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sdx" ContentType="application/vnd.ms-visio.drawing"/>
  <Default Extension="wdp" ContentType="image/vnd.ms-photo"/>
  <Default Extension="webm" ContentType="video/webm"/>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3.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4.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5.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xml" ContentType="application/vnd.openxmlformats-officedocument.presentationml.tags+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3" r:id="rId1"/>
    <p:sldMasterId id="2147484357" r:id="rId2"/>
    <p:sldMasterId id="2147484377" r:id="rId3"/>
    <p:sldMasterId id="2147484443" r:id="rId4"/>
    <p:sldMasterId id="2147484460" r:id="rId5"/>
    <p:sldMasterId id="2147484554" r:id="rId6"/>
  </p:sldMasterIdLst>
  <p:notesMasterIdLst>
    <p:notesMasterId r:id="rId46"/>
  </p:notesMasterIdLst>
  <p:handoutMasterIdLst>
    <p:handoutMasterId r:id="rId47"/>
  </p:handoutMasterIdLst>
  <p:sldIdLst>
    <p:sldId id="2142533618" r:id="rId7"/>
    <p:sldId id="2147377606" r:id="rId8"/>
    <p:sldId id="2147483382" r:id="rId9"/>
    <p:sldId id="974" r:id="rId10"/>
    <p:sldId id="2147483381" r:id="rId11"/>
    <p:sldId id="2142533952" r:id="rId12"/>
    <p:sldId id="2147472145" r:id="rId13"/>
    <p:sldId id="2147483387" r:id="rId14"/>
    <p:sldId id="2147483383" r:id="rId15"/>
    <p:sldId id="2147483388" r:id="rId16"/>
    <p:sldId id="1717" r:id="rId17"/>
    <p:sldId id="2147483386" r:id="rId18"/>
    <p:sldId id="2147483389" r:id="rId19"/>
    <p:sldId id="141169728" r:id="rId20"/>
    <p:sldId id="141169763" r:id="rId21"/>
    <p:sldId id="141169765" r:id="rId22"/>
    <p:sldId id="18206" r:id="rId23"/>
    <p:sldId id="2142533637" r:id="rId24"/>
    <p:sldId id="278" r:id="rId25"/>
    <p:sldId id="279" r:id="rId26"/>
    <p:sldId id="2147483390" r:id="rId27"/>
    <p:sldId id="2147483391" r:id="rId28"/>
    <p:sldId id="2147483392" r:id="rId29"/>
    <p:sldId id="2142532784" r:id="rId30"/>
    <p:sldId id="2147377608" r:id="rId31"/>
    <p:sldId id="2142532862" r:id="rId32"/>
    <p:sldId id="2142533739" r:id="rId33"/>
    <p:sldId id="2147483393" r:id="rId34"/>
    <p:sldId id="2147377886" r:id="rId35"/>
    <p:sldId id="2147472042" r:id="rId36"/>
    <p:sldId id="2147377889" r:id="rId37"/>
    <p:sldId id="2147377882" r:id="rId38"/>
    <p:sldId id="2142534352" r:id="rId39"/>
    <p:sldId id="2142534553" r:id="rId40"/>
    <p:sldId id="2142534258" r:id="rId41"/>
    <p:sldId id="2142535023" r:id="rId42"/>
    <p:sldId id="2147483394" r:id="rId43"/>
    <p:sldId id="2147483395" r:id="rId44"/>
    <p:sldId id="214253361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yler lynch" initials="tl" lastIdx="24" clrIdx="0">
    <p:extLst>
      <p:ext uri="{19B8F6BF-5375-455C-9EA6-DF929625EA0E}">
        <p15:presenceInfo xmlns:p15="http://schemas.microsoft.com/office/powerpoint/2012/main" userId="4d79623da105b09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3253DC"/>
    <a:srgbClr val="0B2742"/>
    <a:srgbClr val="4A5A75"/>
    <a:srgbClr val="DEE3EC"/>
    <a:srgbClr val="FFFFFF"/>
    <a:srgbClr val="ECECEC"/>
    <a:srgbClr val="06050B"/>
    <a:srgbClr val="020625"/>
    <a:srgbClr val="7BA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52E40B-1AA8-48BF-8B84-B3DD80649489}" v="625" dt="2024-11-06T21:02:34.4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6120" autoAdjust="0"/>
  </p:normalViewPr>
  <p:slideViewPr>
    <p:cSldViewPr snapToGrid="0">
      <p:cViewPr>
        <p:scale>
          <a:sx n="100" d="100"/>
          <a:sy n="100" d="100"/>
        </p:scale>
        <p:origin x="918" y="312"/>
      </p:cViewPr>
      <p:guideLst/>
    </p:cSldViewPr>
  </p:slideViewPr>
  <p:outlineViewPr>
    <p:cViewPr>
      <p:scale>
        <a:sx n="33" d="100"/>
        <a:sy n="33" d="100"/>
      </p:scale>
      <p:origin x="0" y="-144384"/>
    </p:cViewPr>
  </p:outlineViewPr>
  <p:notesTextViewPr>
    <p:cViewPr>
      <p:scale>
        <a:sx n="1" d="1"/>
        <a:sy n="1" d="1"/>
      </p:scale>
      <p:origin x="0" y="0"/>
    </p:cViewPr>
  </p:notesTextViewPr>
  <p:sorterViewPr>
    <p:cViewPr varScale="1">
      <p:scale>
        <a:sx n="1" d="1"/>
        <a:sy n="1" d="1"/>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6/11/relationships/changesInfo" Target="changesInfos/changesInfo1.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Stockhammer" userId="2aa20ba2-ba43-46c1-9e8b-e40494025eed" providerId="ADAL" clId="{8E52E40B-1AA8-48BF-8B84-B3DD80649489}"/>
    <pc:docChg chg="undo custSel addSld delSld modSld sldOrd delMainMaster">
      <pc:chgData name="Thomas Stockhammer" userId="2aa20ba2-ba43-46c1-9e8b-e40494025eed" providerId="ADAL" clId="{8E52E40B-1AA8-48BF-8B84-B3DD80649489}" dt="2024-11-06T21:02:44.910" v="3723" actId="1076"/>
      <pc:docMkLst>
        <pc:docMk/>
      </pc:docMkLst>
      <pc:sldChg chg="add">
        <pc:chgData name="Thomas Stockhammer" userId="2aa20ba2-ba43-46c1-9e8b-e40494025eed" providerId="ADAL" clId="{8E52E40B-1AA8-48BF-8B84-B3DD80649489}" dt="2024-11-06T20:08:18.918" v="2714"/>
        <pc:sldMkLst>
          <pc:docMk/>
          <pc:sldMk cId="456532638" sldId="278"/>
        </pc:sldMkLst>
      </pc:sldChg>
      <pc:sldChg chg="add del">
        <pc:chgData name="Thomas Stockhammer" userId="2aa20ba2-ba43-46c1-9e8b-e40494025eed" providerId="ADAL" clId="{8E52E40B-1AA8-48BF-8B84-B3DD80649489}" dt="2024-11-06T20:08:13.158" v="2713" actId="2696"/>
        <pc:sldMkLst>
          <pc:docMk/>
          <pc:sldMk cId="1313439511" sldId="278"/>
        </pc:sldMkLst>
      </pc:sldChg>
      <pc:sldChg chg="add">
        <pc:chgData name="Thomas Stockhammer" userId="2aa20ba2-ba43-46c1-9e8b-e40494025eed" providerId="ADAL" clId="{8E52E40B-1AA8-48BF-8B84-B3DD80649489}" dt="2024-11-06T20:08:18.918" v="2714"/>
        <pc:sldMkLst>
          <pc:docMk/>
          <pc:sldMk cId="3024288932" sldId="279"/>
        </pc:sldMkLst>
      </pc:sldChg>
      <pc:sldChg chg="add del">
        <pc:chgData name="Thomas Stockhammer" userId="2aa20ba2-ba43-46c1-9e8b-e40494025eed" providerId="ADAL" clId="{8E52E40B-1AA8-48BF-8B84-B3DD80649489}" dt="2024-11-06T20:08:13.158" v="2713" actId="2696"/>
        <pc:sldMkLst>
          <pc:docMk/>
          <pc:sldMk cId="3866640598" sldId="279"/>
        </pc:sldMkLst>
      </pc:sldChg>
      <pc:sldChg chg="addSp add del mod">
        <pc:chgData name="Thomas Stockhammer" userId="2aa20ba2-ba43-46c1-9e8b-e40494025eed" providerId="ADAL" clId="{8E52E40B-1AA8-48BF-8B84-B3DD80649489}" dt="2024-11-06T20:31:32.904" v="2886" actId="47"/>
        <pc:sldMkLst>
          <pc:docMk/>
          <pc:sldMk cId="105173510" sldId="947"/>
        </pc:sldMkLst>
        <pc:spChg chg="add">
          <ac:chgData name="Thomas Stockhammer" userId="2aa20ba2-ba43-46c1-9e8b-e40494025eed" providerId="ADAL" clId="{8E52E40B-1AA8-48BF-8B84-B3DD80649489}" dt="2024-11-05T03:27:22.543" v="1018" actId="22"/>
          <ac:spMkLst>
            <pc:docMk/>
            <pc:sldMk cId="105173510" sldId="947"/>
            <ac:spMk id="4" creationId="{8EE6EAE8-117E-6E2E-D5F1-74E4421D0CD6}"/>
          </ac:spMkLst>
        </pc:spChg>
        <pc:spChg chg="add">
          <ac:chgData name="Thomas Stockhammer" userId="2aa20ba2-ba43-46c1-9e8b-e40494025eed" providerId="ADAL" clId="{8E52E40B-1AA8-48BF-8B84-B3DD80649489}" dt="2024-11-05T03:27:26.982" v="1019" actId="22"/>
          <ac:spMkLst>
            <pc:docMk/>
            <pc:sldMk cId="105173510" sldId="947"/>
            <ac:spMk id="8" creationId="{D517E4EC-59CA-0FE1-079F-221C6FFCA309}"/>
          </ac:spMkLst>
        </pc:spChg>
      </pc:sldChg>
      <pc:sldChg chg="addSp modSp add mod modClrScheme chgLayout">
        <pc:chgData name="Thomas Stockhammer" userId="2aa20ba2-ba43-46c1-9e8b-e40494025eed" providerId="ADAL" clId="{8E52E40B-1AA8-48BF-8B84-B3DD80649489}" dt="2024-11-06T20:43:48.201" v="2984"/>
        <pc:sldMkLst>
          <pc:docMk/>
          <pc:sldMk cId="594434775" sldId="974"/>
        </pc:sldMkLst>
        <pc:spChg chg="mod ord">
          <ac:chgData name="Thomas Stockhammer" userId="2aa20ba2-ba43-46c1-9e8b-e40494025eed" providerId="ADAL" clId="{8E52E40B-1AA8-48BF-8B84-B3DD80649489}" dt="2024-11-06T20:43:48.201" v="2984"/>
          <ac:spMkLst>
            <pc:docMk/>
            <pc:sldMk cId="594434775" sldId="974"/>
            <ac:spMk id="7" creationId="{E983D240-75C7-44CF-8DFB-7FCEF19A539C}"/>
          </ac:spMkLst>
        </pc:spChg>
        <pc:spChg chg="mod ord">
          <ac:chgData name="Thomas Stockhammer" userId="2aa20ba2-ba43-46c1-9e8b-e40494025eed" providerId="ADAL" clId="{8E52E40B-1AA8-48BF-8B84-B3DD80649489}" dt="2024-11-06T20:43:48.201" v="2984"/>
          <ac:spMkLst>
            <pc:docMk/>
            <pc:sldMk cId="594434775" sldId="974"/>
            <ac:spMk id="13" creationId="{AD675282-8379-482E-BE38-14169346B68D}"/>
          </ac:spMkLst>
        </pc:spChg>
        <pc:spChg chg="mod ord">
          <ac:chgData name="Thomas Stockhammer" userId="2aa20ba2-ba43-46c1-9e8b-e40494025eed" providerId="ADAL" clId="{8E52E40B-1AA8-48BF-8B84-B3DD80649489}" dt="2024-11-06T20:43:48.201" v="2984"/>
          <ac:spMkLst>
            <pc:docMk/>
            <pc:sldMk cId="594434775" sldId="974"/>
            <ac:spMk id="18" creationId="{2E134962-FF8B-4285-80AB-02DC208C3D6E}"/>
          </ac:spMkLst>
        </pc:spChg>
        <pc:spChg chg="mod ord">
          <ac:chgData name="Thomas Stockhammer" userId="2aa20ba2-ba43-46c1-9e8b-e40494025eed" providerId="ADAL" clId="{8E52E40B-1AA8-48BF-8B84-B3DD80649489}" dt="2024-11-06T20:43:48.201" v="2984"/>
          <ac:spMkLst>
            <pc:docMk/>
            <pc:sldMk cId="594434775" sldId="974"/>
            <ac:spMk id="20" creationId="{D12AB3EA-C2DB-49C5-A11C-41494429BDEB}"/>
          </ac:spMkLst>
        </pc:spChg>
        <pc:picChg chg="mod">
          <ac:chgData name="Thomas Stockhammer" userId="2aa20ba2-ba43-46c1-9e8b-e40494025eed" providerId="ADAL" clId="{8E52E40B-1AA8-48BF-8B84-B3DD80649489}" dt="2024-11-06T15:59:59.279" v="1179" actId="1076"/>
          <ac:picMkLst>
            <pc:docMk/>
            <pc:sldMk cId="594434775" sldId="974"/>
            <ac:picMk id="2" creationId="{CAEB1B6A-D0CD-49DC-AEAE-002DC1D642EB}"/>
          </ac:picMkLst>
        </pc:picChg>
        <pc:picChg chg="add mod">
          <ac:chgData name="Thomas Stockhammer" userId="2aa20ba2-ba43-46c1-9e8b-e40494025eed" providerId="ADAL" clId="{8E52E40B-1AA8-48BF-8B84-B3DD80649489}" dt="2024-11-06T15:54:18.242" v="1077" actId="1076"/>
          <ac:picMkLst>
            <pc:docMk/>
            <pc:sldMk cId="594434775" sldId="974"/>
            <ac:picMk id="3" creationId="{304BE7BD-4156-701A-B914-F745B0D879A0}"/>
          </ac:picMkLst>
        </pc:picChg>
      </pc:sldChg>
      <pc:sldChg chg="modSp add del mod">
        <pc:chgData name="Thomas Stockhammer" userId="2aa20ba2-ba43-46c1-9e8b-e40494025eed" providerId="ADAL" clId="{8E52E40B-1AA8-48BF-8B84-B3DD80649489}" dt="2024-11-06T16:11:54.165" v="1245" actId="47"/>
        <pc:sldMkLst>
          <pc:docMk/>
          <pc:sldMk cId="1997726912" sldId="1711"/>
        </pc:sldMkLst>
        <pc:spChg chg="mod">
          <ac:chgData name="Thomas Stockhammer" userId="2aa20ba2-ba43-46c1-9e8b-e40494025eed" providerId="ADAL" clId="{8E52E40B-1AA8-48BF-8B84-B3DD80649489}" dt="2024-11-06T15:45:52.733" v="1048" actId="27636"/>
          <ac:spMkLst>
            <pc:docMk/>
            <pc:sldMk cId="1997726912" sldId="1711"/>
            <ac:spMk id="11" creationId="{143104E2-2802-439F-ABFF-06D300C0D527}"/>
          </ac:spMkLst>
        </pc:spChg>
      </pc:sldChg>
      <pc:sldChg chg="addSp modSp add mod ord">
        <pc:chgData name="Thomas Stockhammer" userId="2aa20ba2-ba43-46c1-9e8b-e40494025eed" providerId="ADAL" clId="{8E52E40B-1AA8-48BF-8B84-B3DD80649489}" dt="2024-11-06T19:13:49.749" v="2268" actId="207"/>
        <pc:sldMkLst>
          <pc:docMk/>
          <pc:sldMk cId="898596819" sldId="1717"/>
        </pc:sldMkLst>
        <pc:spChg chg="mod">
          <ac:chgData name="Thomas Stockhammer" userId="2aa20ba2-ba43-46c1-9e8b-e40494025eed" providerId="ADAL" clId="{8E52E40B-1AA8-48BF-8B84-B3DD80649489}" dt="2024-11-06T19:13:03.403" v="2263" actId="20577"/>
          <ac:spMkLst>
            <pc:docMk/>
            <pc:sldMk cId="898596819" sldId="1717"/>
            <ac:spMk id="7" creationId="{A3EB698B-C6D0-4185-8EA0-66435F31980B}"/>
          </ac:spMkLst>
        </pc:spChg>
        <pc:spChg chg="mod">
          <ac:chgData name="Thomas Stockhammer" userId="2aa20ba2-ba43-46c1-9e8b-e40494025eed" providerId="ADAL" clId="{8E52E40B-1AA8-48BF-8B84-B3DD80649489}" dt="2024-11-06T16:52:28.496" v="2157" actId="21"/>
          <ac:spMkLst>
            <pc:docMk/>
            <pc:sldMk cId="898596819" sldId="1717"/>
            <ac:spMk id="9" creationId="{18153CC0-6617-4DEF-9457-3AEA9C779DA6}"/>
          </ac:spMkLst>
        </pc:spChg>
        <pc:graphicFrameChg chg="add mod modGraphic">
          <ac:chgData name="Thomas Stockhammer" userId="2aa20ba2-ba43-46c1-9e8b-e40494025eed" providerId="ADAL" clId="{8E52E40B-1AA8-48BF-8B84-B3DD80649489}" dt="2024-11-06T19:13:49.749" v="2268" actId="207"/>
          <ac:graphicFrameMkLst>
            <pc:docMk/>
            <pc:sldMk cId="898596819" sldId="1717"/>
            <ac:graphicFrameMk id="2" creationId="{4C337F5C-11D9-5020-8CAE-1361A23C836F}"/>
          </ac:graphicFrameMkLst>
        </pc:graphicFrameChg>
      </pc:sldChg>
      <pc:sldChg chg="add del">
        <pc:chgData name="Thomas Stockhammer" userId="2aa20ba2-ba43-46c1-9e8b-e40494025eed" providerId="ADAL" clId="{8E52E40B-1AA8-48BF-8B84-B3DD80649489}" dt="2024-11-06T20:08:13.158" v="2713" actId="2696"/>
        <pc:sldMkLst>
          <pc:docMk/>
          <pc:sldMk cId="936701519" sldId="18206"/>
        </pc:sldMkLst>
      </pc:sldChg>
      <pc:sldChg chg="add">
        <pc:chgData name="Thomas Stockhammer" userId="2aa20ba2-ba43-46c1-9e8b-e40494025eed" providerId="ADAL" clId="{8E52E40B-1AA8-48BF-8B84-B3DD80649489}" dt="2024-11-06T20:08:18.918" v="2714"/>
        <pc:sldMkLst>
          <pc:docMk/>
          <pc:sldMk cId="2712658636" sldId="18206"/>
        </pc:sldMkLst>
      </pc:sldChg>
      <pc:sldChg chg="add del ord">
        <pc:chgData name="Thomas Stockhammer" userId="2aa20ba2-ba43-46c1-9e8b-e40494025eed" providerId="ADAL" clId="{8E52E40B-1AA8-48BF-8B84-B3DD80649489}" dt="2024-11-06T20:33:28.487" v="2957" actId="47"/>
        <pc:sldMkLst>
          <pc:docMk/>
          <pc:sldMk cId="156641615" sldId="18288"/>
        </pc:sldMkLst>
      </pc:sldChg>
      <pc:sldChg chg="delSp modSp add mod">
        <pc:chgData name="Thomas Stockhammer" userId="2aa20ba2-ba43-46c1-9e8b-e40494025eed" providerId="ADAL" clId="{8E52E40B-1AA8-48BF-8B84-B3DD80649489}" dt="2024-11-06T20:25:00.015" v="2820"/>
        <pc:sldMkLst>
          <pc:docMk/>
          <pc:sldMk cId="4114255063" sldId="141169728"/>
        </pc:sldMkLst>
        <pc:spChg chg="mod">
          <ac:chgData name="Thomas Stockhammer" userId="2aa20ba2-ba43-46c1-9e8b-e40494025eed" providerId="ADAL" clId="{8E52E40B-1AA8-48BF-8B84-B3DD80649489}" dt="2024-11-06T20:24:57.223" v="2818" actId="20577"/>
          <ac:spMkLst>
            <pc:docMk/>
            <pc:sldMk cId="4114255063" sldId="141169728"/>
            <ac:spMk id="2" creationId="{00000000-0000-0000-0000-000000000000}"/>
          </ac:spMkLst>
        </pc:spChg>
        <pc:spChg chg="del mod">
          <ac:chgData name="Thomas Stockhammer" userId="2aa20ba2-ba43-46c1-9e8b-e40494025eed" providerId="ADAL" clId="{8E52E40B-1AA8-48BF-8B84-B3DD80649489}" dt="2024-11-06T20:25:00.015" v="2820"/>
          <ac:spMkLst>
            <pc:docMk/>
            <pc:sldMk cId="4114255063" sldId="141169728"/>
            <ac:spMk id="70" creationId="{F8EE5E00-36DC-4827-8BC7-A87E71CF61D0}"/>
          </ac:spMkLst>
        </pc:spChg>
      </pc:sldChg>
      <pc:sldChg chg="modSp add mod">
        <pc:chgData name="Thomas Stockhammer" userId="2aa20ba2-ba43-46c1-9e8b-e40494025eed" providerId="ADAL" clId="{8E52E40B-1AA8-48BF-8B84-B3DD80649489}" dt="2024-11-06T20:30:03.995" v="2878" actId="1076"/>
        <pc:sldMkLst>
          <pc:docMk/>
          <pc:sldMk cId="334515188" sldId="141169763"/>
        </pc:sldMkLst>
        <pc:spChg chg="mod">
          <ac:chgData name="Thomas Stockhammer" userId="2aa20ba2-ba43-46c1-9e8b-e40494025eed" providerId="ADAL" clId="{8E52E40B-1AA8-48BF-8B84-B3DD80649489}" dt="2024-11-06T20:29:43.632" v="2877" actId="20577"/>
          <ac:spMkLst>
            <pc:docMk/>
            <pc:sldMk cId="334515188" sldId="141169763"/>
            <ac:spMk id="2" creationId="{82604648-D36B-480D-8275-D04AFB9EB12C}"/>
          </ac:spMkLst>
        </pc:spChg>
        <pc:graphicFrameChg chg="mod">
          <ac:chgData name="Thomas Stockhammer" userId="2aa20ba2-ba43-46c1-9e8b-e40494025eed" providerId="ADAL" clId="{8E52E40B-1AA8-48BF-8B84-B3DD80649489}" dt="2024-11-06T20:30:03.995" v="2878" actId="1076"/>
          <ac:graphicFrameMkLst>
            <pc:docMk/>
            <pc:sldMk cId="334515188" sldId="141169763"/>
            <ac:graphicFrameMk id="3" creationId="{905AEAA2-C271-42D8-8700-C30599711DAA}"/>
          </ac:graphicFrameMkLst>
        </pc:graphicFrameChg>
      </pc:sldChg>
      <pc:sldChg chg="addSp modSp add del mod">
        <pc:chgData name="Thomas Stockhammer" userId="2aa20ba2-ba43-46c1-9e8b-e40494025eed" providerId="ADAL" clId="{8E52E40B-1AA8-48BF-8B84-B3DD80649489}" dt="2024-11-06T20:38:10.413" v="2980" actId="1076"/>
        <pc:sldMkLst>
          <pc:docMk/>
          <pc:sldMk cId="3463401144" sldId="141169765"/>
        </pc:sldMkLst>
        <pc:spChg chg="mod">
          <ac:chgData name="Thomas Stockhammer" userId="2aa20ba2-ba43-46c1-9e8b-e40494025eed" providerId="ADAL" clId="{8E52E40B-1AA8-48BF-8B84-B3DD80649489}" dt="2024-11-06T20:31:09.814" v="2883" actId="1076"/>
          <ac:spMkLst>
            <pc:docMk/>
            <pc:sldMk cId="3463401144" sldId="141169765"/>
            <ac:spMk id="4" creationId="{1E834312-1D1A-4E35-A7BA-57A03546C4EB}"/>
          </ac:spMkLst>
        </pc:spChg>
        <pc:graphicFrameChg chg="mod">
          <ac:chgData name="Thomas Stockhammer" userId="2aa20ba2-ba43-46c1-9e8b-e40494025eed" providerId="ADAL" clId="{8E52E40B-1AA8-48BF-8B84-B3DD80649489}" dt="2024-11-06T20:38:01.312" v="2977" actId="1076"/>
          <ac:graphicFrameMkLst>
            <pc:docMk/>
            <pc:sldMk cId="3463401144" sldId="141169765"/>
            <ac:graphicFrameMk id="6" creationId="{5F7BBDC7-2198-4021-9D67-37683EEE97F8}"/>
          </ac:graphicFrameMkLst>
        </pc:graphicFrameChg>
        <pc:picChg chg="add mod">
          <ac:chgData name="Thomas Stockhammer" userId="2aa20ba2-ba43-46c1-9e8b-e40494025eed" providerId="ADAL" clId="{8E52E40B-1AA8-48BF-8B84-B3DD80649489}" dt="2024-11-06T20:38:10.413" v="2980" actId="1076"/>
          <ac:picMkLst>
            <pc:docMk/>
            <pc:sldMk cId="3463401144" sldId="141169765"/>
            <ac:picMk id="2" creationId="{48BFE634-067B-4E8F-B596-FED3B0A57E23}"/>
          </ac:picMkLst>
        </pc:picChg>
      </pc:sldChg>
      <pc:sldChg chg="add">
        <pc:chgData name="Thomas Stockhammer" userId="2aa20ba2-ba43-46c1-9e8b-e40494025eed" providerId="ADAL" clId="{8E52E40B-1AA8-48BF-8B84-B3DD80649489}" dt="2024-11-06T20:51:32.926" v="2992"/>
        <pc:sldMkLst>
          <pc:docMk/>
          <pc:sldMk cId="425885304" sldId="2142532784"/>
        </pc:sldMkLst>
      </pc:sldChg>
      <pc:sldChg chg="add">
        <pc:chgData name="Thomas Stockhammer" userId="2aa20ba2-ba43-46c1-9e8b-e40494025eed" providerId="ADAL" clId="{8E52E40B-1AA8-48BF-8B84-B3DD80649489}" dt="2024-11-06T20:51:32.926" v="2992"/>
        <pc:sldMkLst>
          <pc:docMk/>
          <pc:sldMk cId="1607992703" sldId="2142532862"/>
        </pc:sldMkLst>
      </pc:sldChg>
      <pc:sldChg chg="addSp modSp mod chgLayout">
        <pc:chgData name="Thomas Stockhammer" userId="2aa20ba2-ba43-46c1-9e8b-e40494025eed" providerId="ADAL" clId="{8E52E40B-1AA8-48BF-8B84-B3DD80649489}" dt="2024-10-29T08:09:02.005" v="213" actId="404"/>
        <pc:sldMkLst>
          <pc:docMk/>
          <pc:sldMk cId="3539305676" sldId="2142533618"/>
        </pc:sldMkLst>
        <pc:spChg chg="add mod ord">
          <ac:chgData name="Thomas Stockhammer" userId="2aa20ba2-ba43-46c1-9e8b-e40494025eed" providerId="ADAL" clId="{8E52E40B-1AA8-48BF-8B84-B3DD80649489}" dt="2024-10-29T08:04:31.294" v="182" actId="20577"/>
          <ac:spMkLst>
            <pc:docMk/>
            <pc:sldMk cId="3539305676" sldId="2142533618"/>
            <ac:spMk id="2" creationId="{8F2A1527-D86D-42CC-9F82-19C0E23E9D40}"/>
          </ac:spMkLst>
        </pc:spChg>
        <pc:spChg chg="mod ord">
          <ac:chgData name="Thomas Stockhammer" userId="2aa20ba2-ba43-46c1-9e8b-e40494025eed" providerId="ADAL" clId="{8E52E40B-1AA8-48BF-8B84-B3DD80649489}" dt="2024-10-29T08:09:02.005" v="213" actId="404"/>
          <ac:spMkLst>
            <pc:docMk/>
            <pc:sldMk cId="3539305676" sldId="2142533618"/>
            <ac:spMk id="3" creationId="{F4F016D0-F913-8772-87BC-1EDD50B05B42}"/>
          </ac:spMkLst>
        </pc:spChg>
        <pc:spChg chg="add mod ord">
          <ac:chgData name="Thomas Stockhammer" userId="2aa20ba2-ba43-46c1-9e8b-e40494025eed" providerId="ADAL" clId="{8E52E40B-1AA8-48BF-8B84-B3DD80649489}" dt="2024-10-29T08:04:40.661" v="208" actId="20577"/>
          <ac:spMkLst>
            <pc:docMk/>
            <pc:sldMk cId="3539305676" sldId="2142533618"/>
            <ac:spMk id="4" creationId="{D978D20C-72CC-098D-64AB-ED00C84FB230}"/>
          </ac:spMkLst>
        </pc:spChg>
        <pc:spChg chg="mod ord">
          <ac:chgData name="Thomas Stockhammer" userId="2aa20ba2-ba43-46c1-9e8b-e40494025eed" providerId="ADAL" clId="{8E52E40B-1AA8-48BF-8B84-B3DD80649489}" dt="2024-10-29T08:08:26.175" v="210" actId="14100"/>
          <ac:spMkLst>
            <pc:docMk/>
            <pc:sldMk cId="3539305676" sldId="2142533618"/>
            <ac:spMk id="5" creationId="{A6AB2AE6-01A9-E6C1-D5D2-848634832679}"/>
          </ac:spMkLst>
        </pc:spChg>
        <pc:spChg chg="add mod ord">
          <ac:chgData name="Thomas Stockhammer" userId="2aa20ba2-ba43-46c1-9e8b-e40494025eed" providerId="ADAL" clId="{8E52E40B-1AA8-48BF-8B84-B3DD80649489}" dt="2024-10-29T08:04:17.279" v="148" actId="1076"/>
          <ac:spMkLst>
            <pc:docMk/>
            <pc:sldMk cId="3539305676" sldId="2142533618"/>
            <ac:spMk id="6" creationId="{DB84168A-D9BB-AF2F-F163-FC1F6FBB6738}"/>
          </ac:spMkLst>
        </pc:spChg>
      </pc:sldChg>
      <pc:sldChg chg="del">
        <pc:chgData name="Thomas Stockhammer" userId="2aa20ba2-ba43-46c1-9e8b-e40494025eed" providerId="ADAL" clId="{8E52E40B-1AA8-48BF-8B84-B3DD80649489}" dt="2024-11-06T20:35:44.999" v="2968" actId="47"/>
        <pc:sldMkLst>
          <pc:docMk/>
          <pc:sldMk cId="1271165028" sldId="2142533619"/>
        </pc:sldMkLst>
      </pc:sldChg>
      <pc:sldChg chg="del">
        <pc:chgData name="Thomas Stockhammer" userId="2aa20ba2-ba43-46c1-9e8b-e40494025eed" providerId="ADAL" clId="{8E52E40B-1AA8-48BF-8B84-B3DD80649489}" dt="2024-11-06T20:35:44.999" v="2968" actId="47"/>
        <pc:sldMkLst>
          <pc:docMk/>
          <pc:sldMk cId="2672992887" sldId="2142533620"/>
        </pc:sldMkLst>
      </pc:sldChg>
      <pc:sldChg chg="del">
        <pc:chgData name="Thomas Stockhammer" userId="2aa20ba2-ba43-46c1-9e8b-e40494025eed" providerId="ADAL" clId="{8E52E40B-1AA8-48BF-8B84-B3DD80649489}" dt="2024-11-06T20:35:44.999" v="2968" actId="47"/>
        <pc:sldMkLst>
          <pc:docMk/>
          <pc:sldMk cId="1426306616" sldId="2142533621"/>
        </pc:sldMkLst>
      </pc:sldChg>
      <pc:sldChg chg="del">
        <pc:chgData name="Thomas Stockhammer" userId="2aa20ba2-ba43-46c1-9e8b-e40494025eed" providerId="ADAL" clId="{8E52E40B-1AA8-48BF-8B84-B3DD80649489}" dt="2024-11-06T20:35:44.999" v="2968" actId="47"/>
        <pc:sldMkLst>
          <pc:docMk/>
          <pc:sldMk cId="651964893" sldId="2142533622"/>
        </pc:sldMkLst>
      </pc:sldChg>
      <pc:sldChg chg="del">
        <pc:chgData name="Thomas Stockhammer" userId="2aa20ba2-ba43-46c1-9e8b-e40494025eed" providerId="ADAL" clId="{8E52E40B-1AA8-48BF-8B84-B3DD80649489}" dt="2024-11-06T20:35:44.999" v="2968" actId="47"/>
        <pc:sldMkLst>
          <pc:docMk/>
          <pc:sldMk cId="3826732277" sldId="2142533623"/>
        </pc:sldMkLst>
      </pc:sldChg>
      <pc:sldChg chg="del">
        <pc:chgData name="Thomas Stockhammer" userId="2aa20ba2-ba43-46c1-9e8b-e40494025eed" providerId="ADAL" clId="{8E52E40B-1AA8-48BF-8B84-B3DD80649489}" dt="2024-11-06T20:35:44.999" v="2968" actId="47"/>
        <pc:sldMkLst>
          <pc:docMk/>
          <pc:sldMk cId="1988524108" sldId="2142533624"/>
        </pc:sldMkLst>
      </pc:sldChg>
      <pc:sldChg chg="del">
        <pc:chgData name="Thomas Stockhammer" userId="2aa20ba2-ba43-46c1-9e8b-e40494025eed" providerId="ADAL" clId="{8E52E40B-1AA8-48BF-8B84-B3DD80649489}" dt="2024-11-06T20:35:44.999" v="2968" actId="47"/>
        <pc:sldMkLst>
          <pc:docMk/>
          <pc:sldMk cId="885232757" sldId="2142533625"/>
        </pc:sldMkLst>
      </pc:sldChg>
      <pc:sldChg chg="del">
        <pc:chgData name="Thomas Stockhammer" userId="2aa20ba2-ba43-46c1-9e8b-e40494025eed" providerId="ADAL" clId="{8E52E40B-1AA8-48BF-8B84-B3DD80649489}" dt="2024-11-06T20:35:44.999" v="2968" actId="47"/>
        <pc:sldMkLst>
          <pc:docMk/>
          <pc:sldMk cId="2834200393" sldId="2142533626"/>
        </pc:sldMkLst>
      </pc:sldChg>
      <pc:sldChg chg="del">
        <pc:chgData name="Thomas Stockhammer" userId="2aa20ba2-ba43-46c1-9e8b-e40494025eed" providerId="ADAL" clId="{8E52E40B-1AA8-48BF-8B84-B3DD80649489}" dt="2024-11-06T20:35:44.999" v="2968" actId="47"/>
        <pc:sldMkLst>
          <pc:docMk/>
          <pc:sldMk cId="1693416025" sldId="2142533627"/>
        </pc:sldMkLst>
      </pc:sldChg>
      <pc:sldChg chg="del">
        <pc:chgData name="Thomas Stockhammer" userId="2aa20ba2-ba43-46c1-9e8b-e40494025eed" providerId="ADAL" clId="{8E52E40B-1AA8-48BF-8B84-B3DD80649489}" dt="2024-11-06T20:35:44.999" v="2968" actId="47"/>
        <pc:sldMkLst>
          <pc:docMk/>
          <pc:sldMk cId="2361872041" sldId="2142533632"/>
        </pc:sldMkLst>
      </pc:sldChg>
      <pc:sldChg chg="del">
        <pc:chgData name="Thomas Stockhammer" userId="2aa20ba2-ba43-46c1-9e8b-e40494025eed" providerId="ADAL" clId="{8E52E40B-1AA8-48BF-8B84-B3DD80649489}" dt="2024-11-06T20:35:44.999" v="2968" actId="47"/>
        <pc:sldMkLst>
          <pc:docMk/>
          <pc:sldMk cId="728735796" sldId="2142533633"/>
        </pc:sldMkLst>
      </pc:sldChg>
      <pc:sldChg chg="del">
        <pc:chgData name="Thomas Stockhammer" userId="2aa20ba2-ba43-46c1-9e8b-e40494025eed" providerId="ADAL" clId="{8E52E40B-1AA8-48BF-8B84-B3DD80649489}" dt="2024-11-06T20:35:44.999" v="2968" actId="47"/>
        <pc:sldMkLst>
          <pc:docMk/>
          <pc:sldMk cId="2989897638" sldId="2142533634"/>
        </pc:sldMkLst>
      </pc:sldChg>
      <pc:sldChg chg="del">
        <pc:chgData name="Thomas Stockhammer" userId="2aa20ba2-ba43-46c1-9e8b-e40494025eed" providerId="ADAL" clId="{8E52E40B-1AA8-48BF-8B84-B3DD80649489}" dt="2024-11-06T20:35:44.999" v="2968" actId="47"/>
        <pc:sldMkLst>
          <pc:docMk/>
          <pc:sldMk cId="982729713" sldId="2142533635"/>
        </pc:sldMkLst>
      </pc:sldChg>
      <pc:sldChg chg="add">
        <pc:chgData name="Thomas Stockhammer" userId="2aa20ba2-ba43-46c1-9e8b-e40494025eed" providerId="ADAL" clId="{8E52E40B-1AA8-48BF-8B84-B3DD80649489}" dt="2024-11-06T20:08:18.918" v="2714"/>
        <pc:sldMkLst>
          <pc:docMk/>
          <pc:sldMk cId="2678783120" sldId="2142533637"/>
        </pc:sldMkLst>
      </pc:sldChg>
      <pc:sldChg chg="add del">
        <pc:chgData name="Thomas Stockhammer" userId="2aa20ba2-ba43-46c1-9e8b-e40494025eed" providerId="ADAL" clId="{8E52E40B-1AA8-48BF-8B84-B3DD80649489}" dt="2024-11-06T20:08:13.158" v="2713" actId="2696"/>
        <pc:sldMkLst>
          <pc:docMk/>
          <pc:sldMk cId="4193515214" sldId="2142533637"/>
        </pc:sldMkLst>
      </pc:sldChg>
      <pc:sldChg chg="add">
        <pc:chgData name="Thomas Stockhammer" userId="2aa20ba2-ba43-46c1-9e8b-e40494025eed" providerId="ADAL" clId="{8E52E40B-1AA8-48BF-8B84-B3DD80649489}" dt="2024-11-06T20:54:33.795" v="2993"/>
        <pc:sldMkLst>
          <pc:docMk/>
          <pc:sldMk cId="2091969777" sldId="2142533739"/>
        </pc:sldMkLst>
      </pc:sldChg>
      <pc:sldChg chg="del">
        <pc:chgData name="Thomas Stockhammer" userId="2aa20ba2-ba43-46c1-9e8b-e40494025eed" providerId="ADAL" clId="{8E52E40B-1AA8-48BF-8B84-B3DD80649489}" dt="2024-11-06T20:35:44.999" v="2968" actId="47"/>
        <pc:sldMkLst>
          <pc:docMk/>
          <pc:sldMk cId="1563756707" sldId="2142533748"/>
        </pc:sldMkLst>
      </pc:sldChg>
      <pc:sldChg chg="del">
        <pc:chgData name="Thomas Stockhammer" userId="2aa20ba2-ba43-46c1-9e8b-e40494025eed" providerId="ADAL" clId="{8E52E40B-1AA8-48BF-8B84-B3DD80649489}" dt="2024-11-06T20:35:44.999" v="2968" actId="47"/>
        <pc:sldMkLst>
          <pc:docMk/>
          <pc:sldMk cId="3657252067" sldId="2142533764"/>
        </pc:sldMkLst>
      </pc:sldChg>
      <pc:sldChg chg="del">
        <pc:chgData name="Thomas Stockhammer" userId="2aa20ba2-ba43-46c1-9e8b-e40494025eed" providerId="ADAL" clId="{8E52E40B-1AA8-48BF-8B84-B3DD80649489}" dt="2024-11-06T20:35:44.999" v="2968" actId="47"/>
        <pc:sldMkLst>
          <pc:docMk/>
          <pc:sldMk cId="1630680467" sldId="2142533823"/>
        </pc:sldMkLst>
      </pc:sldChg>
      <pc:sldChg chg="del">
        <pc:chgData name="Thomas Stockhammer" userId="2aa20ba2-ba43-46c1-9e8b-e40494025eed" providerId="ADAL" clId="{8E52E40B-1AA8-48BF-8B84-B3DD80649489}" dt="2024-11-06T20:35:44.999" v="2968" actId="47"/>
        <pc:sldMkLst>
          <pc:docMk/>
          <pc:sldMk cId="436467544" sldId="2142533835"/>
        </pc:sldMkLst>
      </pc:sldChg>
      <pc:sldChg chg="new del">
        <pc:chgData name="Thomas Stockhammer" userId="2aa20ba2-ba43-46c1-9e8b-e40494025eed" providerId="ADAL" clId="{8E52E40B-1AA8-48BF-8B84-B3DD80649489}" dt="2024-11-06T20:33:28.487" v="2957" actId="47"/>
        <pc:sldMkLst>
          <pc:docMk/>
          <pc:sldMk cId="3879262002" sldId="2142533836"/>
        </pc:sldMkLst>
      </pc:sldChg>
      <pc:sldChg chg="modSp add del mod ord">
        <pc:chgData name="Thomas Stockhammer" userId="2aa20ba2-ba43-46c1-9e8b-e40494025eed" providerId="ADAL" clId="{8E52E40B-1AA8-48BF-8B84-B3DD80649489}" dt="2024-11-06T16:29:37.798" v="1301"/>
        <pc:sldMkLst>
          <pc:docMk/>
          <pc:sldMk cId="82681141" sldId="2142533952"/>
        </pc:sldMkLst>
        <pc:spChg chg="mod">
          <ac:chgData name="Thomas Stockhammer" userId="2aa20ba2-ba43-46c1-9e8b-e40494025eed" providerId="ADAL" clId="{8E52E40B-1AA8-48BF-8B84-B3DD80649489}" dt="2024-11-06T16:29:33.409" v="1299" actId="20577"/>
          <ac:spMkLst>
            <pc:docMk/>
            <pc:sldMk cId="82681141" sldId="2142533952"/>
            <ac:spMk id="4" creationId="{944A4E1F-A8A3-7B6B-BD62-D8E4A5E8A568}"/>
          </ac:spMkLst>
        </pc:spChg>
      </pc:sldChg>
      <pc:sldChg chg="add">
        <pc:chgData name="Thomas Stockhammer" userId="2aa20ba2-ba43-46c1-9e8b-e40494025eed" providerId="ADAL" clId="{8E52E40B-1AA8-48BF-8B84-B3DD80649489}" dt="2024-11-06T20:45:46.509" v="2991"/>
        <pc:sldMkLst>
          <pc:docMk/>
          <pc:sldMk cId="4275066638" sldId="2142534258"/>
        </pc:sldMkLst>
      </pc:sldChg>
      <pc:sldChg chg="add">
        <pc:chgData name="Thomas Stockhammer" userId="2aa20ba2-ba43-46c1-9e8b-e40494025eed" providerId="ADAL" clId="{8E52E40B-1AA8-48BF-8B84-B3DD80649489}" dt="2024-11-06T20:45:46.509" v="2991"/>
        <pc:sldMkLst>
          <pc:docMk/>
          <pc:sldMk cId="4037428415" sldId="2142534352"/>
        </pc:sldMkLst>
      </pc:sldChg>
      <pc:sldChg chg="add">
        <pc:chgData name="Thomas Stockhammer" userId="2aa20ba2-ba43-46c1-9e8b-e40494025eed" providerId="ADAL" clId="{8E52E40B-1AA8-48BF-8B84-B3DD80649489}" dt="2024-11-06T20:45:46.509" v="2991"/>
        <pc:sldMkLst>
          <pc:docMk/>
          <pc:sldMk cId="938562548" sldId="2142534553"/>
        </pc:sldMkLst>
      </pc:sldChg>
      <pc:sldChg chg="add">
        <pc:chgData name="Thomas Stockhammer" userId="2aa20ba2-ba43-46c1-9e8b-e40494025eed" providerId="ADAL" clId="{8E52E40B-1AA8-48BF-8B84-B3DD80649489}" dt="2024-11-06T20:45:46.509" v="2991"/>
        <pc:sldMkLst>
          <pc:docMk/>
          <pc:sldMk cId="1552166349" sldId="2142535023"/>
        </pc:sldMkLst>
      </pc:sldChg>
      <pc:sldChg chg="modSp add mod">
        <pc:chgData name="Thomas Stockhammer" userId="2aa20ba2-ba43-46c1-9e8b-e40494025eed" providerId="ADAL" clId="{8E52E40B-1AA8-48BF-8B84-B3DD80649489}" dt="2024-11-06T15:33:09.992" v="1045" actId="20577"/>
        <pc:sldMkLst>
          <pc:docMk/>
          <pc:sldMk cId="2867933809" sldId="2147377606"/>
        </pc:sldMkLst>
        <pc:spChg chg="mod">
          <ac:chgData name="Thomas Stockhammer" userId="2aa20ba2-ba43-46c1-9e8b-e40494025eed" providerId="ADAL" clId="{8E52E40B-1AA8-48BF-8B84-B3DD80649489}" dt="2024-11-06T15:33:09.992" v="1045" actId="20577"/>
          <ac:spMkLst>
            <pc:docMk/>
            <pc:sldMk cId="2867933809" sldId="2147377606"/>
            <ac:spMk id="40" creationId="{6CF0EC1A-D9C5-824C-AA3E-D7CF3BD48243}"/>
          </ac:spMkLst>
        </pc:spChg>
      </pc:sldChg>
      <pc:sldChg chg="addSp modSp new del mod ord modClrScheme chgLayout">
        <pc:chgData name="Thomas Stockhammer" userId="2aa20ba2-ba43-46c1-9e8b-e40494025eed" providerId="ADAL" clId="{8E52E40B-1AA8-48BF-8B84-B3DD80649489}" dt="2024-11-06T20:33:28.487" v="2957" actId="47"/>
        <pc:sldMkLst>
          <pc:docMk/>
          <pc:sldMk cId="2215728230" sldId="2147377607"/>
        </pc:sldMkLst>
        <pc:spChg chg="mod ord">
          <ac:chgData name="Thomas Stockhammer" userId="2aa20ba2-ba43-46c1-9e8b-e40494025eed" providerId="ADAL" clId="{8E52E40B-1AA8-48BF-8B84-B3DD80649489}" dt="2024-10-29T08:30:26.648" v="478" actId="700"/>
          <ac:spMkLst>
            <pc:docMk/>
            <pc:sldMk cId="2215728230" sldId="2147377607"/>
            <ac:spMk id="2" creationId="{6C081920-410B-7C26-21DD-766A69B1C694}"/>
          </ac:spMkLst>
        </pc:spChg>
        <pc:spChg chg="add mod ord">
          <ac:chgData name="Thomas Stockhammer" userId="2aa20ba2-ba43-46c1-9e8b-e40494025eed" providerId="ADAL" clId="{8E52E40B-1AA8-48BF-8B84-B3DD80649489}" dt="2024-10-29T08:30:33.545" v="504" actId="20577"/>
          <ac:spMkLst>
            <pc:docMk/>
            <pc:sldMk cId="2215728230" sldId="2147377607"/>
            <ac:spMk id="3" creationId="{50F848F0-98E7-F577-304F-37982E329D4B}"/>
          </ac:spMkLst>
        </pc:spChg>
        <pc:spChg chg="add mod ord">
          <ac:chgData name="Thomas Stockhammer" userId="2aa20ba2-ba43-46c1-9e8b-e40494025eed" providerId="ADAL" clId="{8E52E40B-1AA8-48BF-8B84-B3DD80649489}" dt="2024-10-29T08:30:26.648" v="478" actId="700"/>
          <ac:spMkLst>
            <pc:docMk/>
            <pc:sldMk cId="2215728230" sldId="2147377607"/>
            <ac:spMk id="4" creationId="{DF39C90C-9F22-DE8D-F829-DAD57235CD2A}"/>
          </ac:spMkLst>
        </pc:spChg>
        <pc:spChg chg="add mod ord">
          <ac:chgData name="Thomas Stockhammer" userId="2aa20ba2-ba43-46c1-9e8b-e40494025eed" providerId="ADAL" clId="{8E52E40B-1AA8-48BF-8B84-B3DD80649489}" dt="2024-11-04T10:20:02.528" v="942" actId="20577"/>
          <ac:spMkLst>
            <pc:docMk/>
            <pc:sldMk cId="2215728230" sldId="2147377607"/>
            <ac:spMk id="5" creationId="{DE596739-01A2-3210-67C7-CF1BA8A6C8C9}"/>
          </ac:spMkLst>
        </pc:spChg>
      </pc:sldChg>
      <pc:sldChg chg="add">
        <pc:chgData name="Thomas Stockhammer" userId="2aa20ba2-ba43-46c1-9e8b-e40494025eed" providerId="ADAL" clId="{8E52E40B-1AA8-48BF-8B84-B3DD80649489}" dt="2024-11-06T20:51:32.926" v="2992"/>
        <pc:sldMkLst>
          <pc:docMk/>
          <pc:sldMk cId="1226093567" sldId="2147377608"/>
        </pc:sldMkLst>
      </pc:sldChg>
      <pc:sldChg chg="modSp add del mod">
        <pc:chgData name="Thomas Stockhammer" userId="2aa20ba2-ba43-46c1-9e8b-e40494025eed" providerId="ADAL" clId="{8E52E40B-1AA8-48BF-8B84-B3DD80649489}" dt="2024-11-06T16:14:35.961" v="1247" actId="47"/>
        <pc:sldMkLst>
          <pc:docMk/>
          <pc:sldMk cId="3537002362" sldId="2147377608"/>
        </pc:sldMkLst>
        <pc:spChg chg="mod">
          <ac:chgData name="Thomas Stockhammer" userId="2aa20ba2-ba43-46c1-9e8b-e40494025eed" providerId="ADAL" clId="{8E52E40B-1AA8-48BF-8B84-B3DD80649489}" dt="2024-10-29T19:46:45.300" v="675" actId="20577"/>
          <ac:spMkLst>
            <pc:docMk/>
            <pc:sldMk cId="3537002362" sldId="2147377608"/>
            <ac:spMk id="40" creationId="{D532CD75-90E3-F1B3-7B72-AD0C19C31A73}"/>
          </ac:spMkLst>
        </pc:spChg>
      </pc:sldChg>
      <pc:sldChg chg="new del">
        <pc:chgData name="Thomas Stockhammer" userId="2aa20ba2-ba43-46c1-9e8b-e40494025eed" providerId="ADAL" clId="{8E52E40B-1AA8-48BF-8B84-B3DD80649489}" dt="2024-11-06T20:33:28.487" v="2957" actId="47"/>
        <pc:sldMkLst>
          <pc:docMk/>
          <pc:sldMk cId="170490898" sldId="2147377609"/>
        </pc:sldMkLst>
      </pc:sldChg>
      <pc:sldChg chg="addSp delSp modSp new del mod modClrScheme chgLayout">
        <pc:chgData name="Thomas Stockhammer" userId="2aa20ba2-ba43-46c1-9e8b-e40494025eed" providerId="ADAL" clId="{8E52E40B-1AA8-48BF-8B84-B3DD80649489}" dt="2024-11-06T20:33:28.487" v="2957" actId="47"/>
        <pc:sldMkLst>
          <pc:docMk/>
          <pc:sldMk cId="1446525846" sldId="2147377610"/>
        </pc:sldMkLst>
        <pc:spChg chg="del mod ord">
          <ac:chgData name="Thomas Stockhammer" userId="2aa20ba2-ba43-46c1-9e8b-e40494025eed" providerId="ADAL" clId="{8E52E40B-1AA8-48BF-8B84-B3DD80649489}" dt="2024-11-04T11:07:37.017" v="945" actId="700"/>
          <ac:spMkLst>
            <pc:docMk/>
            <pc:sldMk cId="1446525846" sldId="2147377610"/>
            <ac:spMk id="2" creationId="{3390393C-170B-64B2-8DFE-CAD20C227A81}"/>
          </ac:spMkLst>
        </pc:spChg>
        <pc:spChg chg="del mod ord">
          <ac:chgData name="Thomas Stockhammer" userId="2aa20ba2-ba43-46c1-9e8b-e40494025eed" providerId="ADAL" clId="{8E52E40B-1AA8-48BF-8B84-B3DD80649489}" dt="2024-11-04T11:07:24.412" v="944" actId="700"/>
          <ac:spMkLst>
            <pc:docMk/>
            <pc:sldMk cId="1446525846" sldId="2147377610"/>
            <ac:spMk id="3" creationId="{0BA819C0-51F4-6C9B-3FE4-B4E755D94949}"/>
          </ac:spMkLst>
        </pc:spChg>
        <pc:spChg chg="del mod ord">
          <ac:chgData name="Thomas Stockhammer" userId="2aa20ba2-ba43-46c1-9e8b-e40494025eed" providerId="ADAL" clId="{8E52E40B-1AA8-48BF-8B84-B3DD80649489}" dt="2024-11-04T11:07:24.412" v="944" actId="700"/>
          <ac:spMkLst>
            <pc:docMk/>
            <pc:sldMk cId="1446525846" sldId="2147377610"/>
            <ac:spMk id="4" creationId="{6D6346FF-2B1E-E175-AA39-6F3723C8F370}"/>
          </ac:spMkLst>
        </pc:spChg>
        <pc:spChg chg="del mod ord">
          <ac:chgData name="Thomas Stockhammer" userId="2aa20ba2-ba43-46c1-9e8b-e40494025eed" providerId="ADAL" clId="{8E52E40B-1AA8-48BF-8B84-B3DD80649489}" dt="2024-11-04T11:07:24.412" v="944" actId="700"/>
          <ac:spMkLst>
            <pc:docMk/>
            <pc:sldMk cId="1446525846" sldId="2147377610"/>
            <ac:spMk id="5" creationId="{84EDE408-6470-4B4B-24E8-1B953BD9A0EE}"/>
          </ac:spMkLst>
        </pc:spChg>
        <pc:spChg chg="add del mod ord">
          <ac:chgData name="Thomas Stockhammer" userId="2aa20ba2-ba43-46c1-9e8b-e40494025eed" providerId="ADAL" clId="{8E52E40B-1AA8-48BF-8B84-B3DD80649489}" dt="2024-11-04T11:07:37.017" v="945" actId="700"/>
          <ac:spMkLst>
            <pc:docMk/>
            <pc:sldMk cId="1446525846" sldId="2147377610"/>
            <ac:spMk id="6" creationId="{55AB941A-2864-9378-5DEE-F48BD72EA40F}"/>
          </ac:spMkLst>
        </pc:spChg>
        <pc:spChg chg="add del mod ord">
          <ac:chgData name="Thomas Stockhammer" userId="2aa20ba2-ba43-46c1-9e8b-e40494025eed" providerId="ADAL" clId="{8E52E40B-1AA8-48BF-8B84-B3DD80649489}" dt="2024-11-04T11:07:37.017" v="945" actId="700"/>
          <ac:spMkLst>
            <pc:docMk/>
            <pc:sldMk cId="1446525846" sldId="2147377610"/>
            <ac:spMk id="7" creationId="{93933094-FF49-39D3-EB2D-02695022C939}"/>
          </ac:spMkLst>
        </pc:spChg>
        <pc:spChg chg="add del mod ord">
          <ac:chgData name="Thomas Stockhammer" userId="2aa20ba2-ba43-46c1-9e8b-e40494025eed" providerId="ADAL" clId="{8E52E40B-1AA8-48BF-8B84-B3DD80649489}" dt="2024-11-04T11:07:37.017" v="945" actId="700"/>
          <ac:spMkLst>
            <pc:docMk/>
            <pc:sldMk cId="1446525846" sldId="2147377610"/>
            <ac:spMk id="8" creationId="{F5476139-6706-8028-E0D7-F2DD090DDDB5}"/>
          </ac:spMkLst>
        </pc:spChg>
        <pc:spChg chg="add mod ord">
          <ac:chgData name="Thomas Stockhammer" userId="2aa20ba2-ba43-46c1-9e8b-e40494025eed" providerId="ADAL" clId="{8E52E40B-1AA8-48BF-8B84-B3DD80649489}" dt="2024-11-04T11:07:52.394" v="993" actId="20577"/>
          <ac:spMkLst>
            <pc:docMk/>
            <pc:sldMk cId="1446525846" sldId="2147377610"/>
            <ac:spMk id="9" creationId="{3FBEA27B-82E2-3A37-5D5B-710CBA464FC6}"/>
          </ac:spMkLst>
        </pc:spChg>
        <pc:spChg chg="add mod ord">
          <ac:chgData name="Thomas Stockhammer" userId="2aa20ba2-ba43-46c1-9e8b-e40494025eed" providerId="ADAL" clId="{8E52E40B-1AA8-48BF-8B84-B3DD80649489}" dt="2024-11-04T11:07:37.017" v="945" actId="700"/>
          <ac:spMkLst>
            <pc:docMk/>
            <pc:sldMk cId="1446525846" sldId="2147377610"/>
            <ac:spMk id="10" creationId="{66379CCD-1CC0-C799-2EC9-E9BCD2DCE3B4}"/>
          </ac:spMkLst>
        </pc:spChg>
      </pc:sldChg>
      <pc:sldChg chg="modSp add del mod">
        <pc:chgData name="Thomas Stockhammer" userId="2aa20ba2-ba43-46c1-9e8b-e40494025eed" providerId="ADAL" clId="{8E52E40B-1AA8-48BF-8B84-B3DD80649489}" dt="2024-11-06T20:33:28.487" v="2957" actId="47"/>
        <pc:sldMkLst>
          <pc:docMk/>
          <pc:sldMk cId="1891215250" sldId="2147377611"/>
        </pc:sldMkLst>
        <pc:spChg chg="mod">
          <ac:chgData name="Thomas Stockhammer" userId="2aa20ba2-ba43-46c1-9e8b-e40494025eed" providerId="ADAL" clId="{8E52E40B-1AA8-48BF-8B84-B3DD80649489}" dt="2024-11-04T13:38:06.188" v="1014" actId="20577"/>
          <ac:spMkLst>
            <pc:docMk/>
            <pc:sldMk cId="1891215250" sldId="2147377611"/>
            <ac:spMk id="9" creationId="{75C2E4D3-5E39-1D66-FEAD-6EBD7E955996}"/>
          </ac:spMkLst>
        </pc:spChg>
      </pc:sldChg>
      <pc:sldChg chg="delSp modSp add mod">
        <pc:chgData name="Thomas Stockhammer" userId="2aa20ba2-ba43-46c1-9e8b-e40494025eed" providerId="ADAL" clId="{8E52E40B-1AA8-48BF-8B84-B3DD80649489}" dt="2024-11-06T20:44:53.783" v="2990" actId="20577"/>
        <pc:sldMkLst>
          <pc:docMk/>
          <pc:sldMk cId="3883244307" sldId="2147377882"/>
        </pc:sldMkLst>
        <pc:spChg chg="mod">
          <ac:chgData name="Thomas Stockhammer" userId="2aa20ba2-ba43-46c1-9e8b-e40494025eed" providerId="ADAL" clId="{8E52E40B-1AA8-48BF-8B84-B3DD80649489}" dt="2024-11-06T20:44:53.783" v="2990" actId="20577"/>
          <ac:spMkLst>
            <pc:docMk/>
            <pc:sldMk cId="3883244307" sldId="2147377882"/>
            <ac:spMk id="2" creationId="{868B2EB1-A9EB-9845-9961-9A4F27CFA0F7}"/>
          </ac:spMkLst>
        </pc:spChg>
        <pc:spChg chg="del">
          <ac:chgData name="Thomas Stockhammer" userId="2aa20ba2-ba43-46c1-9e8b-e40494025eed" providerId="ADAL" clId="{8E52E40B-1AA8-48BF-8B84-B3DD80649489}" dt="2024-11-06T20:44:49.353" v="2989" actId="478"/>
          <ac:spMkLst>
            <pc:docMk/>
            <pc:sldMk cId="3883244307" sldId="2147377882"/>
            <ac:spMk id="53" creationId="{2CD6235D-8656-0660-EA14-48DF53C55E12}"/>
          </ac:spMkLst>
        </pc:spChg>
      </pc:sldChg>
      <pc:sldChg chg="add del">
        <pc:chgData name="Thomas Stockhammer" userId="2aa20ba2-ba43-46c1-9e8b-e40494025eed" providerId="ADAL" clId="{8E52E40B-1AA8-48BF-8B84-B3DD80649489}" dt="2024-11-06T20:43:42.681" v="2983"/>
        <pc:sldMkLst>
          <pc:docMk/>
          <pc:sldMk cId="1852002995" sldId="2147377886"/>
        </pc:sldMkLst>
      </pc:sldChg>
      <pc:sldChg chg="add del">
        <pc:chgData name="Thomas Stockhammer" userId="2aa20ba2-ba43-46c1-9e8b-e40494025eed" providerId="ADAL" clId="{8E52E40B-1AA8-48BF-8B84-B3DD80649489}" dt="2024-11-06T20:43:42.681" v="2983"/>
        <pc:sldMkLst>
          <pc:docMk/>
          <pc:sldMk cId="726176481" sldId="2147377889"/>
        </pc:sldMkLst>
      </pc:sldChg>
      <pc:sldChg chg="add del">
        <pc:chgData name="Thomas Stockhammer" userId="2aa20ba2-ba43-46c1-9e8b-e40494025eed" providerId="ADAL" clId="{8E52E40B-1AA8-48BF-8B84-B3DD80649489}" dt="2024-11-06T20:43:42.681" v="2983"/>
        <pc:sldMkLst>
          <pc:docMk/>
          <pc:sldMk cId="1654502307" sldId="2147472042"/>
        </pc:sldMkLst>
      </pc:sldChg>
      <pc:sldChg chg="addSp modSp add mod">
        <pc:chgData name="Thomas Stockhammer" userId="2aa20ba2-ba43-46c1-9e8b-e40494025eed" providerId="ADAL" clId="{8E52E40B-1AA8-48BF-8B84-B3DD80649489}" dt="2024-11-06T16:29:04.477" v="1297" actId="1076"/>
        <pc:sldMkLst>
          <pc:docMk/>
          <pc:sldMk cId="2824107366" sldId="2147472145"/>
        </pc:sldMkLst>
        <pc:spChg chg="mod">
          <ac:chgData name="Thomas Stockhammer" userId="2aa20ba2-ba43-46c1-9e8b-e40494025eed" providerId="ADAL" clId="{8E52E40B-1AA8-48BF-8B84-B3DD80649489}" dt="2024-11-06T16:28:25.970" v="1290" actId="20577"/>
          <ac:spMkLst>
            <pc:docMk/>
            <pc:sldMk cId="2824107366" sldId="2147472145"/>
            <ac:spMk id="3" creationId="{7F93B809-6713-4A17-AE80-AECB38C8EC87}"/>
          </ac:spMkLst>
        </pc:spChg>
        <pc:picChg chg="add mod">
          <ac:chgData name="Thomas Stockhammer" userId="2aa20ba2-ba43-46c1-9e8b-e40494025eed" providerId="ADAL" clId="{8E52E40B-1AA8-48BF-8B84-B3DD80649489}" dt="2024-11-06T16:29:04.477" v="1297" actId="1076"/>
          <ac:picMkLst>
            <pc:docMk/>
            <pc:sldMk cId="2824107366" sldId="2147472145"/>
            <ac:picMk id="4" creationId="{30BFC6ED-51AB-A932-BA2D-4AC705212A11}"/>
          </ac:picMkLst>
        </pc:picChg>
        <pc:picChg chg="mod">
          <ac:chgData name="Thomas Stockhammer" userId="2aa20ba2-ba43-46c1-9e8b-e40494025eed" providerId="ADAL" clId="{8E52E40B-1AA8-48BF-8B84-B3DD80649489}" dt="2024-11-06T16:29:01.274" v="1296" actId="1076"/>
          <ac:picMkLst>
            <pc:docMk/>
            <pc:sldMk cId="2824107366" sldId="2147472145"/>
            <ac:picMk id="2056" creationId="{F0BA5931-49C8-284D-E825-32525A676C9C}"/>
          </ac:picMkLst>
        </pc:picChg>
      </pc:sldChg>
      <pc:sldChg chg="add del">
        <pc:chgData name="Thomas Stockhammer" userId="2aa20ba2-ba43-46c1-9e8b-e40494025eed" providerId="ADAL" clId="{8E52E40B-1AA8-48BF-8B84-B3DD80649489}" dt="2024-11-06T20:44:25.592" v="2987"/>
        <pc:sldMkLst>
          <pc:docMk/>
          <pc:sldMk cId="2004414345" sldId="2147472168"/>
        </pc:sldMkLst>
      </pc:sldChg>
      <pc:sldChg chg="add del">
        <pc:chgData name="Thomas Stockhammer" userId="2aa20ba2-ba43-46c1-9e8b-e40494025eed" providerId="ADAL" clId="{8E52E40B-1AA8-48BF-8B84-B3DD80649489}" dt="2024-11-06T16:43:58.357" v="1494" actId="47"/>
        <pc:sldMkLst>
          <pc:docMk/>
          <pc:sldMk cId="915335464" sldId="2147483379"/>
        </pc:sldMkLst>
      </pc:sldChg>
      <pc:sldChg chg="addSp modSp new del mod">
        <pc:chgData name="Thomas Stockhammer" userId="2aa20ba2-ba43-46c1-9e8b-e40494025eed" providerId="ADAL" clId="{8E52E40B-1AA8-48BF-8B84-B3DD80649489}" dt="2024-11-06T15:56:44.845" v="1080" actId="47"/>
        <pc:sldMkLst>
          <pc:docMk/>
          <pc:sldMk cId="3609202599" sldId="2147483380"/>
        </pc:sldMkLst>
        <pc:picChg chg="add mod">
          <ac:chgData name="Thomas Stockhammer" userId="2aa20ba2-ba43-46c1-9e8b-e40494025eed" providerId="ADAL" clId="{8E52E40B-1AA8-48BF-8B84-B3DD80649489}" dt="2024-11-06T15:46:34.508" v="1051" actId="1076"/>
          <ac:picMkLst>
            <pc:docMk/>
            <pc:sldMk cId="3609202599" sldId="2147483380"/>
            <ac:picMk id="8" creationId="{A356FE36-F2D4-EC59-E577-8F58D5818805}"/>
          </ac:picMkLst>
        </pc:picChg>
      </pc:sldChg>
      <pc:sldChg chg="addSp modSp new mod ord modClrScheme chgLayout">
        <pc:chgData name="Thomas Stockhammer" userId="2aa20ba2-ba43-46c1-9e8b-e40494025eed" providerId="ADAL" clId="{8E52E40B-1AA8-48BF-8B84-B3DD80649489}" dt="2024-11-06T20:43:48.208" v="2985"/>
        <pc:sldMkLst>
          <pc:docMk/>
          <pc:sldMk cId="1152994503" sldId="2147483381"/>
        </pc:sldMkLst>
        <pc:spChg chg="mod ord">
          <ac:chgData name="Thomas Stockhammer" userId="2aa20ba2-ba43-46c1-9e8b-e40494025eed" providerId="ADAL" clId="{8E52E40B-1AA8-48BF-8B84-B3DD80649489}" dt="2024-11-06T20:43:48.208" v="2985"/>
          <ac:spMkLst>
            <pc:docMk/>
            <pc:sldMk cId="1152994503" sldId="2147483381"/>
            <ac:spMk id="2" creationId="{C59D757E-6DB9-0160-0D8E-814657834567}"/>
          </ac:spMkLst>
        </pc:spChg>
        <pc:spChg chg="mod ord">
          <ac:chgData name="Thomas Stockhammer" userId="2aa20ba2-ba43-46c1-9e8b-e40494025eed" providerId="ADAL" clId="{8E52E40B-1AA8-48BF-8B84-B3DD80649489}" dt="2024-11-06T20:43:48.208" v="2985"/>
          <ac:spMkLst>
            <pc:docMk/>
            <pc:sldMk cId="1152994503" sldId="2147483381"/>
            <ac:spMk id="3" creationId="{B43C74AB-A828-3923-1E70-E176F1226DC7}"/>
          </ac:spMkLst>
        </pc:spChg>
        <pc:spChg chg="mod ord">
          <ac:chgData name="Thomas Stockhammer" userId="2aa20ba2-ba43-46c1-9e8b-e40494025eed" providerId="ADAL" clId="{8E52E40B-1AA8-48BF-8B84-B3DD80649489}" dt="2024-11-06T20:43:48.208" v="2985"/>
          <ac:spMkLst>
            <pc:docMk/>
            <pc:sldMk cId="1152994503" sldId="2147483381"/>
            <ac:spMk id="4" creationId="{C7848F4D-A4E2-CF5D-12D7-3C9CD1858799}"/>
          </ac:spMkLst>
        </pc:spChg>
        <pc:spChg chg="mod ord">
          <ac:chgData name="Thomas Stockhammer" userId="2aa20ba2-ba43-46c1-9e8b-e40494025eed" providerId="ADAL" clId="{8E52E40B-1AA8-48BF-8B84-B3DD80649489}" dt="2024-11-06T20:43:48.208" v="2985"/>
          <ac:spMkLst>
            <pc:docMk/>
            <pc:sldMk cId="1152994503" sldId="2147483381"/>
            <ac:spMk id="5" creationId="{125C4217-4F8E-7354-0918-3693B87A4F24}"/>
          </ac:spMkLst>
        </pc:spChg>
        <pc:spChg chg="mod ord">
          <ac:chgData name="Thomas Stockhammer" userId="2aa20ba2-ba43-46c1-9e8b-e40494025eed" providerId="ADAL" clId="{8E52E40B-1AA8-48BF-8B84-B3DD80649489}" dt="2024-11-06T20:43:48.208" v="2985"/>
          <ac:spMkLst>
            <pc:docMk/>
            <pc:sldMk cId="1152994503" sldId="2147483381"/>
            <ac:spMk id="6" creationId="{05A20BF9-56C6-AF9D-E601-F840D6C8FAB6}"/>
          </ac:spMkLst>
        </pc:spChg>
        <pc:spChg chg="add mod">
          <ac:chgData name="Thomas Stockhammer" userId="2aa20ba2-ba43-46c1-9e8b-e40494025eed" providerId="ADAL" clId="{8E52E40B-1AA8-48BF-8B84-B3DD80649489}" dt="2024-11-06T15:58:33.509" v="1166" actId="14100"/>
          <ac:spMkLst>
            <pc:docMk/>
            <pc:sldMk cId="1152994503" sldId="2147483381"/>
            <ac:spMk id="9" creationId="{81F418A7-C5EB-AD4B-53FA-DA9A7D3FA3B4}"/>
          </ac:spMkLst>
        </pc:spChg>
        <pc:spChg chg="add mod">
          <ac:chgData name="Thomas Stockhammer" userId="2aa20ba2-ba43-46c1-9e8b-e40494025eed" providerId="ADAL" clId="{8E52E40B-1AA8-48BF-8B84-B3DD80649489}" dt="2024-11-06T15:58:42.668" v="1168" actId="1076"/>
          <ac:spMkLst>
            <pc:docMk/>
            <pc:sldMk cId="1152994503" sldId="2147483381"/>
            <ac:spMk id="10" creationId="{F1CF850D-85E0-7DDB-7F5F-C132990279BD}"/>
          </ac:spMkLst>
        </pc:spChg>
        <pc:spChg chg="add mod">
          <ac:chgData name="Thomas Stockhammer" userId="2aa20ba2-ba43-46c1-9e8b-e40494025eed" providerId="ADAL" clId="{8E52E40B-1AA8-48BF-8B84-B3DD80649489}" dt="2024-11-06T15:58:50.042" v="1171" actId="14100"/>
          <ac:spMkLst>
            <pc:docMk/>
            <pc:sldMk cId="1152994503" sldId="2147483381"/>
            <ac:spMk id="11" creationId="{091D899C-5F20-4940-6914-B0E31BF58257}"/>
          </ac:spMkLst>
        </pc:spChg>
        <pc:spChg chg="add mod">
          <ac:chgData name="Thomas Stockhammer" userId="2aa20ba2-ba43-46c1-9e8b-e40494025eed" providerId="ADAL" clId="{8E52E40B-1AA8-48BF-8B84-B3DD80649489}" dt="2024-11-06T16:05:19.114" v="1186" actId="14100"/>
          <ac:spMkLst>
            <pc:docMk/>
            <pc:sldMk cId="1152994503" sldId="2147483381"/>
            <ac:spMk id="12" creationId="{572B6BED-2CA7-2FC7-ED2E-8A818AA34820}"/>
          </ac:spMkLst>
        </pc:spChg>
        <pc:picChg chg="add mod">
          <ac:chgData name="Thomas Stockhammer" userId="2aa20ba2-ba43-46c1-9e8b-e40494025eed" providerId="ADAL" clId="{8E52E40B-1AA8-48BF-8B84-B3DD80649489}" dt="2024-11-06T15:57:07.602" v="1081" actId="14100"/>
          <ac:picMkLst>
            <pc:docMk/>
            <pc:sldMk cId="1152994503" sldId="2147483381"/>
            <ac:picMk id="8" creationId="{641F6ACC-8DA1-102F-87E3-85327DEFE452}"/>
          </ac:picMkLst>
        </pc:picChg>
      </pc:sldChg>
      <pc:sldChg chg="addSp modSp new del mod">
        <pc:chgData name="Thomas Stockhammer" userId="2aa20ba2-ba43-46c1-9e8b-e40494025eed" providerId="ADAL" clId="{8E52E40B-1AA8-48BF-8B84-B3DD80649489}" dt="2024-11-06T16:13:08.672" v="1246" actId="47"/>
        <pc:sldMkLst>
          <pc:docMk/>
          <pc:sldMk cId="218012548" sldId="2147483382"/>
        </pc:sldMkLst>
        <pc:picChg chg="add mod">
          <ac:chgData name="Thomas Stockhammer" userId="2aa20ba2-ba43-46c1-9e8b-e40494025eed" providerId="ADAL" clId="{8E52E40B-1AA8-48BF-8B84-B3DD80649489}" dt="2024-11-06T15:51:41.244" v="1057" actId="1076"/>
          <ac:picMkLst>
            <pc:docMk/>
            <pc:sldMk cId="218012548" sldId="2147483382"/>
            <ac:picMk id="8" creationId="{97615127-ED12-9300-E81A-7C1DCCE83BC9}"/>
          </ac:picMkLst>
        </pc:picChg>
      </pc:sldChg>
      <pc:sldChg chg="addSp modSp new mod">
        <pc:chgData name="Thomas Stockhammer" userId="2aa20ba2-ba43-46c1-9e8b-e40494025eed" providerId="ADAL" clId="{8E52E40B-1AA8-48BF-8B84-B3DD80649489}" dt="2024-11-06T20:06:54.006" v="2710" actId="20577"/>
        <pc:sldMkLst>
          <pc:docMk/>
          <pc:sldMk cId="4010372031" sldId="2147483382"/>
        </pc:sldMkLst>
        <pc:spChg chg="add mod">
          <ac:chgData name="Thomas Stockhammer" userId="2aa20ba2-ba43-46c1-9e8b-e40494025eed" providerId="ADAL" clId="{8E52E40B-1AA8-48BF-8B84-B3DD80649489}" dt="2024-11-06T20:06:54.006" v="2710" actId="20577"/>
          <ac:spMkLst>
            <pc:docMk/>
            <pc:sldMk cId="4010372031" sldId="2147483382"/>
            <ac:spMk id="3" creationId="{A7658E3D-F18A-14B8-A6CE-EC829CD867D4}"/>
          </ac:spMkLst>
        </pc:spChg>
      </pc:sldChg>
      <pc:sldChg chg="addSp delSp modSp new mod modAnim">
        <pc:chgData name="Thomas Stockhammer" userId="2aa20ba2-ba43-46c1-9e8b-e40494025eed" providerId="ADAL" clId="{8E52E40B-1AA8-48BF-8B84-B3DD80649489}" dt="2024-11-06T16:52:09.586" v="2156" actId="20577"/>
        <pc:sldMkLst>
          <pc:docMk/>
          <pc:sldMk cId="31800654" sldId="2147483383"/>
        </pc:sldMkLst>
        <pc:spChg chg="mod">
          <ac:chgData name="Thomas Stockhammer" userId="2aa20ba2-ba43-46c1-9e8b-e40494025eed" providerId="ADAL" clId="{8E52E40B-1AA8-48BF-8B84-B3DD80649489}" dt="2024-11-06T16:52:09.586" v="2156" actId="20577"/>
          <ac:spMkLst>
            <pc:docMk/>
            <pc:sldMk cId="31800654" sldId="2147483383"/>
            <ac:spMk id="3" creationId="{89CC4FEE-DC48-F380-6768-9E4F6C4397B5}"/>
          </ac:spMkLst>
        </pc:spChg>
        <pc:spChg chg="del">
          <ac:chgData name="Thomas Stockhammer" userId="2aa20ba2-ba43-46c1-9e8b-e40494025eed" providerId="ADAL" clId="{8E52E40B-1AA8-48BF-8B84-B3DD80649489}" dt="2024-11-06T16:31:25.834" v="1356" actId="478"/>
          <ac:spMkLst>
            <pc:docMk/>
            <pc:sldMk cId="31800654" sldId="2147483383"/>
            <ac:spMk id="4" creationId="{5822A12C-777E-67D8-50E4-0EF01DEF1ED5}"/>
          </ac:spMkLst>
        </pc:spChg>
        <pc:spChg chg="mod">
          <ac:chgData name="Thomas Stockhammer" userId="2aa20ba2-ba43-46c1-9e8b-e40494025eed" providerId="ADAL" clId="{8E52E40B-1AA8-48BF-8B84-B3DD80649489}" dt="2024-11-06T16:43:34.805" v="1490" actId="20577"/>
          <ac:spMkLst>
            <pc:docMk/>
            <pc:sldMk cId="31800654" sldId="2147483383"/>
            <ac:spMk id="5" creationId="{DA5CD1E4-632B-C21A-89EF-00FF4F0BF9A7}"/>
          </ac:spMkLst>
        </pc:spChg>
        <pc:spChg chg="add">
          <ac:chgData name="Thomas Stockhammer" userId="2aa20ba2-ba43-46c1-9e8b-e40494025eed" providerId="ADAL" clId="{8E52E40B-1AA8-48BF-8B84-B3DD80649489}" dt="2024-11-06T16:38:28.861" v="1411"/>
          <ac:spMkLst>
            <pc:docMk/>
            <pc:sldMk cId="31800654" sldId="2147483383"/>
            <ac:spMk id="23" creationId="{F1A45823-8E29-2F01-7940-D8A674834A7A}"/>
          </ac:spMkLst>
        </pc:spChg>
        <pc:spChg chg="add mod">
          <ac:chgData name="Thomas Stockhammer" userId="2aa20ba2-ba43-46c1-9e8b-e40494025eed" providerId="ADAL" clId="{8E52E40B-1AA8-48BF-8B84-B3DD80649489}" dt="2024-11-06T16:42:58.254" v="1448" actId="1076"/>
          <ac:spMkLst>
            <pc:docMk/>
            <pc:sldMk cId="31800654" sldId="2147483383"/>
            <ac:spMk id="26" creationId="{D1CA5E5A-A291-B082-DE27-9EB922BDD576}"/>
          </ac:spMkLst>
        </pc:spChg>
        <pc:spChg chg="add mod">
          <ac:chgData name="Thomas Stockhammer" userId="2aa20ba2-ba43-46c1-9e8b-e40494025eed" providerId="ADAL" clId="{8E52E40B-1AA8-48BF-8B84-B3DD80649489}" dt="2024-11-06T16:42:42.648" v="1445" actId="207"/>
          <ac:spMkLst>
            <pc:docMk/>
            <pc:sldMk cId="31800654" sldId="2147483383"/>
            <ac:spMk id="27" creationId="{D95FF809-888D-FD5F-31EC-C8584CE185C0}"/>
          </ac:spMkLst>
        </pc:spChg>
        <pc:picChg chg="add mod">
          <ac:chgData name="Thomas Stockhammer" userId="2aa20ba2-ba43-46c1-9e8b-e40494025eed" providerId="ADAL" clId="{8E52E40B-1AA8-48BF-8B84-B3DD80649489}" dt="2024-11-06T16:34:40.145" v="1392" actId="1076"/>
          <ac:picMkLst>
            <pc:docMk/>
            <pc:sldMk cId="31800654" sldId="2147483383"/>
            <ac:picMk id="6" creationId="{AF668263-D347-C291-DC7D-D77DF18C9503}"/>
          </ac:picMkLst>
        </pc:picChg>
        <pc:picChg chg="add mod">
          <ac:chgData name="Thomas Stockhammer" userId="2aa20ba2-ba43-46c1-9e8b-e40494025eed" providerId="ADAL" clId="{8E52E40B-1AA8-48BF-8B84-B3DD80649489}" dt="2024-11-06T16:42:48.398" v="1447" actId="1076"/>
          <ac:picMkLst>
            <pc:docMk/>
            <pc:sldMk cId="31800654" sldId="2147483383"/>
            <ac:picMk id="7" creationId="{7007BCAB-96C1-9B19-B0CA-D9AF843D719D}"/>
          </ac:picMkLst>
        </pc:picChg>
        <pc:picChg chg="add mod">
          <ac:chgData name="Thomas Stockhammer" userId="2aa20ba2-ba43-46c1-9e8b-e40494025eed" providerId="ADAL" clId="{8E52E40B-1AA8-48BF-8B84-B3DD80649489}" dt="2024-11-06T16:33:03.479" v="1387" actId="1076"/>
          <ac:picMkLst>
            <pc:docMk/>
            <pc:sldMk cId="31800654" sldId="2147483383"/>
            <ac:picMk id="8" creationId="{F7B79B77-CB3D-35CE-7362-45BC4C1BD49E}"/>
          </ac:picMkLst>
        </pc:picChg>
        <pc:picChg chg="add mod">
          <ac:chgData name="Thomas Stockhammer" userId="2aa20ba2-ba43-46c1-9e8b-e40494025eed" providerId="ADAL" clId="{8E52E40B-1AA8-48BF-8B84-B3DD80649489}" dt="2024-11-06T16:43:47.736" v="1492" actId="1076"/>
          <ac:picMkLst>
            <pc:docMk/>
            <pc:sldMk cId="31800654" sldId="2147483383"/>
            <ac:picMk id="9" creationId="{889F1D52-C016-99A1-8866-60FF1B7EFE60}"/>
          </ac:picMkLst>
        </pc:picChg>
        <pc:picChg chg="add mod">
          <ac:chgData name="Thomas Stockhammer" userId="2aa20ba2-ba43-46c1-9e8b-e40494025eed" providerId="ADAL" clId="{8E52E40B-1AA8-48BF-8B84-B3DD80649489}" dt="2024-11-06T16:33:04.373" v="1388" actId="1076"/>
          <ac:picMkLst>
            <pc:docMk/>
            <pc:sldMk cId="31800654" sldId="2147483383"/>
            <ac:picMk id="10" creationId="{E86A2CEB-6FCB-10BF-F81E-1B6B996154E3}"/>
          </ac:picMkLst>
        </pc:picChg>
        <pc:picChg chg="add mod">
          <ac:chgData name="Thomas Stockhammer" userId="2aa20ba2-ba43-46c1-9e8b-e40494025eed" providerId="ADAL" clId="{8E52E40B-1AA8-48BF-8B84-B3DD80649489}" dt="2024-11-06T16:33:02.325" v="1386" actId="1076"/>
          <ac:picMkLst>
            <pc:docMk/>
            <pc:sldMk cId="31800654" sldId="2147483383"/>
            <ac:picMk id="11" creationId="{B516CD9E-F03C-2826-5DF3-16D51BF95974}"/>
          </ac:picMkLst>
        </pc:picChg>
        <pc:picChg chg="add mod">
          <ac:chgData name="Thomas Stockhammer" userId="2aa20ba2-ba43-46c1-9e8b-e40494025eed" providerId="ADAL" clId="{8E52E40B-1AA8-48BF-8B84-B3DD80649489}" dt="2024-11-06T16:33:06.137" v="1389" actId="1076"/>
          <ac:picMkLst>
            <pc:docMk/>
            <pc:sldMk cId="31800654" sldId="2147483383"/>
            <ac:picMk id="12" creationId="{AD536C8F-2A4D-65B1-DD47-B8ED399A630B}"/>
          </ac:picMkLst>
        </pc:picChg>
        <pc:picChg chg="add mod">
          <ac:chgData name="Thomas Stockhammer" userId="2aa20ba2-ba43-46c1-9e8b-e40494025eed" providerId="ADAL" clId="{8E52E40B-1AA8-48BF-8B84-B3DD80649489}" dt="2024-11-06T16:43:53.009" v="1493" actId="14100"/>
          <ac:picMkLst>
            <pc:docMk/>
            <pc:sldMk cId="31800654" sldId="2147483383"/>
            <ac:picMk id="13" creationId="{5E80FF59-EEB6-612A-CC7F-91BE7006BCC7}"/>
          </ac:picMkLst>
        </pc:picChg>
        <pc:picChg chg="add mod">
          <ac:chgData name="Thomas Stockhammer" userId="2aa20ba2-ba43-46c1-9e8b-e40494025eed" providerId="ADAL" clId="{8E52E40B-1AA8-48BF-8B84-B3DD80649489}" dt="2024-11-06T16:32:58.289" v="1384" actId="1076"/>
          <ac:picMkLst>
            <pc:docMk/>
            <pc:sldMk cId="31800654" sldId="2147483383"/>
            <ac:picMk id="14" creationId="{B27102F4-46FD-F9B2-563A-B45E3BCF5B52}"/>
          </ac:picMkLst>
        </pc:picChg>
        <pc:picChg chg="add mod">
          <ac:chgData name="Thomas Stockhammer" userId="2aa20ba2-ba43-46c1-9e8b-e40494025eed" providerId="ADAL" clId="{8E52E40B-1AA8-48BF-8B84-B3DD80649489}" dt="2024-11-06T16:42:46.313" v="1446" actId="1076"/>
          <ac:picMkLst>
            <pc:docMk/>
            <pc:sldMk cId="31800654" sldId="2147483383"/>
            <ac:picMk id="15" creationId="{992A3CC2-CFE6-F01C-8D9F-227DAC08C4F3}"/>
          </ac:picMkLst>
        </pc:picChg>
        <pc:picChg chg="add mod">
          <ac:chgData name="Thomas Stockhammer" userId="2aa20ba2-ba43-46c1-9e8b-e40494025eed" providerId="ADAL" clId="{8E52E40B-1AA8-48BF-8B84-B3DD80649489}" dt="2024-11-06T16:32:55.010" v="1382" actId="1076"/>
          <ac:picMkLst>
            <pc:docMk/>
            <pc:sldMk cId="31800654" sldId="2147483383"/>
            <ac:picMk id="16" creationId="{8EEB0912-439F-A6EF-45AC-750B72B3C70F}"/>
          </ac:picMkLst>
        </pc:picChg>
        <pc:picChg chg="add del mod">
          <ac:chgData name="Thomas Stockhammer" userId="2aa20ba2-ba43-46c1-9e8b-e40494025eed" providerId="ADAL" clId="{8E52E40B-1AA8-48BF-8B84-B3DD80649489}" dt="2024-11-06T16:32:26.787" v="1368" actId="478"/>
          <ac:picMkLst>
            <pc:docMk/>
            <pc:sldMk cId="31800654" sldId="2147483383"/>
            <ac:picMk id="17" creationId="{F375D520-7003-E070-CADA-760B58DA86FB}"/>
          </ac:picMkLst>
        </pc:picChg>
        <pc:picChg chg="add mod">
          <ac:chgData name="Thomas Stockhammer" userId="2aa20ba2-ba43-46c1-9e8b-e40494025eed" providerId="ADAL" clId="{8E52E40B-1AA8-48BF-8B84-B3DD80649489}" dt="2024-11-06T16:43:43.458" v="1491" actId="1076"/>
          <ac:picMkLst>
            <pc:docMk/>
            <pc:sldMk cId="31800654" sldId="2147483383"/>
            <ac:picMk id="18" creationId="{FA5E9E5B-A660-E27E-2A05-76B58F24970D}"/>
          </ac:picMkLst>
        </pc:picChg>
        <pc:picChg chg="add mod">
          <ac:chgData name="Thomas Stockhammer" userId="2aa20ba2-ba43-46c1-9e8b-e40494025eed" providerId="ADAL" clId="{8E52E40B-1AA8-48BF-8B84-B3DD80649489}" dt="2024-11-06T16:32:56.983" v="1383" actId="1076"/>
          <ac:picMkLst>
            <pc:docMk/>
            <pc:sldMk cId="31800654" sldId="2147483383"/>
            <ac:picMk id="19" creationId="{7CA524AB-D113-F688-BDBE-790041C080FB}"/>
          </ac:picMkLst>
        </pc:picChg>
        <pc:picChg chg="add mod">
          <ac:chgData name="Thomas Stockhammer" userId="2aa20ba2-ba43-46c1-9e8b-e40494025eed" providerId="ADAL" clId="{8E52E40B-1AA8-48BF-8B84-B3DD80649489}" dt="2024-11-06T16:34:46.309" v="1396" actId="1076"/>
          <ac:picMkLst>
            <pc:docMk/>
            <pc:sldMk cId="31800654" sldId="2147483383"/>
            <ac:picMk id="20" creationId="{2FBE4DE6-791F-AD33-3A69-3B4816D3B5A3}"/>
          </ac:picMkLst>
        </pc:picChg>
        <pc:picChg chg="add mod">
          <ac:chgData name="Thomas Stockhammer" userId="2aa20ba2-ba43-46c1-9e8b-e40494025eed" providerId="ADAL" clId="{8E52E40B-1AA8-48BF-8B84-B3DD80649489}" dt="2024-11-06T16:42:03.449" v="1433" actId="1076"/>
          <ac:picMkLst>
            <pc:docMk/>
            <pc:sldMk cId="31800654" sldId="2147483383"/>
            <ac:picMk id="22" creationId="{FC0956EF-97FA-D52A-B87D-7379D1C50954}"/>
          </ac:picMkLst>
        </pc:picChg>
        <pc:picChg chg="add mod">
          <ac:chgData name="Thomas Stockhammer" userId="2aa20ba2-ba43-46c1-9e8b-e40494025eed" providerId="ADAL" clId="{8E52E40B-1AA8-48BF-8B84-B3DD80649489}" dt="2024-11-06T16:39:09.824" v="1413" actId="1076"/>
          <ac:picMkLst>
            <pc:docMk/>
            <pc:sldMk cId="31800654" sldId="2147483383"/>
            <ac:picMk id="25" creationId="{2A863ADF-D514-E488-C752-FEA8533C8D42}"/>
          </ac:picMkLst>
        </pc:picChg>
      </pc:sldChg>
      <pc:sldChg chg="modSp new del mod">
        <pc:chgData name="Thomas Stockhammer" userId="2aa20ba2-ba43-46c1-9e8b-e40494025eed" providerId="ADAL" clId="{8E52E40B-1AA8-48BF-8B84-B3DD80649489}" dt="2024-11-06T16:29:18.091" v="1298" actId="47"/>
        <pc:sldMkLst>
          <pc:docMk/>
          <pc:sldMk cId="3171403646" sldId="2147483383"/>
        </pc:sldMkLst>
        <pc:spChg chg="mod">
          <ac:chgData name="Thomas Stockhammer" userId="2aa20ba2-ba43-46c1-9e8b-e40494025eed" providerId="ADAL" clId="{8E52E40B-1AA8-48BF-8B84-B3DD80649489}" dt="2024-11-06T16:25:52.333" v="1288" actId="20577"/>
          <ac:spMkLst>
            <pc:docMk/>
            <pc:sldMk cId="3171403646" sldId="2147483383"/>
            <ac:spMk id="2" creationId="{0F777325-BBBE-554E-6388-D0007E65F550}"/>
          </ac:spMkLst>
        </pc:spChg>
      </pc:sldChg>
      <pc:sldChg chg="modSp new del mod">
        <pc:chgData name="Thomas Stockhammer" userId="2aa20ba2-ba43-46c1-9e8b-e40494025eed" providerId="ADAL" clId="{8E52E40B-1AA8-48BF-8B84-B3DD80649489}" dt="2024-11-06T16:46:34.597" v="1721" actId="47"/>
        <pc:sldMkLst>
          <pc:docMk/>
          <pc:sldMk cId="1171996518" sldId="2147483384"/>
        </pc:sldMkLst>
        <pc:spChg chg="mod">
          <ac:chgData name="Thomas Stockhammer" userId="2aa20ba2-ba43-46c1-9e8b-e40494025eed" providerId="ADAL" clId="{8E52E40B-1AA8-48BF-8B84-B3DD80649489}" dt="2024-11-06T16:44:51.594" v="1520" actId="20577"/>
          <ac:spMkLst>
            <pc:docMk/>
            <pc:sldMk cId="1171996518" sldId="2147483384"/>
            <ac:spMk id="3" creationId="{B9FC6574-E473-B5EC-D505-CB314F858725}"/>
          </ac:spMkLst>
        </pc:spChg>
        <pc:spChg chg="mod">
          <ac:chgData name="Thomas Stockhammer" userId="2aa20ba2-ba43-46c1-9e8b-e40494025eed" providerId="ADAL" clId="{8E52E40B-1AA8-48BF-8B84-B3DD80649489}" dt="2024-11-06T16:45:03.489" v="1557" actId="20577"/>
          <ac:spMkLst>
            <pc:docMk/>
            <pc:sldMk cId="1171996518" sldId="2147483384"/>
            <ac:spMk id="5" creationId="{9BEBC042-F543-E693-28EA-C325F36AB824}"/>
          </ac:spMkLst>
        </pc:spChg>
      </pc:sldChg>
      <pc:sldChg chg="addSp delSp modSp new del mod modClrScheme chgLayout">
        <pc:chgData name="Thomas Stockhammer" userId="2aa20ba2-ba43-46c1-9e8b-e40494025eed" providerId="ADAL" clId="{8E52E40B-1AA8-48BF-8B84-B3DD80649489}" dt="2024-11-06T20:05:54.591" v="2639" actId="47"/>
        <pc:sldMkLst>
          <pc:docMk/>
          <pc:sldMk cId="623063574" sldId="2147483385"/>
        </pc:sldMkLst>
        <pc:spChg chg="del">
          <ac:chgData name="Thomas Stockhammer" userId="2aa20ba2-ba43-46c1-9e8b-e40494025eed" providerId="ADAL" clId="{8E52E40B-1AA8-48BF-8B84-B3DD80649489}" dt="2024-11-06T16:45:25.620" v="1559" actId="700"/>
          <ac:spMkLst>
            <pc:docMk/>
            <pc:sldMk cId="623063574" sldId="2147483385"/>
            <ac:spMk id="2" creationId="{B350B299-762D-AE06-85CC-2411A4543D4D}"/>
          </ac:spMkLst>
        </pc:spChg>
        <pc:spChg chg="del">
          <ac:chgData name="Thomas Stockhammer" userId="2aa20ba2-ba43-46c1-9e8b-e40494025eed" providerId="ADAL" clId="{8E52E40B-1AA8-48BF-8B84-B3DD80649489}" dt="2024-11-06T16:45:25.620" v="1559" actId="700"/>
          <ac:spMkLst>
            <pc:docMk/>
            <pc:sldMk cId="623063574" sldId="2147483385"/>
            <ac:spMk id="3" creationId="{B6ED475A-5020-98D0-63E1-9A2A817CE1E9}"/>
          </ac:spMkLst>
        </pc:spChg>
        <pc:spChg chg="del mod ord">
          <ac:chgData name="Thomas Stockhammer" userId="2aa20ba2-ba43-46c1-9e8b-e40494025eed" providerId="ADAL" clId="{8E52E40B-1AA8-48BF-8B84-B3DD80649489}" dt="2024-11-06T16:45:25.620" v="1559" actId="700"/>
          <ac:spMkLst>
            <pc:docMk/>
            <pc:sldMk cId="623063574" sldId="2147483385"/>
            <ac:spMk id="4" creationId="{46A722F7-1057-7759-1C64-20639A3E3E4D}"/>
          </ac:spMkLst>
        </pc:spChg>
        <pc:spChg chg="del mod ord">
          <ac:chgData name="Thomas Stockhammer" userId="2aa20ba2-ba43-46c1-9e8b-e40494025eed" providerId="ADAL" clId="{8E52E40B-1AA8-48BF-8B84-B3DD80649489}" dt="2024-11-06T16:45:25.620" v="1559" actId="700"/>
          <ac:spMkLst>
            <pc:docMk/>
            <pc:sldMk cId="623063574" sldId="2147483385"/>
            <ac:spMk id="5" creationId="{28277B75-C593-E4F6-F48E-8AEFEEBCDE07}"/>
          </ac:spMkLst>
        </pc:spChg>
        <pc:spChg chg="add del mod ord">
          <ac:chgData name="Thomas Stockhammer" userId="2aa20ba2-ba43-46c1-9e8b-e40494025eed" providerId="ADAL" clId="{8E52E40B-1AA8-48BF-8B84-B3DD80649489}" dt="2024-11-06T16:46:14.884" v="1703" actId="700"/>
          <ac:spMkLst>
            <pc:docMk/>
            <pc:sldMk cId="623063574" sldId="2147483385"/>
            <ac:spMk id="6" creationId="{AFE7F874-9BD5-478A-6EFF-018BEF251E1D}"/>
          </ac:spMkLst>
        </pc:spChg>
        <pc:spChg chg="add del mod ord">
          <ac:chgData name="Thomas Stockhammer" userId="2aa20ba2-ba43-46c1-9e8b-e40494025eed" providerId="ADAL" clId="{8E52E40B-1AA8-48BF-8B84-B3DD80649489}" dt="2024-11-06T16:46:14.884" v="1703" actId="700"/>
          <ac:spMkLst>
            <pc:docMk/>
            <pc:sldMk cId="623063574" sldId="2147483385"/>
            <ac:spMk id="7" creationId="{F25517DE-E1D1-4153-6035-F7B118B8C4E2}"/>
          </ac:spMkLst>
        </pc:spChg>
        <pc:spChg chg="add mod ord">
          <ac:chgData name="Thomas Stockhammer" userId="2aa20ba2-ba43-46c1-9e8b-e40494025eed" providerId="ADAL" clId="{8E52E40B-1AA8-48BF-8B84-B3DD80649489}" dt="2024-11-06T16:46:30.593" v="1720" actId="20577"/>
          <ac:spMkLst>
            <pc:docMk/>
            <pc:sldMk cId="623063574" sldId="2147483385"/>
            <ac:spMk id="8" creationId="{13D687C7-ED48-8F43-81DF-B2979CB07D07}"/>
          </ac:spMkLst>
        </pc:spChg>
        <pc:spChg chg="add mod ord">
          <ac:chgData name="Thomas Stockhammer" userId="2aa20ba2-ba43-46c1-9e8b-e40494025eed" providerId="ADAL" clId="{8E52E40B-1AA8-48BF-8B84-B3DD80649489}" dt="2024-11-06T16:46:22.386" v="1706" actId="20577"/>
          <ac:spMkLst>
            <pc:docMk/>
            <pc:sldMk cId="623063574" sldId="2147483385"/>
            <ac:spMk id="9" creationId="{B2CB85C7-B44C-3F5B-5642-B63F99AE4644}"/>
          </ac:spMkLst>
        </pc:spChg>
      </pc:sldChg>
      <pc:sldChg chg="modSp add mod ord">
        <pc:chgData name="Thomas Stockhammer" userId="2aa20ba2-ba43-46c1-9e8b-e40494025eed" providerId="ADAL" clId="{8E52E40B-1AA8-48BF-8B84-B3DD80649489}" dt="2024-11-06T19:19:37.815" v="2450" actId="20577"/>
        <pc:sldMkLst>
          <pc:docMk/>
          <pc:sldMk cId="917167275" sldId="2147483386"/>
        </pc:sldMkLst>
        <pc:spChg chg="mod">
          <ac:chgData name="Thomas Stockhammer" userId="2aa20ba2-ba43-46c1-9e8b-e40494025eed" providerId="ADAL" clId="{8E52E40B-1AA8-48BF-8B84-B3DD80649489}" dt="2024-11-06T19:19:37.815" v="2450" actId="20577"/>
          <ac:spMkLst>
            <pc:docMk/>
            <pc:sldMk cId="917167275" sldId="2147483386"/>
            <ac:spMk id="8" creationId="{4DBE86BA-E26B-1221-283B-187F427F196B}"/>
          </ac:spMkLst>
        </pc:spChg>
        <pc:spChg chg="mod">
          <ac:chgData name="Thomas Stockhammer" userId="2aa20ba2-ba43-46c1-9e8b-e40494025eed" providerId="ADAL" clId="{8E52E40B-1AA8-48BF-8B84-B3DD80649489}" dt="2024-11-06T19:18:46.420" v="2417" actId="14100"/>
          <ac:spMkLst>
            <pc:docMk/>
            <pc:sldMk cId="917167275" sldId="2147483386"/>
            <ac:spMk id="9" creationId="{413CDA81-18D9-E5B7-3C89-D83E874E768C}"/>
          </ac:spMkLst>
        </pc:spChg>
      </pc:sldChg>
      <pc:sldChg chg="addSp delSp modSp new mod">
        <pc:chgData name="Thomas Stockhammer" userId="2aa20ba2-ba43-46c1-9e8b-e40494025eed" providerId="ADAL" clId="{8E52E40B-1AA8-48BF-8B84-B3DD80649489}" dt="2024-11-06T16:52:00.556" v="2155" actId="20577"/>
        <pc:sldMkLst>
          <pc:docMk/>
          <pc:sldMk cId="2816033860" sldId="2147483387"/>
        </pc:sldMkLst>
        <pc:spChg chg="mod">
          <ac:chgData name="Thomas Stockhammer" userId="2aa20ba2-ba43-46c1-9e8b-e40494025eed" providerId="ADAL" clId="{8E52E40B-1AA8-48BF-8B84-B3DD80649489}" dt="2024-11-06T16:52:00.556" v="2155" actId="20577"/>
          <ac:spMkLst>
            <pc:docMk/>
            <pc:sldMk cId="2816033860" sldId="2147483387"/>
            <ac:spMk id="3" creationId="{9B78EC5E-A425-3EB8-F9FF-ED9C0213F73B}"/>
          </ac:spMkLst>
        </pc:spChg>
        <pc:spChg chg="del mod">
          <ac:chgData name="Thomas Stockhammer" userId="2aa20ba2-ba43-46c1-9e8b-e40494025eed" providerId="ADAL" clId="{8E52E40B-1AA8-48BF-8B84-B3DD80649489}" dt="2024-11-06T16:50:54.261" v="2093" actId="1032"/>
          <ac:spMkLst>
            <pc:docMk/>
            <pc:sldMk cId="2816033860" sldId="2147483387"/>
            <ac:spMk id="4" creationId="{FD79E04B-846F-00BA-9D4A-6DCC05EE1615}"/>
          </ac:spMkLst>
        </pc:spChg>
        <pc:graphicFrameChg chg="add mod modGraphic">
          <ac:chgData name="Thomas Stockhammer" userId="2aa20ba2-ba43-46c1-9e8b-e40494025eed" providerId="ADAL" clId="{8E52E40B-1AA8-48BF-8B84-B3DD80649489}" dt="2024-11-06T16:51:42.806" v="2136" actId="12100"/>
          <ac:graphicFrameMkLst>
            <pc:docMk/>
            <pc:sldMk cId="2816033860" sldId="2147483387"/>
            <ac:graphicFrameMk id="6" creationId="{A1779142-4C01-8D8B-9428-250C9B08ED55}"/>
          </ac:graphicFrameMkLst>
        </pc:graphicFrameChg>
      </pc:sldChg>
      <pc:sldChg chg="addSp delSp modSp add mod modAnim">
        <pc:chgData name="Thomas Stockhammer" userId="2aa20ba2-ba43-46c1-9e8b-e40494025eed" providerId="ADAL" clId="{8E52E40B-1AA8-48BF-8B84-B3DD80649489}" dt="2024-11-06T20:05:26.841" v="2638" actId="1076"/>
        <pc:sldMkLst>
          <pc:docMk/>
          <pc:sldMk cId="3858955672" sldId="2147483388"/>
        </pc:sldMkLst>
        <pc:spChg chg="mod">
          <ac:chgData name="Thomas Stockhammer" userId="2aa20ba2-ba43-46c1-9e8b-e40494025eed" providerId="ADAL" clId="{8E52E40B-1AA8-48BF-8B84-B3DD80649489}" dt="2024-11-06T19:14:38.789" v="2289" actId="20577"/>
          <ac:spMkLst>
            <pc:docMk/>
            <pc:sldMk cId="3858955672" sldId="2147483388"/>
            <ac:spMk id="3" creationId="{E7AB5FC0-50D2-F142-7975-26BBD436C227}"/>
          </ac:spMkLst>
        </pc:spChg>
        <pc:spChg chg="add">
          <ac:chgData name="Thomas Stockhammer" userId="2aa20ba2-ba43-46c1-9e8b-e40494025eed" providerId="ADAL" clId="{8E52E40B-1AA8-48BF-8B84-B3DD80649489}" dt="2024-11-06T19:53:13.345" v="2583"/>
          <ac:spMkLst>
            <pc:docMk/>
            <pc:sldMk cId="3858955672" sldId="2147483388"/>
            <ac:spMk id="4" creationId="{610DB04C-4964-C1F0-D92F-763D218BB828}"/>
          </ac:spMkLst>
        </pc:spChg>
        <pc:spChg chg="mod">
          <ac:chgData name="Thomas Stockhammer" userId="2aa20ba2-ba43-46c1-9e8b-e40494025eed" providerId="ADAL" clId="{8E52E40B-1AA8-48BF-8B84-B3DD80649489}" dt="2024-11-06T19:52:14.371" v="2582" actId="20577"/>
          <ac:spMkLst>
            <pc:docMk/>
            <pc:sldMk cId="3858955672" sldId="2147483388"/>
            <ac:spMk id="5" creationId="{3F94C6C0-C4AE-3BA9-7F78-43F05BD3845F}"/>
          </ac:spMkLst>
        </pc:spChg>
        <pc:spChg chg="add mod">
          <ac:chgData name="Thomas Stockhammer" userId="2aa20ba2-ba43-46c1-9e8b-e40494025eed" providerId="ADAL" clId="{8E52E40B-1AA8-48BF-8B84-B3DD80649489}" dt="2024-11-06T19:53:22.616" v="2587"/>
          <ac:spMkLst>
            <pc:docMk/>
            <pc:sldMk cId="3858955672" sldId="2147483388"/>
            <ac:spMk id="17" creationId="{3D1FBEC0-C443-9C37-8A75-6565427A43B5}"/>
          </ac:spMkLst>
        </pc:spChg>
        <pc:spChg chg="del">
          <ac:chgData name="Thomas Stockhammer" userId="2aa20ba2-ba43-46c1-9e8b-e40494025eed" providerId="ADAL" clId="{8E52E40B-1AA8-48BF-8B84-B3DD80649489}" dt="2024-11-06T19:15:11.598" v="2332" actId="478"/>
          <ac:spMkLst>
            <pc:docMk/>
            <pc:sldMk cId="3858955672" sldId="2147483388"/>
            <ac:spMk id="26" creationId="{8CC00682-1943-D3BE-B824-2D0312AF161B}"/>
          </ac:spMkLst>
        </pc:spChg>
        <pc:spChg chg="del">
          <ac:chgData name="Thomas Stockhammer" userId="2aa20ba2-ba43-46c1-9e8b-e40494025eed" providerId="ADAL" clId="{8E52E40B-1AA8-48BF-8B84-B3DD80649489}" dt="2024-11-06T19:15:11.598" v="2332" actId="478"/>
          <ac:spMkLst>
            <pc:docMk/>
            <pc:sldMk cId="3858955672" sldId="2147483388"/>
            <ac:spMk id="27" creationId="{3CB0B109-FCE5-6743-F8EB-84DACD1F1872}"/>
          </ac:spMkLst>
        </pc:spChg>
        <pc:picChg chg="del">
          <ac:chgData name="Thomas Stockhammer" userId="2aa20ba2-ba43-46c1-9e8b-e40494025eed" providerId="ADAL" clId="{8E52E40B-1AA8-48BF-8B84-B3DD80649489}" dt="2024-11-06T19:15:11.598" v="2332" actId="478"/>
          <ac:picMkLst>
            <pc:docMk/>
            <pc:sldMk cId="3858955672" sldId="2147483388"/>
            <ac:picMk id="6" creationId="{B475C3BC-5EE7-01F9-B53C-419EF2A05498}"/>
          </ac:picMkLst>
        </pc:picChg>
        <pc:picChg chg="del">
          <ac:chgData name="Thomas Stockhammer" userId="2aa20ba2-ba43-46c1-9e8b-e40494025eed" providerId="ADAL" clId="{8E52E40B-1AA8-48BF-8B84-B3DD80649489}" dt="2024-11-06T19:15:17.190" v="2333" actId="478"/>
          <ac:picMkLst>
            <pc:docMk/>
            <pc:sldMk cId="3858955672" sldId="2147483388"/>
            <ac:picMk id="7" creationId="{A69406BE-1B47-507B-83C4-B90E461A5ABC}"/>
          </ac:picMkLst>
        </pc:picChg>
        <pc:picChg chg="del">
          <ac:chgData name="Thomas Stockhammer" userId="2aa20ba2-ba43-46c1-9e8b-e40494025eed" providerId="ADAL" clId="{8E52E40B-1AA8-48BF-8B84-B3DD80649489}" dt="2024-11-06T19:15:11.598" v="2332" actId="478"/>
          <ac:picMkLst>
            <pc:docMk/>
            <pc:sldMk cId="3858955672" sldId="2147483388"/>
            <ac:picMk id="8" creationId="{E7539631-ED92-2D8E-6310-4D5C8594923F}"/>
          </ac:picMkLst>
        </pc:picChg>
        <pc:picChg chg="del">
          <ac:chgData name="Thomas Stockhammer" userId="2aa20ba2-ba43-46c1-9e8b-e40494025eed" providerId="ADAL" clId="{8E52E40B-1AA8-48BF-8B84-B3DD80649489}" dt="2024-11-06T19:15:11.598" v="2332" actId="478"/>
          <ac:picMkLst>
            <pc:docMk/>
            <pc:sldMk cId="3858955672" sldId="2147483388"/>
            <ac:picMk id="9" creationId="{8CAB3DD7-3EAD-587D-01D0-B3CFC737A5C8}"/>
          </ac:picMkLst>
        </pc:picChg>
        <pc:picChg chg="del">
          <ac:chgData name="Thomas Stockhammer" userId="2aa20ba2-ba43-46c1-9e8b-e40494025eed" providerId="ADAL" clId="{8E52E40B-1AA8-48BF-8B84-B3DD80649489}" dt="2024-11-06T19:15:11.598" v="2332" actId="478"/>
          <ac:picMkLst>
            <pc:docMk/>
            <pc:sldMk cId="3858955672" sldId="2147483388"/>
            <ac:picMk id="10" creationId="{BECCFF97-8447-751B-07DD-CFC729D30A95}"/>
          </ac:picMkLst>
        </pc:picChg>
        <pc:picChg chg="del">
          <ac:chgData name="Thomas Stockhammer" userId="2aa20ba2-ba43-46c1-9e8b-e40494025eed" providerId="ADAL" clId="{8E52E40B-1AA8-48BF-8B84-B3DD80649489}" dt="2024-11-06T19:15:11.598" v="2332" actId="478"/>
          <ac:picMkLst>
            <pc:docMk/>
            <pc:sldMk cId="3858955672" sldId="2147483388"/>
            <ac:picMk id="11" creationId="{C099A43E-88A2-6257-452A-CFAB66C30CF8}"/>
          </ac:picMkLst>
        </pc:picChg>
        <pc:picChg chg="del">
          <ac:chgData name="Thomas Stockhammer" userId="2aa20ba2-ba43-46c1-9e8b-e40494025eed" providerId="ADAL" clId="{8E52E40B-1AA8-48BF-8B84-B3DD80649489}" dt="2024-11-06T19:15:11.598" v="2332" actId="478"/>
          <ac:picMkLst>
            <pc:docMk/>
            <pc:sldMk cId="3858955672" sldId="2147483388"/>
            <ac:picMk id="12" creationId="{AD6CC576-5A59-F4CF-4866-3D5ACAB1A9CE}"/>
          </ac:picMkLst>
        </pc:picChg>
        <pc:picChg chg="del">
          <ac:chgData name="Thomas Stockhammer" userId="2aa20ba2-ba43-46c1-9e8b-e40494025eed" providerId="ADAL" clId="{8E52E40B-1AA8-48BF-8B84-B3DD80649489}" dt="2024-11-06T19:15:17.190" v="2333" actId="478"/>
          <ac:picMkLst>
            <pc:docMk/>
            <pc:sldMk cId="3858955672" sldId="2147483388"/>
            <ac:picMk id="13" creationId="{50A828EC-9D45-D4C3-B34F-63A73BCC163F}"/>
          </ac:picMkLst>
        </pc:picChg>
        <pc:picChg chg="del">
          <ac:chgData name="Thomas Stockhammer" userId="2aa20ba2-ba43-46c1-9e8b-e40494025eed" providerId="ADAL" clId="{8E52E40B-1AA8-48BF-8B84-B3DD80649489}" dt="2024-11-06T19:15:11.598" v="2332" actId="478"/>
          <ac:picMkLst>
            <pc:docMk/>
            <pc:sldMk cId="3858955672" sldId="2147483388"/>
            <ac:picMk id="14" creationId="{48655439-CED1-F00E-649A-09C7DA6C0682}"/>
          </ac:picMkLst>
        </pc:picChg>
        <pc:picChg chg="del">
          <ac:chgData name="Thomas Stockhammer" userId="2aa20ba2-ba43-46c1-9e8b-e40494025eed" providerId="ADAL" clId="{8E52E40B-1AA8-48BF-8B84-B3DD80649489}" dt="2024-11-06T19:15:17.190" v="2333" actId="478"/>
          <ac:picMkLst>
            <pc:docMk/>
            <pc:sldMk cId="3858955672" sldId="2147483388"/>
            <ac:picMk id="15" creationId="{6EE1FB2C-E022-CCB7-9C55-34CC84054B3E}"/>
          </ac:picMkLst>
        </pc:picChg>
        <pc:picChg chg="del">
          <ac:chgData name="Thomas Stockhammer" userId="2aa20ba2-ba43-46c1-9e8b-e40494025eed" providerId="ADAL" clId="{8E52E40B-1AA8-48BF-8B84-B3DD80649489}" dt="2024-11-06T19:15:11.598" v="2332" actId="478"/>
          <ac:picMkLst>
            <pc:docMk/>
            <pc:sldMk cId="3858955672" sldId="2147483388"/>
            <ac:picMk id="16" creationId="{D2AD3FC5-6B36-6F39-30F6-1933983A8EDD}"/>
          </ac:picMkLst>
        </pc:picChg>
        <pc:picChg chg="del">
          <ac:chgData name="Thomas Stockhammer" userId="2aa20ba2-ba43-46c1-9e8b-e40494025eed" providerId="ADAL" clId="{8E52E40B-1AA8-48BF-8B84-B3DD80649489}" dt="2024-11-06T19:15:11.598" v="2332" actId="478"/>
          <ac:picMkLst>
            <pc:docMk/>
            <pc:sldMk cId="3858955672" sldId="2147483388"/>
            <ac:picMk id="18" creationId="{7F44C787-A371-8954-DAD8-261EBD237E24}"/>
          </ac:picMkLst>
        </pc:picChg>
        <pc:picChg chg="del">
          <ac:chgData name="Thomas Stockhammer" userId="2aa20ba2-ba43-46c1-9e8b-e40494025eed" providerId="ADAL" clId="{8E52E40B-1AA8-48BF-8B84-B3DD80649489}" dt="2024-11-06T19:15:11.598" v="2332" actId="478"/>
          <ac:picMkLst>
            <pc:docMk/>
            <pc:sldMk cId="3858955672" sldId="2147483388"/>
            <ac:picMk id="19" creationId="{196F2C2C-F838-2581-AEFC-BD0CCDF1747C}"/>
          </ac:picMkLst>
        </pc:picChg>
        <pc:picChg chg="del">
          <ac:chgData name="Thomas Stockhammer" userId="2aa20ba2-ba43-46c1-9e8b-e40494025eed" providerId="ADAL" clId="{8E52E40B-1AA8-48BF-8B84-B3DD80649489}" dt="2024-11-06T19:15:11.598" v="2332" actId="478"/>
          <ac:picMkLst>
            <pc:docMk/>
            <pc:sldMk cId="3858955672" sldId="2147483388"/>
            <ac:picMk id="20" creationId="{1A01ECFC-EA0C-BC98-A59D-89627077B66F}"/>
          </ac:picMkLst>
        </pc:picChg>
        <pc:picChg chg="add mod">
          <ac:chgData name="Thomas Stockhammer" userId="2aa20ba2-ba43-46c1-9e8b-e40494025eed" providerId="ADAL" clId="{8E52E40B-1AA8-48BF-8B84-B3DD80649489}" dt="2024-11-06T20:04:51.381" v="2626" actId="14100"/>
          <ac:picMkLst>
            <pc:docMk/>
            <pc:sldMk cId="3858955672" sldId="2147483388"/>
            <ac:picMk id="21" creationId="{591372DD-5E55-803A-CD82-C84AD2F54008}"/>
          </ac:picMkLst>
        </pc:picChg>
        <pc:picChg chg="del">
          <ac:chgData name="Thomas Stockhammer" userId="2aa20ba2-ba43-46c1-9e8b-e40494025eed" providerId="ADAL" clId="{8E52E40B-1AA8-48BF-8B84-B3DD80649489}" dt="2024-11-06T19:15:11.598" v="2332" actId="478"/>
          <ac:picMkLst>
            <pc:docMk/>
            <pc:sldMk cId="3858955672" sldId="2147483388"/>
            <ac:picMk id="22" creationId="{C6662C98-996B-44D1-83DE-A3740FAB379F}"/>
          </ac:picMkLst>
        </pc:picChg>
        <pc:picChg chg="add mod">
          <ac:chgData name="Thomas Stockhammer" userId="2aa20ba2-ba43-46c1-9e8b-e40494025eed" providerId="ADAL" clId="{8E52E40B-1AA8-48BF-8B84-B3DD80649489}" dt="2024-11-06T20:03:54.205" v="2622" actId="1076"/>
          <ac:picMkLst>
            <pc:docMk/>
            <pc:sldMk cId="3858955672" sldId="2147483388"/>
            <ac:picMk id="23" creationId="{45FA7A64-7A04-97C9-24C2-8AAF54FD173C}"/>
          </ac:picMkLst>
        </pc:picChg>
        <pc:picChg chg="del">
          <ac:chgData name="Thomas Stockhammer" userId="2aa20ba2-ba43-46c1-9e8b-e40494025eed" providerId="ADAL" clId="{8E52E40B-1AA8-48BF-8B84-B3DD80649489}" dt="2024-11-06T19:15:11.598" v="2332" actId="478"/>
          <ac:picMkLst>
            <pc:docMk/>
            <pc:sldMk cId="3858955672" sldId="2147483388"/>
            <ac:picMk id="25" creationId="{63FD083B-7426-1561-A8CF-6887B17483B2}"/>
          </ac:picMkLst>
        </pc:picChg>
        <pc:picChg chg="add mod">
          <ac:chgData name="Thomas Stockhammer" userId="2aa20ba2-ba43-46c1-9e8b-e40494025eed" providerId="ADAL" clId="{8E52E40B-1AA8-48BF-8B84-B3DD80649489}" dt="2024-11-06T20:03:43.853" v="2620" actId="1076"/>
          <ac:picMkLst>
            <pc:docMk/>
            <pc:sldMk cId="3858955672" sldId="2147483388"/>
            <ac:picMk id="2050" creationId="{CFF88135-2449-D610-1A24-B620C499D063}"/>
          </ac:picMkLst>
        </pc:picChg>
        <pc:picChg chg="add mod">
          <ac:chgData name="Thomas Stockhammer" userId="2aa20ba2-ba43-46c1-9e8b-e40494025eed" providerId="ADAL" clId="{8E52E40B-1AA8-48BF-8B84-B3DD80649489}" dt="2024-11-06T20:05:18.018" v="2634" actId="1076"/>
          <ac:picMkLst>
            <pc:docMk/>
            <pc:sldMk cId="3858955672" sldId="2147483388"/>
            <ac:picMk id="2052" creationId="{178E8CC4-D872-5207-C8C6-60A5037C4687}"/>
          </ac:picMkLst>
        </pc:picChg>
        <pc:picChg chg="add mod">
          <ac:chgData name="Thomas Stockhammer" userId="2aa20ba2-ba43-46c1-9e8b-e40494025eed" providerId="ADAL" clId="{8E52E40B-1AA8-48BF-8B84-B3DD80649489}" dt="2024-11-06T20:05:22.125" v="2636" actId="1076"/>
          <ac:picMkLst>
            <pc:docMk/>
            <pc:sldMk cId="3858955672" sldId="2147483388"/>
            <ac:picMk id="2054" creationId="{B12024F8-85B7-FD81-68E9-DE350E18B34F}"/>
          </ac:picMkLst>
        </pc:picChg>
        <pc:picChg chg="add mod">
          <ac:chgData name="Thomas Stockhammer" userId="2aa20ba2-ba43-46c1-9e8b-e40494025eed" providerId="ADAL" clId="{8E52E40B-1AA8-48BF-8B84-B3DD80649489}" dt="2024-11-06T20:05:19.567" v="2635" actId="1076"/>
          <ac:picMkLst>
            <pc:docMk/>
            <pc:sldMk cId="3858955672" sldId="2147483388"/>
            <ac:picMk id="2056" creationId="{ABD291CB-97E5-0358-7C62-C9E57A113F9C}"/>
          </ac:picMkLst>
        </pc:picChg>
        <pc:picChg chg="add mod">
          <ac:chgData name="Thomas Stockhammer" userId="2aa20ba2-ba43-46c1-9e8b-e40494025eed" providerId="ADAL" clId="{8E52E40B-1AA8-48BF-8B84-B3DD80649489}" dt="2024-11-06T20:05:26.841" v="2638" actId="1076"/>
          <ac:picMkLst>
            <pc:docMk/>
            <pc:sldMk cId="3858955672" sldId="2147483388"/>
            <ac:picMk id="2062" creationId="{8423F5CF-28BA-D0AE-9DC8-D82EF80E4F73}"/>
          </ac:picMkLst>
        </pc:picChg>
        <pc:picChg chg="add mod">
          <ac:chgData name="Thomas Stockhammer" userId="2aa20ba2-ba43-46c1-9e8b-e40494025eed" providerId="ADAL" clId="{8E52E40B-1AA8-48BF-8B84-B3DD80649489}" dt="2024-11-06T20:05:24.364" v="2637" actId="1076"/>
          <ac:picMkLst>
            <pc:docMk/>
            <pc:sldMk cId="3858955672" sldId="2147483388"/>
            <ac:picMk id="2064" creationId="{BF63BE68-5F0E-B963-8B31-A9DC817476FC}"/>
          </ac:picMkLst>
        </pc:picChg>
        <pc:picChg chg="add mod">
          <ac:chgData name="Thomas Stockhammer" userId="2aa20ba2-ba43-46c1-9e8b-e40494025eed" providerId="ADAL" clId="{8E52E40B-1AA8-48BF-8B84-B3DD80649489}" dt="2024-11-06T20:05:15.097" v="2632" actId="1076"/>
          <ac:picMkLst>
            <pc:docMk/>
            <pc:sldMk cId="3858955672" sldId="2147483388"/>
            <ac:picMk id="2066" creationId="{A042F892-1D8D-5597-503E-FEF3C4C44850}"/>
          </ac:picMkLst>
        </pc:picChg>
      </pc:sldChg>
      <pc:sldChg chg="new del">
        <pc:chgData name="Thomas Stockhammer" userId="2aa20ba2-ba43-46c1-9e8b-e40494025eed" providerId="ADAL" clId="{8E52E40B-1AA8-48BF-8B84-B3DD80649489}" dt="2024-11-06T20:08:31.626" v="2716" actId="47"/>
        <pc:sldMkLst>
          <pc:docMk/>
          <pc:sldMk cId="276738467" sldId="2147483389"/>
        </pc:sldMkLst>
      </pc:sldChg>
      <pc:sldChg chg="modSp new mod">
        <pc:chgData name="Thomas Stockhammer" userId="2aa20ba2-ba43-46c1-9e8b-e40494025eed" providerId="ADAL" clId="{8E52E40B-1AA8-48BF-8B84-B3DD80649489}" dt="2024-11-06T20:31:46.755" v="2891" actId="20577"/>
        <pc:sldMkLst>
          <pc:docMk/>
          <pc:sldMk cId="429420252" sldId="2147483389"/>
        </pc:sldMkLst>
        <pc:spChg chg="mod">
          <ac:chgData name="Thomas Stockhammer" userId="2aa20ba2-ba43-46c1-9e8b-e40494025eed" providerId="ADAL" clId="{8E52E40B-1AA8-48BF-8B84-B3DD80649489}" dt="2024-11-06T20:31:46.755" v="2891" actId="20577"/>
          <ac:spMkLst>
            <pc:docMk/>
            <pc:sldMk cId="429420252" sldId="2147483389"/>
            <ac:spMk id="2" creationId="{0166F8A0-B5FD-ED08-AB8B-D133948911AC}"/>
          </ac:spMkLst>
        </pc:spChg>
      </pc:sldChg>
      <pc:sldChg chg="new del">
        <pc:chgData name="Thomas Stockhammer" userId="2aa20ba2-ba43-46c1-9e8b-e40494025eed" providerId="ADAL" clId="{8E52E40B-1AA8-48BF-8B84-B3DD80649489}" dt="2024-11-06T19:19:41.532" v="2451" actId="47"/>
        <pc:sldMkLst>
          <pc:docMk/>
          <pc:sldMk cId="2991329860" sldId="2147483389"/>
        </pc:sldMkLst>
      </pc:sldChg>
      <pc:sldChg chg="modSp new del mod">
        <pc:chgData name="Thomas Stockhammer" userId="2aa20ba2-ba43-46c1-9e8b-e40494025eed" providerId="ADAL" clId="{8E52E40B-1AA8-48BF-8B84-B3DD80649489}" dt="2024-11-06T20:31:20.749" v="2885" actId="47"/>
        <pc:sldMkLst>
          <pc:docMk/>
          <pc:sldMk cId="3593688920" sldId="2147483389"/>
        </pc:sldMkLst>
        <pc:spChg chg="mod">
          <ac:chgData name="Thomas Stockhammer" userId="2aa20ba2-ba43-46c1-9e8b-e40494025eed" providerId="ADAL" clId="{8E52E40B-1AA8-48BF-8B84-B3DD80649489}" dt="2024-11-06T20:25:24.876" v="2858" actId="20577"/>
          <ac:spMkLst>
            <pc:docMk/>
            <pc:sldMk cId="3593688920" sldId="2147483389"/>
            <ac:spMk id="2" creationId="{9BC5ABA9-1842-0D6D-93BC-D5DD71D1001E}"/>
          </ac:spMkLst>
        </pc:spChg>
      </pc:sldChg>
      <pc:sldChg chg="modSp add mod">
        <pc:chgData name="Thomas Stockhammer" userId="2aa20ba2-ba43-46c1-9e8b-e40494025eed" providerId="ADAL" clId="{8E52E40B-1AA8-48BF-8B84-B3DD80649489}" dt="2024-11-06T20:32:11.895" v="2918" actId="20577"/>
        <pc:sldMkLst>
          <pc:docMk/>
          <pc:sldMk cId="3031565122" sldId="2147483390"/>
        </pc:sldMkLst>
        <pc:spChg chg="mod">
          <ac:chgData name="Thomas Stockhammer" userId="2aa20ba2-ba43-46c1-9e8b-e40494025eed" providerId="ADAL" clId="{8E52E40B-1AA8-48BF-8B84-B3DD80649489}" dt="2024-11-06T20:31:59.834" v="2904" actId="20577"/>
          <ac:spMkLst>
            <pc:docMk/>
            <pc:sldMk cId="3031565122" sldId="2147483390"/>
            <ac:spMk id="2" creationId="{79958FD5-E204-66A7-ABD9-31C2F5E8CE9D}"/>
          </ac:spMkLst>
        </pc:spChg>
        <pc:spChg chg="mod">
          <ac:chgData name="Thomas Stockhammer" userId="2aa20ba2-ba43-46c1-9e8b-e40494025eed" providerId="ADAL" clId="{8E52E40B-1AA8-48BF-8B84-B3DD80649489}" dt="2024-11-06T20:32:11.895" v="2918" actId="20577"/>
          <ac:spMkLst>
            <pc:docMk/>
            <pc:sldMk cId="3031565122" sldId="2147483390"/>
            <ac:spMk id="3" creationId="{8EA58DAA-1141-80CD-375D-994052E51906}"/>
          </ac:spMkLst>
        </pc:spChg>
      </pc:sldChg>
      <pc:sldChg chg="modSp new mod">
        <pc:chgData name="Thomas Stockhammer" userId="2aa20ba2-ba43-46c1-9e8b-e40494025eed" providerId="ADAL" clId="{8E52E40B-1AA8-48BF-8B84-B3DD80649489}" dt="2024-11-06T21:00:16.588" v="3472" actId="20577"/>
        <pc:sldMkLst>
          <pc:docMk/>
          <pc:sldMk cId="768433239" sldId="2147483391"/>
        </pc:sldMkLst>
        <pc:spChg chg="mod">
          <ac:chgData name="Thomas Stockhammer" userId="2aa20ba2-ba43-46c1-9e8b-e40494025eed" providerId="ADAL" clId="{8E52E40B-1AA8-48BF-8B84-B3DD80649489}" dt="2024-11-06T20:32:27.428" v="2937" actId="20577"/>
          <ac:spMkLst>
            <pc:docMk/>
            <pc:sldMk cId="768433239" sldId="2147483391"/>
            <ac:spMk id="2" creationId="{53D19CA8-AE0A-6558-9E5E-2F34A0554196}"/>
          </ac:spMkLst>
        </pc:spChg>
        <pc:spChg chg="mod">
          <ac:chgData name="Thomas Stockhammer" userId="2aa20ba2-ba43-46c1-9e8b-e40494025eed" providerId="ADAL" clId="{8E52E40B-1AA8-48BF-8B84-B3DD80649489}" dt="2024-11-06T21:00:16.588" v="3472" actId="20577"/>
          <ac:spMkLst>
            <pc:docMk/>
            <pc:sldMk cId="768433239" sldId="2147483391"/>
            <ac:spMk id="3" creationId="{E6EE47D9-68E1-5A89-E351-17CE51BA31E5}"/>
          </ac:spMkLst>
        </pc:spChg>
      </pc:sldChg>
      <pc:sldChg chg="modSp new mod">
        <pc:chgData name="Thomas Stockhammer" userId="2aa20ba2-ba43-46c1-9e8b-e40494025eed" providerId="ADAL" clId="{8E52E40B-1AA8-48BF-8B84-B3DD80649489}" dt="2024-11-06T20:32:40.229" v="2956" actId="20577"/>
        <pc:sldMkLst>
          <pc:docMk/>
          <pc:sldMk cId="929468851" sldId="2147483392"/>
        </pc:sldMkLst>
        <pc:spChg chg="mod">
          <ac:chgData name="Thomas Stockhammer" userId="2aa20ba2-ba43-46c1-9e8b-e40494025eed" providerId="ADAL" clId="{8E52E40B-1AA8-48BF-8B84-B3DD80649489}" dt="2024-11-06T20:32:40.229" v="2956" actId="20577"/>
          <ac:spMkLst>
            <pc:docMk/>
            <pc:sldMk cId="929468851" sldId="2147483392"/>
            <ac:spMk id="2" creationId="{6EC7768D-57B0-4034-9467-FB5415A3F3E1}"/>
          </ac:spMkLst>
        </pc:spChg>
      </pc:sldChg>
      <pc:sldChg chg="modSp add mod">
        <pc:chgData name="Thomas Stockhammer" userId="2aa20ba2-ba43-46c1-9e8b-e40494025eed" providerId="ADAL" clId="{8E52E40B-1AA8-48BF-8B84-B3DD80649489}" dt="2024-11-06T20:35:28.519" v="2967" actId="20577"/>
        <pc:sldMkLst>
          <pc:docMk/>
          <pc:sldMk cId="2741092188" sldId="2147483393"/>
        </pc:sldMkLst>
        <pc:spChg chg="mod">
          <ac:chgData name="Thomas Stockhammer" userId="2aa20ba2-ba43-46c1-9e8b-e40494025eed" providerId="ADAL" clId="{8E52E40B-1AA8-48BF-8B84-B3DD80649489}" dt="2024-11-06T20:35:28.519" v="2967" actId="20577"/>
          <ac:spMkLst>
            <pc:docMk/>
            <pc:sldMk cId="2741092188" sldId="2147483393"/>
            <ac:spMk id="2" creationId="{940F1D8F-807C-8848-2961-6E0BA8E778C4}"/>
          </ac:spMkLst>
        </pc:spChg>
      </pc:sldChg>
      <pc:sldChg chg="modSp new mod">
        <pc:chgData name="Thomas Stockhammer" userId="2aa20ba2-ba43-46c1-9e8b-e40494025eed" providerId="ADAL" clId="{8E52E40B-1AA8-48BF-8B84-B3DD80649489}" dt="2024-11-06T20:36:14.269" v="2976" actId="20577"/>
        <pc:sldMkLst>
          <pc:docMk/>
          <pc:sldMk cId="2278335671" sldId="2147483394"/>
        </pc:sldMkLst>
        <pc:spChg chg="mod">
          <ac:chgData name="Thomas Stockhammer" userId="2aa20ba2-ba43-46c1-9e8b-e40494025eed" providerId="ADAL" clId="{8E52E40B-1AA8-48BF-8B84-B3DD80649489}" dt="2024-11-06T20:36:14.269" v="2976" actId="20577"/>
          <ac:spMkLst>
            <pc:docMk/>
            <pc:sldMk cId="2278335671" sldId="2147483394"/>
            <ac:spMk id="2" creationId="{C79D4C4B-0BCE-D93D-6EBA-8FE69FC46D59}"/>
          </ac:spMkLst>
        </pc:spChg>
      </pc:sldChg>
      <pc:sldChg chg="addSp delSp modSp new mod modClrScheme chgLayout">
        <pc:chgData name="Thomas Stockhammer" userId="2aa20ba2-ba43-46c1-9e8b-e40494025eed" providerId="ADAL" clId="{8E52E40B-1AA8-48BF-8B84-B3DD80649489}" dt="2024-11-06T21:02:44.910" v="3723" actId="1076"/>
        <pc:sldMkLst>
          <pc:docMk/>
          <pc:sldMk cId="1979761608" sldId="2147483395"/>
        </pc:sldMkLst>
        <pc:spChg chg="del mod ord">
          <ac:chgData name="Thomas Stockhammer" userId="2aa20ba2-ba43-46c1-9e8b-e40494025eed" providerId="ADAL" clId="{8E52E40B-1AA8-48BF-8B84-B3DD80649489}" dt="2024-11-06T20:56:37.232" v="2995" actId="700"/>
          <ac:spMkLst>
            <pc:docMk/>
            <pc:sldMk cId="1979761608" sldId="2147483395"/>
            <ac:spMk id="2" creationId="{39390846-1840-50EB-2A3A-41B46C4DE4F1}"/>
          </ac:spMkLst>
        </pc:spChg>
        <pc:spChg chg="del mod ord">
          <ac:chgData name="Thomas Stockhammer" userId="2aa20ba2-ba43-46c1-9e8b-e40494025eed" providerId="ADAL" clId="{8E52E40B-1AA8-48BF-8B84-B3DD80649489}" dt="2024-11-06T20:56:37.232" v="2995" actId="700"/>
          <ac:spMkLst>
            <pc:docMk/>
            <pc:sldMk cId="1979761608" sldId="2147483395"/>
            <ac:spMk id="3" creationId="{CB8DB17D-89AC-AC26-CF79-F9D14412CFCF}"/>
          </ac:spMkLst>
        </pc:spChg>
        <pc:spChg chg="add mod ord">
          <ac:chgData name="Thomas Stockhammer" userId="2aa20ba2-ba43-46c1-9e8b-e40494025eed" providerId="ADAL" clId="{8E52E40B-1AA8-48BF-8B84-B3DD80649489}" dt="2024-11-06T20:57:19.630" v="3095" actId="20577"/>
          <ac:spMkLst>
            <pc:docMk/>
            <pc:sldMk cId="1979761608" sldId="2147483395"/>
            <ac:spMk id="4" creationId="{A3D4B560-0017-CBC7-32BA-04EDDEE0F340}"/>
          </ac:spMkLst>
        </pc:spChg>
        <pc:spChg chg="add mod ord">
          <ac:chgData name="Thomas Stockhammer" userId="2aa20ba2-ba43-46c1-9e8b-e40494025eed" providerId="ADAL" clId="{8E52E40B-1AA8-48BF-8B84-B3DD80649489}" dt="2024-11-06T20:56:37.232" v="2995" actId="700"/>
          <ac:spMkLst>
            <pc:docMk/>
            <pc:sldMk cId="1979761608" sldId="2147483395"/>
            <ac:spMk id="5" creationId="{2EBFE41B-771D-F09A-FE64-7F1C5B5817F9}"/>
          </ac:spMkLst>
        </pc:spChg>
        <pc:spChg chg="add del mod ord">
          <ac:chgData name="Thomas Stockhammer" userId="2aa20ba2-ba43-46c1-9e8b-e40494025eed" providerId="ADAL" clId="{8E52E40B-1AA8-48BF-8B84-B3DD80649489}" dt="2024-11-06T20:58:38.867" v="3363" actId="478"/>
          <ac:spMkLst>
            <pc:docMk/>
            <pc:sldMk cId="1979761608" sldId="2147483395"/>
            <ac:spMk id="6" creationId="{CECC257E-B783-CE7E-D4B7-15AA1DF18542}"/>
          </ac:spMkLst>
        </pc:spChg>
        <pc:graphicFrameChg chg="add mod modGraphic">
          <ac:chgData name="Thomas Stockhammer" userId="2aa20ba2-ba43-46c1-9e8b-e40494025eed" providerId="ADAL" clId="{8E52E40B-1AA8-48BF-8B84-B3DD80649489}" dt="2024-11-06T21:02:44.910" v="3723" actId="1076"/>
          <ac:graphicFrameMkLst>
            <pc:docMk/>
            <pc:sldMk cId="1979761608" sldId="2147483395"/>
            <ac:graphicFrameMk id="7" creationId="{A185537B-D09F-F2CA-7EB0-25BCA610659E}"/>
          </ac:graphicFrameMkLst>
        </pc:graphicFrameChg>
      </pc:sldChg>
      <pc:sldMasterChg chg="delSldLayout">
        <pc:chgData name="Thomas Stockhammer" userId="2aa20ba2-ba43-46c1-9e8b-e40494025eed" providerId="ADAL" clId="{8E52E40B-1AA8-48BF-8B84-B3DD80649489}" dt="2024-11-06T20:31:32.904" v="2886" actId="47"/>
        <pc:sldMasterMkLst>
          <pc:docMk/>
          <pc:sldMasterMk cId="306139523" sldId="2147483833"/>
        </pc:sldMasterMkLst>
        <pc:sldLayoutChg chg="del">
          <pc:chgData name="Thomas Stockhammer" userId="2aa20ba2-ba43-46c1-9e8b-e40494025eed" providerId="ADAL" clId="{8E52E40B-1AA8-48BF-8B84-B3DD80649489}" dt="2024-11-06T20:08:13.158" v="2713" actId="2696"/>
          <pc:sldLayoutMkLst>
            <pc:docMk/>
            <pc:sldMasterMk cId="306139523" sldId="2147483833"/>
            <pc:sldLayoutMk cId="1578014997" sldId="2147484374"/>
          </pc:sldLayoutMkLst>
        </pc:sldLayoutChg>
        <pc:sldLayoutChg chg="del">
          <pc:chgData name="Thomas Stockhammer" userId="2aa20ba2-ba43-46c1-9e8b-e40494025eed" providerId="ADAL" clId="{8E52E40B-1AA8-48BF-8B84-B3DD80649489}" dt="2024-11-06T20:31:32.904" v="2886" actId="47"/>
          <pc:sldLayoutMkLst>
            <pc:docMk/>
            <pc:sldMasterMk cId="306139523" sldId="2147483833"/>
            <pc:sldLayoutMk cId="651405575" sldId="2147484376"/>
          </pc:sldLayoutMkLst>
        </pc:sldLayoutChg>
      </pc:sldMasterChg>
      <pc:sldMasterChg chg="del delSldLayout">
        <pc:chgData name="Thomas Stockhammer" userId="2aa20ba2-ba43-46c1-9e8b-e40494025eed" providerId="ADAL" clId="{8E52E40B-1AA8-48BF-8B84-B3DD80649489}" dt="2024-11-06T20:35:44.999" v="2968" actId="47"/>
        <pc:sldMasterMkLst>
          <pc:docMk/>
          <pc:sldMasterMk cId="1064846801" sldId="2147484350"/>
        </pc:sldMasterMkLst>
        <pc:sldLayoutChg chg="del">
          <pc:chgData name="Thomas Stockhammer" userId="2aa20ba2-ba43-46c1-9e8b-e40494025eed" providerId="ADAL" clId="{8E52E40B-1AA8-48BF-8B84-B3DD80649489}" dt="2024-11-06T20:35:44.999" v="2968" actId="47"/>
          <pc:sldLayoutMkLst>
            <pc:docMk/>
            <pc:sldMasterMk cId="1064846801" sldId="2147484350"/>
            <pc:sldLayoutMk cId="2329909083" sldId="2147484351"/>
          </pc:sldLayoutMkLst>
        </pc:sldLayoutChg>
        <pc:sldLayoutChg chg="del">
          <pc:chgData name="Thomas Stockhammer" userId="2aa20ba2-ba43-46c1-9e8b-e40494025eed" providerId="ADAL" clId="{8E52E40B-1AA8-48BF-8B84-B3DD80649489}" dt="2024-11-06T20:35:44.999" v="2968" actId="47"/>
          <pc:sldLayoutMkLst>
            <pc:docMk/>
            <pc:sldMasterMk cId="1064846801" sldId="2147484350"/>
            <pc:sldLayoutMk cId="3550988498" sldId="2147484352"/>
          </pc:sldLayoutMkLst>
        </pc:sldLayoutChg>
        <pc:sldLayoutChg chg="del">
          <pc:chgData name="Thomas Stockhammer" userId="2aa20ba2-ba43-46c1-9e8b-e40494025eed" providerId="ADAL" clId="{8E52E40B-1AA8-48BF-8B84-B3DD80649489}" dt="2024-11-06T20:35:44.999" v="2968" actId="47"/>
          <pc:sldLayoutMkLst>
            <pc:docMk/>
            <pc:sldMasterMk cId="1064846801" sldId="2147484350"/>
            <pc:sldLayoutMk cId="2327167367" sldId="2147484353"/>
          </pc:sldLayoutMkLst>
        </pc:sldLayoutChg>
        <pc:sldLayoutChg chg="del">
          <pc:chgData name="Thomas Stockhammer" userId="2aa20ba2-ba43-46c1-9e8b-e40494025eed" providerId="ADAL" clId="{8E52E40B-1AA8-48BF-8B84-B3DD80649489}" dt="2024-11-06T20:35:44.999" v="2968" actId="47"/>
          <pc:sldLayoutMkLst>
            <pc:docMk/>
            <pc:sldMasterMk cId="1064846801" sldId="2147484350"/>
            <pc:sldLayoutMk cId="543231236" sldId="2147484354"/>
          </pc:sldLayoutMkLst>
        </pc:sldLayoutChg>
        <pc:sldLayoutChg chg="del">
          <pc:chgData name="Thomas Stockhammer" userId="2aa20ba2-ba43-46c1-9e8b-e40494025eed" providerId="ADAL" clId="{8E52E40B-1AA8-48BF-8B84-B3DD80649489}" dt="2024-11-06T20:35:44.999" v="2968" actId="47"/>
          <pc:sldLayoutMkLst>
            <pc:docMk/>
            <pc:sldMasterMk cId="1064846801" sldId="2147484350"/>
            <pc:sldLayoutMk cId="3388699003" sldId="2147484355"/>
          </pc:sldLayoutMkLst>
        </pc:sldLayoutChg>
        <pc:sldLayoutChg chg="del">
          <pc:chgData name="Thomas Stockhammer" userId="2aa20ba2-ba43-46c1-9e8b-e40494025eed" providerId="ADAL" clId="{8E52E40B-1AA8-48BF-8B84-B3DD80649489}" dt="2024-11-06T20:35:44.999" v="2968" actId="47"/>
          <pc:sldLayoutMkLst>
            <pc:docMk/>
            <pc:sldMasterMk cId="1064846801" sldId="2147484350"/>
            <pc:sldLayoutMk cId="3564016801" sldId="2147484356"/>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chemeClr val="bg1"/>
                </a:solidFill>
                <a:latin typeface="+mn-lt"/>
                <a:ea typeface="+mn-ea"/>
                <a:cs typeface="+mn-cs"/>
              </a:defRPr>
            </a:pPr>
            <a:r>
              <a:rPr lang="en-US"/>
              <a:t>WW Streaming Revenue ($)</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bg1"/>
              </a:solidFill>
              <a:latin typeface="+mn-lt"/>
              <a:ea typeface="+mn-ea"/>
              <a:cs typeface="+mn-cs"/>
            </a:defRPr>
          </a:pPr>
          <a:endParaRPr lang="en-US"/>
        </a:p>
      </c:txPr>
    </c:title>
    <c:autoTitleDeleted val="0"/>
    <c:plotArea>
      <c:layout/>
      <c:barChart>
        <c:barDir val="col"/>
        <c:grouping val="stacked"/>
        <c:varyColors val="0"/>
        <c:ser>
          <c:idx val="0"/>
          <c:order val="0"/>
          <c:tx>
            <c:strRef>
              <c:f>Sheet1!$B$8</c:f>
              <c:strCache>
                <c:ptCount val="1"/>
                <c:pt idx="0">
                  <c:v>Hulu </c:v>
                </c:pt>
              </c:strCache>
            </c:strRef>
          </c:tx>
          <c:spPr>
            <a:solidFill>
              <a:schemeClr val="accent1"/>
            </a:solidFill>
            <a:ln>
              <a:noFill/>
            </a:ln>
            <a:effectLst/>
          </c:spPr>
          <c:invertIfNegative val="0"/>
          <c:cat>
            <c:numRef>
              <c:f>Sheet1!$A$9:$A$19</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Sheet1!$B$9:$B$19</c:f>
              <c:numCache>
                <c:formatCode>General</c:formatCode>
                <c:ptCount val="11"/>
                <c:pt idx="0">
                  <c:v>1.6</c:v>
                </c:pt>
                <c:pt idx="1">
                  <c:v>2</c:v>
                </c:pt>
                <c:pt idx="2">
                  <c:v>2.4</c:v>
                </c:pt>
                <c:pt idx="3">
                  <c:v>3.1</c:v>
                </c:pt>
                <c:pt idx="4">
                  <c:v>3.5</c:v>
                </c:pt>
                <c:pt idx="5">
                  <c:v>4.5</c:v>
                </c:pt>
                <c:pt idx="6">
                  <c:v>7.2</c:v>
                </c:pt>
                <c:pt idx="7">
                  <c:v>9.6</c:v>
                </c:pt>
                <c:pt idx="8">
                  <c:v>10.7</c:v>
                </c:pt>
                <c:pt idx="9">
                  <c:v>11.2</c:v>
                </c:pt>
                <c:pt idx="10" formatCode="0.0">
                  <c:v>12.32</c:v>
                </c:pt>
              </c:numCache>
            </c:numRef>
          </c:val>
          <c:extLst>
            <c:ext xmlns:c16="http://schemas.microsoft.com/office/drawing/2014/chart" uri="{C3380CC4-5D6E-409C-BE32-E72D297353CC}">
              <c16:uniqueId val="{00000000-D17B-4CF0-BA93-20BBF8F0EB78}"/>
            </c:ext>
          </c:extLst>
        </c:ser>
        <c:ser>
          <c:idx val="1"/>
          <c:order val="1"/>
          <c:tx>
            <c:strRef>
              <c:f>Sheet1!$C$8</c:f>
              <c:strCache>
                <c:ptCount val="1"/>
                <c:pt idx="0">
                  <c:v>YouTube</c:v>
                </c:pt>
              </c:strCache>
            </c:strRef>
          </c:tx>
          <c:spPr>
            <a:solidFill>
              <a:schemeClr val="accent2"/>
            </a:solidFill>
            <a:ln>
              <a:noFill/>
            </a:ln>
            <a:effectLst/>
          </c:spPr>
          <c:invertIfNegative val="0"/>
          <c:cat>
            <c:numRef>
              <c:f>Sheet1!$A$9:$A$19</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Sheet1!$C$9:$C$19</c:f>
              <c:numCache>
                <c:formatCode>General</c:formatCode>
                <c:ptCount val="11"/>
                <c:pt idx="0">
                  <c:v>4.2</c:v>
                </c:pt>
                <c:pt idx="1">
                  <c:v>5.5</c:v>
                </c:pt>
                <c:pt idx="2">
                  <c:v>6.7</c:v>
                </c:pt>
                <c:pt idx="3">
                  <c:v>8.1</c:v>
                </c:pt>
                <c:pt idx="4">
                  <c:v>11.1</c:v>
                </c:pt>
                <c:pt idx="5">
                  <c:v>15.1</c:v>
                </c:pt>
                <c:pt idx="6">
                  <c:v>19.7</c:v>
                </c:pt>
                <c:pt idx="7">
                  <c:v>28.8</c:v>
                </c:pt>
                <c:pt idx="8">
                  <c:v>29.2</c:v>
                </c:pt>
                <c:pt idx="9">
                  <c:v>31.5</c:v>
                </c:pt>
                <c:pt idx="10" formatCode="0.0">
                  <c:v>34.650000000000006</c:v>
                </c:pt>
              </c:numCache>
            </c:numRef>
          </c:val>
          <c:extLst>
            <c:ext xmlns:c16="http://schemas.microsoft.com/office/drawing/2014/chart" uri="{C3380CC4-5D6E-409C-BE32-E72D297353CC}">
              <c16:uniqueId val="{00000001-D17B-4CF0-BA93-20BBF8F0EB78}"/>
            </c:ext>
          </c:extLst>
        </c:ser>
        <c:ser>
          <c:idx val="2"/>
          <c:order val="2"/>
          <c:tx>
            <c:strRef>
              <c:f>Sheet1!$D$8</c:f>
              <c:strCache>
                <c:ptCount val="1"/>
                <c:pt idx="0">
                  <c:v>NFLX</c:v>
                </c:pt>
              </c:strCache>
            </c:strRef>
          </c:tx>
          <c:spPr>
            <a:solidFill>
              <a:schemeClr val="accent3"/>
            </a:solidFill>
            <a:ln>
              <a:noFill/>
            </a:ln>
            <a:effectLst/>
          </c:spPr>
          <c:invertIfNegative val="0"/>
          <c:cat>
            <c:numRef>
              <c:f>Sheet1!$A$9:$A$19</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Sheet1!$D$9:$D$19</c:f>
              <c:numCache>
                <c:formatCode>General</c:formatCode>
                <c:ptCount val="11"/>
                <c:pt idx="0">
                  <c:v>5.4</c:v>
                </c:pt>
                <c:pt idx="1">
                  <c:v>6.7</c:v>
                </c:pt>
                <c:pt idx="2">
                  <c:v>8.8000000000000007</c:v>
                </c:pt>
                <c:pt idx="3">
                  <c:v>11.6</c:v>
                </c:pt>
                <c:pt idx="4">
                  <c:v>15.7</c:v>
                </c:pt>
                <c:pt idx="5">
                  <c:v>20.100000000000001</c:v>
                </c:pt>
                <c:pt idx="6">
                  <c:v>24.9</c:v>
                </c:pt>
                <c:pt idx="7">
                  <c:v>29.6</c:v>
                </c:pt>
                <c:pt idx="8">
                  <c:v>31.6</c:v>
                </c:pt>
                <c:pt idx="9">
                  <c:v>33.700000000000003</c:v>
                </c:pt>
                <c:pt idx="10">
                  <c:v>38.700000000000003</c:v>
                </c:pt>
              </c:numCache>
            </c:numRef>
          </c:val>
          <c:extLst>
            <c:ext xmlns:c16="http://schemas.microsoft.com/office/drawing/2014/chart" uri="{C3380CC4-5D6E-409C-BE32-E72D297353CC}">
              <c16:uniqueId val="{00000002-D17B-4CF0-BA93-20BBF8F0EB78}"/>
            </c:ext>
          </c:extLst>
        </c:ser>
        <c:ser>
          <c:idx val="3"/>
          <c:order val="3"/>
          <c:tx>
            <c:strRef>
              <c:f>Sheet1!$E$8</c:f>
              <c:strCache>
                <c:ptCount val="1"/>
                <c:pt idx="0">
                  <c:v>Other</c:v>
                </c:pt>
              </c:strCache>
            </c:strRef>
          </c:tx>
          <c:spPr>
            <a:solidFill>
              <a:schemeClr val="accent4"/>
            </a:solidFill>
            <a:ln>
              <a:noFill/>
            </a:ln>
            <a:effectLst/>
          </c:spPr>
          <c:invertIfNegative val="0"/>
          <c:cat>
            <c:numRef>
              <c:f>Sheet1!$A$9:$A$19</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Sheet1!$E$9:$E$19</c:f>
              <c:numCache>
                <c:formatCode>0.0</c:formatCode>
                <c:ptCount val="11"/>
                <c:pt idx="0">
                  <c:v>5.2966685453841951</c:v>
                </c:pt>
                <c:pt idx="1">
                  <c:v>8.0457099943361676</c:v>
                </c:pt>
                <c:pt idx="2">
                  <c:v>12.221540532184733</c:v>
                </c:pt>
                <c:pt idx="3">
                  <c:v>18.564682679960072</c:v>
                </c:pt>
                <c:pt idx="4" formatCode="General">
                  <c:v>28.2</c:v>
                </c:pt>
                <c:pt idx="5" formatCode="General">
                  <c:v>36.1</c:v>
                </c:pt>
                <c:pt idx="6" formatCode="General">
                  <c:v>58.6</c:v>
                </c:pt>
                <c:pt idx="7" formatCode="General">
                  <c:v>82.4</c:v>
                </c:pt>
                <c:pt idx="8" formatCode="General">
                  <c:v>102.5</c:v>
                </c:pt>
                <c:pt idx="9" formatCode="General">
                  <c:v>122.6</c:v>
                </c:pt>
                <c:pt idx="10" formatCode="General">
                  <c:v>134.86000000000001</c:v>
                </c:pt>
              </c:numCache>
            </c:numRef>
          </c:val>
          <c:extLst>
            <c:ext xmlns:c16="http://schemas.microsoft.com/office/drawing/2014/chart" uri="{C3380CC4-5D6E-409C-BE32-E72D297353CC}">
              <c16:uniqueId val="{00000003-D17B-4CF0-BA93-20BBF8F0EB78}"/>
            </c:ext>
          </c:extLst>
        </c:ser>
        <c:dLbls>
          <c:showLegendKey val="0"/>
          <c:showVal val="0"/>
          <c:showCatName val="0"/>
          <c:showSerName val="0"/>
          <c:showPercent val="0"/>
          <c:showBubbleSize val="0"/>
        </c:dLbls>
        <c:gapWidth val="150"/>
        <c:overlap val="100"/>
        <c:axId val="1285554895"/>
        <c:axId val="1285552015"/>
      </c:barChart>
      <c:catAx>
        <c:axId val="12855548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1285552015"/>
        <c:crosses val="autoZero"/>
        <c:auto val="1"/>
        <c:lblAlgn val="ctr"/>
        <c:lblOffset val="100"/>
        <c:noMultiLvlLbl val="0"/>
      </c:catAx>
      <c:valAx>
        <c:axId val="12855520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12855548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chemeClr val="bg1"/>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FCD302-98FF-43EF-AD91-AE1AEA75C0B2}"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F353D478-DF66-4A42-8FC5-DFBEA6009CAE}">
      <dgm:prSet phldrT="[Text]"/>
      <dgm:spPr/>
      <dgm:t>
        <a:bodyPr/>
        <a:lstStyle/>
        <a:p>
          <a:r>
            <a:rPr lang="de-DE" dirty="0"/>
            <a:t>Codecs and Formats</a:t>
          </a:r>
          <a:endParaRPr lang="en-US" dirty="0"/>
        </a:p>
      </dgm:t>
    </dgm:pt>
    <dgm:pt modelId="{F85D8589-E2E9-4D68-9AA7-8781B067115A}" type="parTrans" cxnId="{FAE801F5-B814-471A-A833-1792D38C439A}">
      <dgm:prSet/>
      <dgm:spPr/>
      <dgm:t>
        <a:bodyPr/>
        <a:lstStyle/>
        <a:p>
          <a:endParaRPr lang="en-US"/>
        </a:p>
      </dgm:t>
    </dgm:pt>
    <dgm:pt modelId="{766741F2-13E6-4497-A5E4-F580E5F197A4}" type="sibTrans" cxnId="{FAE801F5-B814-471A-A833-1792D38C439A}">
      <dgm:prSet/>
      <dgm:spPr/>
      <dgm:t>
        <a:bodyPr/>
        <a:lstStyle/>
        <a:p>
          <a:endParaRPr lang="en-US"/>
        </a:p>
      </dgm:t>
    </dgm:pt>
    <dgm:pt modelId="{F3C5F8E9-FD6F-4FAF-A23F-5505175D4E9F}">
      <dgm:prSet/>
      <dgm:spPr/>
      <dgm:t>
        <a:bodyPr/>
        <a:lstStyle/>
        <a:p>
          <a:r>
            <a:rPr lang="de-DE"/>
            <a:t>Content Delivery Protocols</a:t>
          </a:r>
          <a:endParaRPr lang="de-DE" dirty="0"/>
        </a:p>
      </dgm:t>
    </dgm:pt>
    <dgm:pt modelId="{558EAFC5-0734-4657-9EB5-6D7DE20605E4}" type="parTrans" cxnId="{D394252E-689A-4735-BAB2-BE9722498997}">
      <dgm:prSet/>
      <dgm:spPr/>
      <dgm:t>
        <a:bodyPr/>
        <a:lstStyle/>
        <a:p>
          <a:endParaRPr lang="en-US"/>
        </a:p>
      </dgm:t>
    </dgm:pt>
    <dgm:pt modelId="{EFF86FA0-ED63-40A1-9A86-AABB38A29510}" type="sibTrans" cxnId="{D394252E-689A-4735-BAB2-BE9722498997}">
      <dgm:prSet/>
      <dgm:spPr/>
      <dgm:t>
        <a:bodyPr/>
        <a:lstStyle/>
        <a:p>
          <a:endParaRPr lang="en-US"/>
        </a:p>
      </dgm:t>
    </dgm:pt>
    <dgm:pt modelId="{B46EE9C7-C279-480B-9CE6-86E64A4CE9DB}">
      <dgm:prSet/>
      <dgm:spPr/>
      <dgm:t>
        <a:bodyPr/>
        <a:lstStyle/>
        <a:p>
          <a:r>
            <a:rPr lang="de-DE" dirty="0"/>
            <a:t>Access and Distribution Technologies</a:t>
          </a:r>
        </a:p>
      </dgm:t>
    </dgm:pt>
    <dgm:pt modelId="{7E8CCEB4-05DD-4BBF-9CA0-EB1E32C9C7B8}" type="parTrans" cxnId="{C64CF4D6-BB9F-4154-AEAB-AD2409CA625B}">
      <dgm:prSet/>
      <dgm:spPr/>
      <dgm:t>
        <a:bodyPr/>
        <a:lstStyle/>
        <a:p>
          <a:endParaRPr lang="en-US"/>
        </a:p>
      </dgm:t>
    </dgm:pt>
    <dgm:pt modelId="{587DE780-5621-458B-99F8-5E73EB1C01A6}" type="sibTrans" cxnId="{C64CF4D6-BB9F-4154-AEAB-AD2409CA625B}">
      <dgm:prSet/>
      <dgm:spPr/>
      <dgm:t>
        <a:bodyPr/>
        <a:lstStyle/>
        <a:p>
          <a:endParaRPr lang="en-US"/>
        </a:p>
      </dgm:t>
    </dgm:pt>
    <dgm:pt modelId="{696DC4CA-4184-44D9-BA89-F41B7B524F04}">
      <dgm:prSet/>
      <dgm:spPr/>
      <dgm:t>
        <a:bodyPr/>
        <a:lstStyle/>
        <a:p>
          <a:r>
            <a:rPr lang="de-DE" dirty="0"/>
            <a:t>Security and Content Protection</a:t>
          </a:r>
        </a:p>
      </dgm:t>
    </dgm:pt>
    <dgm:pt modelId="{F8391D2F-101D-400E-B489-C4E606CD5516}" type="parTrans" cxnId="{9B3C8DD1-AF94-438D-BC19-84037D39575A}">
      <dgm:prSet/>
      <dgm:spPr/>
      <dgm:t>
        <a:bodyPr/>
        <a:lstStyle/>
        <a:p>
          <a:endParaRPr lang="en-US"/>
        </a:p>
      </dgm:t>
    </dgm:pt>
    <dgm:pt modelId="{61FA6BF1-5A22-4EA6-82F7-F6AA32FCC2BA}" type="sibTrans" cxnId="{9B3C8DD1-AF94-438D-BC19-84037D39575A}">
      <dgm:prSet/>
      <dgm:spPr/>
      <dgm:t>
        <a:bodyPr/>
        <a:lstStyle/>
        <a:p>
          <a:endParaRPr lang="en-US"/>
        </a:p>
      </dgm:t>
    </dgm:pt>
    <dgm:pt modelId="{EA2AE603-C70D-41F7-9FAE-ECF6E5EDC310}">
      <dgm:prSet/>
      <dgm:spPr/>
      <dgm:t>
        <a:bodyPr/>
        <a:lstStyle/>
        <a:p>
          <a:r>
            <a:rPr lang="de-DE"/>
            <a:t>Rendering and Presentation</a:t>
          </a:r>
          <a:endParaRPr lang="de-DE" dirty="0"/>
        </a:p>
      </dgm:t>
    </dgm:pt>
    <dgm:pt modelId="{A945C5AF-9A78-4BD6-99F6-0857063BE208}" type="parTrans" cxnId="{75C3B550-9A3A-44C1-8700-F556F9938AE7}">
      <dgm:prSet/>
      <dgm:spPr/>
      <dgm:t>
        <a:bodyPr/>
        <a:lstStyle/>
        <a:p>
          <a:endParaRPr lang="en-US"/>
        </a:p>
      </dgm:t>
    </dgm:pt>
    <dgm:pt modelId="{9FD12BBC-97AD-4152-9C6C-B26A6CDB616A}" type="sibTrans" cxnId="{75C3B550-9A3A-44C1-8700-F556F9938AE7}">
      <dgm:prSet/>
      <dgm:spPr/>
      <dgm:t>
        <a:bodyPr/>
        <a:lstStyle/>
        <a:p>
          <a:endParaRPr lang="en-US"/>
        </a:p>
      </dgm:t>
    </dgm:pt>
    <dgm:pt modelId="{DA41030E-E45D-4A50-9FCA-B3576A0B8591}">
      <dgm:prSet/>
      <dgm:spPr/>
      <dgm:t>
        <a:bodyPr/>
        <a:lstStyle/>
        <a:p>
          <a:r>
            <a:rPr lang="de-DE"/>
            <a:t>Quality-of Service</a:t>
          </a:r>
          <a:endParaRPr lang="de-DE" dirty="0"/>
        </a:p>
      </dgm:t>
    </dgm:pt>
    <dgm:pt modelId="{38FF282E-443E-44F1-B94D-F2724FEBFCB1}" type="parTrans" cxnId="{EBEB94ED-441B-4061-BEF8-E846A363CB1C}">
      <dgm:prSet/>
      <dgm:spPr/>
      <dgm:t>
        <a:bodyPr/>
        <a:lstStyle/>
        <a:p>
          <a:endParaRPr lang="en-US"/>
        </a:p>
      </dgm:t>
    </dgm:pt>
    <dgm:pt modelId="{47DF70F9-7618-464D-9D24-D615BFB075C5}" type="sibTrans" cxnId="{EBEB94ED-441B-4061-BEF8-E846A363CB1C}">
      <dgm:prSet/>
      <dgm:spPr/>
      <dgm:t>
        <a:bodyPr/>
        <a:lstStyle/>
        <a:p>
          <a:endParaRPr lang="en-US"/>
        </a:p>
      </dgm:t>
    </dgm:pt>
    <dgm:pt modelId="{32EC89D9-D251-4187-8CE0-9EF660BEF50D}">
      <dgm:prSet/>
      <dgm:spPr/>
      <dgm:t>
        <a:bodyPr/>
        <a:lstStyle/>
        <a:p>
          <a:r>
            <a:rPr lang="de-DE" dirty="0"/>
            <a:t>Data collection and Intelligence</a:t>
          </a:r>
        </a:p>
      </dgm:t>
    </dgm:pt>
    <dgm:pt modelId="{7AD7EE04-917C-49DD-9B7E-A5A7AC90664C}" type="parTrans" cxnId="{D4A902CA-9C37-4625-9FE7-1AAE2B04DD6B}">
      <dgm:prSet/>
      <dgm:spPr/>
      <dgm:t>
        <a:bodyPr/>
        <a:lstStyle/>
        <a:p>
          <a:endParaRPr lang="en-US"/>
        </a:p>
      </dgm:t>
    </dgm:pt>
    <dgm:pt modelId="{CDD80B91-CD6F-4B31-A1AA-48E836ACF3D5}" type="sibTrans" cxnId="{D4A902CA-9C37-4625-9FE7-1AAE2B04DD6B}">
      <dgm:prSet/>
      <dgm:spPr/>
      <dgm:t>
        <a:bodyPr/>
        <a:lstStyle/>
        <a:p>
          <a:endParaRPr lang="en-US"/>
        </a:p>
      </dgm:t>
    </dgm:pt>
    <dgm:pt modelId="{D02B6BDC-9B26-44CE-B723-6C0C542B9A7E}" type="pres">
      <dgm:prSet presAssocID="{F9FCD302-98FF-43EF-AD91-AE1AEA75C0B2}" presName="Name0" presStyleCnt="0">
        <dgm:presLayoutVars>
          <dgm:chMax val="7"/>
          <dgm:chPref val="7"/>
          <dgm:dir/>
        </dgm:presLayoutVars>
      </dgm:prSet>
      <dgm:spPr/>
    </dgm:pt>
    <dgm:pt modelId="{ACB02B95-0A07-489C-9483-9386857A0DE3}" type="pres">
      <dgm:prSet presAssocID="{F9FCD302-98FF-43EF-AD91-AE1AEA75C0B2}" presName="Name1" presStyleCnt="0"/>
      <dgm:spPr/>
    </dgm:pt>
    <dgm:pt modelId="{7777A8B7-125A-4509-81A6-F4DA2D926590}" type="pres">
      <dgm:prSet presAssocID="{F9FCD302-98FF-43EF-AD91-AE1AEA75C0B2}" presName="cycle" presStyleCnt="0"/>
      <dgm:spPr/>
    </dgm:pt>
    <dgm:pt modelId="{2AC3F523-CEE8-4229-83C2-10E4444C6FFB}" type="pres">
      <dgm:prSet presAssocID="{F9FCD302-98FF-43EF-AD91-AE1AEA75C0B2}" presName="srcNode" presStyleLbl="node1" presStyleIdx="0" presStyleCnt="7"/>
      <dgm:spPr/>
    </dgm:pt>
    <dgm:pt modelId="{800A340F-7428-41AD-901D-61A49B600B99}" type="pres">
      <dgm:prSet presAssocID="{F9FCD302-98FF-43EF-AD91-AE1AEA75C0B2}" presName="conn" presStyleLbl="parChTrans1D2" presStyleIdx="0" presStyleCnt="1"/>
      <dgm:spPr/>
    </dgm:pt>
    <dgm:pt modelId="{FDDCA504-21A1-4962-875A-EE5F70E69847}" type="pres">
      <dgm:prSet presAssocID="{F9FCD302-98FF-43EF-AD91-AE1AEA75C0B2}" presName="extraNode" presStyleLbl="node1" presStyleIdx="0" presStyleCnt="7"/>
      <dgm:spPr/>
    </dgm:pt>
    <dgm:pt modelId="{AAF6EAE4-F2E5-48AF-8C15-A5125B2CC519}" type="pres">
      <dgm:prSet presAssocID="{F9FCD302-98FF-43EF-AD91-AE1AEA75C0B2}" presName="dstNode" presStyleLbl="node1" presStyleIdx="0" presStyleCnt="7"/>
      <dgm:spPr/>
    </dgm:pt>
    <dgm:pt modelId="{E5CFD313-79C3-484A-9FF1-358C16A481CD}" type="pres">
      <dgm:prSet presAssocID="{F353D478-DF66-4A42-8FC5-DFBEA6009CAE}" presName="text_1" presStyleLbl="node1" presStyleIdx="0" presStyleCnt="7">
        <dgm:presLayoutVars>
          <dgm:bulletEnabled val="1"/>
        </dgm:presLayoutVars>
      </dgm:prSet>
      <dgm:spPr/>
    </dgm:pt>
    <dgm:pt modelId="{97CB4746-1013-4706-AF52-CF5DE692E3D6}" type="pres">
      <dgm:prSet presAssocID="{F353D478-DF66-4A42-8FC5-DFBEA6009CAE}" presName="accent_1" presStyleCnt="0"/>
      <dgm:spPr/>
    </dgm:pt>
    <dgm:pt modelId="{869A8FCC-60A7-4724-B918-3EC0E60BE009}" type="pres">
      <dgm:prSet presAssocID="{F353D478-DF66-4A42-8FC5-DFBEA6009CAE}" presName="accentRepeatNode" presStyleLbl="solidFgAcc1" presStyleIdx="0" presStyleCnt="7"/>
      <dgm:spPr/>
    </dgm:pt>
    <dgm:pt modelId="{A91FFCED-5963-4E4F-956B-5B46880DD616}" type="pres">
      <dgm:prSet presAssocID="{F3C5F8E9-FD6F-4FAF-A23F-5505175D4E9F}" presName="text_2" presStyleLbl="node1" presStyleIdx="1" presStyleCnt="7">
        <dgm:presLayoutVars>
          <dgm:bulletEnabled val="1"/>
        </dgm:presLayoutVars>
      </dgm:prSet>
      <dgm:spPr/>
    </dgm:pt>
    <dgm:pt modelId="{BDF0C3F9-8AD4-4D70-893A-93BFB5F1F0F8}" type="pres">
      <dgm:prSet presAssocID="{F3C5F8E9-FD6F-4FAF-A23F-5505175D4E9F}" presName="accent_2" presStyleCnt="0"/>
      <dgm:spPr/>
    </dgm:pt>
    <dgm:pt modelId="{DCC21CE1-B2B6-453F-B701-564D27D079C8}" type="pres">
      <dgm:prSet presAssocID="{F3C5F8E9-FD6F-4FAF-A23F-5505175D4E9F}" presName="accentRepeatNode" presStyleLbl="solidFgAcc1" presStyleIdx="1" presStyleCnt="7"/>
      <dgm:spPr/>
    </dgm:pt>
    <dgm:pt modelId="{5D8F8910-90F5-4580-BED8-FEE8001FFB33}" type="pres">
      <dgm:prSet presAssocID="{B46EE9C7-C279-480B-9CE6-86E64A4CE9DB}" presName="text_3" presStyleLbl="node1" presStyleIdx="2" presStyleCnt="7">
        <dgm:presLayoutVars>
          <dgm:bulletEnabled val="1"/>
        </dgm:presLayoutVars>
      </dgm:prSet>
      <dgm:spPr/>
    </dgm:pt>
    <dgm:pt modelId="{651D8920-CDA8-43B8-A6BC-D7C100313E78}" type="pres">
      <dgm:prSet presAssocID="{B46EE9C7-C279-480B-9CE6-86E64A4CE9DB}" presName="accent_3" presStyleCnt="0"/>
      <dgm:spPr/>
    </dgm:pt>
    <dgm:pt modelId="{68BD5D1D-840B-41F2-AE29-E28527B7F7B2}" type="pres">
      <dgm:prSet presAssocID="{B46EE9C7-C279-480B-9CE6-86E64A4CE9DB}" presName="accentRepeatNode" presStyleLbl="solidFgAcc1" presStyleIdx="2" presStyleCnt="7"/>
      <dgm:spPr/>
    </dgm:pt>
    <dgm:pt modelId="{D96C3A2D-43DB-43C8-889F-F7ADFAE6B7E8}" type="pres">
      <dgm:prSet presAssocID="{696DC4CA-4184-44D9-BA89-F41B7B524F04}" presName="text_4" presStyleLbl="node1" presStyleIdx="3" presStyleCnt="7">
        <dgm:presLayoutVars>
          <dgm:bulletEnabled val="1"/>
        </dgm:presLayoutVars>
      </dgm:prSet>
      <dgm:spPr/>
    </dgm:pt>
    <dgm:pt modelId="{378F8EDE-ABCC-4195-A3F7-45578634BF06}" type="pres">
      <dgm:prSet presAssocID="{696DC4CA-4184-44D9-BA89-F41B7B524F04}" presName="accent_4" presStyleCnt="0"/>
      <dgm:spPr/>
    </dgm:pt>
    <dgm:pt modelId="{2C747FAE-7EAA-48BF-BBEE-CF4BC97D3129}" type="pres">
      <dgm:prSet presAssocID="{696DC4CA-4184-44D9-BA89-F41B7B524F04}" presName="accentRepeatNode" presStyleLbl="solidFgAcc1" presStyleIdx="3" presStyleCnt="7"/>
      <dgm:spPr/>
    </dgm:pt>
    <dgm:pt modelId="{00528B8B-F8ED-488A-A9AE-157DA42343DB}" type="pres">
      <dgm:prSet presAssocID="{EA2AE603-C70D-41F7-9FAE-ECF6E5EDC310}" presName="text_5" presStyleLbl="node1" presStyleIdx="4" presStyleCnt="7">
        <dgm:presLayoutVars>
          <dgm:bulletEnabled val="1"/>
        </dgm:presLayoutVars>
      </dgm:prSet>
      <dgm:spPr/>
    </dgm:pt>
    <dgm:pt modelId="{FA8C668E-CE5A-4377-91FF-A6021FFE5501}" type="pres">
      <dgm:prSet presAssocID="{EA2AE603-C70D-41F7-9FAE-ECF6E5EDC310}" presName="accent_5" presStyleCnt="0"/>
      <dgm:spPr/>
    </dgm:pt>
    <dgm:pt modelId="{50DCC681-3D11-4C7D-A0FD-F4537EDD16ED}" type="pres">
      <dgm:prSet presAssocID="{EA2AE603-C70D-41F7-9FAE-ECF6E5EDC310}" presName="accentRepeatNode" presStyleLbl="solidFgAcc1" presStyleIdx="4" presStyleCnt="7"/>
      <dgm:spPr/>
    </dgm:pt>
    <dgm:pt modelId="{F3169D80-48FF-449B-8903-BABAB9DF088B}" type="pres">
      <dgm:prSet presAssocID="{DA41030E-E45D-4A50-9FCA-B3576A0B8591}" presName="text_6" presStyleLbl="node1" presStyleIdx="5" presStyleCnt="7">
        <dgm:presLayoutVars>
          <dgm:bulletEnabled val="1"/>
        </dgm:presLayoutVars>
      </dgm:prSet>
      <dgm:spPr/>
    </dgm:pt>
    <dgm:pt modelId="{C25160E0-EC23-4EE5-824A-C997677899FB}" type="pres">
      <dgm:prSet presAssocID="{DA41030E-E45D-4A50-9FCA-B3576A0B8591}" presName="accent_6" presStyleCnt="0"/>
      <dgm:spPr/>
    </dgm:pt>
    <dgm:pt modelId="{3C3B4A6E-7B97-47C6-9122-A51A464DCB59}" type="pres">
      <dgm:prSet presAssocID="{DA41030E-E45D-4A50-9FCA-B3576A0B8591}" presName="accentRepeatNode" presStyleLbl="solidFgAcc1" presStyleIdx="5" presStyleCnt="7"/>
      <dgm:spPr/>
    </dgm:pt>
    <dgm:pt modelId="{F9E94D3E-D179-437A-87FE-66F02B7589AC}" type="pres">
      <dgm:prSet presAssocID="{32EC89D9-D251-4187-8CE0-9EF660BEF50D}" presName="text_7" presStyleLbl="node1" presStyleIdx="6" presStyleCnt="7">
        <dgm:presLayoutVars>
          <dgm:bulletEnabled val="1"/>
        </dgm:presLayoutVars>
      </dgm:prSet>
      <dgm:spPr/>
    </dgm:pt>
    <dgm:pt modelId="{F449A58F-CCFF-48E9-9718-D9B56D35960C}" type="pres">
      <dgm:prSet presAssocID="{32EC89D9-D251-4187-8CE0-9EF660BEF50D}" presName="accent_7" presStyleCnt="0"/>
      <dgm:spPr/>
    </dgm:pt>
    <dgm:pt modelId="{F1C6C571-7B17-40AB-924A-8E7BA52849F1}" type="pres">
      <dgm:prSet presAssocID="{32EC89D9-D251-4187-8CE0-9EF660BEF50D}" presName="accentRepeatNode" presStyleLbl="solidFgAcc1" presStyleIdx="6" presStyleCnt="7"/>
      <dgm:spPr/>
    </dgm:pt>
  </dgm:ptLst>
  <dgm:cxnLst>
    <dgm:cxn modelId="{5D15C508-B244-43D5-B40B-ABA731216EF4}" type="presOf" srcId="{F9FCD302-98FF-43EF-AD91-AE1AEA75C0B2}" destId="{D02B6BDC-9B26-44CE-B723-6C0C542B9A7E}" srcOrd="0" destOrd="0" presId="urn:microsoft.com/office/officeart/2008/layout/VerticalCurvedList"/>
    <dgm:cxn modelId="{D394252E-689A-4735-BAB2-BE9722498997}" srcId="{F9FCD302-98FF-43EF-AD91-AE1AEA75C0B2}" destId="{F3C5F8E9-FD6F-4FAF-A23F-5505175D4E9F}" srcOrd="1" destOrd="0" parTransId="{558EAFC5-0734-4657-9EB5-6D7DE20605E4}" sibTransId="{EFF86FA0-ED63-40A1-9A86-AABB38A29510}"/>
    <dgm:cxn modelId="{71078340-B313-4471-B8AA-A47EA52359CD}" type="presOf" srcId="{32EC89D9-D251-4187-8CE0-9EF660BEF50D}" destId="{F9E94D3E-D179-437A-87FE-66F02B7589AC}" srcOrd="0" destOrd="0" presId="urn:microsoft.com/office/officeart/2008/layout/VerticalCurvedList"/>
    <dgm:cxn modelId="{38BB934C-3FA9-4FC4-8B93-E2FD3BEB8FAC}" type="presOf" srcId="{DA41030E-E45D-4A50-9FCA-B3576A0B8591}" destId="{F3169D80-48FF-449B-8903-BABAB9DF088B}" srcOrd="0" destOrd="0" presId="urn:microsoft.com/office/officeart/2008/layout/VerticalCurvedList"/>
    <dgm:cxn modelId="{75C3B550-9A3A-44C1-8700-F556F9938AE7}" srcId="{F9FCD302-98FF-43EF-AD91-AE1AEA75C0B2}" destId="{EA2AE603-C70D-41F7-9FAE-ECF6E5EDC310}" srcOrd="4" destOrd="0" parTransId="{A945C5AF-9A78-4BD6-99F6-0857063BE208}" sibTransId="{9FD12BBC-97AD-4152-9C6C-B26A6CDB616A}"/>
    <dgm:cxn modelId="{AA69487E-98A7-41DA-8D1A-A5CF8F473A26}" type="presOf" srcId="{696DC4CA-4184-44D9-BA89-F41B7B524F04}" destId="{D96C3A2D-43DB-43C8-889F-F7ADFAE6B7E8}" srcOrd="0" destOrd="0" presId="urn:microsoft.com/office/officeart/2008/layout/VerticalCurvedList"/>
    <dgm:cxn modelId="{965CEC8C-230A-481A-A2F2-B2C859EB1335}" type="presOf" srcId="{766741F2-13E6-4497-A5E4-F580E5F197A4}" destId="{800A340F-7428-41AD-901D-61A49B600B99}" srcOrd="0" destOrd="0" presId="urn:microsoft.com/office/officeart/2008/layout/VerticalCurvedList"/>
    <dgm:cxn modelId="{1AEF539C-4AE4-47B5-AB53-A61FBEE853F0}" type="presOf" srcId="{EA2AE603-C70D-41F7-9FAE-ECF6E5EDC310}" destId="{00528B8B-F8ED-488A-A9AE-157DA42343DB}" srcOrd="0" destOrd="0" presId="urn:microsoft.com/office/officeart/2008/layout/VerticalCurvedList"/>
    <dgm:cxn modelId="{EC22F1A2-4C6B-40F0-8C44-B740858ED358}" type="presOf" srcId="{F3C5F8E9-FD6F-4FAF-A23F-5505175D4E9F}" destId="{A91FFCED-5963-4E4F-956B-5B46880DD616}" srcOrd="0" destOrd="0" presId="urn:microsoft.com/office/officeart/2008/layout/VerticalCurvedList"/>
    <dgm:cxn modelId="{D4A902CA-9C37-4625-9FE7-1AAE2B04DD6B}" srcId="{F9FCD302-98FF-43EF-AD91-AE1AEA75C0B2}" destId="{32EC89D9-D251-4187-8CE0-9EF660BEF50D}" srcOrd="6" destOrd="0" parTransId="{7AD7EE04-917C-49DD-9B7E-A5A7AC90664C}" sibTransId="{CDD80B91-CD6F-4B31-A1AA-48E836ACF3D5}"/>
    <dgm:cxn modelId="{F993D9CD-D021-4A92-AC7A-865C47276F76}" type="presOf" srcId="{B46EE9C7-C279-480B-9CE6-86E64A4CE9DB}" destId="{5D8F8910-90F5-4580-BED8-FEE8001FFB33}" srcOrd="0" destOrd="0" presId="urn:microsoft.com/office/officeart/2008/layout/VerticalCurvedList"/>
    <dgm:cxn modelId="{9B3C8DD1-AF94-438D-BC19-84037D39575A}" srcId="{F9FCD302-98FF-43EF-AD91-AE1AEA75C0B2}" destId="{696DC4CA-4184-44D9-BA89-F41B7B524F04}" srcOrd="3" destOrd="0" parTransId="{F8391D2F-101D-400E-B489-C4E606CD5516}" sibTransId="{61FA6BF1-5A22-4EA6-82F7-F6AA32FCC2BA}"/>
    <dgm:cxn modelId="{C64CF4D6-BB9F-4154-AEAB-AD2409CA625B}" srcId="{F9FCD302-98FF-43EF-AD91-AE1AEA75C0B2}" destId="{B46EE9C7-C279-480B-9CE6-86E64A4CE9DB}" srcOrd="2" destOrd="0" parTransId="{7E8CCEB4-05DD-4BBF-9CA0-EB1E32C9C7B8}" sibTransId="{587DE780-5621-458B-99F8-5E73EB1C01A6}"/>
    <dgm:cxn modelId="{179FB3DB-6CCE-4C48-A984-9A546ADCF48B}" type="presOf" srcId="{F353D478-DF66-4A42-8FC5-DFBEA6009CAE}" destId="{E5CFD313-79C3-484A-9FF1-358C16A481CD}" srcOrd="0" destOrd="0" presId="urn:microsoft.com/office/officeart/2008/layout/VerticalCurvedList"/>
    <dgm:cxn modelId="{EBEB94ED-441B-4061-BEF8-E846A363CB1C}" srcId="{F9FCD302-98FF-43EF-AD91-AE1AEA75C0B2}" destId="{DA41030E-E45D-4A50-9FCA-B3576A0B8591}" srcOrd="5" destOrd="0" parTransId="{38FF282E-443E-44F1-B94D-F2724FEBFCB1}" sibTransId="{47DF70F9-7618-464D-9D24-D615BFB075C5}"/>
    <dgm:cxn modelId="{FAE801F5-B814-471A-A833-1792D38C439A}" srcId="{F9FCD302-98FF-43EF-AD91-AE1AEA75C0B2}" destId="{F353D478-DF66-4A42-8FC5-DFBEA6009CAE}" srcOrd="0" destOrd="0" parTransId="{F85D8589-E2E9-4D68-9AA7-8781B067115A}" sibTransId="{766741F2-13E6-4497-A5E4-F580E5F197A4}"/>
    <dgm:cxn modelId="{E8EC5567-8050-467F-8364-CB2E4737279B}" type="presParOf" srcId="{D02B6BDC-9B26-44CE-B723-6C0C542B9A7E}" destId="{ACB02B95-0A07-489C-9483-9386857A0DE3}" srcOrd="0" destOrd="0" presId="urn:microsoft.com/office/officeart/2008/layout/VerticalCurvedList"/>
    <dgm:cxn modelId="{F1E809BF-91E2-4BA5-9758-2B8D9B7EB574}" type="presParOf" srcId="{ACB02B95-0A07-489C-9483-9386857A0DE3}" destId="{7777A8B7-125A-4509-81A6-F4DA2D926590}" srcOrd="0" destOrd="0" presId="urn:microsoft.com/office/officeart/2008/layout/VerticalCurvedList"/>
    <dgm:cxn modelId="{78D53FE6-DD5E-4FC1-8558-757C17AF7034}" type="presParOf" srcId="{7777A8B7-125A-4509-81A6-F4DA2D926590}" destId="{2AC3F523-CEE8-4229-83C2-10E4444C6FFB}" srcOrd="0" destOrd="0" presId="urn:microsoft.com/office/officeart/2008/layout/VerticalCurvedList"/>
    <dgm:cxn modelId="{AAD40F8F-5F73-41BF-884F-6D7B66F2E484}" type="presParOf" srcId="{7777A8B7-125A-4509-81A6-F4DA2D926590}" destId="{800A340F-7428-41AD-901D-61A49B600B99}" srcOrd="1" destOrd="0" presId="urn:microsoft.com/office/officeart/2008/layout/VerticalCurvedList"/>
    <dgm:cxn modelId="{3100D598-7E33-4FCA-B2F9-4FE4E68AA8E1}" type="presParOf" srcId="{7777A8B7-125A-4509-81A6-F4DA2D926590}" destId="{FDDCA504-21A1-4962-875A-EE5F70E69847}" srcOrd="2" destOrd="0" presId="urn:microsoft.com/office/officeart/2008/layout/VerticalCurvedList"/>
    <dgm:cxn modelId="{09796892-906A-4FF3-B47E-B26CC2B6AA93}" type="presParOf" srcId="{7777A8B7-125A-4509-81A6-F4DA2D926590}" destId="{AAF6EAE4-F2E5-48AF-8C15-A5125B2CC519}" srcOrd="3" destOrd="0" presId="urn:microsoft.com/office/officeart/2008/layout/VerticalCurvedList"/>
    <dgm:cxn modelId="{3F4281AB-9CEF-47F2-B876-0FD6C34D786C}" type="presParOf" srcId="{ACB02B95-0A07-489C-9483-9386857A0DE3}" destId="{E5CFD313-79C3-484A-9FF1-358C16A481CD}" srcOrd="1" destOrd="0" presId="urn:microsoft.com/office/officeart/2008/layout/VerticalCurvedList"/>
    <dgm:cxn modelId="{7DBF20C4-74DD-46CE-9A40-54A42E3E4D1D}" type="presParOf" srcId="{ACB02B95-0A07-489C-9483-9386857A0DE3}" destId="{97CB4746-1013-4706-AF52-CF5DE692E3D6}" srcOrd="2" destOrd="0" presId="urn:microsoft.com/office/officeart/2008/layout/VerticalCurvedList"/>
    <dgm:cxn modelId="{5EDBA92C-041B-4254-B510-534DB9E7B510}" type="presParOf" srcId="{97CB4746-1013-4706-AF52-CF5DE692E3D6}" destId="{869A8FCC-60A7-4724-B918-3EC0E60BE009}" srcOrd="0" destOrd="0" presId="urn:microsoft.com/office/officeart/2008/layout/VerticalCurvedList"/>
    <dgm:cxn modelId="{BACF596F-FB8A-49B4-9AAD-0AF3CA7B4B5F}" type="presParOf" srcId="{ACB02B95-0A07-489C-9483-9386857A0DE3}" destId="{A91FFCED-5963-4E4F-956B-5B46880DD616}" srcOrd="3" destOrd="0" presId="urn:microsoft.com/office/officeart/2008/layout/VerticalCurvedList"/>
    <dgm:cxn modelId="{A3A31A39-A001-43D6-A1FC-F9D722680620}" type="presParOf" srcId="{ACB02B95-0A07-489C-9483-9386857A0DE3}" destId="{BDF0C3F9-8AD4-4D70-893A-93BFB5F1F0F8}" srcOrd="4" destOrd="0" presId="urn:microsoft.com/office/officeart/2008/layout/VerticalCurvedList"/>
    <dgm:cxn modelId="{ADEB08B0-E8FE-45BE-8FCB-7DA3273676D4}" type="presParOf" srcId="{BDF0C3F9-8AD4-4D70-893A-93BFB5F1F0F8}" destId="{DCC21CE1-B2B6-453F-B701-564D27D079C8}" srcOrd="0" destOrd="0" presId="urn:microsoft.com/office/officeart/2008/layout/VerticalCurvedList"/>
    <dgm:cxn modelId="{51334267-FBD7-4040-BC62-12FE9FC55431}" type="presParOf" srcId="{ACB02B95-0A07-489C-9483-9386857A0DE3}" destId="{5D8F8910-90F5-4580-BED8-FEE8001FFB33}" srcOrd="5" destOrd="0" presId="urn:microsoft.com/office/officeart/2008/layout/VerticalCurvedList"/>
    <dgm:cxn modelId="{F03BE35D-591D-4457-B4BD-7E12515198F9}" type="presParOf" srcId="{ACB02B95-0A07-489C-9483-9386857A0DE3}" destId="{651D8920-CDA8-43B8-A6BC-D7C100313E78}" srcOrd="6" destOrd="0" presId="urn:microsoft.com/office/officeart/2008/layout/VerticalCurvedList"/>
    <dgm:cxn modelId="{F0352DB9-BB99-4180-B1E4-D4DEB8E7E83C}" type="presParOf" srcId="{651D8920-CDA8-43B8-A6BC-D7C100313E78}" destId="{68BD5D1D-840B-41F2-AE29-E28527B7F7B2}" srcOrd="0" destOrd="0" presId="urn:microsoft.com/office/officeart/2008/layout/VerticalCurvedList"/>
    <dgm:cxn modelId="{7BA9D4EE-4CC8-47EC-A865-49018316EEB9}" type="presParOf" srcId="{ACB02B95-0A07-489C-9483-9386857A0DE3}" destId="{D96C3A2D-43DB-43C8-889F-F7ADFAE6B7E8}" srcOrd="7" destOrd="0" presId="urn:microsoft.com/office/officeart/2008/layout/VerticalCurvedList"/>
    <dgm:cxn modelId="{6E108F44-BB99-4C88-A842-A4EC7AF07E3A}" type="presParOf" srcId="{ACB02B95-0A07-489C-9483-9386857A0DE3}" destId="{378F8EDE-ABCC-4195-A3F7-45578634BF06}" srcOrd="8" destOrd="0" presId="urn:microsoft.com/office/officeart/2008/layout/VerticalCurvedList"/>
    <dgm:cxn modelId="{AEAA447F-A86D-4F41-A9EA-2A9B06596A5C}" type="presParOf" srcId="{378F8EDE-ABCC-4195-A3F7-45578634BF06}" destId="{2C747FAE-7EAA-48BF-BBEE-CF4BC97D3129}" srcOrd="0" destOrd="0" presId="urn:microsoft.com/office/officeart/2008/layout/VerticalCurvedList"/>
    <dgm:cxn modelId="{29AB9E57-C98F-445A-ADED-1EDE38E093F4}" type="presParOf" srcId="{ACB02B95-0A07-489C-9483-9386857A0DE3}" destId="{00528B8B-F8ED-488A-A9AE-157DA42343DB}" srcOrd="9" destOrd="0" presId="urn:microsoft.com/office/officeart/2008/layout/VerticalCurvedList"/>
    <dgm:cxn modelId="{CEA088E6-C124-4661-823B-DE3713F06AA4}" type="presParOf" srcId="{ACB02B95-0A07-489C-9483-9386857A0DE3}" destId="{FA8C668E-CE5A-4377-91FF-A6021FFE5501}" srcOrd="10" destOrd="0" presId="urn:microsoft.com/office/officeart/2008/layout/VerticalCurvedList"/>
    <dgm:cxn modelId="{2384C922-1040-43F8-A40B-56CFEBCC3A69}" type="presParOf" srcId="{FA8C668E-CE5A-4377-91FF-A6021FFE5501}" destId="{50DCC681-3D11-4C7D-A0FD-F4537EDD16ED}" srcOrd="0" destOrd="0" presId="urn:microsoft.com/office/officeart/2008/layout/VerticalCurvedList"/>
    <dgm:cxn modelId="{B7506B14-06E0-4763-9640-AB67B3632E12}" type="presParOf" srcId="{ACB02B95-0A07-489C-9483-9386857A0DE3}" destId="{F3169D80-48FF-449B-8903-BABAB9DF088B}" srcOrd="11" destOrd="0" presId="urn:microsoft.com/office/officeart/2008/layout/VerticalCurvedList"/>
    <dgm:cxn modelId="{4A088B7F-6DED-4DB8-8E02-6F2312C87AB9}" type="presParOf" srcId="{ACB02B95-0A07-489C-9483-9386857A0DE3}" destId="{C25160E0-EC23-4EE5-824A-C997677899FB}" srcOrd="12" destOrd="0" presId="urn:microsoft.com/office/officeart/2008/layout/VerticalCurvedList"/>
    <dgm:cxn modelId="{C058B275-F53A-4509-A94A-24E2E591BE12}" type="presParOf" srcId="{C25160E0-EC23-4EE5-824A-C997677899FB}" destId="{3C3B4A6E-7B97-47C6-9122-A51A464DCB59}" srcOrd="0" destOrd="0" presId="urn:microsoft.com/office/officeart/2008/layout/VerticalCurvedList"/>
    <dgm:cxn modelId="{FDC3DC27-61C9-4157-A09F-DC988F665121}" type="presParOf" srcId="{ACB02B95-0A07-489C-9483-9386857A0DE3}" destId="{F9E94D3E-D179-437A-87FE-66F02B7589AC}" srcOrd="13" destOrd="0" presId="urn:microsoft.com/office/officeart/2008/layout/VerticalCurvedList"/>
    <dgm:cxn modelId="{3E232893-E5DA-4810-AE45-56C9FBFE456D}" type="presParOf" srcId="{ACB02B95-0A07-489C-9483-9386857A0DE3}" destId="{F449A58F-CCFF-48E9-9718-D9B56D35960C}" srcOrd="14" destOrd="0" presId="urn:microsoft.com/office/officeart/2008/layout/VerticalCurvedList"/>
    <dgm:cxn modelId="{0F7A87F0-535D-4800-8992-481B8F9C1144}" type="presParOf" srcId="{F449A58F-CCFF-48E9-9718-D9B56D35960C}" destId="{F1C6C571-7B17-40AB-924A-8E7BA52849F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22A349-1D90-4EA4-9BA8-309750A08521}"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FCC2EE44-CD2D-4770-8137-9EFA6D65C625}">
      <dgm:prSet phldrT="[Text]"/>
      <dgm:spPr/>
      <dgm:t>
        <a:bodyPr/>
        <a:lstStyle/>
        <a:p>
          <a:r>
            <a:rPr lang="en-US" dirty="0"/>
            <a:t>Promote and drive globally standardized solutions</a:t>
          </a:r>
        </a:p>
      </dgm:t>
    </dgm:pt>
    <dgm:pt modelId="{914843BF-2669-42F6-871D-DF48807D56AD}" type="parTrans" cxnId="{F3F5CEC5-12C4-4039-A1DD-0BD6A5DBF194}">
      <dgm:prSet/>
      <dgm:spPr/>
      <dgm:t>
        <a:bodyPr/>
        <a:lstStyle/>
        <a:p>
          <a:endParaRPr lang="en-US"/>
        </a:p>
      </dgm:t>
    </dgm:pt>
    <dgm:pt modelId="{F4A9A888-3040-422A-BE8E-9E8064B1DBF2}" type="sibTrans" cxnId="{F3F5CEC5-12C4-4039-A1DD-0BD6A5DBF194}">
      <dgm:prSet/>
      <dgm:spPr/>
      <dgm:t>
        <a:bodyPr/>
        <a:lstStyle/>
        <a:p>
          <a:endParaRPr lang="en-US"/>
        </a:p>
      </dgm:t>
    </dgm:pt>
    <dgm:pt modelId="{C52A3794-D172-417A-A8EA-4DE233E5FA18}">
      <dgm:prSet/>
      <dgm:spPr/>
      <dgm:t>
        <a:bodyPr/>
        <a:lstStyle/>
        <a:p>
          <a:r>
            <a:rPr lang="en-US" dirty="0"/>
            <a:t>Work with the relevant ecosystem players and bring them to standards</a:t>
          </a:r>
        </a:p>
      </dgm:t>
    </dgm:pt>
    <dgm:pt modelId="{B6818609-8AE6-4776-A413-21992BEA3D99}" type="parTrans" cxnId="{F3C2266A-E346-475E-B7D3-F5496B969D3C}">
      <dgm:prSet/>
      <dgm:spPr/>
      <dgm:t>
        <a:bodyPr/>
        <a:lstStyle/>
        <a:p>
          <a:endParaRPr lang="en-US"/>
        </a:p>
      </dgm:t>
    </dgm:pt>
    <dgm:pt modelId="{6D6ED83C-C4D6-4D14-8C28-5D79D8C817E7}" type="sibTrans" cxnId="{F3C2266A-E346-475E-B7D3-F5496B969D3C}">
      <dgm:prSet/>
      <dgm:spPr/>
      <dgm:t>
        <a:bodyPr/>
        <a:lstStyle/>
        <a:p>
          <a:endParaRPr lang="en-US"/>
        </a:p>
      </dgm:t>
    </dgm:pt>
    <dgm:pt modelId="{6B0C61EA-39A5-4A85-BF9F-6A04976ECCA7}">
      <dgm:prSet/>
      <dgm:spPr/>
      <dgm:t>
        <a:bodyPr/>
        <a:lstStyle/>
        <a:p>
          <a:r>
            <a:rPr lang="en-US" dirty="0"/>
            <a:t>Introduce QC Technologies to standards and ecosystems</a:t>
          </a:r>
        </a:p>
      </dgm:t>
    </dgm:pt>
    <dgm:pt modelId="{AFA1D182-22B0-4022-BC02-5C4B8FF81983}" type="parTrans" cxnId="{8C24DC76-37E9-4F02-8711-70981815D130}">
      <dgm:prSet/>
      <dgm:spPr/>
      <dgm:t>
        <a:bodyPr/>
        <a:lstStyle/>
        <a:p>
          <a:endParaRPr lang="en-US"/>
        </a:p>
      </dgm:t>
    </dgm:pt>
    <dgm:pt modelId="{8307265F-047D-40C9-80DB-2F770051C4DC}" type="sibTrans" cxnId="{8C24DC76-37E9-4F02-8711-70981815D130}">
      <dgm:prSet/>
      <dgm:spPr/>
      <dgm:t>
        <a:bodyPr/>
        <a:lstStyle/>
        <a:p>
          <a:endParaRPr lang="en-US"/>
        </a:p>
      </dgm:t>
    </dgm:pt>
    <dgm:pt modelId="{E1B3FC1B-713F-4865-B0A8-65F443F75A15}">
      <dgm:prSet/>
      <dgm:spPr/>
      <dgm:t>
        <a:bodyPr/>
        <a:lstStyle/>
        <a:p>
          <a:r>
            <a:rPr lang="en-US" b="1" dirty="0">
              <a:solidFill>
                <a:srgbClr val="FFFF00"/>
              </a:solidFill>
            </a:rPr>
            <a:t>Support the development of open source and reference tools</a:t>
          </a:r>
        </a:p>
      </dgm:t>
    </dgm:pt>
    <dgm:pt modelId="{01F23B4D-4B14-42D5-A6FF-9C720C596BF4}" type="parTrans" cxnId="{2824697B-5F2A-463F-BC3E-F9999E32E1B8}">
      <dgm:prSet/>
      <dgm:spPr/>
      <dgm:t>
        <a:bodyPr/>
        <a:lstStyle/>
        <a:p>
          <a:endParaRPr lang="en-US"/>
        </a:p>
      </dgm:t>
    </dgm:pt>
    <dgm:pt modelId="{8AF65200-DE3C-4D79-9C33-3616C340AF99}" type="sibTrans" cxnId="{2824697B-5F2A-463F-BC3E-F9999E32E1B8}">
      <dgm:prSet/>
      <dgm:spPr/>
      <dgm:t>
        <a:bodyPr/>
        <a:lstStyle/>
        <a:p>
          <a:endParaRPr lang="en-US"/>
        </a:p>
      </dgm:t>
    </dgm:pt>
    <dgm:pt modelId="{0A8C0921-51B2-44E2-A86F-650002FD9BAE}">
      <dgm:prSet/>
      <dgm:spPr/>
      <dgm:t>
        <a:bodyPr/>
        <a:lstStyle/>
        <a:p>
          <a:r>
            <a:rPr lang="en-US"/>
            <a:t>Support </a:t>
          </a:r>
          <a:r>
            <a:rPr lang="en-US" dirty="0"/>
            <a:t>our product teams</a:t>
          </a:r>
        </a:p>
      </dgm:t>
    </dgm:pt>
    <dgm:pt modelId="{D9D93972-BCAF-41E5-B349-BA52453D5B89}" type="parTrans" cxnId="{B2F8047A-8E17-4E4A-82D2-AEDBFA6B993B}">
      <dgm:prSet/>
      <dgm:spPr/>
      <dgm:t>
        <a:bodyPr/>
        <a:lstStyle/>
        <a:p>
          <a:endParaRPr lang="en-US"/>
        </a:p>
      </dgm:t>
    </dgm:pt>
    <dgm:pt modelId="{506336CE-C7C9-4D20-8B59-F5490768DC02}" type="sibTrans" cxnId="{B2F8047A-8E17-4E4A-82D2-AEDBFA6B993B}">
      <dgm:prSet/>
      <dgm:spPr/>
      <dgm:t>
        <a:bodyPr/>
        <a:lstStyle/>
        <a:p>
          <a:endParaRPr lang="en-US"/>
        </a:p>
      </dgm:t>
    </dgm:pt>
    <dgm:pt modelId="{AB79A468-80C8-469F-B4D9-BC8D991A5978}">
      <dgm:prSet/>
      <dgm:spPr/>
      <dgm:t>
        <a:bodyPr/>
        <a:lstStyle/>
        <a:p>
          <a:r>
            <a:rPr lang="en-US" dirty="0"/>
            <a:t>Develop new ecosystems</a:t>
          </a:r>
        </a:p>
      </dgm:t>
    </dgm:pt>
    <dgm:pt modelId="{C9431417-1BAE-473D-9BBE-97D789721238}" type="parTrans" cxnId="{E8496A9C-5FA7-4230-B26A-7B3E80706AE9}">
      <dgm:prSet/>
      <dgm:spPr/>
      <dgm:t>
        <a:bodyPr/>
        <a:lstStyle/>
        <a:p>
          <a:endParaRPr lang="en-US"/>
        </a:p>
      </dgm:t>
    </dgm:pt>
    <dgm:pt modelId="{8828048E-95BF-467A-9BBF-95DF0707DE00}" type="sibTrans" cxnId="{E8496A9C-5FA7-4230-B26A-7B3E80706AE9}">
      <dgm:prSet/>
      <dgm:spPr/>
      <dgm:t>
        <a:bodyPr/>
        <a:lstStyle/>
        <a:p>
          <a:endParaRPr lang="en-US"/>
        </a:p>
      </dgm:t>
    </dgm:pt>
    <dgm:pt modelId="{3B765CE7-C98D-40E7-AC9F-DDFBE2924A4C}" type="pres">
      <dgm:prSet presAssocID="{8022A349-1D90-4EA4-9BA8-309750A08521}" presName="Name0" presStyleCnt="0">
        <dgm:presLayoutVars>
          <dgm:chMax val="7"/>
          <dgm:chPref val="7"/>
          <dgm:dir/>
        </dgm:presLayoutVars>
      </dgm:prSet>
      <dgm:spPr/>
    </dgm:pt>
    <dgm:pt modelId="{50D11A6C-991B-4D87-BF35-E3ED861ECCA1}" type="pres">
      <dgm:prSet presAssocID="{8022A349-1D90-4EA4-9BA8-309750A08521}" presName="Name1" presStyleCnt="0"/>
      <dgm:spPr/>
    </dgm:pt>
    <dgm:pt modelId="{456301D4-B6C5-42AB-B4C9-88BFB4F530F0}" type="pres">
      <dgm:prSet presAssocID="{8022A349-1D90-4EA4-9BA8-309750A08521}" presName="cycle" presStyleCnt="0"/>
      <dgm:spPr/>
    </dgm:pt>
    <dgm:pt modelId="{EB4E7DC9-3EC6-4D77-AF67-B1A1C09D2A17}" type="pres">
      <dgm:prSet presAssocID="{8022A349-1D90-4EA4-9BA8-309750A08521}" presName="srcNode" presStyleLbl="node1" presStyleIdx="0" presStyleCnt="6"/>
      <dgm:spPr/>
    </dgm:pt>
    <dgm:pt modelId="{FD3AFC98-5D9D-4834-A10F-3F704DD48E95}" type="pres">
      <dgm:prSet presAssocID="{8022A349-1D90-4EA4-9BA8-309750A08521}" presName="conn" presStyleLbl="parChTrans1D2" presStyleIdx="0" presStyleCnt="1"/>
      <dgm:spPr/>
    </dgm:pt>
    <dgm:pt modelId="{2603F1E2-1602-4A5B-9B43-55BD405772CC}" type="pres">
      <dgm:prSet presAssocID="{8022A349-1D90-4EA4-9BA8-309750A08521}" presName="extraNode" presStyleLbl="node1" presStyleIdx="0" presStyleCnt="6"/>
      <dgm:spPr/>
    </dgm:pt>
    <dgm:pt modelId="{2EE4D448-A88C-4DB0-ABB0-A170B96512AA}" type="pres">
      <dgm:prSet presAssocID="{8022A349-1D90-4EA4-9BA8-309750A08521}" presName="dstNode" presStyleLbl="node1" presStyleIdx="0" presStyleCnt="6"/>
      <dgm:spPr/>
    </dgm:pt>
    <dgm:pt modelId="{2DECE95C-5967-4560-9AD6-2F5E8A60D307}" type="pres">
      <dgm:prSet presAssocID="{FCC2EE44-CD2D-4770-8137-9EFA6D65C625}" presName="text_1" presStyleLbl="node1" presStyleIdx="0" presStyleCnt="6">
        <dgm:presLayoutVars>
          <dgm:bulletEnabled val="1"/>
        </dgm:presLayoutVars>
      </dgm:prSet>
      <dgm:spPr/>
    </dgm:pt>
    <dgm:pt modelId="{02091237-BF66-46C1-A7DE-6ED803870A16}" type="pres">
      <dgm:prSet presAssocID="{FCC2EE44-CD2D-4770-8137-9EFA6D65C625}" presName="accent_1" presStyleCnt="0"/>
      <dgm:spPr/>
    </dgm:pt>
    <dgm:pt modelId="{777398C7-E151-4D2F-8040-AF2F7D9846DC}" type="pres">
      <dgm:prSet presAssocID="{FCC2EE44-CD2D-4770-8137-9EFA6D65C625}" presName="accentRepeatNode" presStyleLbl="solidFgAcc1" presStyleIdx="0" presStyleCnt="6"/>
      <dgm:spPr/>
    </dgm:pt>
    <dgm:pt modelId="{C690A3D1-0096-4461-83F1-36187B639360}" type="pres">
      <dgm:prSet presAssocID="{C52A3794-D172-417A-A8EA-4DE233E5FA18}" presName="text_2" presStyleLbl="node1" presStyleIdx="1" presStyleCnt="6">
        <dgm:presLayoutVars>
          <dgm:bulletEnabled val="1"/>
        </dgm:presLayoutVars>
      </dgm:prSet>
      <dgm:spPr/>
    </dgm:pt>
    <dgm:pt modelId="{D332392D-650C-45CF-995D-C415C3899AD8}" type="pres">
      <dgm:prSet presAssocID="{C52A3794-D172-417A-A8EA-4DE233E5FA18}" presName="accent_2" presStyleCnt="0"/>
      <dgm:spPr/>
    </dgm:pt>
    <dgm:pt modelId="{91801104-7B81-4D07-B414-BBB17C2F05C4}" type="pres">
      <dgm:prSet presAssocID="{C52A3794-D172-417A-A8EA-4DE233E5FA18}" presName="accentRepeatNode" presStyleLbl="solidFgAcc1" presStyleIdx="1" presStyleCnt="6"/>
      <dgm:spPr/>
    </dgm:pt>
    <dgm:pt modelId="{39A3E31C-7D98-4B6C-9D03-D1F36413F9BF}" type="pres">
      <dgm:prSet presAssocID="{AB79A468-80C8-469F-B4D9-BC8D991A5978}" presName="text_3" presStyleLbl="node1" presStyleIdx="2" presStyleCnt="6">
        <dgm:presLayoutVars>
          <dgm:bulletEnabled val="1"/>
        </dgm:presLayoutVars>
      </dgm:prSet>
      <dgm:spPr/>
    </dgm:pt>
    <dgm:pt modelId="{81424BEE-7CF1-41FA-B9BF-2FF4AA1A5BD8}" type="pres">
      <dgm:prSet presAssocID="{AB79A468-80C8-469F-B4D9-BC8D991A5978}" presName="accent_3" presStyleCnt="0"/>
      <dgm:spPr/>
    </dgm:pt>
    <dgm:pt modelId="{B025F103-E94F-4867-A366-158E9AE02BD1}" type="pres">
      <dgm:prSet presAssocID="{AB79A468-80C8-469F-B4D9-BC8D991A5978}" presName="accentRepeatNode" presStyleLbl="solidFgAcc1" presStyleIdx="2" presStyleCnt="6"/>
      <dgm:spPr/>
    </dgm:pt>
    <dgm:pt modelId="{9AA27F4E-49F9-40D2-AAEE-3F1718EAAEF1}" type="pres">
      <dgm:prSet presAssocID="{0A8C0921-51B2-44E2-A86F-650002FD9BAE}" presName="text_4" presStyleLbl="node1" presStyleIdx="3" presStyleCnt="6">
        <dgm:presLayoutVars>
          <dgm:bulletEnabled val="1"/>
        </dgm:presLayoutVars>
      </dgm:prSet>
      <dgm:spPr/>
    </dgm:pt>
    <dgm:pt modelId="{EB2F5C63-FE5D-41F9-84F2-C33151717FF8}" type="pres">
      <dgm:prSet presAssocID="{0A8C0921-51B2-44E2-A86F-650002FD9BAE}" presName="accent_4" presStyleCnt="0"/>
      <dgm:spPr/>
    </dgm:pt>
    <dgm:pt modelId="{714DFC4D-99FD-4ECD-A2D2-6BD09F2A1890}" type="pres">
      <dgm:prSet presAssocID="{0A8C0921-51B2-44E2-A86F-650002FD9BAE}" presName="accentRepeatNode" presStyleLbl="solidFgAcc1" presStyleIdx="3" presStyleCnt="6"/>
      <dgm:spPr/>
    </dgm:pt>
    <dgm:pt modelId="{C2F663AC-CDBE-4430-A9D8-A2A7530E3760}" type="pres">
      <dgm:prSet presAssocID="{6B0C61EA-39A5-4A85-BF9F-6A04976ECCA7}" presName="text_5" presStyleLbl="node1" presStyleIdx="4" presStyleCnt="6">
        <dgm:presLayoutVars>
          <dgm:bulletEnabled val="1"/>
        </dgm:presLayoutVars>
      </dgm:prSet>
      <dgm:spPr/>
    </dgm:pt>
    <dgm:pt modelId="{5CCBF11C-9FA3-4184-A502-93B9CF4D93DF}" type="pres">
      <dgm:prSet presAssocID="{6B0C61EA-39A5-4A85-BF9F-6A04976ECCA7}" presName="accent_5" presStyleCnt="0"/>
      <dgm:spPr/>
    </dgm:pt>
    <dgm:pt modelId="{CA9CE7A3-8BC4-4A5D-85CB-AF3BFB731D41}" type="pres">
      <dgm:prSet presAssocID="{6B0C61EA-39A5-4A85-BF9F-6A04976ECCA7}" presName="accentRepeatNode" presStyleLbl="solidFgAcc1" presStyleIdx="4" presStyleCnt="6"/>
      <dgm:spPr/>
    </dgm:pt>
    <dgm:pt modelId="{152D1219-1B5B-40EE-967D-0BE910447A5B}" type="pres">
      <dgm:prSet presAssocID="{E1B3FC1B-713F-4865-B0A8-65F443F75A15}" presName="text_6" presStyleLbl="node1" presStyleIdx="5" presStyleCnt="6">
        <dgm:presLayoutVars>
          <dgm:bulletEnabled val="1"/>
        </dgm:presLayoutVars>
      </dgm:prSet>
      <dgm:spPr/>
    </dgm:pt>
    <dgm:pt modelId="{7A3BD910-55C3-47ED-B2BF-8A5C62B4CEE1}" type="pres">
      <dgm:prSet presAssocID="{E1B3FC1B-713F-4865-B0A8-65F443F75A15}" presName="accent_6" presStyleCnt="0"/>
      <dgm:spPr/>
    </dgm:pt>
    <dgm:pt modelId="{A1AB022D-4E72-4357-B843-E9F891F9D620}" type="pres">
      <dgm:prSet presAssocID="{E1B3FC1B-713F-4865-B0A8-65F443F75A15}" presName="accentRepeatNode" presStyleLbl="solidFgAcc1" presStyleIdx="5" presStyleCnt="6"/>
      <dgm:spPr/>
    </dgm:pt>
  </dgm:ptLst>
  <dgm:cxnLst>
    <dgm:cxn modelId="{96D51A12-C01C-4267-83AE-AE6E41525D92}" type="presOf" srcId="{FCC2EE44-CD2D-4770-8137-9EFA6D65C625}" destId="{2DECE95C-5967-4560-9AD6-2F5E8A60D307}" srcOrd="0" destOrd="0" presId="urn:microsoft.com/office/officeart/2008/layout/VerticalCurvedList"/>
    <dgm:cxn modelId="{04A6225D-1086-4091-9124-CDE4CE2FB823}" type="presOf" srcId="{C52A3794-D172-417A-A8EA-4DE233E5FA18}" destId="{C690A3D1-0096-4461-83F1-36187B639360}" srcOrd="0" destOrd="0" presId="urn:microsoft.com/office/officeart/2008/layout/VerticalCurvedList"/>
    <dgm:cxn modelId="{F3C2266A-E346-475E-B7D3-F5496B969D3C}" srcId="{8022A349-1D90-4EA4-9BA8-309750A08521}" destId="{C52A3794-D172-417A-A8EA-4DE233E5FA18}" srcOrd="1" destOrd="0" parTransId="{B6818609-8AE6-4776-A413-21992BEA3D99}" sibTransId="{6D6ED83C-C4D6-4D14-8C28-5D79D8C817E7}"/>
    <dgm:cxn modelId="{B145366E-D1EA-4F04-A01E-7D9A8D91F8C4}" type="presOf" srcId="{8022A349-1D90-4EA4-9BA8-309750A08521}" destId="{3B765CE7-C98D-40E7-AC9F-DDFBE2924A4C}" srcOrd="0" destOrd="0" presId="urn:microsoft.com/office/officeart/2008/layout/VerticalCurvedList"/>
    <dgm:cxn modelId="{701FE250-C39F-451E-8824-C3ECEC2BBB7D}" type="presOf" srcId="{0A8C0921-51B2-44E2-A86F-650002FD9BAE}" destId="{9AA27F4E-49F9-40D2-AAEE-3F1718EAAEF1}" srcOrd="0" destOrd="0" presId="urn:microsoft.com/office/officeart/2008/layout/VerticalCurvedList"/>
    <dgm:cxn modelId="{8C24DC76-37E9-4F02-8711-70981815D130}" srcId="{8022A349-1D90-4EA4-9BA8-309750A08521}" destId="{6B0C61EA-39A5-4A85-BF9F-6A04976ECCA7}" srcOrd="4" destOrd="0" parTransId="{AFA1D182-22B0-4022-BC02-5C4B8FF81983}" sibTransId="{8307265F-047D-40C9-80DB-2F770051C4DC}"/>
    <dgm:cxn modelId="{B2F8047A-8E17-4E4A-82D2-AEDBFA6B993B}" srcId="{8022A349-1D90-4EA4-9BA8-309750A08521}" destId="{0A8C0921-51B2-44E2-A86F-650002FD9BAE}" srcOrd="3" destOrd="0" parTransId="{D9D93972-BCAF-41E5-B349-BA52453D5B89}" sibTransId="{506336CE-C7C9-4D20-8B59-F5490768DC02}"/>
    <dgm:cxn modelId="{2824697B-5F2A-463F-BC3E-F9999E32E1B8}" srcId="{8022A349-1D90-4EA4-9BA8-309750A08521}" destId="{E1B3FC1B-713F-4865-B0A8-65F443F75A15}" srcOrd="5" destOrd="0" parTransId="{01F23B4D-4B14-42D5-A6FF-9C720C596BF4}" sibTransId="{8AF65200-DE3C-4D79-9C33-3616C340AF99}"/>
    <dgm:cxn modelId="{45C1D898-9A08-4970-BF7F-6D8493346761}" type="presOf" srcId="{AB79A468-80C8-469F-B4D9-BC8D991A5978}" destId="{39A3E31C-7D98-4B6C-9D03-D1F36413F9BF}" srcOrd="0" destOrd="0" presId="urn:microsoft.com/office/officeart/2008/layout/VerticalCurvedList"/>
    <dgm:cxn modelId="{E8496A9C-5FA7-4230-B26A-7B3E80706AE9}" srcId="{8022A349-1D90-4EA4-9BA8-309750A08521}" destId="{AB79A468-80C8-469F-B4D9-BC8D991A5978}" srcOrd="2" destOrd="0" parTransId="{C9431417-1BAE-473D-9BBE-97D789721238}" sibTransId="{8828048E-95BF-467A-9BBF-95DF0707DE00}"/>
    <dgm:cxn modelId="{9695E9A4-E8E0-4192-A4B2-D5CCA9C37346}" type="presOf" srcId="{E1B3FC1B-713F-4865-B0A8-65F443F75A15}" destId="{152D1219-1B5B-40EE-967D-0BE910447A5B}" srcOrd="0" destOrd="0" presId="urn:microsoft.com/office/officeart/2008/layout/VerticalCurvedList"/>
    <dgm:cxn modelId="{382582A7-9457-415B-8BBF-74D837DEA7B9}" type="presOf" srcId="{F4A9A888-3040-422A-BE8E-9E8064B1DBF2}" destId="{FD3AFC98-5D9D-4834-A10F-3F704DD48E95}" srcOrd="0" destOrd="0" presId="urn:microsoft.com/office/officeart/2008/layout/VerticalCurvedList"/>
    <dgm:cxn modelId="{F3F5CEC5-12C4-4039-A1DD-0BD6A5DBF194}" srcId="{8022A349-1D90-4EA4-9BA8-309750A08521}" destId="{FCC2EE44-CD2D-4770-8137-9EFA6D65C625}" srcOrd="0" destOrd="0" parTransId="{914843BF-2669-42F6-871D-DF48807D56AD}" sibTransId="{F4A9A888-3040-422A-BE8E-9E8064B1DBF2}"/>
    <dgm:cxn modelId="{D4A4EAFF-4EA4-4594-8DEC-71A60310563C}" type="presOf" srcId="{6B0C61EA-39A5-4A85-BF9F-6A04976ECCA7}" destId="{C2F663AC-CDBE-4430-A9D8-A2A7530E3760}" srcOrd="0" destOrd="0" presId="urn:microsoft.com/office/officeart/2008/layout/VerticalCurvedList"/>
    <dgm:cxn modelId="{98649856-F560-4B7E-AFA3-A0244A0ADE66}" type="presParOf" srcId="{3B765CE7-C98D-40E7-AC9F-DDFBE2924A4C}" destId="{50D11A6C-991B-4D87-BF35-E3ED861ECCA1}" srcOrd="0" destOrd="0" presId="urn:microsoft.com/office/officeart/2008/layout/VerticalCurvedList"/>
    <dgm:cxn modelId="{5D18E48C-DC1C-4272-B4AB-771785833C05}" type="presParOf" srcId="{50D11A6C-991B-4D87-BF35-E3ED861ECCA1}" destId="{456301D4-B6C5-42AB-B4C9-88BFB4F530F0}" srcOrd="0" destOrd="0" presId="urn:microsoft.com/office/officeart/2008/layout/VerticalCurvedList"/>
    <dgm:cxn modelId="{FA95C6EF-76BF-4025-A5E8-CA4AC13B39A1}" type="presParOf" srcId="{456301D4-B6C5-42AB-B4C9-88BFB4F530F0}" destId="{EB4E7DC9-3EC6-4D77-AF67-B1A1C09D2A17}" srcOrd="0" destOrd="0" presId="urn:microsoft.com/office/officeart/2008/layout/VerticalCurvedList"/>
    <dgm:cxn modelId="{E1B61E75-BD5F-4F83-81FA-23A885E65168}" type="presParOf" srcId="{456301D4-B6C5-42AB-B4C9-88BFB4F530F0}" destId="{FD3AFC98-5D9D-4834-A10F-3F704DD48E95}" srcOrd="1" destOrd="0" presId="urn:microsoft.com/office/officeart/2008/layout/VerticalCurvedList"/>
    <dgm:cxn modelId="{573D0223-FD97-488A-920A-1CAD35159415}" type="presParOf" srcId="{456301D4-B6C5-42AB-B4C9-88BFB4F530F0}" destId="{2603F1E2-1602-4A5B-9B43-55BD405772CC}" srcOrd="2" destOrd="0" presId="urn:microsoft.com/office/officeart/2008/layout/VerticalCurvedList"/>
    <dgm:cxn modelId="{B4870CF7-9E4F-4498-9483-DBA73D757B65}" type="presParOf" srcId="{456301D4-B6C5-42AB-B4C9-88BFB4F530F0}" destId="{2EE4D448-A88C-4DB0-ABB0-A170B96512AA}" srcOrd="3" destOrd="0" presId="urn:microsoft.com/office/officeart/2008/layout/VerticalCurvedList"/>
    <dgm:cxn modelId="{B5C0801C-C625-4A7B-8065-7BFB0994FA7C}" type="presParOf" srcId="{50D11A6C-991B-4D87-BF35-E3ED861ECCA1}" destId="{2DECE95C-5967-4560-9AD6-2F5E8A60D307}" srcOrd="1" destOrd="0" presId="urn:microsoft.com/office/officeart/2008/layout/VerticalCurvedList"/>
    <dgm:cxn modelId="{AF13DE23-3D4E-4A65-B432-FA2876796833}" type="presParOf" srcId="{50D11A6C-991B-4D87-BF35-E3ED861ECCA1}" destId="{02091237-BF66-46C1-A7DE-6ED803870A16}" srcOrd="2" destOrd="0" presId="urn:microsoft.com/office/officeart/2008/layout/VerticalCurvedList"/>
    <dgm:cxn modelId="{A6E0E8F4-7A09-46D7-9492-761FF73BCFF2}" type="presParOf" srcId="{02091237-BF66-46C1-A7DE-6ED803870A16}" destId="{777398C7-E151-4D2F-8040-AF2F7D9846DC}" srcOrd="0" destOrd="0" presId="urn:microsoft.com/office/officeart/2008/layout/VerticalCurvedList"/>
    <dgm:cxn modelId="{22EE84CA-6C5A-4F81-8BE8-411962CCD071}" type="presParOf" srcId="{50D11A6C-991B-4D87-BF35-E3ED861ECCA1}" destId="{C690A3D1-0096-4461-83F1-36187B639360}" srcOrd="3" destOrd="0" presId="urn:microsoft.com/office/officeart/2008/layout/VerticalCurvedList"/>
    <dgm:cxn modelId="{512CB2AF-3567-4C3D-91E4-5DC8F3850B50}" type="presParOf" srcId="{50D11A6C-991B-4D87-BF35-E3ED861ECCA1}" destId="{D332392D-650C-45CF-995D-C415C3899AD8}" srcOrd="4" destOrd="0" presId="urn:microsoft.com/office/officeart/2008/layout/VerticalCurvedList"/>
    <dgm:cxn modelId="{29BA9836-E9B8-46E2-834E-82A1271A9867}" type="presParOf" srcId="{D332392D-650C-45CF-995D-C415C3899AD8}" destId="{91801104-7B81-4D07-B414-BBB17C2F05C4}" srcOrd="0" destOrd="0" presId="urn:microsoft.com/office/officeart/2008/layout/VerticalCurvedList"/>
    <dgm:cxn modelId="{FD3B4F23-37DD-4F4D-AFDB-289594E01280}" type="presParOf" srcId="{50D11A6C-991B-4D87-BF35-E3ED861ECCA1}" destId="{39A3E31C-7D98-4B6C-9D03-D1F36413F9BF}" srcOrd="5" destOrd="0" presId="urn:microsoft.com/office/officeart/2008/layout/VerticalCurvedList"/>
    <dgm:cxn modelId="{82EBDBA3-31D7-487C-AF82-3A18868E380E}" type="presParOf" srcId="{50D11A6C-991B-4D87-BF35-E3ED861ECCA1}" destId="{81424BEE-7CF1-41FA-B9BF-2FF4AA1A5BD8}" srcOrd="6" destOrd="0" presId="urn:microsoft.com/office/officeart/2008/layout/VerticalCurvedList"/>
    <dgm:cxn modelId="{EE2CCACF-F906-420A-8C44-4349BCB662C4}" type="presParOf" srcId="{81424BEE-7CF1-41FA-B9BF-2FF4AA1A5BD8}" destId="{B025F103-E94F-4867-A366-158E9AE02BD1}" srcOrd="0" destOrd="0" presId="urn:microsoft.com/office/officeart/2008/layout/VerticalCurvedList"/>
    <dgm:cxn modelId="{C2F7D93E-B5BD-4842-86C5-31FC25393664}" type="presParOf" srcId="{50D11A6C-991B-4D87-BF35-E3ED861ECCA1}" destId="{9AA27F4E-49F9-40D2-AAEE-3F1718EAAEF1}" srcOrd="7" destOrd="0" presId="urn:microsoft.com/office/officeart/2008/layout/VerticalCurvedList"/>
    <dgm:cxn modelId="{C5A7C02C-4DDD-4D18-9134-7AF9307097CD}" type="presParOf" srcId="{50D11A6C-991B-4D87-BF35-E3ED861ECCA1}" destId="{EB2F5C63-FE5D-41F9-84F2-C33151717FF8}" srcOrd="8" destOrd="0" presId="urn:microsoft.com/office/officeart/2008/layout/VerticalCurvedList"/>
    <dgm:cxn modelId="{EE3EB3CD-277E-45FB-B26F-9DD6B972BD72}" type="presParOf" srcId="{EB2F5C63-FE5D-41F9-84F2-C33151717FF8}" destId="{714DFC4D-99FD-4ECD-A2D2-6BD09F2A1890}" srcOrd="0" destOrd="0" presId="urn:microsoft.com/office/officeart/2008/layout/VerticalCurvedList"/>
    <dgm:cxn modelId="{DCB9E5E0-B006-47AD-A5DD-C06DAB6FF00A}" type="presParOf" srcId="{50D11A6C-991B-4D87-BF35-E3ED861ECCA1}" destId="{C2F663AC-CDBE-4430-A9D8-A2A7530E3760}" srcOrd="9" destOrd="0" presId="urn:microsoft.com/office/officeart/2008/layout/VerticalCurvedList"/>
    <dgm:cxn modelId="{5D11982F-E161-49B8-885C-84A6ABE5D6A4}" type="presParOf" srcId="{50D11A6C-991B-4D87-BF35-E3ED861ECCA1}" destId="{5CCBF11C-9FA3-4184-A502-93B9CF4D93DF}" srcOrd="10" destOrd="0" presId="urn:microsoft.com/office/officeart/2008/layout/VerticalCurvedList"/>
    <dgm:cxn modelId="{4A07C622-E709-4203-8121-2A46C7AD5BF3}" type="presParOf" srcId="{5CCBF11C-9FA3-4184-A502-93B9CF4D93DF}" destId="{CA9CE7A3-8BC4-4A5D-85CB-AF3BFB731D41}" srcOrd="0" destOrd="0" presId="urn:microsoft.com/office/officeart/2008/layout/VerticalCurvedList"/>
    <dgm:cxn modelId="{7A57BD64-E002-4491-878D-92012EF3082D}" type="presParOf" srcId="{50D11A6C-991B-4D87-BF35-E3ED861ECCA1}" destId="{152D1219-1B5B-40EE-967D-0BE910447A5B}" srcOrd="11" destOrd="0" presId="urn:microsoft.com/office/officeart/2008/layout/VerticalCurvedList"/>
    <dgm:cxn modelId="{767E6927-8CC4-4462-B30D-512F4C7C4CE8}" type="presParOf" srcId="{50D11A6C-991B-4D87-BF35-E3ED861ECCA1}" destId="{7A3BD910-55C3-47ED-B2BF-8A5C62B4CEE1}" srcOrd="12" destOrd="0" presId="urn:microsoft.com/office/officeart/2008/layout/VerticalCurvedList"/>
    <dgm:cxn modelId="{272D2DB4-03D9-4DF4-A685-262326226102}" type="presParOf" srcId="{7A3BD910-55C3-47ED-B2BF-8A5C62B4CEE1}" destId="{A1AB022D-4E72-4357-B843-E9F891F9D62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FACE46-0526-429D-986D-B5BB3DAE7C66}" type="doc">
      <dgm:prSet loTypeId="urn:microsoft.com/office/officeart/2005/8/layout/process1" loCatId="process" qsTypeId="urn:microsoft.com/office/officeart/2005/8/quickstyle/simple1" qsCatId="simple" csTypeId="urn:microsoft.com/office/officeart/2005/8/colors/accent1_2" csCatId="accent1" phldr="1"/>
      <dgm:spPr/>
    </dgm:pt>
    <dgm:pt modelId="{59A6DA02-A847-4AAA-99B4-572DC904A75A}">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b="1"/>
            <a:t>001010100001010</a:t>
          </a:r>
        </a:p>
      </dgm:t>
    </dgm:pt>
    <dgm:pt modelId="{B70A1630-BF4F-4F4D-ABAC-B5390CA94695}" type="parTrans" cxnId="{5AD31579-C33C-48A9-9579-BE405EF4945B}">
      <dgm:prSet/>
      <dgm:spPr/>
      <dgm:t>
        <a:bodyPr/>
        <a:lstStyle/>
        <a:p>
          <a:endParaRPr lang="en-US" b="1"/>
        </a:p>
      </dgm:t>
    </dgm:pt>
    <dgm:pt modelId="{2B81916A-0943-4FFF-8796-D9729442B031}" type="sibTrans" cxnId="{5AD31579-C33C-48A9-9579-BE405EF4945B}">
      <dgm:prSet/>
      <dgm:spPr/>
      <dgm:t>
        <a:bodyPr/>
        <a:lstStyle/>
        <a:p>
          <a:endParaRPr lang="en-US" b="1"/>
        </a:p>
      </dgm:t>
    </dgm:pt>
    <dgm:pt modelId="{5DE1A2F3-4663-4083-97F7-BACFDD47B6C2}">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b="1"/>
            <a:t>010101010001110</a:t>
          </a:r>
        </a:p>
      </dgm:t>
    </dgm:pt>
    <dgm:pt modelId="{6E1BC335-A05A-4449-8B83-8D2F9A9E2777}" type="parTrans" cxnId="{C3C710D4-B017-4401-B519-17E9DC25A982}">
      <dgm:prSet/>
      <dgm:spPr/>
      <dgm:t>
        <a:bodyPr/>
        <a:lstStyle/>
        <a:p>
          <a:endParaRPr lang="en-US" b="1"/>
        </a:p>
      </dgm:t>
    </dgm:pt>
    <dgm:pt modelId="{B0ECBF0B-A0E4-4FC3-844D-A0A22C81E64F}" type="sibTrans" cxnId="{C3C710D4-B017-4401-B519-17E9DC25A982}">
      <dgm:prSet/>
      <dgm:spPr/>
      <dgm:t>
        <a:bodyPr/>
        <a:lstStyle/>
        <a:p>
          <a:endParaRPr lang="en-US" b="1"/>
        </a:p>
      </dgm:t>
    </dgm:pt>
    <dgm:pt modelId="{DBF523A3-EAAA-4036-A102-AA488F5D6856}">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b="1"/>
            <a:t>01110100011010101</a:t>
          </a:r>
        </a:p>
      </dgm:t>
    </dgm:pt>
    <dgm:pt modelId="{3F57B753-C014-4ADC-8ACB-D05D25B06E2B}" type="parTrans" cxnId="{38670F8C-5CD7-497F-AC4D-6071CF247796}">
      <dgm:prSet/>
      <dgm:spPr/>
      <dgm:t>
        <a:bodyPr/>
        <a:lstStyle/>
        <a:p>
          <a:endParaRPr lang="en-US" b="1"/>
        </a:p>
      </dgm:t>
    </dgm:pt>
    <dgm:pt modelId="{346FFBD8-CCF0-4E35-86E9-F9CEE7CB586B}" type="sibTrans" cxnId="{38670F8C-5CD7-497F-AC4D-6071CF247796}">
      <dgm:prSet/>
      <dgm:spPr/>
      <dgm:t>
        <a:bodyPr/>
        <a:lstStyle/>
        <a:p>
          <a:endParaRPr lang="en-US" b="1"/>
        </a:p>
      </dgm:t>
    </dgm:pt>
    <dgm:pt modelId="{F5A70D54-6BC9-437C-B9C5-A6E0A545D14F}" type="pres">
      <dgm:prSet presAssocID="{03FACE46-0526-429D-986D-B5BB3DAE7C66}" presName="Name0" presStyleCnt="0">
        <dgm:presLayoutVars>
          <dgm:dir/>
          <dgm:resizeHandles val="exact"/>
        </dgm:presLayoutVars>
      </dgm:prSet>
      <dgm:spPr/>
    </dgm:pt>
    <dgm:pt modelId="{719CD9EE-6021-4718-8A4E-610A63065F65}" type="pres">
      <dgm:prSet presAssocID="{59A6DA02-A847-4AAA-99B4-572DC904A75A}" presName="node" presStyleLbl="node1" presStyleIdx="0" presStyleCnt="3">
        <dgm:presLayoutVars>
          <dgm:bulletEnabled val="1"/>
        </dgm:presLayoutVars>
      </dgm:prSet>
      <dgm:spPr/>
    </dgm:pt>
    <dgm:pt modelId="{6A2427F7-807F-4ECD-8E1F-69C4A084AE9A}" type="pres">
      <dgm:prSet presAssocID="{2B81916A-0943-4FFF-8796-D9729442B031}" presName="sibTrans" presStyleLbl="sibTrans2D1" presStyleIdx="0" presStyleCnt="2"/>
      <dgm:spPr/>
    </dgm:pt>
    <dgm:pt modelId="{AC714A14-B8B5-462C-B5C5-CD1F9CB9B0A6}" type="pres">
      <dgm:prSet presAssocID="{2B81916A-0943-4FFF-8796-D9729442B031}" presName="connectorText" presStyleLbl="sibTrans2D1" presStyleIdx="0" presStyleCnt="2"/>
      <dgm:spPr/>
    </dgm:pt>
    <dgm:pt modelId="{359F944D-E33B-4569-9BB3-0A4D66ABD5D0}" type="pres">
      <dgm:prSet presAssocID="{5DE1A2F3-4663-4083-97F7-BACFDD47B6C2}" presName="node" presStyleLbl="node1" presStyleIdx="1" presStyleCnt="3">
        <dgm:presLayoutVars>
          <dgm:bulletEnabled val="1"/>
        </dgm:presLayoutVars>
      </dgm:prSet>
      <dgm:spPr/>
    </dgm:pt>
    <dgm:pt modelId="{98021D49-580C-48CA-A2E0-0023E8587F9F}" type="pres">
      <dgm:prSet presAssocID="{B0ECBF0B-A0E4-4FC3-844D-A0A22C81E64F}" presName="sibTrans" presStyleLbl="sibTrans2D1" presStyleIdx="1" presStyleCnt="2"/>
      <dgm:spPr/>
    </dgm:pt>
    <dgm:pt modelId="{BC9A21B1-71E1-4F0B-AE89-3BD059087549}" type="pres">
      <dgm:prSet presAssocID="{B0ECBF0B-A0E4-4FC3-844D-A0A22C81E64F}" presName="connectorText" presStyleLbl="sibTrans2D1" presStyleIdx="1" presStyleCnt="2"/>
      <dgm:spPr/>
    </dgm:pt>
    <dgm:pt modelId="{AE17E55D-58A5-4F6C-9E53-D4708060BD1B}" type="pres">
      <dgm:prSet presAssocID="{DBF523A3-EAAA-4036-A102-AA488F5D6856}" presName="node" presStyleLbl="node1" presStyleIdx="2" presStyleCnt="3">
        <dgm:presLayoutVars>
          <dgm:bulletEnabled val="1"/>
        </dgm:presLayoutVars>
      </dgm:prSet>
      <dgm:spPr/>
    </dgm:pt>
  </dgm:ptLst>
  <dgm:cxnLst>
    <dgm:cxn modelId="{B923B412-30B4-4D9A-B185-B7263B15B2D4}" type="presOf" srcId="{03FACE46-0526-429D-986D-B5BB3DAE7C66}" destId="{F5A70D54-6BC9-437C-B9C5-A6E0A545D14F}" srcOrd="0" destOrd="0" presId="urn:microsoft.com/office/officeart/2005/8/layout/process1"/>
    <dgm:cxn modelId="{EB78AA41-ACA4-4947-BEEA-607DA9E8B242}" type="presOf" srcId="{2B81916A-0943-4FFF-8796-D9729442B031}" destId="{AC714A14-B8B5-462C-B5C5-CD1F9CB9B0A6}" srcOrd="1" destOrd="0" presId="urn:microsoft.com/office/officeart/2005/8/layout/process1"/>
    <dgm:cxn modelId="{F8A29851-6133-4F8C-B75D-EC3FB8EC95EC}" type="presOf" srcId="{B0ECBF0B-A0E4-4FC3-844D-A0A22C81E64F}" destId="{BC9A21B1-71E1-4F0B-AE89-3BD059087549}" srcOrd="1" destOrd="0" presId="urn:microsoft.com/office/officeart/2005/8/layout/process1"/>
    <dgm:cxn modelId="{5AD31579-C33C-48A9-9579-BE405EF4945B}" srcId="{03FACE46-0526-429D-986D-B5BB3DAE7C66}" destId="{59A6DA02-A847-4AAA-99B4-572DC904A75A}" srcOrd="0" destOrd="0" parTransId="{B70A1630-BF4F-4F4D-ABAC-B5390CA94695}" sibTransId="{2B81916A-0943-4FFF-8796-D9729442B031}"/>
    <dgm:cxn modelId="{38670F8C-5CD7-497F-AC4D-6071CF247796}" srcId="{03FACE46-0526-429D-986D-B5BB3DAE7C66}" destId="{DBF523A3-EAAA-4036-A102-AA488F5D6856}" srcOrd="2" destOrd="0" parTransId="{3F57B753-C014-4ADC-8ACB-D05D25B06E2B}" sibTransId="{346FFBD8-CCF0-4E35-86E9-F9CEE7CB586B}"/>
    <dgm:cxn modelId="{8106DA9E-9208-4259-8B73-4C76DBCFEF08}" type="presOf" srcId="{5DE1A2F3-4663-4083-97F7-BACFDD47B6C2}" destId="{359F944D-E33B-4569-9BB3-0A4D66ABD5D0}" srcOrd="0" destOrd="0" presId="urn:microsoft.com/office/officeart/2005/8/layout/process1"/>
    <dgm:cxn modelId="{76A0E8A1-591F-46A7-8848-93B7C2B7884E}" type="presOf" srcId="{2B81916A-0943-4FFF-8796-D9729442B031}" destId="{6A2427F7-807F-4ECD-8E1F-69C4A084AE9A}" srcOrd="0" destOrd="0" presId="urn:microsoft.com/office/officeart/2005/8/layout/process1"/>
    <dgm:cxn modelId="{CDF981B8-7574-4529-BF3E-50334E775534}" type="presOf" srcId="{DBF523A3-EAAA-4036-A102-AA488F5D6856}" destId="{AE17E55D-58A5-4F6C-9E53-D4708060BD1B}" srcOrd="0" destOrd="0" presId="urn:microsoft.com/office/officeart/2005/8/layout/process1"/>
    <dgm:cxn modelId="{C3C710D4-B017-4401-B519-17E9DC25A982}" srcId="{03FACE46-0526-429D-986D-B5BB3DAE7C66}" destId="{5DE1A2F3-4663-4083-97F7-BACFDD47B6C2}" srcOrd="1" destOrd="0" parTransId="{6E1BC335-A05A-4449-8B83-8D2F9A9E2777}" sibTransId="{B0ECBF0B-A0E4-4FC3-844D-A0A22C81E64F}"/>
    <dgm:cxn modelId="{3CEF2AEF-1D26-43B4-806D-344905EA7299}" type="presOf" srcId="{B0ECBF0B-A0E4-4FC3-844D-A0A22C81E64F}" destId="{98021D49-580C-48CA-A2E0-0023E8587F9F}" srcOrd="0" destOrd="0" presId="urn:microsoft.com/office/officeart/2005/8/layout/process1"/>
    <dgm:cxn modelId="{940B80F2-7EC0-4EE6-B662-28911A2932D0}" type="presOf" srcId="{59A6DA02-A847-4AAA-99B4-572DC904A75A}" destId="{719CD9EE-6021-4718-8A4E-610A63065F65}" srcOrd="0" destOrd="0" presId="urn:microsoft.com/office/officeart/2005/8/layout/process1"/>
    <dgm:cxn modelId="{A05EC2C3-EF1B-48F3-9948-18E5B08F71C3}" type="presParOf" srcId="{F5A70D54-6BC9-437C-B9C5-A6E0A545D14F}" destId="{719CD9EE-6021-4718-8A4E-610A63065F65}" srcOrd="0" destOrd="0" presId="urn:microsoft.com/office/officeart/2005/8/layout/process1"/>
    <dgm:cxn modelId="{687F676C-7684-42BE-B17D-00B023042F2F}" type="presParOf" srcId="{F5A70D54-6BC9-437C-B9C5-A6E0A545D14F}" destId="{6A2427F7-807F-4ECD-8E1F-69C4A084AE9A}" srcOrd="1" destOrd="0" presId="urn:microsoft.com/office/officeart/2005/8/layout/process1"/>
    <dgm:cxn modelId="{06F6D667-6D9E-47FD-A142-D4287D47CBF8}" type="presParOf" srcId="{6A2427F7-807F-4ECD-8E1F-69C4A084AE9A}" destId="{AC714A14-B8B5-462C-B5C5-CD1F9CB9B0A6}" srcOrd="0" destOrd="0" presId="urn:microsoft.com/office/officeart/2005/8/layout/process1"/>
    <dgm:cxn modelId="{87A2BF50-4A69-4F95-9908-5804AC031F1E}" type="presParOf" srcId="{F5A70D54-6BC9-437C-B9C5-A6E0A545D14F}" destId="{359F944D-E33B-4569-9BB3-0A4D66ABD5D0}" srcOrd="2" destOrd="0" presId="urn:microsoft.com/office/officeart/2005/8/layout/process1"/>
    <dgm:cxn modelId="{6D2D13C6-1144-45F4-982D-102910E3C91D}" type="presParOf" srcId="{F5A70D54-6BC9-437C-B9C5-A6E0A545D14F}" destId="{98021D49-580C-48CA-A2E0-0023E8587F9F}" srcOrd="3" destOrd="0" presId="urn:microsoft.com/office/officeart/2005/8/layout/process1"/>
    <dgm:cxn modelId="{629ADF8E-F4A0-407C-886F-848F867A0295}" type="presParOf" srcId="{98021D49-580C-48CA-A2E0-0023E8587F9F}" destId="{BC9A21B1-71E1-4F0B-AE89-3BD059087549}" srcOrd="0" destOrd="0" presId="urn:microsoft.com/office/officeart/2005/8/layout/process1"/>
    <dgm:cxn modelId="{AD83EC7F-EB95-422B-861C-546AC0DAE8FC}" type="presParOf" srcId="{F5A70D54-6BC9-437C-B9C5-A6E0A545D14F}" destId="{AE17E55D-58A5-4F6C-9E53-D4708060BD1B}"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FACE46-0526-429D-986D-B5BB3DAE7C66}" type="doc">
      <dgm:prSet loTypeId="urn:microsoft.com/office/officeart/2005/8/layout/process1" loCatId="process" qsTypeId="urn:microsoft.com/office/officeart/2005/8/quickstyle/simple1" qsCatId="simple" csTypeId="urn:microsoft.com/office/officeart/2005/8/colors/accent1_2" csCatId="accent1" phldr="1"/>
      <dgm:spPr/>
    </dgm:pt>
    <dgm:pt modelId="{59A6DA02-A847-4AAA-99B4-572DC904A75A}">
      <dgm:prSet phldrT="[Text]">
        <dgm:style>
          <a:lnRef idx="2">
            <a:schemeClr val="accent4">
              <a:shade val="50000"/>
            </a:schemeClr>
          </a:lnRef>
          <a:fillRef idx="1">
            <a:schemeClr val="accent4"/>
          </a:fillRef>
          <a:effectRef idx="0">
            <a:schemeClr val="accent4"/>
          </a:effectRef>
          <a:fontRef idx="minor">
            <a:schemeClr val="lt1"/>
          </a:fontRef>
        </dgm:style>
      </dgm:prSet>
      <dgm:spPr>
        <a:solidFill>
          <a:srgbClr val="C45C04"/>
        </a:solidFill>
      </dgm:spPr>
      <dgm:t>
        <a:bodyPr/>
        <a:lstStyle/>
        <a:p>
          <a:r>
            <a:rPr lang="en-US" b="1"/>
            <a:t>001010100001010</a:t>
          </a:r>
        </a:p>
      </dgm:t>
    </dgm:pt>
    <dgm:pt modelId="{B70A1630-BF4F-4F4D-ABAC-B5390CA94695}" type="parTrans" cxnId="{5AD31579-C33C-48A9-9579-BE405EF4945B}">
      <dgm:prSet/>
      <dgm:spPr/>
      <dgm:t>
        <a:bodyPr/>
        <a:lstStyle/>
        <a:p>
          <a:endParaRPr lang="en-US" b="1"/>
        </a:p>
      </dgm:t>
    </dgm:pt>
    <dgm:pt modelId="{2B81916A-0943-4FFF-8796-D9729442B031}" type="sibTrans" cxnId="{5AD31579-C33C-48A9-9579-BE405EF4945B}">
      <dgm:prSet/>
      <dgm:spPr/>
      <dgm:t>
        <a:bodyPr/>
        <a:lstStyle/>
        <a:p>
          <a:endParaRPr lang="en-US" b="1"/>
        </a:p>
      </dgm:t>
    </dgm:pt>
    <dgm:pt modelId="{5DE1A2F3-4663-4083-97F7-BACFDD47B6C2}">
      <dgm:prSet phldrT="[Text]">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b="1"/>
            <a:t>010101010001110</a:t>
          </a:r>
        </a:p>
      </dgm:t>
    </dgm:pt>
    <dgm:pt modelId="{6E1BC335-A05A-4449-8B83-8D2F9A9E2777}" type="parTrans" cxnId="{C3C710D4-B017-4401-B519-17E9DC25A982}">
      <dgm:prSet/>
      <dgm:spPr/>
      <dgm:t>
        <a:bodyPr/>
        <a:lstStyle/>
        <a:p>
          <a:endParaRPr lang="en-US" b="1"/>
        </a:p>
      </dgm:t>
    </dgm:pt>
    <dgm:pt modelId="{B0ECBF0B-A0E4-4FC3-844D-A0A22C81E64F}" type="sibTrans" cxnId="{C3C710D4-B017-4401-B519-17E9DC25A982}">
      <dgm:prSet/>
      <dgm:spPr/>
      <dgm:t>
        <a:bodyPr/>
        <a:lstStyle/>
        <a:p>
          <a:endParaRPr lang="en-US" b="1"/>
        </a:p>
      </dgm:t>
    </dgm:pt>
    <dgm:pt modelId="{DBF523A3-EAAA-4036-A102-AA488F5D6856}">
      <dgm:prSet phldrT="[Text]">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b="1"/>
            <a:t>01110100011010101</a:t>
          </a:r>
        </a:p>
      </dgm:t>
    </dgm:pt>
    <dgm:pt modelId="{3F57B753-C014-4ADC-8ACB-D05D25B06E2B}" type="parTrans" cxnId="{38670F8C-5CD7-497F-AC4D-6071CF247796}">
      <dgm:prSet/>
      <dgm:spPr/>
      <dgm:t>
        <a:bodyPr/>
        <a:lstStyle/>
        <a:p>
          <a:endParaRPr lang="en-US" b="1"/>
        </a:p>
      </dgm:t>
    </dgm:pt>
    <dgm:pt modelId="{346FFBD8-CCF0-4E35-86E9-F9CEE7CB586B}" type="sibTrans" cxnId="{38670F8C-5CD7-497F-AC4D-6071CF247796}">
      <dgm:prSet/>
      <dgm:spPr/>
      <dgm:t>
        <a:bodyPr/>
        <a:lstStyle/>
        <a:p>
          <a:endParaRPr lang="en-US" b="1"/>
        </a:p>
      </dgm:t>
    </dgm:pt>
    <dgm:pt modelId="{F5A70D54-6BC9-437C-B9C5-A6E0A545D14F}" type="pres">
      <dgm:prSet presAssocID="{03FACE46-0526-429D-986D-B5BB3DAE7C66}" presName="Name0" presStyleCnt="0">
        <dgm:presLayoutVars>
          <dgm:dir/>
          <dgm:resizeHandles val="exact"/>
        </dgm:presLayoutVars>
      </dgm:prSet>
      <dgm:spPr/>
    </dgm:pt>
    <dgm:pt modelId="{719CD9EE-6021-4718-8A4E-610A63065F65}" type="pres">
      <dgm:prSet presAssocID="{59A6DA02-A847-4AAA-99B4-572DC904A75A}" presName="node" presStyleLbl="node1" presStyleIdx="0" presStyleCnt="3">
        <dgm:presLayoutVars>
          <dgm:bulletEnabled val="1"/>
        </dgm:presLayoutVars>
      </dgm:prSet>
      <dgm:spPr/>
    </dgm:pt>
    <dgm:pt modelId="{6A2427F7-807F-4ECD-8E1F-69C4A084AE9A}" type="pres">
      <dgm:prSet presAssocID="{2B81916A-0943-4FFF-8796-D9729442B031}" presName="sibTrans" presStyleLbl="sibTrans2D1" presStyleIdx="0" presStyleCnt="2"/>
      <dgm:spPr/>
    </dgm:pt>
    <dgm:pt modelId="{AC714A14-B8B5-462C-B5C5-CD1F9CB9B0A6}" type="pres">
      <dgm:prSet presAssocID="{2B81916A-0943-4FFF-8796-D9729442B031}" presName="connectorText" presStyleLbl="sibTrans2D1" presStyleIdx="0" presStyleCnt="2"/>
      <dgm:spPr/>
    </dgm:pt>
    <dgm:pt modelId="{359F944D-E33B-4569-9BB3-0A4D66ABD5D0}" type="pres">
      <dgm:prSet presAssocID="{5DE1A2F3-4663-4083-97F7-BACFDD47B6C2}" presName="node" presStyleLbl="node1" presStyleIdx="1" presStyleCnt="3">
        <dgm:presLayoutVars>
          <dgm:bulletEnabled val="1"/>
        </dgm:presLayoutVars>
      </dgm:prSet>
      <dgm:spPr/>
    </dgm:pt>
    <dgm:pt modelId="{98021D49-580C-48CA-A2E0-0023E8587F9F}" type="pres">
      <dgm:prSet presAssocID="{B0ECBF0B-A0E4-4FC3-844D-A0A22C81E64F}" presName="sibTrans" presStyleLbl="sibTrans2D1" presStyleIdx="1" presStyleCnt="2"/>
      <dgm:spPr/>
    </dgm:pt>
    <dgm:pt modelId="{BC9A21B1-71E1-4F0B-AE89-3BD059087549}" type="pres">
      <dgm:prSet presAssocID="{B0ECBF0B-A0E4-4FC3-844D-A0A22C81E64F}" presName="connectorText" presStyleLbl="sibTrans2D1" presStyleIdx="1" presStyleCnt="2"/>
      <dgm:spPr/>
    </dgm:pt>
    <dgm:pt modelId="{AE17E55D-58A5-4F6C-9E53-D4708060BD1B}" type="pres">
      <dgm:prSet presAssocID="{DBF523A3-EAAA-4036-A102-AA488F5D6856}" presName="node" presStyleLbl="node1" presStyleIdx="2" presStyleCnt="3">
        <dgm:presLayoutVars>
          <dgm:bulletEnabled val="1"/>
        </dgm:presLayoutVars>
      </dgm:prSet>
      <dgm:spPr/>
    </dgm:pt>
  </dgm:ptLst>
  <dgm:cxnLst>
    <dgm:cxn modelId="{37BC580B-3A6C-489F-ADE2-6E1887E0D09F}" type="presOf" srcId="{03FACE46-0526-429D-986D-B5BB3DAE7C66}" destId="{F5A70D54-6BC9-437C-B9C5-A6E0A545D14F}" srcOrd="0" destOrd="0" presId="urn:microsoft.com/office/officeart/2005/8/layout/process1"/>
    <dgm:cxn modelId="{CA1F0D6F-57C9-4259-BDFA-C944B7250E18}" type="presOf" srcId="{2B81916A-0943-4FFF-8796-D9729442B031}" destId="{6A2427F7-807F-4ECD-8E1F-69C4A084AE9A}" srcOrd="0" destOrd="0" presId="urn:microsoft.com/office/officeart/2005/8/layout/process1"/>
    <dgm:cxn modelId="{5AD31579-C33C-48A9-9579-BE405EF4945B}" srcId="{03FACE46-0526-429D-986D-B5BB3DAE7C66}" destId="{59A6DA02-A847-4AAA-99B4-572DC904A75A}" srcOrd="0" destOrd="0" parTransId="{B70A1630-BF4F-4F4D-ABAC-B5390CA94695}" sibTransId="{2B81916A-0943-4FFF-8796-D9729442B031}"/>
    <dgm:cxn modelId="{38670F8C-5CD7-497F-AC4D-6071CF247796}" srcId="{03FACE46-0526-429D-986D-B5BB3DAE7C66}" destId="{DBF523A3-EAAA-4036-A102-AA488F5D6856}" srcOrd="2" destOrd="0" parTransId="{3F57B753-C014-4ADC-8ACB-D05D25B06E2B}" sibTransId="{346FFBD8-CCF0-4E35-86E9-F9CEE7CB586B}"/>
    <dgm:cxn modelId="{B493F998-24AD-45BC-8798-B4AA9B8C39A7}" type="presOf" srcId="{B0ECBF0B-A0E4-4FC3-844D-A0A22C81E64F}" destId="{98021D49-580C-48CA-A2E0-0023E8587F9F}" srcOrd="0" destOrd="0" presId="urn:microsoft.com/office/officeart/2005/8/layout/process1"/>
    <dgm:cxn modelId="{41B9BBA8-FF3E-4B26-810C-E57359BBB0D2}" type="presOf" srcId="{5DE1A2F3-4663-4083-97F7-BACFDD47B6C2}" destId="{359F944D-E33B-4569-9BB3-0A4D66ABD5D0}" srcOrd="0" destOrd="0" presId="urn:microsoft.com/office/officeart/2005/8/layout/process1"/>
    <dgm:cxn modelId="{036BB0B7-F740-4D5D-BCB8-AF8B4BC026D5}" type="presOf" srcId="{2B81916A-0943-4FFF-8796-D9729442B031}" destId="{AC714A14-B8B5-462C-B5C5-CD1F9CB9B0A6}" srcOrd="1" destOrd="0" presId="urn:microsoft.com/office/officeart/2005/8/layout/process1"/>
    <dgm:cxn modelId="{16DE5DC8-BC98-4768-B65E-71F3AB9697E1}" type="presOf" srcId="{B0ECBF0B-A0E4-4FC3-844D-A0A22C81E64F}" destId="{BC9A21B1-71E1-4F0B-AE89-3BD059087549}" srcOrd="1" destOrd="0" presId="urn:microsoft.com/office/officeart/2005/8/layout/process1"/>
    <dgm:cxn modelId="{C3C710D4-B017-4401-B519-17E9DC25A982}" srcId="{03FACE46-0526-429D-986D-B5BB3DAE7C66}" destId="{5DE1A2F3-4663-4083-97F7-BACFDD47B6C2}" srcOrd="1" destOrd="0" parTransId="{6E1BC335-A05A-4449-8B83-8D2F9A9E2777}" sibTransId="{B0ECBF0B-A0E4-4FC3-844D-A0A22C81E64F}"/>
    <dgm:cxn modelId="{DFFA6EDF-FFFB-4BA6-A3ED-DB4876384A61}" type="presOf" srcId="{DBF523A3-EAAA-4036-A102-AA488F5D6856}" destId="{AE17E55D-58A5-4F6C-9E53-D4708060BD1B}" srcOrd="0" destOrd="0" presId="urn:microsoft.com/office/officeart/2005/8/layout/process1"/>
    <dgm:cxn modelId="{EEC7F8FC-F484-42BA-AC8A-E1F7F809655E}" type="presOf" srcId="{59A6DA02-A847-4AAA-99B4-572DC904A75A}" destId="{719CD9EE-6021-4718-8A4E-610A63065F65}" srcOrd="0" destOrd="0" presId="urn:microsoft.com/office/officeart/2005/8/layout/process1"/>
    <dgm:cxn modelId="{21D8132A-DEA1-4B91-8000-A6E440E92F2F}" type="presParOf" srcId="{F5A70D54-6BC9-437C-B9C5-A6E0A545D14F}" destId="{719CD9EE-6021-4718-8A4E-610A63065F65}" srcOrd="0" destOrd="0" presId="urn:microsoft.com/office/officeart/2005/8/layout/process1"/>
    <dgm:cxn modelId="{182F4611-A3FE-4D38-9E63-7E6C9E490C84}" type="presParOf" srcId="{F5A70D54-6BC9-437C-B9C5-A6E0A545D14F}" destId="{6A2427F7-807F-4ECD-8E1F-69C4A084AE9A}" srcOrd="1" destOrd="0" presId="urn:microsoft.com/office/officeart/2005/8/layout/process1"/>
    <dgm:cxn modelId="{71536545-51CC-490E-AC25-871FE74A2091}" type="presParOf" srcId="{6A2427F7-807F-4ECD-8E1F-69C4A084AE9A}" destId="{AC714A14-B8B5-462C-B5C5-CD1F9CB9B0A6}" srcOrd="0" destOrd="0" presId="urn:microsoft.com/office/officeart/2005/8/layout/process1"/>
    <dgm:cxn modelId="{40787B77-BBFA-48F0-98D0-1869849B6E02}" type="presParOf" srcId="{F5A70D54-6BC9-437C-B9C5-A6E0A545D14F}" destId="{359F944D-E33B-4569-9BB3-0A4D66ABD5D0}" srcOrd="2" destOrd="0" presId="urn:microsoft.com/office/officeart/2005/8/layout/process1"/>
    <dgm:cxn modelId="{417B650F-F3FC-471C-B7E4-5913152FF0DE}" type="presParOf" srcId="{F5A70D54-6BC9-437C-B9C5-A6E0A545D14F}" destId="{98021D49-580C-48CA-A2E0-0023E8587F9F}" srcOrd="3" destOrd="0" presId="urn:microsoft.com/office/officeart/2005/8/layout/process1"/>
    <dgm:cxn modelId="{B8FD5F5A-CF2F-4102-A7FE-59B18A352A2B}" type="presParOf" srcId="{98021D49-580C-48CA-A2E0-0023E8587F9F}" destId="{BC9A21B1-71E1-4F0B-AE89-3BD059087549}" srcOrd="0" destOrd="0" presId="urn:microsoft.com/office/officeart/2005/8/layout/process1"/>
    <dgm:cxn modelId="{07BD9BEB-FAE0-4293-8BC9-7842C0584D3C}" type="presParOf" srcId="{F5A70D54-6BC9-437C-B9C5-A6E0A545D14F}" destId="{AE17E55D-58A5-4F6C-9E53-D4708060BD1B}" srcOrd="4"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3FACE46-0526-429D-986D-B5BB3DAE7C66}" type="doc">
      <dgm:prSet loTypeId="urn:microsoft.com/office/officeart/2005/8/layout/process1" loCatId="process" qsTypeId="urn:microsoft.com/office/officeart/2005/8/quickstyle/simple1" qsCatId="simple" csTypeId="urn:microsoft.com/office/officeart/2005/8/colors/accent1_2" csCatId="accent1" phldr="1"/>
      <dgm:spPr/>
    </dgm:pt>
    <dgm:pt modelId="{59A6DA02-A847-4AAA-99B4-572DC904A75A}">
      <dgm:prSet phldrT="[Text]">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n-US" b="1"/>
            <a:t>001010100001010</a:t>
          </a:r>
        </a:p>
      </dgm:t>
    </dgm:pt>
    <dgm:pt modelId="{B70A1630-BF4F-4F4D-ABAC-B5390CA94695}" type="parTrans" cxnId="{5AD31579-C33C-48A9-9579-BE405EF4945B}">
      <dgm:prSet/>
      <dgm:spPr/>
      <dgm:t>
        <a:bodyPr/>
        <a:lstStyle/>
        <a:p>
          <a:endParaRPr lang="en-US" b="1"/>
        </a:p>
      </dgm:t>
    </dgm:pt>
    <dgm:pt modelId="{2B81916A-0943-4FFF-8796-D9729442B031}" type="sibTrans" cxnId="{5AD31579-C33C-48A9-9579-BE405EF4945B}">
      <dgm:prSet/>
      <dgm:spPr/>
      <dgm:t>
        <a:bodyPr/>
        <a:lstStyle/>
        <a:p>
          <a:endParaRPr lang="en-US" b="1"/>
        </a:p>
      </dgm:t>
    </dgm:pt>
    <dgm:pt modelId="{5DE1A2F3-4663-4083-97F7-BACFDD47B6C2}">
      <dgm:prSet phldrT="[Text]">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n-US" b="1"/>
            <a:t>010101010001110</a:t>
          </a:r>
        </a:p>
      </dgm:t>
    </dgm:pt>
    <dgm:pt modelId="{6E1BC335-A05A-4449-8B83-8D2F9A9E2777}" type="parTrans" cxnId="{C3C710D4-B017-4401-B519-17E9DC25A982}">
      <dgm:prSet/>
      <dgm:spPr/>
      <dgm:t>
        <a:bodyPr/>
        <a:lstStyle/>
        <a:p>
          <a:endParaRPr lang="en-US" b="1"/>
        </a:p>
      </dgm:t>
    </dgm:pt>
    <dgm:pt modelId="{B0ECBF0B-A0E4-4FC3-844D-A0A22C81E64F}" type="sibTrans" cxnId="{C3C710D4-B017-4401-B519-17E9DC25A982}">
      <dgm:prSet/>
      <dgm:spPr/>
      <dgm:t>
        <a:bodyPr/>
        <a:lstStyle/>
        <a:p>
          <a:endParaRPr lang="en-US" b="1"/>
        </a:p>
      </dgm:t>
    </dgm:pt>
    <dgm:pt modelId="{DBF523A3-EAAA-4036-A102-AA488F5D6856}">
      <dgm:prSet phldrT="[Text]">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n-US" b="1"/>
            <a:t>01110100011010101</a:t>
          </a:r>
        </a:p>
      </dgm:t>
    </dgm:pt>
    <dgm:pt modelId="{3F57B753-C014-4ADC-8ACB-D05D25B06E2B}" type="parTrans" cxnId="{38670F8C-5CD7-497F-AC4D-6071CF247796}">
      <dgm:prSet/>
      <dgm:spPr/>
      <dgm:t>
        <a:bodyPr/>
        <a:lstStyle/>
        <a:p>
          <a:endParaRPr lang="en-US" b="1"/>
        </a:p>
      </dgm:t>
    </dgm:pt>
    <dgm:pt modelId="{346FFBD8-CCF0-4E35-86E9-F9CEE7CB586B}" type="sibTrans" cxnId="{38670F8C-5CD7-497F-AC4D-6071CF247796}">
      <dgm:prSet/>
      <dgm:spPr/>
      <dgm:t>
        <a:bodyPr/>
        <a:lstStyle/>
        <a:p>
          <a:endParaRPr lang="en-US" b="1"/>
        </a:p>
      </dgm:t>
    </dgm:pt>
    <dgm:pt modelId="{F5A70D54-6BC9-437C-B9C5-A6E0A545D14F}" type="pres">
      <dgm:prSet presAssocID="{03FACE46-0526-429D-986D-B5BB3DAE7C66}" presName="Name0" presStyleCnt="0">
        <dgm:presLayoutVars>
          <dgm:dir/>
          <dgm:resizeHandles val="exact"/>
        </dgm:presLayoutVars>
      </dgm:prSet>
      <dgm:spPr/>
    </dgm:pt>
    <dgm:pt modelId="{719CD9EE-6021-4718-8A4E-610A63065F65}" type="pres">
      <dgm:prSet presAssocID="{59A6DA02-A847-4AAA-99B4-572DC904A75A}" presName="node" presStyleLbl="node1" presStyleIdx="0" presStyleCnt="3">
        <dgm:presLayoutVars>
          <dgm:bulletEnabled val="1"/>
        </dgm:presLayoutVars>
      </dgm:prSet>
      <dgm:spPr/>
    </dgm:pt>
    <dgm:pt modelId="{6A2427F7-807F-4ECD-8E1F-69C4A084AE9A}" type="pres">
      <dgm:prSet presAssocID="{2B81916A-0943-4FFF-8796-D9729442B031}" presName="sibTrans" presStyleLbl="sibTrans2D1" presStyleIdx="0" presStyleCnt="2"/>
      <dgm:spPr/>
    </dgm:pt>
    <dgm:pt modelId="{AC714A14-B8B5-462C-B5C5-CD1F9CB9B0A6}" type="pres">
      <dgm:prSet presAssocID="{2B81916A-0943-4FFF-8796-D9729442B031}" presName="connectorText" presStyleLbl="sibTrans2D1" presStyleIdx="0" presStyleCnt="2"/>
      <dgm:spPr/>
    </dgm:pt>
    <dgm:pt modelId="{359F944D-E33B-4569-9BB3-0A4D66ABD5D0}" type="pres">
      <dgm:prSet presAssocID="{5DE1A2F3-4663-4083-97F7-BACFDD47B6C2}" presName="node" presStyleLbl="node1" presStyleIdx="1" presStyleCnt="3">
        <dgm:presLayoutVars>
          <dgm:bulletEnabled val="1"/>
        </dgm:presLayoutVars>
      </dgm:prSet>
      <dgm:spPr/>
    </dgm:pt>
    <dgm:pt modelId="{98021D49-580C-48CA-A2E0-0023E8587F9F}" type="pres">
      <dgm:prSet presAssocID="{B0ECBF0B-A0E4-4FC3-844D-A0A22C81E64F}" presName="sibTrans" presStyleLbl="sibTrans2D1" presStyleIdx="1" presStyleCnt="2"/>
      <dgm:spPr/>
    </dgm:pt>
    <dgm:pt modelId="{BC9A21B1-71E1-4F0B-AE89-3BD059087549}" type="pres">
      <dgm:prSet presAssocID="{B0ECBF0B-A0E4-4FC3-844D-A0A22C81E64F}" presName="connectorText" presStyleLbl="sibTrans2D1" presStyleIdx="1" presStyleCnt="2"/>
      <dgm:spPr/>
    </dgm:pt>
    <dgm:pt modelId="{AE17E55D-58A5-4F6C-9E53-D4708060BD1B}" type="pres">
      <dgm:prSet presAssocID="{DBF523A3-EAAA-4036-A102-AA488F5D6856}" presName="node" presStyleLbl="node1" presStyleIdx="2" presStyleCnt="3">
        <dgm:presLayoutVars>
          <dgm:bulletEnabled val="1"/>
        </dgm:presLayoutVars>
      </dgm:prSet>
      <dgm:spPr/>
    </dgm:pt>
  </dgm:ptLst>
  <dgm:cxnLst>
    <dgm:cxn modelId="{B8DEB41D-C373-4BC2-A7BD-1A8A55FE7003}" type="presOf" srcId="{B0ECBF0B-A0E4-4FC3-844D-A0A22C81E64F}" destId="{98021D49-580C-48CA-A2E0-0023E8587F9F}" srcOrd="0" destOrd="0" presId="urn:microsoft.com/office/officeart/2005/8/layout/process1"/>
    <dgm:cxn modelId="{9AAFE01D-A6C1-47EB-B8CA-0D2E56F12DA6}" type="presOf" srcId="{DBF523A3-EAAA-4036-A102-AA488F5D6856}" destId="{AE17E55D-58A5-4F6C-9E53-D4708060BD1B}" srcOrd="0" destOrd="0" presId="urn:microsoft.com/office/officeart/2005/8/layout/process1"/>
    <dgm:cxn modelId="{05CB872C-DD70-4520-8684-D2CB6AB01AB1}" type="presOf" srcId="{2B81916A-0943-4FFF-8796-D9729442B031}" destId="{AC714A14-B8B5-462C-B5C5-CD1F9CB9B0A6}" srcOrd="1" destOrd="0" presId="urn:microsoft.com/office/officeart/2005/8/layout/process1"/>
    <dgm:cxn modelId="{3463B03B-BFBF-4E37-BB06-FE3819788F39}" type="presOf" srcId="{2B81916A-0943-4FFF-8796-D9729442B031}" destId="{6A2427F7-807F-4ECD-8E1F-69C4A084AE9A}" srcOrd="0" destOrd="0" presId="urn:microsoft.com/office/officeart/2005/8/layout/process1"/>
    <dgm:cxn modelId="{050BE752-D81F-45FB-ACC5-B206588CB3DC}" type="presOf" srcId="{03FACE46-0526-429D-986D-B5BB3DAE7C66}" destId="{F5A70D54-6BC9-437C-B9C5-A6E0A545D14F}" srcOrd="0" destOrd="0" presId="urn:microsoft.com/office/officeart/2005/8/layout/process1"/>
    <dgm:cxn modelId="{2392E554-6877-4CB5-A3CF-9A9C872BB201}" type="presOf" srcId="{B0ECBF0B-A0E4-4FC3-844D-A0A22C81E64F}" destId="{BC9A21B1-71E1-4F0B-AE89-3BD059087549}" srcOrd="1" destOrd="0" presId="urn:microsoft.com/office/officeart/2005/8/layout/process1"/>
    <dgm:cxn modelId="{5AD31579-C33C-48A9-9579-BE405EF4945B}" srcId="{03FACE46-0526-429D-986D-B5BB3DAE7C66}" destId="{59A6DA02-A847-4AAA-99B4-572DC904A75A}" srcOrd="0" destOrd="0" parTransId="{B70A1630-BF4F-4F4D-ABAC-B5390CA94695}" sibTransId="{2B81916A-0943-4FFF-8796-D9729442B031}"/>
    <dgm:cxn modelId="{FB046F85-6C82-43C9-B0B3-5C14CBC74FBD}" type="presOf" srcId="{5DE1A2F3-4663-4083-97F7-BACFDD47B6C2}" destId="{359F944D-E33B-4569-9BB3-0A4D66ABD5D0}" srcOrd="0" destOrd="0" presId="urn:microsoft.com/office/officeart/2005/8/layout/process1"/>
    <dgm:cxn modelId="{513AEA86-870D-4E87-BB23-D77300ED9CF1}" type="presOf" srcId="{59A6DA02-A847-4AAA-99B4-572DC904A75A}" destId="{719CD9EE-6021-4718-8A4E-610A63065F65}" srcOrd="0" destOrd="0" presId="urn:microsoft.com/office/officeart/2005/8/layout/process1"/>
    <dgm:cxn modelId="{38670F8C-5CD7-497F-AC4D-6071CF247796}" srcId="{03FACE46-0526-429D-986D-B5BB3DAE7C66}" destId="{DBF523A3-EAAA-4036-A102-AA488F5D6856}" srcOrd="2" destOrd="0" parTransId="{3F57B753-C014-4ADC-8ACB-D05D25B06E2B}" sibTransId="{346FFBD8-CCF0-4E35-86E9-F9CEE7CB586B}"/>
    <dgm:cxn modelId="{C3C710D4-B017-4401-B519-17E9DC25A982}" srcId="{03FACE46-0526-429D-986D-B5BB3DAE7C66}" destId="{5DE1A2F3-4663-4083-97F7-BACFDD47B6C2}" srcOrd="1" destOrd="0" parTransId="{6E1BC335-A05A-4449-8B83-8D2F9A9E2777}" sibTransId="{B0ECBF0B-A0E4-4FC3-844D-A0A22C81E64F}"/>
    <dgm:cxn modelId="{F50ED152-046A-47F9-A61C-76802F9C5142}" type="presParOf" srcId="{F5A70D54-6BC9-437C-B9C5-A6E0A545D14F}" destId="{719CD9EE-6021-4718-8A4E-610A63065F65}" srcOrd="0" destOrd="0" presId="urn:microsoft.com/office/officeart/2005/8/layout/process1"/>
    <dgm:cxn modelId="{66261B8B-A22D-4F4D-8B53-73FDFEF34320}" type="presParOf" srcId="{F5A70D54-6BC9-437C-B9C5-A6E0A545D14F}" destId="{6A2427F7-807F-4ECD-8E1F-69C4A084AE9A}" srcOrd="1" destOrd="0" presId="urn:microsoft.com/office/officeart/2005/8/layout/process1"/>
    <dgm:cxn modelId="{676B3F48-81F0-4644-BB9D-2FDFBBC418D8}" type="presParOf" srcId="{6A2427F7-807F-4ECD-8E1F-69C4A084AE9A}" destId="{AC714A14-B8B5-462C-B5C5-CD1F9CB9B0A6}" srcOrd="0" destOrd="0" presId="urn:microsoft.com/office/officeart/2005/8/layout/process1"/>
    <dgm:cxn modelId="{1ABC152D-4A19-4B6D-A2C5-A1AF70B3D8B1}" type="presParOf" srcId="{F5A70D54-6BC9-437C-B9C5-A6E0A545D14F}" destId="{359F944D-E33B-4569-9BB3-0A4D66ABD5D0}" srcOrd="2" destOrd="0" presId="urn:microsoft.com/office/officeart/2005/8/layout/process1"/>
    <dgm:cxn modelId="{85D6735B-C9AA-49F0-A72A-B8D04D09D31F}" type="presParOf" srcId="{F5A70D54-6BC9-437C-B9C5-A6E0A545D14F}" destId="{98021D49-580C-48CA-A2E0-0023E8587F9F}" srcOrd="3" destOrd="0" presId="urn:microsoft.com/office/officeart/2005/8/layout/process1"/>
    <dgm:cxn modelId="{339C1E1E-F005-4C62-AD93-5E5947201435}" type="presParOf" srcId="{98021D49-580C-48CA-A2E0-0023E8587F9F}" destId="{BC9A21B1-71E1-4F0B-AE89-3BD059087549}" srcOrd="0" destOrd="0" presId="urn:microsoft.com/office/officeart/2005/8/layout/process1"/>
    <dgm:cxn modelId="{EDA82683-E75B-4B23-9BE7-51E6290F03F3}" type="presParOf" srcId="{F5A70D54-6BC9-437C-B9C5-A6E0A545D14F}" destId="{AE17E55D-58A5-4F6C-9E53-D4708060BD1B}" srcOrd="4" destOrd="0" presId="urn:microsoft.com/office/officeart/2005/8/layout/process1"/>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944271C-5C4A-4444-8A0E-CE23BDA056FE}" type="doc">
      <dgm:prSet loTypeId="urn:microsoft.com/office/officeart/2005/8/layout/default" loCatId="list" qsTypeId="urn:microsoft.com/office/officeart/2005/8/quickstyle/simple1" qsCatId="simple" csTypeId="urn:microsoft.com/office/officeart/2005/8/colors/accent1_4" csCatId="accent1" phldr="1"/>
      <dgm:spPr/>
      <dgm:t>
        <a:bodyPr/>
        <a:lstStyle/>
        <a:p>
          <a:endParaRPr lang="en-US"/>
        </a:p>
      </dgm:t>
    </dgm:pt>
    <dgm:pt modelId="{0092B7F4-7B7F-4359-970C-C09AE3657F03}">
      <dgm:prSet phldrT="[Text]"/>
      <dgm:spPr/>
      <dgm:t>
        <a:bodyPr/>
        <a:lstStyle/>
        <a:p>
          <a:r>
            <a:rPr lang="de-DE" dirty="0"/>
            <a:t>CDN and Cache friendly</a:t>
          </a:r>
          <a:endParaRPr lang="en-US" dirty="0"/>
        </a:p>
      </dgm:t>
    </dgm:pt>
    <dgm:pt modelId="{660479CE-772D-4EAA-9CC5-4F0077CB0B67}" type="parTrans" cxnId="{B5969DDE-F96D-4290-99F7-DD832E59C214}">
      <dgm:prSet/>
      <dgm:spPr/>
      <dgm:t>
        <a:bodyPr/>
        <a:lstStyle/>
        <a:p>
          <a:endParaRPr lang="en-US"/>
        </a:p>
      </dgm:t>
    </dgm:pt>
    <dgm:pt modelId="{9C1BDEDF-F4C4-4067-AB46-353AFB5DFED2}" type="sibTrans" cxnId="{B5969DDE-F96D-4290-99F7-DD832E59C214}">
      <dgm:prSet/>
      <dgm:spPr/>
      <dgm:t>
        <a:bodyPr/>
        <a:lstStyle/>
        <a:p>
          <a:endParaRPr lang="en-US"/>
        </a:p>
      </dgm:t>
    </dgm:pt>
    <dgm:pt modelId="{7B8F5849-3BAA-4790-8545-946828F80511}">
      <dgm:prSet/>
      <dgm:spPr/>
      <dgm:t>
        <a:bodyPr/>
        <a:lstStyle/>
        <a:p>
          <a:r>
            <a:rPr lang="de-DE"/>
            <a:t>Stateless Server</a:t>
          </a:r>
          <a:endParaRPr lang="de-DE" dirty="0"/>
        </a:p>
      </dgm:t>
    </dgm:pt>
    <dgm:pt modelId="{2BE73FE4-6FF8-4DBB-A49C-A991F508513A}" type="parTrans" cxnId="{F57C58B0-ABFE-412F-BF2F-8593C9FD8D09}">
      <dgm:prSet/>
      <dgm:spPr/>
      <dgm:t>
        <a:bodyPr/>
        <a:lstStyle/>
        <a:p>
          <a:endParaRPr lang="en-US"/>
        </a:p>
      </dgm:t>
    </dgm:pt>
    <dgm:pt modelId="{F6ACF500-6859-4723-9F1C-62A43A20462B}" type="sibTrans" cxnId="{F57C58B0-ABFE-412F-BF2F-8593C9FD8D09}">
      <dgm:prSet/>
      <dgm:spPr/>
      <dgm:t>
        <a:bodyPr/>
        <a:lstStyle/>
        <a:p>
          <a:endParaRPr lang="en-US"/>
        </a:p>
      </dgm:t>
    </dgm:pt>
    <dgm:pt modelId="{98830A08-1B22-48C1-9E22-3D6531525248}">
      <dgm:prSet/>
      <dgm:spPr/>
      <dgm:t>
        <a:bodyPr/>
        <a:lstStyle/>
        <a:p>
          <a:r>
            <a:rPr lang="de-DE" dirty="0"/>
            <a:t>Client-driven</a:t>
          </a:r>
        </a:p>
      </dgm:t>
    </dgm:pt>
    <dgm:pt modelId="{585342CD-6DB9-4401-B475-64FD92CF2555}" type="parTrans" cxnId="{0674695C-F543-40EC-B442-20D0FAECBDB2}">
      <dgm:prSet/>
      <dgm:spPr/>
      <dgm:t>
        <a:bodyPr/>
        <a:lstStyle/>
        <a:p>
          <a:endParaRPr lang="en-US"/>
        </a:p>
      </dgm:t>
    </dgm:pt>
    <dgm:pt modelId="{16E3D51D-9A92-4673-89ED-690377354889}" type="sibTrans" cxnId="{0674695C-F543-40EC-B442-20D0FAECBDB2}">
      <dgm:prSet/>
      <dgm:spPr/>
      <dgm:t>
        <a:bodyPr/>
        <a:lstStyle/>
        <a:p>
          <a:endParaRPr lang="en-US"/>
        </a:p>
      </dgm:t>
    </dgm:pt>
    <dgm:pt modelId="{5216FD29-FF0B-41FD-A7E3-F13731DDD3AF}">
      <dgm:prSet/>
      <dgm:spPr/>
      <dgm:t>
        <a:bodyPr/>
        <a:lstStyle/>
        <a:p>
          <a:r>
            <a:rPr lang="de-DE" dirty="0"/>
            <a:t>Low manifest traffic (small size and low update frequency)</a:t>
          </a:r>
        </a:p>
      </dgm:t>
    </dgm:pt>
    <dgm:pt modelId="{554ED22B-B8EF-4ED8-93BE-FC5400F2969E}" type="parTrans" cxnId="{AAD06F93-17AB-4BC1-8CCD-551FDCB0AC91}">
      <dgm:prSet/>
      <dgm:spPr/>
      <dgm:t>
        <a:bodyPr/>
        <a:lstStyle/>
        <a:p>
          <a:endParaRPr lang="en-US"/>
        </a:p>
      </dgm:t>
    </dgm:pt>
    <dgm:pt modelId="{6CA58ED7-727F-4CF2-A765-D3E92F83A5A9}" type="sibTrans" cxnId="{AAD06F93-17AB-4BC1-8CCD-551FDCB0AC91}">
      <dgm:prSet/>
      <dgm:spPr/>
      <dgm:t>
        <a:bodyPr/>
        <a:lstStyle/>
        <a:p>
          <a:endParaRPr lang="en-US"/>
        </a:p>
      </dgm:t>
    </dgm:pt>
    <dgm:pt modelId="{D76956B0-7385-479B-8225-2E52AE1C5AB4}">
      <dgm:prSet/>
      <dgm:spPr/>
      <dgm:t>
        <a:bodyPr/>
        <a:lstStyle/>
        <a:p>
          <a:r>
            <a:rPr lang="de-DE" dirty="0"/>
            <a:t>Carrying ISO BMFF and CMAF</a:t>
          </a:r>
        </a:p>
      </dgm:t>
    </dgm:pt>
    <dgm:pt modelId="{30E44085-7C89-4D93-9B8D-D1A159D8394B}" type="parTrans" cxnId="{E5070126-9E29-476D-B92B-DFF6A0C77E8D}">
      <dgm:prSet/>
      <dgm:spPr/>
      <dgm:t>
        <a:bodyPr/>
        <a:lstStyle/>
        <a:p>
          <a:endParaRPr lang="en-US"/>
        </a:p>
      </dgm:t>
    </dgm:pt>
    <dgm:pt modelId="{EAE92320-BCCB-4F24-905A-6AC5D06A55D8}" type="sibTrans" cxnId="{E5070126-9E29-476D-B92B-DFF6A0C77E8D}">
      <dgm:prSet/>
      <dgm:spPr/>
      <dgm:t>
        <a:bodyPr/>
        <a:lstStyle/>
        <a:p>
          <a:endParaRPr lang="en-US"/>
        </a:p>
      </dgm:t>
    </dgm:pt>
    <dgm:pt modelId="{9E031519-ADB7-42E6-A5B8-7182E0B37279}">
      <dgm:prSet/>
      <dgm:spPr/>
      <dgm:t>
        <a:bodyPr/>
        <a:lstStyle/>
        <a:p>
          <a:r>
            <a:rPr lang="en-US"/>
            <a:t>Late Binding</a:t>
          </a:r>
          <a:endParaRPr lang="en-US" dirty="0"/>
        </a:p>
      </dgm:t>
    </dgm:pt>
    <dgm:pt modelId="{102105DC-741C-450D-9EE5-D4E2EF04F5AB}" type="parTrans" cxnId="{5CA932DE-A0E4-4AF7-9369-5B04CAA61EF8}">
      <dgm:prSet/>
      <dgm:spPr/>
      <dgm:t>
        <a:bodyPr/>
        <a:lstStyle/>
        <a:p>
          <a:endParaRPr lang="en-US"/>
        </a:p>
      </dgm:t>
    </dgm:pt>
    <dgm:pt modelId="{E0E7EF30-A4DE-4730-8DF9-3CD7B3F6DEFF}" type="sibTrans" cxnId="{5CA932DE-A0E4-4AF7-9369-5B04CAA61EF8}">
      <dgm:prSet/>
      <dgm:spPr/>
      <dgm:t>
        <a:bodyPr/>
        <a:lstStyle/>
        <a:p>
          <a:endParaRPr lang="en-US"/>
        </a:p>
      </dgm:t>
    </dgm:pt>
    <dgm:pt modelId="{CEC4F32E-FD4C-43D4-9744-C9630A3C4CD8}">
      <dgm:prSet/>
      <dgm:spPr/>
      <dgm:t>
        <a:bodyPr/>
        <a:lstStyle/>
        <a:p>
          <a:r>
            <a:rPr lang="en-US" dirty="0"/>
            <a:t>Works with HTML-5 and MSE</a:t>
          </a:r>
        </a:p>
      </dgm:t>
    </dgm:pt>
    <dgm:pt modelId="{62D1D3C6-4679-4463-B70A-DF76D4C8F975}" type="parTrans" cxnId="{E0E00312-8A82-48CF-953A-58520CC5256E}">
      <dgm:prSet/>
      <dgm:spPr/>
      <dgm:t>
        <a:bodyPr/>
        <a:lstStyle/>
        <a:p>
          <a:endParaRPr lang="en-US"/>
        </a:p>
      </dgm:t>
    </dgm:pt>
    <dgm:pt modelId="{4A3ADEB3-4F1B-4E69-952B-29E5FCB81FC2}" type="sibTrans" cxnId="{E0E00312-8A82-48CF-953A-58520CC5256E}">
      <dgm:prSet/>
      <dgm:spPr/>
      <dgm:t>
        <a:bodyPr/>
        <a:lstStyle/>
        <a:p>
          <a:endParaRPr lang="en-US"/>
        </a:p>
      </dgm:t>
    </dgm:pt>
    <dgm:pt modelId="{C66D6CF7-1EFD-4595-B2CD-3CDB036193BF}">
      <dgm:prSet/>
      <dgm:spPr/>
      <dgm:t>
        <a:bodyPr/>
        <a:lstStyle/>
        <a:p>
          <a:r>
            <a:rPr lang="en-US" dirty="0"/>
            <a:t>Live and On-Demand</a:t>
          </a:r>
        </a:p>
      </dgm:t>
    </dgm:pt>
    <dgm:pt modelId="{1EF846C8-20F9-4377-8876-490A2F6AE837}" type="parTrans" cxnId="{34CC894A-8374-4C6C-9CA2-EA6EEBE7E29E}">
      <dgm:prSet/>
      <dgm:spPr/>
      <dgm:t>
        <a:bodyPr/>
        <a:lstStyle/>
        <a:p>
          <a:endParaRPr lang="en-US"/>
        </a:p>
      </dgm:t>
    </dgm:pt>
    <dgm:pt modelId="{DF40E4BF-B708-44D1-9EF0-BD76C9D68527}" type="sibTrans" cxnId="{34CC894A-8374-4C6C-9CA2-EA6EEBE7E29E}">
      <dgm:prSet/>
      <dgm:spPr/>
      <dgm:t>
        <a:bodyPr/>
        <a:lstStyle/>
        <a:p>
          <a:endParaRPr lang="en-US"/>
        </a:p>
      </dgm:t>
    </dgm:pt>
    <dgm:pt modelId="{1C62CD39-275C-4987-9B58-9EB018EA5B51}">
      <dgm:prSet/>
      <dgm:spPr/>
      <dgm:t>
        <a:bodyPr/>
        <a:lstStyle/>
        <a:p>
          <a:r>
            <a:rPr lang="de-DE" dirty="0"/>
            <a:t>HLS Convergence</a:t>
          </a:r>
          <a:endParaRPr lang="en-US" dirty="0"/>
        </a:p>
      </dgm:t>
    </dgm:pt>
    <dgm:pt modelId="{8939D710-C549-4235-8573-6552958C52B2}" type="parTrans" cxnId="{E9A475D5-47E9-45D9-9ED4-00DAFE752D57}">
      <dgm:prSet/>
      <dgm:spPr/>
      <dgm:t>
        <a:bodyPr/>
        <a:lstStyle/>
        <a:p>
          <a:endParaRPr lang="en-US"/>
        </a:p>
      </dgm:t>
    </dgm:pt>
    <dgm:pt modelId="{354D044B-CA5B-4519-9961-1691FCC4854A}" type="sibTrans" cxnId="{E9A475D5-47E9-45D9-9ED4-00DAFE752D57}">
      <dgm:prSet/>
      <dgm:spPr/>
      <dgm:t>
        <a:bodyPr/>
        <a:lstStyle/>
        <a:p>
          <a:endParaRPr lang="en-US"/>
        </a:p>
      </dgm:t>
    </dgm:pt>
    <dgm:pt modelId="{86A7D345-C43C-403A-B270-D08730C7BAAF}" type="pres">
      <dgm:prSet presAssocID="{B944271C-5C4A-4444-8A0E-CE23BDA056FE}" presName="diagram" presStyleCnt="0">
        <dgm:presLayoutVars>
          <dgm:dir/>
          <dgm:resizeHandles val="exact"/>
        </dgm:presLayoutVars>
      </dgm:prSet>
      <dgm:spPr/>
    </dgm:pt>
    <dgm:pt modelId="{C3A95AFB-C203-423D-9359-3BA041334A98}" type="pres">
      <dgm:prSet presAssocID="{0092B7F4-7B7F-4359-970C-C09AE3657F03}" presName="node" presStyleLbl="node1" presStyleIdx="0" presStyleCnt="9">
        <dgm:presLayoutVars>
          <dgm:bulletEnabled val="1"/>
        </dgm:presLayoutVars>
      </dgm:prSet>
      <dgm:spPr/>
    </dgm:pt>
    <dgm:pt modelId="{7642C2A2-6886-42F0-9B2D-73DA7C84CE9B}" type="pres">
      <dgm:prSet presAssocID="{9C1BDEDF-F4C4-4067-AB46-353AFB5DFED2}" presName="sibTrans" presStyleCnt="0"/>
      <dgm:spPr/>
    </dgm:pt>
    <dgm:pt modelId="{F1A9FC78-1499-49C6-9FA3-E0614BC87842}" type="pres">
      <dgm:prSet presAssocID="{7B8F5849-3BAA-4790-8545-946828F80511}" presName="node" presStyleLbl="node1" presStyleIdx="1" presStyleCnt="9">
        <dgm:presLayoutVars>
          <dgm:bulletEnabled val="1"/>
        </dgm:presLayoutVars>
      </dgm:prSet>
      <dgm:spPr/>
    </dgm:pt>
    <dgm:pt modelId="{D99786FE-FB57-4041-A6B4-1E0693764868}" type="pres">
      <dgm:prSet presAssocID="{F6ACF500-6859-4723-9F1C-62A43A20462B}" presName="sibTrans" presStyleCnt="0"/>
      <dgm:spPr/>
    </dgm:pt>
    <dgm:pt modelId="{84BD5664-22CF-428E-B965-BC39F01929AB}" type="pres">
      <dgm:prSet presAssocID="{98830A08-1B22-48C1-9E22-3D6531525248}" presName="node" presStyleLbl="node1" presStyleIdx="2" presStyleCnt="9">
        <dgm:presLayoutVars>
          <dgm:bulletEnabled val="1"/>
        </dgm:presLayoutVars>
      </dgm:prSet>
      <dgm:spPr/>
    </dgm:pt>
    <dgm:pt modelId="{97877B08-7515-474F-8048-11B0D9E1E61A}" type="pres">
      <dgm:prSet presAssocID="{16E3D51D-9A92-4673-89ED-690377354889}" presName="sibTrans" presStyleCnt="0"/>
      <dgm:spPr/>
    </dgm:pt>
    <dgm:pt modelId="{52608FD9-FB3D-4FA3-86EB-7486FF69D063}" type="pres">
      <dgm:prSet presAssocID="{5216FD29-FF0B-41FD-A7E3-F13731DDD3AF}" presName="node" presStyleLbl="node1" presStyleIdx="3" presStyleCnt="9">
        <dgm:presLayoutVars>
          <dgm:bulletEnabled val="1"/>
        </dgm:presLayoutVars>
      </dgm:prSet>
      <dgm:spPr/>
    </dgm:pt>
    <dgm:pt modelId="{6F22B408-3240-4004-AA5E-C8F85EBF16CF}" type="pres">
      <dgm:prSet presAssocID="{6CA58ED7-727F-4CF2-A765-D3E92F83A5A9}" presName="sibTrans" presStyleCnt="0"/>
      <dgm:spPr/>
    </dgm:pt>
    <dgm:pt modelId="{A06C37A4-7803-4A84-93B7-9787EA971547}" type="pres">
      <dgm:prSet presAssocID="{D76956B0-7385-479B-8225-2E52AE1C5AB4}" presName="node" presStyleLbl="node1" presStyleIdx="4" presStyleCnt="9">
        <dgm:presLayoutVars>
          <dgm:bulletEnabled val="1"/>
        </dgm:presLayoutVars>
      </dgm:prSet>
      <dgm:spPr/>
    </dgm:pt>
    <dgm:pt modelId="{F57768A6-ECFF-4417-88C4-2176740753C8}" type="pres">
      <dgm:prSet presAssocID="{EAE92320-BCCB-4F24-905A-6AC5D06A55D8}" presName="sibTrans" presStyleCnt="0"/>
      <dgm:spPr/>
    </dgm:pt>
    <dgm:pt modelId="{DBA0AA19-9205-4865-A535-F9D18A4F8B38}" type="pres">
      <dgm:prSet presAssocID="{9E031519-ADB7-42E6-A5B8-7182E0B37279}" presName="node" presStyleLbl="node1" presStyleIdx="5" presStyleCnt="9">
        <dgm:presLayoutVars>
          <dgm:bulletEnabled val="1"/>
        </dgm:presLayoutVars>
      </dgm:prSet>
      <dgm:spPr/>
    </dgm:pt>
    <dgm:pt modelId="{F64454F4-B4A8-4980-B652-D118E3E41302}" type="pres">
      <dgm:prSet presAssocID="{E0E7EF30-A4DE-4730-8DF9-3CD7B3F6DEFF}" presName="sibTrans" presStyleCnt="0"/>
      <dgm:spPr/>
    </dgm:pt>
    <dgm:pt modelId="{CFFF8D0C-D501-4447-BC6E-9F6D0411AC13}" type="pres">
      <dgm:prSet presAssocID="{CEC4F32E-FD4C-43D4-9744-C9630A3C4CD8}" presName="node" presStyleLbl="node1" presStyleIdx="6" presStyleCnt="9">
        <dgm:presLayoutVars>
          <dgm:bulletEnabled val="1"/>
        </dgm:presLayoutVars>
      </dgm:prSet>
      <dgm:spPr/>
    </dgm:pt>
    <dgm:pt modelId="{49F7DD66-E445-4162-87CF-09B2A5DA3B35}" type="pres">
      <dgm:prSet presAssocID="{4A3ADEB3-4F1B-4E69-952B-29E5FCB81FC2}" presName="sibTrans" presStyleCnt="0"/>
      <dgm:spPr/>
    </dgm:pt>
    <dgm:pt modelId="{FAEC9C29-BDB7-4CD1-B698-C9CF3CDA7411}" type="pres">
      <dgm:prSet presAssocID="{1C62CD39-275C-4987-9B58-9EB018EA5B51}" presName="node" presStyleLbl="node1" presStyleIdx="7" presStyleCnt="9">
        <dgm:presLayoutVars>
          <dgm:bulletEnabled val="1"/>
        </dgm:presLayoutVars>
      </dgm:prSet>
      <dgm:spPr/>
    </dgm:pt>
    <dgm:pt modelId="{EA8961DE-BF9A-4DD4-85BE-724B66168AC9}" type="pres">
      <dgm:prSet presAssocID="{354D044B-CA5B-4519-9961-1691FCC4854A}" presName="sibTrans" presStyleCnt="0"/>
      <dgm:spPr/>
    </dgm:pt>
    <dgm:pt modelId="{323EEB80-B5A9-477A-AC58-8B1B908783E3}" type="pres">
      <dgm:prSet presAssocID="{C66D6CF7-1EFD-4595-B2CD-3CDB036193BF}" presName="node" presStyleLbl="node1" presStyleIdx="8" presStyleCnt="9">
        <dgm:presLayoutVars>
          <dgm:bulletEnabled val="1"/>
        </dgm:presLayoutVars>
      </dgm:prSet>
      <dgm:spPr/>
    </dgm:pt>
  </dgm:ptLst>
  <dgm:cxnLst>
    <dgm:cxn modelId="{5790A507-D59C-4E5C-94D5-BBCABD77C934}" type="presOf" srcId="{0092B7F4-7B7F-4359-970C-C09AE3657F03}" destId="{C3A95AFB-C203-423D-9359-3BA041334A98}" srcOrd="0" destOrd="0" presId="urn:microsoft.com/office/officeart/2005/8/layout/default"/>
    <dgm:cxn modelId="{E0E00312-8A82-48CF-953A-58520CC5256E}" srcId="{B944271C-5C4A-4444-8A0E-CE23BDA056FE}" destId="{CEC4F32E-FD4C-43D4-9744-C9630A3C4CD8}" srcOrd="6" destOrd="0" parTransId="{62D1D3C6-4679-4463-B70A-DF76D4C8F975}" sibTransId="{4A3ADEB3-4F1B-4E69-952B-29E5FCB81FC2}"/>
    <dgm:cxn modelId="{E5070126-9E29-476D-B92B-DFF6A0C77E8D}" srcId="{B944271C-5C4A-4444-8A0E-CE23BDA056FE}" destId="{D76956B0-7385-479B-8225-2E52AE1C5AB4}" srcOrd="4" destOrd="0" parTransId="{30E44085-7C89-4D93-9B8D-D1A159D8394B}" sibTransId="{EAE92320-BCCB-4F24-905A-6AC5D06A55D8}"/>
    <dgm:cxn modelId="{71A91F31-2EA7-4A9C-B888-3F7367C55097}" type="presOf" srcId="{9E031519-ADB7-42E6-A5B8-7182E0B37279}" destId="{DBA0AA19-9205-4865-A535-F9D18A4F8B38}" srcOrd="0" destOrd="0" presId="urn:microsoft.com/office/officeart/2005/8/layout/default"/>
    <dgm:cxn modelId="{00631A34-D425-4BC7-A0C6-4D9825D66AF1}" type="presOf" srcId="{D76956B0-7385-479B-8225-2E52AE1C5AB4}" destId="{A06C37A4-7803-4A84-93B7-9787EA971547}" srcOrd="0" destOrd="0" presId="urn:microsoft.com/office/officeart/2005/8/layout/default"/>
    <dgm:cxn modelId="{BD2ECB38-9719-41DE-B4E1-04C4980A78C9}" type="presOf" srcId="{B944271C-5C4A-4444-8A0E-CE23BDA056FE}" destId="{86A7D345-C43C-403A-B270-D08730C7BAAF}" srcOrd="0" destOrd="0" presId="urn:microsoft.com/office/officeart/2005/8/layout/default"/>
    <dgm:cxn modelId="{0674695C-F543-40EC-B442-20D0FAECBDB2}" srcId="{B944271C-5C4A-4444-8A0E-CE23BDA056FE}" destId="{98830A08-1B22-48C1-9E22-3D6531525248}" srcOrd="2" destOrd="0" parTransId="{585342CD-6DB9-4401-B475-64FD92CF2555}" sibTransId="{16E3D51D-9A92-4673-89ED-690377354889}"/>
    <dgm:cxn modelId="{7FF5C85C-B029-4956-B89C-49F6F3AB2BF7}" type="presOf" srcId="{1C62CD39-275C-4987-9B58-9EB018EA5B51}" destId="{FAEC9C29-BDB7-4CD1-B698-C9CF3CDA7411}" srcOrd="0" destOrd="0" presId="urn:microsoft.com/office/officeart/2005/8/layout/default"/>
    <dgm:cxn modelId="{34CC894A-8374-4C6C-9CA2-EA6EEBE7E29E}" srcId="{B944271C-5C4A-4444-8A0E-CE23BDA056FE}" destId="{C66D6CF7-1EFD-4595-B2CD-3CDB036193BF}" srcOrd="8" destOrd="0" parTransId="{1EF846C8-20F9-4377-8876-490A2F6AE837}" sibTransId="{DF40E4BF-B708-44D1-9EF0-BD76C9D68527}"/>
    <dgm:cxn modelId="{B515AC4D-C921-44DF-9D15-77787A21B503}" type="presOf" srcId="{5216FD29-FF0B-41FD-A7E3-F13731DDD3AF}" destId="{52608FD9-FB3D-4FA3-86EB-7486FF69D063}" srcOrd="0" destOrd="0" presId="urn:microsoft.com/office/officeart/2005/8/layout/default"/>
    <dgm:cxn modelId="{386DFC72-D4D1-4F51-A4D9-DD73559C98F0}" type="presOf" srcId="{7B8F5849-3BAA-4790-8545-946828F80511}" destId="{F1A9FC78-1499-49C6-9FA3-E0614BC87842}" srcOrd="0" destOrd="0" presId="urn:microsoft.com/office/officeart/2005/8/layout/default"/>
    <dgm:cxn modelId="{E65F7E5A-CC5D-41B5-8296-547EB2132062}" type="presOf" srcId="{C66D6CF7-1EFD-4595-B2CD-3CDB036193BF}" destId="{323EEB80-B5A9-477A-AC58-8B1B908783E3}" srcOrd="0" destOrd="0" presId="urn:microsoft.com/office/officeart/2005/8/layout/default"/>
    <dgm:cxn modelId="{AAD06F93-17AB-4BC1-8CCD-551FDCB0AC91}" srcId="{B944271C-5C4A-4444-8A0E-CE23BDA056FE}" destId="{5216FD29-FF0B-41FD-A7E3-F13731DDD3AF}" srcOrd="3" destOrd="0" parTransId="{554ED22B-B8EF-4ED8-93BE-FC5400F2969E}" sibTransId="{6CA58ED7-727F-4CF2-A765-D3E92F83A5A9}"/>
    <dgm:cxn modelId="{F57C58B0-ABFE-412F-BF2F-8593C9FD8D09}" srcId="{B944271C-5C4A-4444-8A0E-CE23BDA056FE}" destId="{7B8F5849-3BAA-4790-8545-946828F80511}" srcOrd="1" destOrd="0" parTransId="{2BE73FE4-6FF8-4DBB-A49C-A991F508513A}" sibTransId="{F6ACF500-6859-4723-9F1C-62A43A20462B}"/>
    <dgm:cxn modelId="{15B79DB9-FC4D-46EF-AC29-5B1EAC74F69E}" type="presOf" srcId="{98830A08-1B22-48C1-9E22-3D6531525248}" destId="{84BD5664-22CF-428E-B965-BC39F01929AB}" srcOrd="0" destOrd="0" presId="urn:microsoft.com/office/officeart/2005/8/layout/default"/>
    <dgm:cxn modelId="{E9A475D5-47E9-45D9-9ED4-00DAFE752D57}" srcId="{B944271C-5C4A-4444-8A0E-CE23BDA056FE}" destId="{1C62CD39-275C-4987-9B58-9EB018EA5B51}" srcOrd="7" destOrd="0" parTransId="{8939D710-C549-4235-8573-6552958C52B2}" sibTransId="{354D044B-CA5B-4519-9961-1691FCC4854A}"/>
    <dgm:cxn modelId="{5CA932DE-A0E4-4AF7-9369-5B04CAA61EF8}" srcId="{B944271C-5C4A-4444-8A0E-CE23BDA056FE}" destId="{9E031519-ADB7-42E6-A5B8-7182E0B37279}" srcOrd="5" destOrd="0" parTransId="{102105DC-741C-450D-9EE5-D4E2EF04F5AB}" sibTransId="{E0E7EF30-A4DE-4730-8DF9-3CD7B3F6DEFF}"/>
    <dgm:cxn modelId="{B5969DDE-F96D-4290-99F7-DD832E59C214}" srcId="{B944271C-5C4A-4444-8A0E-CE23BDA056FE}" destId="{0092B7F4-7B7F-4359-970C-C09AE3657F03}" srcOrd="0" destOrd="0" parTransId="{660479CE-772D-4EAA-9CC5-4F0077CB0B67}" sibTransId="{9C1BDEDF-F4C4-4067-AB46-353AFB5DFED2}"/>
    <dgm:cxn modelId="{A142B4FC-F8DF-4FB7-BA60-788EB097B7DC}" type="presOf" srcId="{CEC4F32E-FD4C-43D4-9744-C9630A3C4CD8}" destId="{CFFF8D0C-D501-4447-BC6E-9F6D0411AC13}" srcOrd="0" destOrd="0" presId="urn:microsoft.com/office/officeart/2005/8/layout/default"/>
    <dgm:cxn modelId="{022C68E6-254D-4A0D-A7B9-13A6F2A6582B}" type="presParOf" srcId="{86A7D345-C43C-403A-B270-D08730C7BAAF}" destId="{C3A95AFB-C203-423D-9359-3BA041334A98}" srcOrd="0" destOrd="0" presId="urn:microsoft.com/office/officeart/2005/8/layout/default"/>
    <dgm:cxn modelId="{B7B2E246-876D-47D7-AFBF-486B360A3863}" type="presParOf" srcId="{86A7D345-C43C-403A-B270-D08730C7BAAF}" destId="{7642C2A2-6886-42F0-9B2D-73DA7C84CE9B}" srcOrd="1" destOrd="0" presId="urn:microsoft.com/office/officeart/2005/8/layout/default"/>
    <dgm:cxn modelId="{A624F8B1-348A-4799-A83F-4F1A96E8D6A8}" type="presParOf" srcId="{86A7D345-C43C-403A-B270-D08730C7BAAF}" destId="{F1A9FC78-1499-49C6-9FA3-E0614BC87842}" srcOrd="2" destOrd="0" presId="urn:microsoft.com/office/officeart/2005/8/layout/default"/>
    <dgm:cxn modelId="{E4E44F64-859B-4C16-B0BD-9B3DCDE9FAE2}" type="presParOf" srcId="{86A7D345-C43C-403A-B270-D08730C7BAAF}" destId="{D99786FE-FB57-4041-A6B4-1E0693764868}" srcOrd="3" destOrd="0" presId="urn:microsoft.com/office/officeart/2005/8/layout/default"/>
    <dgm:cxn modelId="{BCF72463-A100-4A13-957C-8E978160D274}" type="presParOf" srcId="{86A7D345-C43C-403A-B270-D08730C7BAAF}" destId="{84BD5664-22CF-428E-B965-BC39F01929AB}" srcOrd="4" destOrd="0" presId="urn:microsoft.com/office/officeart/2005/8/layout/default"/>
    <dgm:cxn modelId="{7B9C3FFF-5144-44F9-9AA7-D2D0179AD938}" type="presParOf" srcId="{86A7D345-C43C-403A-B270-D08730C7BAAF}" destId="{97877B08-7515-474F-8048-11B0D9E1E61A}" srcOrd="5" destOrd="0" presId="urn:microsoft.com/office/officeart/2005/8/layout/default"/>
    <dgm:cxn modelId="{114EC2B9-B238-41B7-A9D5-58F7B28A7389}" type="presParOf" srcId="{86A7D345-C43C-403A-B270-D08730C7BAAF}" destId="{52608FD9-FB3D-4FA3-86EB-7486FF69D063}" srcOrd="6" destOrd="0" presId="urn:microsoft.com/office/officeart/2005/8/layout/default"/>
    <dgm:cxn modelId="{2E1575B3-447A-4148-90FB-4259007DA62F}" type="presParOf" srcId="{86A7D345-C43C-403A-B270-D08730C7BAAF}" destId="{6F22B408-3240-4004-AA5E-C8F85EBF16CF}" srcOrd="7" destOrd="0" presId="urn:microsoft.com/office/officeart/2005/8/layout/default"/>
    <dgm:cxn modelId="{0C4401C1-97CB-4B9A-8A8A-048404F27C2B}" type="presParOf" srcId="{86A7D345-C43C-403A-B270-D08730C7BAAF}" destId="{A06C37A4-7803-4A84-93B7-9787EA971547}" srcOrd="8" destOrd="0" presId="urn:microsoft.com/office/officeart/2005/8/layout/default"/>
    <dgm:cxn modelId="{12F66C03-F4E7-494A-9346-F35C67BA05E4}" type="presParOf" srcId="{86A7D345-C43C-403A-B270-D08730C7BAAF}" destId="{F57768A6-ECFF-4417-88C4-2176740753C8}" srcOrd="9" destOrd="0" presId="urn:microsoft.com/office/officeart/2005/8/layout/default"/>
    <dgm:cxn modelId="{8557E674-C39B-4AD3-AB71-B0BD399A2F95}" type="presParOf" srcId="{86A7D345-C43C-403A-B270-D08730C7BAAF}" destId="{DBA0AA19-9205-4865-A535-F9D18A4F8B38}" srcOrd="10" destOrd="0" presId="urn:microsoft.com/office/officeart/2005/8/layout/default"/>
    <dgm:cxn modelId="{F680A9B4-FB34-401D-AF03-9EBA2D3064A4}" type="presParOf" srcId="{86A7D345-C43C-403A-B270-D08730C7BAAF}" destId="{F64454F4-B4A8-4980-B652-D118E3E41302}" srcOrd="11" destOrd="0" presId="urn:microsoft.com/office/officeart/2005/8/layout/default"/>
    <dgm:cxn modelId="{F23DE18B-BBC7-46B5-98D3-4E7050953E9B}" type="presParOf" srcId="{86A7D345-C43C-403A-B270-D08730C7BAAF}" destId="{CFFF8D0C-D501-4447-BC6E-9F6D0411AC13}" srcOrd="12" destOrd="0" presId="urn:microsoft.com/office/officeart/2005/8/layout/default"/>
    <dgm:cxn modelId="{033D2A91-5C08-4965-9A8E-5D1A63532846}" type="presParOf" srcId="{86A7D345-C43C-403A-B270-D08730C7BAAF}" destId="{49F7DD66-E445-4162-87CF-09B2A5DA3B35}" srcOrd="13" destOrd="0" presId="urn:microsoft.com/office/officeart/2005/8/layout/default"/>
    <dgm:cxn modelId="{8A858F3A-5062-4D05-BE06-D539F6E678A2}" type="presParOf" srcId="{86A7D345-C43C-403A-B270-D08730C7BAAF}" destId="{FAEC9C29-BDB7-4CD1-B698-C9CF3CDA7411}" srcOrd="14" destOrd="0" presId="urn:microsoft.com/office/officeart/2005/8/layout/default"/>
    <dgm:cxn modelId="{EFFB2B19-11FA-43FF-BCFA-392F10C6796F}" type="presParOf" srcId="{86A7D345-C43C-403A-B270-D08730C7BAAF}" destId="{EA8961DE-BF9A-4DD4-85BE-724B66168AC9}" srcOrd="15" destOrd="0" presId="urn:microsoft.com/office/officeart/2005/8/layout/default"/>
    <dgm:cxn modelId="{4B89F4E5-DD3A-437C-B0FF-FE40D9E9B404}" type="presParOf" srcId="{86A7D345-C43C-403A-B270-D08730C7BAAF}" destId="{323EEB80-B5A9-477A-AC58-8B1B908783E3}"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74187D4-231D-4AB8-A9F7-C620DF87BC5D}"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309A8B2A-FAFF-4973-8C29-4CA788746955}">
      <dgm:prSet phldrT="[Text]"/>
      <dgm:spPr/>
      <dgm:t>
        <a:bodyPr/>
        <a:lstStyle/>
        <a:p>
          <a:pPr>
            <a:buSzPct val="80000"/>
          </a:pPr>
          <a:r>
            <a:rPr lang="en-US" altLang="en-US">
              <a:latin typeface="Arial"/>
            </a:rPr>
            <a:t>SIM-less reception with simplified architecture </a:t>
          </a:r>
          <a:endParaRPr lang="en-US"/>
        </a:p>
      </dgm:t>
    </dgm:pt>
    <dgm:pt modelId="{AAA4B967-9ED2-4348-8F39-2CD98D3BD57F}" type="parTrans" cxnId="{C9D192F1-B9ED-4D1E-AD84-A0F41A0709C2}">
      <dgm:prSet/>
      <dgm:spPr/>
      <dgm:t>
        <a:bodyPr/>
        <a:lstStyle/>
        <a:p>
          <a:endParaRPr lang="en-US"/>
        </a:p>
      </dgm:t>
    </dgm:pt>
    <dgm:pt modelId="{ECB580FF-7F3B-4116-B14B-BB7A5F9FBC46}" type="sibTrans" cxnId="{C9D192F1-B9ED-4D1E-AD84-A0F41A0709C2}">
      <dgm:prSet/>
      <dgm:spPr/>
      <dgm:t>
        <a:bodyPr/>
        <a:lstStyle/>
        <a:p>
          <a:endParaRPr lang="en-US"/>
        </a:p>
      </dgm:t>
    </dgm:pt>
    <dgm:pt modelId="{3AA33947-ECF9-4AAA-8603-84C058459B70}">
      <dgm:prSet phldrT="[Text]"/>
      <dgm:spPr/>
      <dgm:t>
        <a:bodyPr/>
        <a:lstStyle/>
        <a:p>
          <a:pPr>
            <a:buSzPct val="80000"/>
          </a:pPr>
          <a:r>
            <a:rPr lang="en-US" altLang="en-US">
              <a:latin typeface="Arial"/>
            </a:rPr>
            <a:t>Receive-Only Mode (ROM) &amp; </a:t>
          </a:r>
          <a:r>
            <a:rPr lang="en-US" altLang="en-US">
              <a:ln/>
              <a:latin typeface="Arial"/>
            </a:rPr>
            <a:t>Free-to-Air (FTA)</a:t>
          </a:r>
          <a:endParaRPr lang="en-US"/>
        </a:p>
      </dgm:t>
    </dgm:pt>
    <dgm:pt modelId="{4AF94546-A25B-49B6-A00B-8BDCFF388457}" type="parTrans" cxnId="{69CA81E5-4A24-4A02-B6B8-2C627913A0A1}">
      <dgm:prSet/>
      <dgm:spPr/>
      <dgm:t>
        <a:bodyPr/>
        <a:lstStyle/>
        <a:p>
          <a:endParaRPr lang="en-US"/>
        </a:p>
      </dgm:t>
    </dgm:pt>
    <dgm:pt modelId="{AF9D9CD6-A4E4-469C-9956-6D83C1542897}" type="sibTrans" cxnId="{69CA81E5-4A24-4A02-B6B8-2C627913A0A1}">
      <dgm:prSet/>
      <dgm:spPr/>
      <dgm:t>
        <a:bodyPr/>
        <a:lstStyle/>
        <a:p>
          <a:endParaRPr lang="en-US"/>
        </a:p>
      </dgm:t>
    </dgm:pt>
    <dgm:pt modelId="{89FC40A9-4F8D-4EC4-9C58-E39733326065}">
      <dgm:prSet phldrT="[Text]"/>
      <dgm:spPr/>
      <dgm:t>
        <a:bodyPr/>
        <a:lstStyle/>
        <a:p>
          <a:pPr>
            <a:buSzPct val="80000"/>
          </a:pPr>
          <a:r>
            <a:rPr lang="en-US" altLang="en-US">
              <a:latin typeface="Arial"/>
            </a:rPr>
            <a:t>Different spectrum options (e.g. UHF, SDL), as well as SFN/MFN</a:t>
          </a:r>
          <a:endParaRPr lang="en-US"/>
        </a:p>
      </dgm:t>
    </dgm:pt>
    <dgm:pt modelId="{CBED7DE1-FC70-475C-A0F0-2258D5C7F369}" type="parTrans" cxnId="{0BC8A39A-38C0-48C8-AB33-65311104CAFF}">
      <dgm:prSet/>
      <dgm:spPr/>
      <dgm:t>
        <a:bodyPr/>
        <a:lstStyle/>
        <a:p>
          <a:endParaRPr lang="en-US"/>
        </a:p>
      </dgm:t>
    </dgm:pt>
    <dgm:pt modelId="{9679B232-9AA5-4E32-93BC-0100194F3B79}" type="sibTrans" cxnId="{0BC8A39A-38C0-48C8-AB33-65311104CAFF}">
      <dgm:prSet/>
      <dgm:spPr/>
      <dgm:t>
        <a:bodyPr/>
        <a:lstStyle/>
        <a:p>
          <a:endParaRPr lang="en-US"/>
        </a:p>
      </dgm:t>
    </dgm:pt>
    <dgm:pt modelId="{245309D3-0A0E-46F6-B227-3B91D39B7C51}">
      <dgm:prSet phldrT="[Text]"/>
      <dgm:spPr/>
      <dgm:t>
        <a:bodyPr/>
        <a:lstStyle/>
        <a:p>
          <a:pPr>
            <a:buSzPct val="80000"/>
          </a:pPr>
          <a:r>
            <a:rPr lang="en-US" altLang="en-US">
              <a:latin typeface="Arial"/>
            </a:rPr>
            <a:t>Various deployment possibilities (e.g. MNOs, BNOs)</a:t>
          </a:r>
          <a:endParaRPr lang="en-US"/>
        </a:p>
      </dgm:t>
    </dgm:pt>
    <dgm:pt modelId="{59DD11BC-99D9-4430-A239-3F80F5F0A0EE}" type="parTrans" cxnId="{7C110F15-45C3-42DB-A739-14B526FEEC1A}">
      <dgm:prSet/>
      <dgm:spPr/>
      <dgm:t>
        <a:bodyPr/>
        <a:lstStyle/>
        <a:p>
          <a:endParaRPr lang="en-US"/>
        </a:p>
      </dgm:t>
    </dgm:pt>
    <dgm:pt modelId="{36BB9272-A217-41DC-ACB9-212281497E26}" type="sibTrans" cxnId="{7C110F15-45C3-42DB-A739-14B526FEEC1A}">
      <dgm:prSet/>
      <dgm:spPr/>
      <dgm:t>
        <a:bodyPr/>
        <a:lstStyle/>
        <a:p>
          <a:endParaRPr lang="en-US"/>
        </a:p>
      </dgm:t>
    </dgm:pt>
    <dgm:pt modelId="{CFB829C9-6A1A-4B31-8062-943E484D5E03}">
      <dgm:prSet phldrT="[Text]"/>
      <dgm:spPr/>
      <dgm:t>
        <a:bodyPr/>
        <a:lstStyle/>
        <a:p>
          <a:pPr>
            <a:buSzPct val="80000"/>
          </a:pPr>
          <a:r>
            <a:rPr lang="en-US" altLang="en-US">
              <a:latin typeface="Arial"/>
            </a:rPr>
            <a:t>Using existing infrastructure (HPHT, MPMT and LPLT)</a:t>
          </a:r>
          <a:endParaRPr lang="en-US"/>
        </a:p>
      </dgm:t>
    </dgm:pt>
    <dgm:pt modelId="{B9C03EBB-9BF8-4EAB-B520-221FC8A9C4BC}" type="parTrans" cxnId="{ED913F38-E59B-444B-ADE9-C4386DC1964F}">
      <dgm:prSet/>
      <dgm:spPr/>
      <dgm:t>
        <a:bodyPr/>
        <a:lstStyle/>
        <a:p>
          <a:endParaRPr lang="en-US"/>
        </a:p>
      </dgm:t>
    </dgm:pt>
    <dgm:pt modelId="{695A17DA-0705-4089-8FCA-9B5B01020AB6}" type="sibTrans" cxnId="{ED913F38-E59B-444B-ADE9-C4386DC1964F}">
      <dgm:prSet/>
      <dgm:spPr/>
      <dgm:t>
        <a:bodyPr/>
        <a:lstStyle/>
        <a:p>
          <a:endParaRPr lang="en-US"/>
        </a:p>
      </dgm:t>
    </dgm:pt>
    <dgm:pt modelId="{81A55424-841E-4DB5-AD99-55539E995520}">
      <dgm:prSet phldrT="[Text]"/>
      <dgm:spPr/>
      <dgm:t>
        <a:bodyPr/>
        <a:lstStyle/>
        <a:p>
          <a:pPr>
            <a:buSzPct val="80000"/>
          </a:pPr>
          <a:r>
            <a:rPr lang="en-US" altLang="en-US">
              <a:latin typeface="Arial"/>
            </a:rPr>
            <a:t>Highly flexible velocities (up to 250 KM/h Vs up to 300 µS)</a:t>
          </a:r>
        </a:p>
      </dgm:t>
    </dgm:pt>
    <dgm:pt modelId="{8A57DEF7-4380-433F-B9F9-90C75A931E4D}" type="parTrans" cxnId="{22246F82-E690-4E93-9E02-0CAF29978097}">
      <dgm:prSet/>
      <dgm:spPr/>
      <dgm:t>
        <a:bodyPr/>
        <a:lstStyle/>
        <a:p>
          <a:endParaRPr lang="en-US"/>
        </a:p>
      </dgm:t>
    </dgm:pt>
    <dgm:pt modelId="{E03DBEC5-450E-4219-BB8B-CB627D485C42}" type="sibTrans" cxnId="{22246F82-E690-4E93-9E02-0CAF29978097}">
      <dgm:prSet/>
      <dgm:spPr/>
      <dgm:t>
        <a:bodyPr/>
        <a:lstStyle/>
        <a:p>
          <a:endParaRPr lang="en-US"/>
        </a:p>
      </dgm:t>
    </dgm:pt>
    <dgm:pt modelId="{B0B60FF3-F68A-4C62-8403-60B81EA22335}">
      <dgm:prSet phldrT="[Text]"/>
      <dgm:spPr/>
      <dgm:t>
        <a:bodyPr/>
        <a:lstStyle/>
        <a:p>
          <a:pPr>
            <a:buSzPct val="80000"/>
          </a:pPr>
          <a:r>
            <a:rPr lang="de-DE" altLang="en-US">
              <a:latin typeface="Arial"/>
            </a:rPr>
            <a:t>Can be combined with existing 4G and 5G features (unicast, PWS)</a:t>
          </a:r>
          <a:endParaRPr lang="en-US" altLang="en-US">
            <a:latin typeface="Arial"/>
          </a:endParaRPr>
        </a:p>
      </dgm:t>
    </dgm:pt>
    <dgm:pt modelId="{74B85DEB-0766-4C03-9EB1-A512EE608CBB}" type="parTrans" cxnId="{9C2DE960-F2D8-4057-9E28-E123258C0716}">
      <dgm:prSet/>
      <dgm:spPr/>
      <dgm:t>
        <a:bodyPr/>
        <a:lstStyle/>
        <a:p>
          <a:endParaRPr lang="en-US"/>
        </a:p>
      </dgm:t>
    </dgm:pt>
    <dgm:pt modelId="{F8B7E8A5-8D9B-47AC-AFDF-D2CE3B552286}" type="sibTrans" cxnId="{9C2DE960-F2D8-4057-9E28-E123258C0716}">
      <dgm:prSet/>
      <dgm:spPr/>
      <dgm:t>
        <a:bodyPr/>
        <a:lstStyle/>
        <a:p>
          <a:endParaRPr lang="en-US"/>
        </a:p>
      </dgm:t>
    </dgm:pt>
    <dgm:pt modelId="{DDEFF4FA-A416-4410-9451-0ED57DD11543}" type="pres">
      <dgm:prSet presAssocID="{B74187D4-231D-4AB8-A9F7-C620DF87BC5D}" presName="Name0" presStyleCnt="0">
        <dgm:presLayoutVars>
          <dgm:chMax val="7"/>
          <dgm:chPref val="7"/>
          <dgm:dir/>
        </dgm:presLayoutVars>
      </dgm:prSet>
      <dgm:spPr/>
    </dgm:pt>
    <dgm:pt modelId="{A89215BD-01F7-4E92-A22E-A3D9A7D79E23}" type="pres">
      <dgm:prSet presAssocID="{B74187D4-231D-4AB8-A9F7-C620DF87BC5D}" presName="Name1" presStyleCnt="0"/>
      <dgm:spPr/>
    </dgm:pt>
    <dgm:pt modelId="{4E3D5DAF-6745-40F3-A73D-F6C5139A806B}" type="pres">
      <dgm:prSet presAssocID="{B74187D4-231D-4AB8-A9F7-C620DF87BC5D}" presName="cycle" presStyleCnt="0"/>
      <dgm:spPr/>
    </dgm:pt>
    <dgm:pt modelId="{01ED8C74-77E5-434E-95D7-E64EECCF75A1}" type="pres">
      <dgm:prSet presAssocID="{B74187D4-231D-4AB8-A9F7-C620DF87BC5D}" presName="srcNode" presStyleLbl="node1" presStyleIdx="0" presStyleCnt="7"/>
      <dgm:spPr/>
    </dgm:pt>
    <dgm:pt modelId="{61700248-8E7F-47D0-ADE0-875A5B19503E}" type="pres">
      <dgm:prSet presAssocID="{B74187D4-231D-4AB8-A9F7-C620DF87BC5D}" presName="conn" presStyleLbl="parChTrans1D2" presStyleIdx="0" presStyleCnt="1"/>
      <dgm:spPr/>
    </dgm:pt>
    <dgm:pt modelId="{9FD7B543-6B3C-4787-AC35-C85A4E8A2C7B}" type="pres">
      <dgm:prSet presAssocID="{B74187D4-231D-4AB8-A9F7-C620DF87BC5D}" presName="extraNode" presStyleLbl="node1" presStyleIdx="0" presStyleCnt="7"/>
      <dgm:spPr/>
    </dgm:pt>
    <dgm:pt modelId="{96876C39-C39B-4FD3-B0EE-CE805D1AB990}" type="pres">
      <dgm:prSet presAssocID="{B74187D4-231D-4AB8-A9F7-C620DF87BC5D}" presName="dstNode" presStyleLbl="node1" presStyleIdx="0" presStyleCnt="7"/>
      <dgm:spPr/>
    </dgm:pt>
    <dgm:pt modelId="{9DEF26BC-7B40-49A7-9B8F-734580048F50}" type="pres">
      <dgm:prSet presAssocID="{309A8B2A-FAFF-4973-8C29-4CA788746955}" presName="text_1" presStyleLbl="node1" presStyleIdx="0" presStyleCnt="7">
        <dgm:presLayoutVars>
          <dgm:bulletEnabled val="1"/>
        </dgm:presLayoutVars>
      </dgm:prSet>
      <dgm:spPr/>
    </dgm:pt>
    <dgm:pt modelId="{DB3505B5-C0C0-456A-A4F5-419254753A97}" type="pres">
      <dgm:prSet presAssocID="{309A8B2A-FAFF-4973-8C29-4CA788746955}" presName="accent_1" presStyleCnt="0"/>
      <dgm:spPr/>
    </dgm:pt>
    <dgm:pt modelId="{26836185-39F8-499A-ABAD-DE1951A4BC76}" type="pres">
      <dgm:prSet presAssocID="{309A8B2A-FAFF-4973-8C29-4CA788746955}" presName="accentRepeatNode" presStyleLbl="solidFgAcc1" presStyleIdx="0" presStyleCnt="7"/>
      <dgm:spPr/>
    </dgm:pt>
    <dgm:pt modelId="{7B60ABF7-908F-44EB-A527-6683AA277981}" type="pres">
      <dgm:prSet presAssocID="{3AA33947-ECF9-4AAA-8603-84C058459B70}" presName="text_2" presStyleLbl="node1" presStyleIdx="1" presStyleCnt="7">
        <dgm:presLayoutVars>
          <dgm:bulletEnabled val="1"/>
        </dgm:presLayoutVars>
      </dgm:prSet>
      <dgm:spPr/>
    </dgm:pt>
    <dgm:pt modelId="{E729EFFF-3C8A-407F-9AC1-8246DF67BAD8}" type="pres">
      <dgm:prSet presAssocID="{3AA33947-ECF9-4AAA-8603-84C058459B70}" presName="accent_2" presStyleCnt="0"/>
      <dgm:spPr/>
    </dgm:pt>
    <dgm:pt modelId="{29631583-3915-450C-918F-381562F92C37}" type="pres">
      <dgm:prSet presAssocID="{3AA33947-ECF9-4AAA-8603-84C058459B70}" presName="accentRepeatNode" presStyleLbl="solidFgAcc1" presStyleIdx="1" presStyleCnt="7"/>
      <dgm:spPr/>
    </dgm:pt>
    <dgm:pt modelId="{39756C36-4673-46B3-B3E1-9D2554FF81EE}" type="pres">
      <dgm:prSet presAssocID="{89FC40A9-4F8D-4EC4-9C58-E39733326065}" presName="text_3" presStyleLbl="node1" presStyleIdx="2" presStyleCnt="7">
        <dgm:presLayoutVars>
          <dgm:bulletEnabled val="1"/>
        </dgm:presLayoutVars>
      </dgm:prSet>
      <dgm:spPr/>
    </dgm:pt>
    <dgm:pt modelId="{8B631BDB-DA2B-4EE2-9F25-ED4CADF3C5B3}" type="pres">
      <dgm:prSet presAssocID="{89FC40A9-4F8D-4EC4-9C58-E39733326065}" presName="accent_3" presStyleCnt="0"/>
      <dgm:spPr/>
    </dgm:pt>
    <dgm:pt modelId="{E2774E36-190F-4960-BA91-50A7DC3D1E62}" type="pres">
      <dgm:prSet presAssocID="{89FC40A9-4F8D-4EC4-9C58-E39733326065}" presName="accentRepeatNode" presStyleLbl="solidFgAcc1" presStyleIdx="2" presStyleCnt="7"/>
      <dgm:spPr/>
    </dgm:pt>
    <dgm:pt modelId="{25FE89CC-0349-4F90-AB30-A1749C57C833}" type="pres">
      <dgm:prSet presAssocID="{245309D3-0A0E-46F6-B227-3B91D39B7C51}" presName="text_4" presStyleLbl="node1" presStyleIdx="3" presStyleCnt="7">
        <dgm:presLayoutVars>
          <dgm:bulletEnabled val="1"/>
        </dgm:presLayoutVars>
      </dgm:prSet>
      <dgm:spPr/>
    </dgm:pt>
    <dgm:pt modelId="{5B420657-3F71-4410-B9DB-E629B2CA0C30}" type="pres">
      <dgm:prSet presAssocID="{245309D3-0A0E-46F6-B227-3B91D39B7C51}" presName="accent_4" presStyleCnt="0"/>
      <dgm:spPr/>
    </dgm:pt>
    <dgm:pt modelId="{D46A05FF-F4BC-4410-8DA0-08ECE07647AC}" type="pres">
      <dgm:prSet presAssocID="{245309D3-0A0E-46F6-B227-3B91D39B7C51}" presName="accentRepeatNode" presStyleLbl="solidFgAcc1" presStyleIdx="3" presStyleCnt="7"/>
      <dgm:spPr/>
    </dgm:pt>
    <dgm:pt modelId="{760983C4-8A0E-4205-A83A-8AB71B7D83DE}" type="pres">
      <dgm:prSet presAssocID="{CFB829C9-6A1A-4B31-8062-943E484D5E03}" presName="text_5" presStyleLbl="node1" presStyleIdx="4" presStyleCnt="7">
        <dgm:presLayoutVars>
          <dgm:bulletEnabled val="1"/>
        </dgm:presLayoutVars>
      </dgm:prSet>
      <dgm:spPr/>
    </dgm:pt>
    <dgm:pt modelId="{9B8EEDDF-516D-4AFE-82AC-FE5093670934}" type="pres">
      <dgm:prSet presAssocID="{CFB829C9-6A1A-4B31-8062-943E484D5E03}" presName="accent_5" presStyleCnt="0"/>
      <dgm:spPr/>
    </dgm:pt>
    <dgm:pt modelId="{4C098424-7B56-4E09-B3B6-F0175404274B}" type="pres">
      <dgm:prSet presAssocID="{CFB829C9-6A1A-4B31-8062-943E484D5E03}" presName="accentRepeatNode" presStyleLbl="solidFgAcc1" presStyleIdx="4" presStyleCnt="7"/>
      <dgm:spPr/>
    </dgm:pt>
    <dgm:pt modelId="{402FCDF2-298D-483A-9803-663B4F4E5A71}" type="pres">
      <dgm:prSet presAssocID="{81A55424-841E-4DB5-AD99-55539E995520}" presName="text_6" presStyleLbl="node1" presStyleIdx="5" presStyleCnt="7">
        <dgm:presLayoutVars>
          <dgm:bulletEnabled val="1"/>
        </dgm:presLayoutVars>
      </dgm:prSet>
      <dgm:spPr/>
    </dgm:pt>
    <dgm:pt modelId="{4C1DFF63-E916-4739-8AE4-539EBD3301C7}" type="pres">
      <dgm:prSet presAssocID="{81A55424-841E-4DB5-AD99-55539E995520}" presName="accent_6" presStyleCnt="0"/>
      <dgm:spPr/>
    </dgm:pt>
    <dgm:pt modelId="{7836CEB8-3E80-469A-9E94-D0062B7AAE95}" type="pres">
      <dgm:prSet presAssocID="{81A55424-841E-4DB5-AD99-55539E995520}" presName="accentRepeatNode" presStyleLbl="solidFgAcc1" presStyleIdx="5" presStyleCnt="7"/>
      <dgm:spPr/>
    </dgm:pt>
    <dgm:pt modelId="{5DE94CD9-46FC-4F55-BD2B-1A5E5E071710}" type="pres">
      <dgm:prSet presAssocID="{B0B60FF3-F68A-4C62-8403-60B81EA22335}" presName="text_7" presStyleLbl="node1" presStyleIdx="6" presStyleCnt="7">
        <dgm:presLayoutVars>
          <dgm:bulletEnabled val="1"/>
        </dgm:presLayoutVars>
      </dgm:prSet>
      <dgm:spPr/>
    </dgm:pt>
    <dgm:pt modelId="{6DA85489-6022-4F29-A1DC-4288A5470268}" type="pres">
      <dgm:prSet presAssocID="{B0B60FF3-F68A-4C62-8403-60B81EA22335}" presName="accent_7" presStyleCnt="0"/>
      <dgm:spPr/>
    </dgm:pt>
    <dgm:pt modelId="{145488B2-B5C2-4150-96B3-13CBD449EC31}" type="pres">
      <dgm:prSet presAssocID="{B0B60FF3-F68A-4C62-8403-60B81EA22335}" presName="accentRepeatNode" presStyleLbl="solidFgAcc1" presStyleIdx="6" presStyleCnt="7"/>
      <dgm:spPr/>
    </dgm:pt>
  </dgm:ptLst>
  <dgm:cxnLst>
    <dgm:cxn modelId="{82124203-A609-47FF-ACF3-E11204A5D442}" type="presOf" srcId="{245309D3-0A0E-46F6-B227-3B91D39B7C51}" destId="{25FE89CC-0349-4F90-AB30-A1749C57C833}" srcOrd="0" destOrd="0" presId="urn:microsoft.com/office/officeart/2008/layout/VerticalCurvedList"/>
    <dgm:cxn modelId="{7C110F15-45C3-42DB-A739-14B526FEEC1A}" srcId="{B74187D4-231D-4AB8-A9F7-C620DF87BC5D}" destId="{245309D3-0A0E-46F6-B227-3B91D39B7C51}" srcOrd="3" destOrd="0" parTransId="{59DD11BC-99D9-4430-A239-3F80F5F0A0EE}" sibTransId="{36BB9272-A217-41DC-ACB9-212281497E26}"/>
    <dgm:cxn modelId="{B71EE41A-7941-42F4-8D8A-B72B34F845B4}" type="presOf" srcId="{B74187D4-231D-4AB8-A9F7-C620DF87BC5D}" destId="{DDEFF4FA-A416-4410-9451-0ED57DD11543}" srcOrd="0" destOrd="0" presId="urn:microsoft.com/office/officeart/2008/layout/VerticalCurvedList"/>
    <dgm:cxn modelId="{ED913F38-E59B-444B-ADE9-C4386DC1964F}" srcId="{B74187D4-231D-4AB8-A9F7-C620DF87BC5D}" destId="{CFB829C9-6A1A-4B31-8062-943E484D5E03}" srcOrd="4" destOrd="0" parTransId="{B9C03EBB-9BF8-4EAB-B520-221FC8A9C4BC}" sibTransId="{695A17DA-0705-4089-8FCA-9B5B01020AB6}"/>
    <dgm:cxn modelId="{9C2DE960-F2D8-4057-9E28-E123258C0716}" srcId="{B74187D4-231D-4AB8-A9F7-C620DF87BC5D}" destId="{B0B60FF3-F68A-4C62-8403-60B81EA22335}" srcOrd="6" destOrd="0" parTransId="{74B85DEB-0766-4C03-9EB1-A512EE608CBB}" sibTransId="{F8B7E8A5-8D9B-47AC-AFDF-D2CE3B552286}"/>
    <dgm:cxn modelId="{A1B60156-9E80-4918-A148-9CFA63C60892}" type="presOf" srcId="{ECB580FF-7F3B-4116-B14B-BB7A5F9FBC46}" destId="{61700248-8E7F-47D0-ADE0-875A5B19503E}" srcOrd="0" destOrd="0" presId="urn:microsoft.com/office/officeart/2008/layout/VerticalCurvedList"/>
    <dgm:cxn modelId="{22246F82-E690-4E93-9E02-0CAF29978097}" srcId="{B74187D4-231D-4AB8-A9F7-C620DF87BC5D}" destId="{81A55424-841E-4DB5-AD99-55539E995520}" srcOrd="5" destOrd="0" parTransId="{8A57DEF7-4380-433F-B9F9-90C75A931E4D}" sibTransId="{E03DBEC5-450E-4219-BB8B-CB627D485C42}"/>
    <dgm:cxn modelId="{EFCFD58A-BCBB-43DA-96F3-036E95E8C94E}" type="presOf" srcId="{3AA33947-ECF9-4AAA-8603-84C058459B70}" destId="{7B60ABF7-908F-44EB-A527-6683AA277981}" srcOrd="0" destOrd="0" presId="urn:microsoft.com/office/officeart/2008/layout/VerticalCurvedList"/>
    <dgm:cxn modelId="{2679D892-0832-4A6A-8AD6-A274904B4D8C}" type="presOf" srcId="{89FC40A9-4F8D-4EC4-9C58-E39733326065}" destId="{39756C36-4673-46B3-B3E1-9D2554FF81EE}" srcOrd="0" destOrd="0" presId="urn:microsoft.com/office/officeart/2008/layout/VerticalCurvedList"/>
    <dgm:cxn modelId="{633C0A96-FD7C-42D8-9A10-C63F7685A510}" type="presOf" srcId="{81A55424-841E-4DB5-AD99-55539E995520}" destId="{402FCDF2-298D-483A-9803-663B4F4E5A71}" srcOrd="0" destOrd="0" presId="urn:microsoft.com/office/officeart/2008/layout/VerticalCurvedList"/>
    <dgm:cxn modelId="{0BC8A39A-38C0-48C8-AB33-65311104CAFF}" srcId="{B74187D4-231D-4AB8-A9F7-C620DF87BC5D}" destId="{89FC40A9-4F8D-4EC4-9C58-E39733326065}" srcOrd="2" destOrd="0" parTransId="{CBED7DE1-FC70-475C-A0F0-2258D5C7F369}" sibTransId="{9679B232-9AA5-4E32-93BC-0100194F3B79}"/>
    <dgm:cxn modelId="{905B1CA5-E46C-4BAF-8CE4-8EB66CA9426F}" type="presOf" srcId="{309A8B2A-FAFF-4973-8C29-4CA788746955}" destId="{9DEF26BC-7B40-49A7-9B8F-734580048F50}" srcOrd="0" destOrd="0" presId="urn:microsoft.com/office/officeart/2008/layout/VerticalCurvedList"/>
    <dgm:cxn modelId="{90033DD8-3F21-46A4-8928-1630635CDA65}" type="presOf" srcId="{CFB829C9-6A1A-4B31-8062-943E484D5E03}" destId="{760983C4-8A0E-4205-A83A-8AB71B7D83DE}" srcOrd="0" destOrd="0" presId="urn:microsoft.com/office/officeart/2008/layout/VerticalCurvedList"/>
    <dgm:cxn modelId="{75B7D7D8-1456-4253-BC9C-E12AFD92EFC4}" type="presOf" srcId="{B0B60FF3-F68A-4C62-8403-60B81EA22335}" destId="{5DE94CD9-46FC-4F55-BD2B-1A5E5E071710}" srcOrd="0" destOrd="0" presId="urn:microsoft.com/office/officeart/2008/layout/VerticalCurvedList"/>
    <dgm:cxn modelId="{69CA81E5-4A24-4A02-B6B8-2C627913A0A1}" srcId="{B74187D4-231D-4AB8-A9F7-C620DF87BC5D}" destId="{3AA33947-ECF9-4AAA-8603-84C058459B70}" srcOrd="1" destOrd="0" parTransId="{4AF94546-A25B-49B6-A00B-8BDCFF388457}" sibTransId="{AF9D9CD6-A4E4-469C-9956-6D83C1542897}"/>
    <dgm:cxn modelId="{C9D192F1-B9ED-4D1E-AD84-A0F41A0709C2}" srcId="{B74187D4-231D-4AB8-A9F7-C620DF87BC5D}" destId="{309A8B2A-FAFF-4973-8C29-4CA788746955}" srcOrd="0" destOrd="0" parTransId="{AAA4B967-9ED2-4348-8F39-2CD98D3BD57F}" sibTransId="{ECB580FF-7F3B-4116-B14B-BB7A5F9FBC46}"/>
    <dgm:cxn modelId="{0BDB9F7A-2163-4AAF-8C01-2706DE60BF50}" type="presParOf" srcId="{DDEFF4FA-A416-4410-9451-0ED57DD11543}" destId="{A89215BD-01F7-4E92-A22E-A3D9A7D79E23}" srcOrd="0" destOrd="0" presId="urn:microsoft.com/office/officeart/2008/layout/VerticalCurvedList"/>
    <dgm:cxn modelId="{168EB6FA-1B1B-466C-96D0-ECDB170EA6A0}" type="presParOf" srcId="{A89215BD-01F7-4E92-A22E-A3D9A7D79E23}" destId="{4E3D5DAF-6745-40F3-A73D-F6C5139A806B}" srcOrd="0" destOrd="0" presId="urn:microsoft.com/office/officeart/2008/layout/VerticalCurvedList"/>
    <dgm:cxn modelId="{296359E2-2D38-4555-808B-86646E67964F}" type="presParOf" srcId="{4E3D5DAF-6745-40F3-A73D-F6C5139A806B}" destId="{01ED8C74-77E5-434E-95D7-E64EECCF75A1}" srcOrd="0" destOrd="0" presId="urn:microsoft.com/office/officeart/2008/layout/VerticalCurvedList"/>
    <dgm:cxn modelId="{116F8CA1-F6F3-444C-B33D-0FE46C1DACF6}" type="presParOf" srcId="{4E3D5DAF-6745-40F3-A73D-F6C5139A806B}" destId="{61700248-8E7F-47D0-ADE0-875A5B19503E}" srcOrd="1" destOrd="0" presId="urn:microsoft.com/office/officeart/2008/layout/VerticalCurvedList"/>
    <dgm:cxn modelId="{D02BC1BF-6FEB-4F2A-A913-E426A7613769}" type="presParOf" srcId="{4E3D5DAF-6745-40F3-A73D-F6C5139A806B}" destId="{9FD7B543-6B3C-4787-AC35-C85A4E8A2C7B}" srcOrd="2" destOrd="0" presId="urn:microsoft.com/office/officeart/2008/layout/VerticalCurvedList"/>
    <dgm:cxn modelId="{79344270-4F34-4284-ADD0-C2E1D4AFC9DD}" type="presParOf" srcId="{4E3D5DAF-6745-40F3-A73D-F6C5139A806B}" destId="{96876C39-C39B-4FD3-B0EE-CE805D1AB990}" srcOrd="3" destOrd="0" presId="urn:microsoft.com/office/officeart/2008/layout/VerticalCurvedList"/>
    <dgm:cxn modelId="{B84D6EF3-653C-42BB-9436-2205DEC7F8B7}" type="presParOf" srcId="{A89215BD-01F7-4E92-A22E-A3D9A7D79E23}" destId="{9DEF26BC-7B40-49A7-9B8F-734580048F50}" srcOrd="1" destOrd="0" presId="urn:microsoft.com/office/officeart/2008/layout/VerticalCurvedList"/>
    <dgm:cxn modelId="{1A7FAAD0-5FCF-41A2-BD02-D3AEF9120172}" type="presParOf" srcId="{A89215BD-01F7-4E92-A22E-A3D9A7D79E23}" destId="{DB3505B5-C0C0-456A-A4F5-419254753A97}" srcOrd="2" destOrd="0" presId="urn:microsoft.com/office/officeart/2008/layout/VerticalCurvedList"/>
    <dgm:cxn modelId="{56F23C23-9CCD-41C4-A76D-AF7D4B4619FF}" type="presParOf" srcId="{DB3505B5-C0C0-456A-A4F5-419254753A97}" destId="{26836185-39F8-499A-ABAD-DE1951A4BC76}" srcOrd="0" destOrd="0" presId="urn:microsoft.com/office/officeart/2008/layout/VerticalCurvedList"/>
    <dgm:cxn modelId="{A0F40F53-6381-47D8-AD98-5B5101930AA7}" type="presParOf" srcId="{A89215BD-01F7-4E92-A22E-A3D9A7D79E23}" destId="{7B60ABF7-908F-44EB-A527-6683AA277981}" srcOrd="3" destOrd="0" presId="urn:microsoft.com/office/officeart/2008/layout/VerticalCurvedList"/>
    <dgm:cxn modelId="{D1DCF6B7-C11F-4ECB-AA67-57F3A1968D24}" type="presParOf" srcId="{A89215BD-01F7-4E92-A22E-A3D9A7D79E23}" destId="{E729EFFF-3C8A-407F-9AC1-8246DF67BAD8}" srcOrd="4" destOrd="0" presId="urn:microsoft.com/office/officeart/2008/layout/VerticalCurvedList"/>
    <dgm:cxn modelId="{0AADCBB2-9C48-4362-800A-BE600C873780}" type="presParOf" srcId="{E729EFFF-3C8A-407F-9AC1-8246DF67BAD8}" destId="{29631583-3915-450C-918F-381562F92C37}" srcOrd="0" destOrd="0" presId="urn:microsoft.com/office/officeart/2008/layout/VerticalCurvedList"/>
    <dgm:cxn modelId="{3569EB02-DEF6-4A75-B868-990C3A84767B}" type="presParOf" srcId="{A89215BD-01F7-4E92-A22E-A3D9A7D79E23}" destId="{39756C36-4673-46B3-B3E1-9D2554FF81EE}" srcOrd="5" destOrd="0" presId="urn:microsoft.com/office/officeart/2008/layout/VerticalCurvedList"/>
    <dgm:cxn modelId="{81A6F05A-6E1A-4C9F-A13B-62F3E9718EDF}" type="presParOf" srcId="{A89215BD-01F7-4E92-A22E-A3D9A7D79E23}" destId="{8B631BDB-DA2B-4EE2-9F25-ED4CADF3C5B3}" srcOrd="6" destOrd="0" presId="urn:microsoft.com/office/officeart/2008/layout/VerticalCurvedList"/>
    <dgm:cxn modelId="{71C2B8BB-2D12-4561-BB4A-0FBE3FA5F559}" type="presParOf" srcId="{8B631BDB-DA2B-4EE2-9F25-ED4CADF3C5B3}" destId="{E2774E36-190F-4960-BA91-50A7DC3D1E62}" srcOrd="0" destOrd="0" presId="urn:microsoft.com/office/officeart/2008/layout/VerticalCurvedList"/>
    <dgm:cxn modelId="{8B6DA67F-0B1B-4302-8253-144D5AF671A6}" type="presParOf" srcId="{A89215BD-01F7-4E92-A22E-A3D9A7D79E23}" destId="{25FE89CC-0349-4F90-AB30-A1749C57C833}" srcOrd="7" destOrd="0" presId="urn:microsoft.com/office/officeart/2008/layout/VerticalCurvedList"/>
    <dgm:cxn modelId="{5CC7EEC4-6DB8-4A63-8850-7E7260528B93}" type="presParOf" srcId="{A89215BD-01F7-4E92-A22E-A3D9A7D79E23}" destId="{5B420657-3F71-4410-B9DB-E629B2CA0C30}" srcOrd="8" destOrd="0" presId="urn:microsoft.com/office/officeart/2008/layout/VerticalCurvedList"/>
    <dgm:cxn modelId="{EF07541D-21BA-440E-8297-2DC7A1763105}" type="presParOf" srcId="{5B420657-3F71-4410-B9DB-E629B2CA0C30}" destId="{D46A05FF-F4BC-4410-8DA0-08ECE07647AC}" srcOrd="0" destOrd="0" presId="urn:microsoft.com/office/officeart/2008/layout/VerticalCurvedList"/>
    <dgm:cxn modelId="{CF8BBEA2-0672-4C28-ADD7-B9572CE7F925}" type="presParOf" srcId="{A89215BD-01F7-4E92-A22E-A3D9A7D79E23}" destId="{760983C4-8A0E-4205-A83A-8AB71B7D83DE}" srcOrd="9" destOrd="0" presId="urn:microsoft.com/office/officeart/2008/layout/VerticalCurvedList"/>
    <dgm:cxn modelId="{5E433576-DA61-492B-89D6-8EC21688283C}" type="presParOf" srcId="{A89215BD-01F7-4E92-A22E-A3D9A7D79E23}" destId="{9B8EEDDF-516D-4AFE-82AC-FE5093670934}" srcOrd="10" destOrd="0" presId="urn:microsoft.com/office/officeart/2008/layout/VerticalCurvedList"/>
    <dgm:cxn modelId="{41EB6B3B-FF80-4E15-889E-AC57D535116E}" type="presParOf" srcId="{9B8EEDDF-516D-4AFE-82AC-FE5093670934}" destId="{4C098424-7B56-4E09-B3B6-F0175404274B}" srcOrd="0" destOrd="0" presId="urn:microsoft.com/office/officeart/2008/layout/VerticalCurvedList"/>
    <dgm:cxn modelId="{4B47263D-B264-4DC5-B907-E3E22DA46162}" type="presParOf" srcId="{A89215BD-01F7-4E92-A22E-A3D9A7D79E23}" destId="{402FCDF2-298D-483A-9803-663B4F4E5A71}" srcOrd="11" destOrd="0" presId="urn:microsoft.com/office/officeart/2008/layout/VerticalCurvedList"/>
    <dgm:cxn modelId="{67AA6164-8B6A-4D2D-ADFD-F2DCA5B7A408}" type="presParOf" srcId="{A89215BD-01F7-4E92-A22E-A3D9A7D79E23}" destId="{4C1DFF63-E916-4739-8AE4-539EBD3301C7}" srcOrd="12" destOrd="0" presId="urn:microsoft.com/office/officeart/2008/layout/VerticalCurvedList"/>
    <dgm:cxn modelId="{D41EA47D-54B9-473D-81D3-896948E2FD0E}" type="presParOf" srcId="{4C1DFF63-E916-4739-8AE4-539EBD3301C7}" destId="{7836CEB8-3E80-469A-9E94-D0062B7AAE95}" srcOrd="0" destOrd="0" presId="urn:microsoft.com/office/officeart/2008/layout/VerticalCurvedList"/>
    <dgm:cxn modelId="{097DE540-CE60-4DC4-B3E2-F634C960CFDF}" type="presParOf" srcId="{A89215BD-01F7-4E92-A22E-A3D9A7D79E23}" destId="{5DE94CD9-46FC-4F55-BD2B-1A5E5E071710}" srcOrd="13" destOrd="0" presId="urn:microsoft.com/office/officeart/2008/layout/VerticalCurvedList"/>
    <dgm:cxn modelId="{4FF13357-EB01-4CBE-81CA-2020928C174F}" type="presParOf" srcId="{A89215BD-01F7-4E92-A22E-A3D9A7D79E23}" destId="{6DA85489-6022-4F29-A1DC-4288A5470268}" srcOrd="14" destOrd="0" presId="urn:microsoft.com/office/officeart/2008/layout/VerticalCurvedList"/>
    <dgm:cxn modelId="{4DE5EF07-CBF6-4FBE-9471-AE7AFD8179D8}" type="presParOf" srcId="{6DA85489-6022-4F29-A1DC-4288A5470268}" destId="{145488B2-B5C2-4150-96B3-13CBD449EC3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9FAD6E9-872D-4A20-9EA7-9AA8D2F32B7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0D65AE4-414D-4368-831D-9561F8C090BA}">
      <dgm:prSet phldrT="[Text]"/>
      <dgm:spPr/>
      <dgm:t>
        <a:bodyPr/>
        <a:lstStyle/>
        <a:p>
          <a:r>
            <a:rPr lang="en-US"/>
            <a:t>Multimedia Elements </a:t>
          </a:r>
        </a:p>
      </dgm:t>
    </dgm:pt>
    <dgm:pt modelId="{CE39B3BA-D9D4-4529-A97F-60D8C69ACE01}" type="parTrans" cxnId="{9B6ADF08-7999-4C77-871C-C8F760DED09F}">
      <dgm:prSet/>
      <dgm:spPr/>
      <dgm:t>
        <a:bodyPr/>
        <a:lstStyle/>
        <a:p>
          <a:endParaRPr lang="en-US"/>
        </a:p>
      </dgm:t>
    </dgm:pt>
    <dgm:pt modelId="{E0AF8E71-16C0-480A-A5E9-F90677E32948}" type="sibTrans" cxnId="{9B6ADF08-7999-4C77-871C-C8F760DED09F}">
      <dgm:prSet/>
      <dgm:spPr/>
      <dgm:t>
        <a:bodyPr/>
        <a:lstStyle/>
        <a:p>
          <a:endParaRPr lang="en-US"/>
        </a:p>
      </dgm:t>
    </dgm:pt>
    <dgm:pt modelId="{B02773AB-B8BC-4364-9959-16378F73C81A}">
      <dgm:prSet/>
      <dgm:spPr/>
      <dgm:t>
        <a:bodyPr/>
        <a:lstStyle/>
        <a:p>
          <a:r>
            <a:rPr lang="en-US"/>
            <a:t>are </a:t>
          </a:r>
          <a:r>
            <a:rPr lang="en-US">
              <a:latin typeface="Microsoft Sans Serif"/>
            </a:rPr>
            <a:t>built-in</a:t>
          </a:r>
          <a:r>
            <a:rPr lang="en-US"/>
            <a:t> in HTML5</a:t>
          </a:r>
        </a:p>
      </dgm:t>
    </dgm:pt>
    <dgm:pt modelId="{FB583191-5D03-4861-9218-6057DBAEC50E}" type="parTrans" cxnId="{A6B5ACC2-5E8E-4C18-B66E-1F80FB16D1F4}">
      <dgm:prSet/>
      <dgm:spPr/>
      <dgm:t>
        <a:bodyPr/>
        <a:lstStyle/>
        <a:p>
          <a:endParaRPr lang="en-US"/>
        </a:p>
      </dgm:t>
    </dgm:pt>
    <dgm:pt modelId="{CCEC8922-280B-4C6C-A261-E12E4BEE956C}" type="sibTrans" cxnId="{A6B5ACC2-5E8E-4C18-B66E-1F80FB16D1F4}">
      <dgm:prSet/>
      <dgm:spPr/>
      <dgm:t>
        <a:bodyPr/>
        <a:lstStyle/>
        <a:p>
          <a:endParaRPr lang="en-US"/>
        </a:p>
      </dgm:t>
    </dgm:pt>
    <dgm:pt modelId="{F583B679-D8D9-4394-8A6F-3B488D1DE01B}">
      <dgm:prSet/>
      <dgm:spPr/>
      <dgm:t>
        <a:bodyPr/>
        <a:lstStyle/>
        <a:p>
          <a:pPr rtl="0"/>
          <a:r>
            <a:rPr lang="en-US"/>
            <a:t>no plug-ins needed</a:t>
          </a:r>
          <a:r>
            <a:rPr lang="en-US">
              <a:latin typeface="Microsoft Sans Serif"/>
            </a:rPr>
            <a:t> </a:t>
          </a:r>
        </a:p>
      </dgm:t>
    </dgm:pt>
    <dgm:pt modelId="{CD3C0581-7481-45F5-A432-205C63FC6928}" type="parTrans" cxnId="{3C0AE3AD-7077-45A8-B1CD-C1AFA3242E04}">
      <dgm:prSet/>
      <dgm:spPr/>
      <dgm:t>
        <a:bodyPr/>
        <a:lstStyle/>
        <a:p>
          <a:endParaRPr lang="en-US"/>
        </a:p>
      </dgm:t>
    </dgm:pt>
    <dgm:pt modelId="{E273999F-4A59-4AF0-8F8C-39E2E1738359}" type="sibTrans" cxnId="{3C0AE3AD-7077-45A8-B1CD-C1AFA3242E04}">
      <dgm:prSet/>
      <dgm:spPr/>
      <dgm:t>
        <a:bodyPr/>
        <a:lstStyle/>
        <a:p>
          <a:endParaRPr lang="en-US"/>
        </a:p>
      </dgm:t>
    </dgm:pt>
    <dgm:pt modelId="{9CF67869-A2C3-4F27-B759-54B681DB7279}">
      <dgm:prSet/>
      <dgm:spPr/>
      <dgm:t>
        <a:bodyPr/>
        <a:lstStyle/>
        <a:p>
          <a:r>
            <a:rPr lang="en-US"/>
            <a:t>Streaming and DRM content</a:t>
          </a:r>
        </a:p>
      </dgm:t>
    </dgm:pt>
    <dgm:pt modelId="{559960C1-5362-4651-BFAA-4E63032188D7}" type="parTrans" cxnId="{1130D86C-07BB-45C7-BB69-746CE251AC6F}">
      <dgm:prSet/>
      <dgm:spPr/>
      <dgm:t>
        <a:bodyPr/>
        <a:lstStyle/>
        <a:p>
          <a:endParaRPr lang="en-US"/>
        </a:p>
      </dgm:t>
    </dgm:pt>
    <dgm:pt modelId="{77C9682E-58A1-42F4-A272-043FAADBEDE5}" type="sibTrans" cxnId="{1130D86C-07BB-45C7-BB69-746CE251AC6F}">
      <dgm:prSet/>
      <dgm:spPr/>
      <dgm:t>
        <a:bodyPr/>
        <a:lstStyle/>
        <a:p>
          <a:endParaRPr lang="en-US"/>
        </a:p>
      </dgm:t>
    </dgm:pt>
    <dgm:pt modelId="{F0F9A7A6-09BE-4F55-8EAD-0D023788552F}">
      <dgm:prSet/>
      <dgm:spPr/>
      <dgm:t>
        <a:bodyPr/>
        <a:lstStyle/>
        <a:p>
          <a:r>
            <a:rPr lang="en-US"/>
            <a:t>Mobile support</a:t>
          </a:r>
        </a:p>
      </dgm:t>
    </dgm:pt>
    <dgm:pt modelId="{23589EF3-4F08-4452-B543-EF37DEBCAB8F}" type="parTrans" cxnId="{8DBB6DF7-4F0E-44B1-A2DB-DD94D0EA5688}">
      <dgm:prSet/>
      <dgm:spPr/>
      <dgm:t>
        <a:bodyPr/>
        <a:lstStyle/>
        <a:p>
          <a:endParaRPr lang="en-US"/>
        </a:p>
      </dgm:t>
    </dgm:pt>
    <dgm:pt modelId="{523730F8-C55C-46EC-9CB9-1F4F12948380}" type="sibTrans" cxnId="{8DBB6DF7-4F0E-44B1-A2DB-DD94D0EA5688}">
      <dgm:prSet/>
      <dgm:spPr/>
      <dgm:t>
        <a:bodyPr/>
        <a:lstStyle/>
        <a:p>
          <a:endParaRPr lang="en-US"/>
        </a:p>
      </dgm:t>
    </dgm:pt>
    <dgm:pt modelId="{00740302-AD74-4249-AD16-8FA3767E617A}">
      <dgm:prSet/>
      <dgm:spPr/>
      <dgm:t>
        <a:bodyPr/>
        <a:lstStyle/>
        <a:p>
          <a:r>
            <a:rPr lang="en-US"/>
            <a:t>User’s Geographical Location</a:t>
          </a:r>
        </a:p>
      </dgm:t>
    </dgm:pt>
    <dgm:pt modelId="{F62EAE68-FFCC-4E5C-94D4-099C3D001547}" type="parTrans" cxnId="{10CBE84D-9331-4488-85ED-B7F4EDD07E39}">
      <dgm:prSet/>
      <dgm:spPr/>
      <dgm:t>
        <a:bodyPr/>
        <a:lstStyle/>
        <a:p>
          <a:endParaRPr lang="en-US"/>
        </a:p>
      </dgm:t>
    </dgm:pt>
    <dgm:pt modelId="{6AF24E1E-5446-4B8F-9FFD-EAD801AB9567}" type="sibTrans" cxnId="{10CBE84D-9331-4488-85ED-B7F4EDD07E39}">
      <dgm:prSet/>
      <dgm:spPr/>
      <dgm:t>
        <a:bodyPr/>
        <a:lstStyle/>
        <a:p>
          <a:endParaRPr lang="en-US"/>
        </a:p>
      </dgm:t>
    </dgm:pt>
    <dgm:pt modelId="{733C2F6B-D3AE-48B0-93FC-ABF69027F030}">
      <dgm:prSet/>
      <dgm:spPr/>
      <dgm:t>
        <a:bodyPr/>
        <a:lstStyle/>
        <a:p>
          <a:r>
            <a:rPr lang="en-US"/>
            <a:t>Simplicity</a:t>
          </a:r>
        </a:p>
      </dgm:t>
    </dgm:pt>
    <dgm:pt modelId="{4D30C0E4-4DCF-40A9-B302-DA437046C45D}" type="parTrans" cxnId="{7CE44187-5C5A-4F1C-AA8C-177DC28CCD22}">
      <dgm:prSet/>
      <dgm:spPr/>
      <dgm:t>
        <a:bodyPr/>
        <a:lstStyle/>
        <a:p>
          <a:endParaRPr lang="en-US"/>
        </a:p>
      </dgm:t>
    </dgm:pt>
    <dgm:pt modelId="{DDDDA9DA-E753-467F-8A5C-835A650269B0}" type="sibTrans" cxnId="{7CE44187-5C5A-4F1C-AA8C-177DC28CCD22}">
      <dgm:prSet/>
      <dgm:spPr/>
      <dgm:t>
        <a:bodyPr/>
        <a:lstStyle/>
        <a:p>
          <a:endParaRPr lang="en-US"/>
        </a:p>
      </dgm:t>
    </dgm:pt>
    <dgm:pt modelId="{052652B0-63FB-47BD-A0F7-BE196B10A0C3}">
      <dgm:prSet/>
      <dgm:spPr/>
      <dgm:t>
        <a:bodyPr/>
        <a:lstStyle/>
        <a:p>
          <a:r>
            <a:rPr lang="en-US"/>
            <a:t>Re-use of hardware codecs</a:t>
          </a:r>
        </a:p>
      </dgm:t>
    </dgm:pt>
    <dgm:pt modelId="{D908C814-3319-48AC-B0BC-7749186AC900}" type="parTrans" cxnId="{F1C29697-21DF-4861-BDA7-56C40FB7A1FB}">
      <dgm:prSet/>
      <dgm:spPr/>
      <dgm:t>
        <a:bodyPr/>
        <a:lstStyle/>
        <a:p>
          <a:endParaRPr lang="en-US"/>
        </a:p>
      </dgm:t>
    </dgm:pt>
    <dgm:pt modelId="{5F470AD8-B5DF-4B24-8EB9-09756E3CD47A}" type="sibTrans" cxnId="{F1C29697-21DF-4861-BDA7-56C40FB7A1FB}">
      <dgm:prSet/>
      <dgm:spPr/>
      <dgm:t>
        <a:bodyPr/>
        <a:lstStyle/>
        <a:p>
          <a:endParaRPr lang="en-US"/>
        </a:p>
      </dgm:t>
    </dgm:pt>
    <dgm:pt modelId="{AD7C084D-FAA6-4DED-A49E-E9EED51FFC74}">
      <dgm:prSet/>
      <dgm:spPr/>
      <dgm:t>
        <a:bodyPr/>
        <a:lstStyle/>
        <a:p>
          <a:r>
            <a:rPr lang="en-US"/>
            <a:t>Client Server Communication</a:t>
          </a:r>
        </a:p>
      </dgm:t>
    </dgm:pt>
    <dgm:pt modelId="{3DAF3DF6-897F-473E-A0CC-6CF8654DE112}" type="parTrans" cxnId="{C10E5C09-9BCC-4166-9B38-DD7742DEFE4F}">
      <dgm:prSet/>
      <dgm:spPr/>
      <dgm:t>
        <a:bodyPr/>
        <a:lstStyle/>
        <a:p>
          <a:endParaRPr lang="en-US"/>
        </a:p>
      </dgm:t>
    </dgm:pt>
    <dgm:pt modelId="{1504A5CB-1808-4D53-90E2-AAFD6B3B51B1}" type="sibTrans" cxnId="{C10E5C09-9BCC-4166-9B38-DD7742DEFE4F}">
      <dgm:prSet/>
      <dgm:spPr/>
      <dgm:t>
        <a:bodyPr/>
        <a:lstStyle/>
        <a:p>
          <a:endParaRPr lang="en-US"/>
        </a:p>
      </dgm:t>
    </dgm:pt>
    <dgm:pt modelId="{DEA8D315-090B-4B8F-986E-9A4F24DC04E0}">
      <dgm:prSet/>
      <dgm:spPr/>
      <dgm:t>
        <a:bodyPr/>
        <a:lstStyle/>
        <a:p>
          <a:pPr rtl="0"/>
          <a:r>
            <a:rPr lang="en-US"/>
            <a:t>full duplex communication client/server</a:t>
          </a:r>
          <a:r>
            <a:rPr lang="en-US">
              <a:latin typeface="Microsoft Sans Serif"/>
            </a:rPr>
            <a:t> </a:t>
          </a:r>
          <a:endParaRPr lang="en-US"/>
        </a:p>
      </dgm:t>
    </dgm:pt>
    <dgm:pt modelId="{1309DBEB-9593-4671-8A43-E43D55C51FAC}" type="parTrans" cxnId="{6C75C4B9-D9DD-4CF8-ADA5-F45B3A648582}">
      <dgm:prSet/>
      <dgm:spPr/>
      <dgm:t>
        <a:bodyPr/>
        <a:lstStyle/>
        <a:p>
          <a:endParaRPr lang="en-US"/>
        </a:p>
      </dgm:t>
    </dgm:pt>
    <dgm:pt modelId="{7FE41BEA-8552-4B7D-BB9D-AE21420986A7}" type="sibTrans" cxnId="{6C75C4B9-D9DD-4CF8-ADA5-F45B3A648582}">
      <dgm:prSet/>
      <dgm:spPr/>
      <dgm:t>
        <a:bodyPr/>
        <a:lstStyle/>
        <a:p>
          <a:endParaRPr lang="en-US"/>
        </a:p>
      </dgm:t>
    </dgm:pt>
    <dgm:pt modelId="{2CA49E84-0F32-414D-947E-02091D10B8DC}">
      <dgm:prSet/>
      <dgm:spPr/>
      <dgm:t>
        <a:bodyPr/>
        <a:lstStyle/>
        <a:p>
          <a:r>
            <a:rPr lang="en-US"/>
            <a:t>web sockets/webRTC</a:t>
          </a:r>
        </a:p>
      </dgm:t>
    </dgm:pt>
    <dgm:pt modelId="{A522ED08-858B-4E8E-A12F-4A1C72C66F1B}" type="parTrans" cxnId="{30514A13-8944-4784-8441-9B8AD3ED0E78}">
      <dgm:prSet/>
      <dgm:spPr/>
      <dgm:t>
        <a:bodyPr/>
        <a:lstStyle/>
        <a:p>
          <a:endParaRPr lang="en-US"/>
        </a:p>
      </dgm:t>
    </dgm:pt>
    <dgm:pt modelId="{92E2E522-028A-4CC1-A00C-840D6886FB32}" type="sibTrans" cxnId="{30514A13-8944-4784-8441-9B8AD3ED0E78}">
      <dgm:prSet/>
      <dgm:spPr/>
      <dgm:t>
        <a:bodyPr/>
        <a:lstStyle/>
        <a:p>
          <a:endParaRPr lang="en-US"/>
        </a:p>
      </dgm:t>
    </dgm:pt>
    <dgm:pt modelId="{E0FE43CB-D0D6-4370-BA98-32B8E0A2F188}">
      <dgm:prSet/>
      <dgm:spPr/>
      <dgm:t>
        <a:bodyPr/>
        <a:lstStyle/>
        <a:p>
          <a:r>
            <a:rPr lang="en-US"/>
            <a:t>Advanced Scripting</a:t>
          </a:r>
        </a:p>
      </dgm:t>
    </dgm:pt>
    <dgm:pt modelId="{FF7FF8F8-614C-401D-8E67-A3943638E752}" type="parTrans" cxnId="{7261F4B0-8E70-4B7B-9B9F-C841CC27BB9D}">
      <dgm:prSet/>
      <dgm:spPr/>
      <dgm:t>
        <a:bodyPr/>
        <a:lstStyle/>
        <a:p>
          <a:endParaRPr lang="en-US"/>
        </a:p>
      </dgm:t>
    </dgm:pt>
    <dgm:pt modelId="{80CAC7D1-CF0B-4EBF-BE68-0470E2807AA8}" type="sibTrans" cxnId="{7261F4B0-8E70-4B7B-9B9F-C841CC27BB9D}">
      <dgm:prSet/>
      <dgm:spPr/>
      <dgm:t>
        <a:bodyPr/>
        <a:lstStyle/>
        <a:p>
          <a:endParaRPr lang="en-US"/>
        </a:p>
      </dgm:t>
    </dgm:pt>
    <dgm:pt modelId="{25018836-8776-4B85-8A7D-20BF5E4B330E}">
      <dgm:prSet/>
      <dgm:spPr/>
      <dgm:t>
        <a:bodyPr/>
        <a:lstStyle/>
        <a:p>
          <a:r>
            <a:rPr lang="en-US"/>
            <a:t>JavaScript support</a:t>
          </a:r>
        </a:p>
      </dgm:t>
    </dgm:pt>
    <dgm:pt modelId="{7D26153C-B8E2-4875-8815-DDE58104948E}" type="parTrans" cxnId="{6247E99F-8889-40D6-890D-A8EB17C67B7C}">
      <dgm:prSet/>
      <dgm:spPr/>
      <dgm:t>
        <a:bodyPr/>
        <a:lstStyle/>
        <a:p>
          <a:endParaRPr lang="en-US"/>
        </a:p>
      </dgm:t>
    </dgm:pt>
    <dgm:pt modelId="{7BB65FAB-E05B-45D3-A8B9-16109D550E2F}" type="sibTrans" cxnId="{6247E99F-8889-40D6-890D-A8EB17C67B7C}">
      <dgm:prSet/>
      <dgm:spPr/>
      <dgm:t>
        <a:bodyPr/>
        <a:lstStyle/>
        <a:p>
          <a:endParaRPr lang="en-US"/>
        </a:p>
      </dgm:t>
    </dgm:pt>
    <dgm:pt modelId="{6B9A16F5-E647-4726-8FFF-54DA9879FAAB}">
      <dgm:prSet/>
      <dgm:spPr/>
      <dgm:t>
        <a:bodyPr/>
        <a:lstStyle/>
        <a:p>
          <a:pPr rtl="0"/>
          <a:r>
            <a:rPr lang="en-US"/>
            <a:t>Multi-Threading, etc.</a:t>
          </a:r>
          <a:r>
            <a:rPr lang="en-US">
              <a:latin typeface="Microsoft Sans Serif"/>
            </a:rPr>
            <a:t> </a:t>
          </a:r>
          <a:endParaRPr lang="en-US"/>
        </a:p>
      </dgm:t>
    </dgm:pt>
    <dgm:pt modelId="{C5327469-3B62-4BE0-8789-9931DB602C53}" type="parTrans" cxnId="{1CE7E97E-B79A-4157-A3FC-6B6238CA04AB}">
      <dgm:prSet/>
      <dgm:spPr/>
      <dgm:t>
        <a:bodyPr/>
        <a:lstStyle/>
        <a:p>
          <a:endParaRPr lang="en-US"/>
        </a:p>
      </dgm:t>
    </dgm:pt>
    <dgm:pt modelId="{1597FE80-276F-483B-BE16-E10E0F39A424}" type="sibTrans" cxnId="{1CE7E97E-B79A-4157-A3FC-6B6238CA04AB}">
      <dgm:prSet/>
      <dgm:spPr/>
      <dgm:t>
        <a:bodyPr/>
        <a:lstStyle/>
        <a:p>
          <a:endParaRPr lang="en-US"/>
        </a:p>
      </dgm:t>
    </dgm:pt>
    <dgm:pt modelId="{0EF90BA3-1F93-4C3A-85C3-9F2EB234C4E6}" type="pres">
      <dgm:prSet presAssocID="{69FAD6E9-872D-4A20-9EA7-9AA8D2F32B76}" presName="linear" presStyleCnt="0">
        <dgm:presLayoutVars>
          <dgm:dir/>
          <dgm:animLvl val="lvl"/>
          <dgm:resizeHandles val="exact"/>
        </dgm:presLayoutVars>
      </dgm:prSet>
      <dgm:spPr/>
    </dgm:pt>
    <dgm:pt modelId="{70FF4435-CDEC-438F-90E1-55F661A70AA0}" type="pres">
      <dgm:prSet presAssocID="{F0D65AE4-414D-4368-831D-9561F8C090BA}" presName="parentLin" presStyleCnt="0"/>
      <dgm:spPr/>
    </dgm:pt>
    <dgm:pt modelId="{E51887EF-1F1D-42B2-B268-E0C00E4DE981}" type="pres">
      <dgm:prSet presAssocID="{F0D65AE4-414D-4368-831D-9561F8C090BA}" presName="parentLeftMargin" presStyleLbl="node1" presStyleIdx="0" presStyleCnt="4"/>
      <dgm:spPr/>
    </dgm:pt>
    <dgm:pt modelId="{EBFB403C-CE11-4F3B-BE48-28C42478BE9E}" type="pres">
      <dgm:prSet presAssocID="{F0D65AE4-414D-4368-831D-9561F8C090BA}" presName="parentText" presStyleLbl="node1" presStyleIdx="0" presStyleCnt="4">
        <dgm:presLayoutVars>
          <dgm:chMax val="0"/>
          <dgm:bulletEnabled val="1"/>
        </dgm:presLayoutVars>
      </dgm:prSet>
      <dgm:spPr/>
    </dgm:pt>
    <dgm:pt modelId="{1835ED0E-E9CB-4C3F-8ACC-9B4F6B849572}" type="pres">
      <dgm:prSet presAssocID="{F0D65AE4-414D-4368-831D-9561F8C090BA}" presName="negativeSpace" presStyleCnt="0"/>
      <dgm:spPr/>
    </dgm:pt>
    <dgm:pt modelId="{27C943C6-5605-47D4-B586-FC06F09B8988}" type="pres">
      <dgm:prSet presAssocID="{F0D65AE4-414D-4368-831D-9561F8C090BA}" presName="childText" presStyleLbl="conFgAcc1" presStyleIdx="0" presStyleCnt="4">
        <dgm:presLayoutVars>
          <dgm:bulletEnabled val="1"/>
        </dgm:presLayoutVars>
      </dgm:prSet>
      <dgm:spPr/>
    </dgm:pt>
    <dgm:pt modelId="{F43D0091-4FC9-4CAF-830C-618DCADB97DD}" type="pres">
      <dgm:prSet presAssocID="{E0AF8E71-16C0-480A-A5E9-F90677E32948}" presName="spaceBetweenRectangles" presStyleCnt="0"/>
      <dgm:spPr/>
    </dgm:pt>
    <dgm:pt modelId="{E376C371-4D39-4614-87E9-0DB415DC2A98}" type="pres">
      <dgm:prSet presAssocID="{F0F9A7A6-09BE-4F55-8EAD-0D023788552F}" presName="parentLin" presStyleCnt="0"/>
      <dgm:spPr/>
    </dgm:pt>
    <dgm:pt modelId="{E5873268-F45A-43F8-B2A5-39ECCAC0A066}" type="pres">
      <dgm:prSet presAssocID="{F0F9A7A6-09BE-4F55-8EAD-0D023788552F}" presName="parentLeftMargin" presStyleLbl="node1" presStyleIdx="0" presStyleCnt="4"/>
      <dgm:spPr/>
    </dgm:pt>
    <dgm:pt modelId="{34740FDC-DF10-45C9-A378-FDFDD7EAFC6A}" type="pres">
      <dgm:prSet presAssocID="{F0F9A7A6-09BE-4F55-8EAD-0D023788552F}" presName="parentText" presStyleLbl="node1" presStyleIdx="1" presStyleCnt="4">
        <dgm:presLayoutVars>
          <dgm:chMax val="0"/>
          <dgm:bulletEnabled val="1"/>
        </dgm:presLayoutVars>
      </dgm:prSet>
      <dgm:spPr/>
    </dgm:pt>
    <dgm:pt modelId="{90E41E48-B92A-4AEF-A723-D1BFDF78F831}" type="pres">
      <dgm:prSet presAssocID="{F0F9A7A6-09BE-4F55-8EAD-0D023788552F}" presName="negativeSpace" presStyleCnt="0"/>
      <dgm:spPr/>
    </dgm:pt>
    <dgm:pt modelId="{AEC1089B-1B01-48FD-8D33-EA78001518FE}" type="pres">
      <dgm:prSet presAssocID="{F0F9A7A6-09BE-4F55-8EAD-0D023788552F}" presName="childText" presStyleLbl="conFgAcc1" presStyleIdx="1" presStyleCnt="4">
        <dgm:presLayoutVars>
          <dgm:bulletEnabled val="1"/>
        </dgm:presLayoutVars>
      </dgm:prSet>
      <dgm:spPr/>
    </dgm:pt>
    <dgm:pt modelId="{9EBC9EDB-883F-499D-AD6D-CA375C6086CE}" type="pres">
      <dgm:prSet presAssocID="{523730F8-C55C-46EC-9CB9-1F4F12948380}" presName="spaceBetweenRectangles" presStyleCnt="0"/>
      <dgm:spPr/>
    </dgm:pt>
    <dgm:pt modelId="{BF7AE19E-FA81-4224-A641-32A11C4A6808}" type="pres">
      <dgm:prSet presAssocID="{AD7C084D-FAA6-4DED-A49E-E9EED51FFC74}" presName="parentLin" presStyleCnt="0"/>
      <dgm:spPr/>
    </dgm:pt>
    <dgm:pt modelId="{7500307C-593A-4EAB-9442-9D7CFB95D46D}" type="pres">
      <dgm:prSet presAssocID="{AD7C084D-FAA6-4DED-A49E-E9EED51FFC74}" presName="parentLeftMargin" presStyleLbl="node1" presStyleIdx="1" presStyleCnt="4"/>
      <dgm:spPr/>
    </dgm:pt>
    <dgm:pt modelId="{50785172-9B19-4A64-8D51-55F2896FCB60}" type="pres">
      <dgm:prSet presAssocID="{AD7C084D-FAA6-4DED-A49E-E9EED51FFC74}" presName="parentText" presStyleLbl="node1" presStyleIdx="2" presStyleCnt="4">
        <dgm:presLayoutVars>
          <dgm:chMax val="0"/>
          <dgm:bulletEnabled val="1"/>
        </dgm:presLayoutVars>
      </dgm:prSet>
      <dgm:spPr/>
    </dgm:pt>
    <dgm:pt modelId="{D267A4B7-F8B3-460E-903B-A93B4E1FEF2C}" type="pres">
      <dgm:prSet presAssocID="{AD7C084D-FAA6-4DED-A49E-E9EED51FFC74}" presName="negativeSpace" presStyleCnt="0"/>
      <dgm:spPr/>
    </dgm:pt>
    <dgm:pt modelId="{EF27374F-9CEF-41B5-B9D4-285A472A8FCF}" type="pres">
      <dgm:prSet presAssocID="{AD7C084D-FAA6-4DED-A49E-E9EED51FFC74}" presName="childText" presStyleLbl="conFgAcc1" presStyleIdx="2" presStyleCnt="4">
        <dgm:presLayoutVars>
          <dgm:bulletEnabled val="1"/>
        </dgm:presLayoutVars>
      </dgm:prSet>
      <dgm:spPr/>
    </dgm:pt>
    <dgm:pt modelId="{DC2EFA55-EC54-4978-ADAA-234F307E872E}" type="pres">
      <dgm:prSet presAssocID="{1504A5CB-1808-4D53-90E2-AAFD6B3B51B1}" presName="spaceBetweenRectangles" presStyleCnt="0"/>
      <dgm:spPr/>
    </dgm:pt>
    <dgm:pt modelId="{1FF5A25D-ABE9-47A6-BBCB-105870C58B38}" type="pres">
      <dgm:prSet presAssocID="{E0FE43CB-D0D6-4370-BA98-32B8E0A2F188}" presName="parentLin" presStyleCnt="0"/>
      <dgm:spPr/>
    </dgm:pt>
    <dgm:pt modelId="{7A671892-1A7C-460B-B711-DF187AB4EBC4}" type="pres">
      <dgm:prSet presAssocID="{E0FE43CB-D0D6-4370-BA98-32B8E0A2F188}" presName="parentLeftMargin" presStyleLbl="node1" presStyleIdx="2" presStyleCnt="4"/>
      <dgm:spPr/>
    </dgm:pt>
    <dgm:pt modelId="{EE301844-A699-4CF8-9B72-ADFC66A01555}" type="pres">
      <dgm:prSet presAssocID="{E0FE43CB-D0D6-4370-BA98-32B8E0A2F188}" presName="parentText" presStyleLbl="node1" presStyleIdx="3" presStyleCnt="4">
        <dgm:presLayoutVars>
          <dgm:chMax val="0"/>
          <dgm:bulletEnabled val="1"/>
        </dgm:presLayoutVars>
      </dgm:prSet>
      <dgm:spPr/>
    </dgm:pt>
    <dgm:pt modelId="{4E5FB85E-66B5-4B49-810D-0DED43A28BBA}" type="pres">
      <dgm:prSet presAssocID="{E0FE43CB-D0D6-4370-BA98-32B8E0A2F188}" presName="negativeSpace" presStyleCnt="0"/>
      <dgm:spPr/>
    </dgm:pt>
    <dgm:pt modelId="{4C08FC23-6496-4B04-878B-9603318972D9}" type="pres">
      <dgm:prSet presAssocID="{E0FE43CB-D0D6-4370-BA98-32B8E0A2F188}" presName="childText" presStyleLbl="conFgAcc1" presStyleIdx="3" presStyleCnt="4">
        <dgm:presLayoutVars>
          <dgm:bulletEnabled val="1"/>
        </dgm:presLayoutVars>
      </dgm:prSet>
      <dgm:spPr/>
    </dgm:pt>
  </dgm:ptLst>
  <dgm:cxnLst>
    <dgm:cxn modelId="{9B6ADF08-7999-4C77-871C-C8F760DED09F}" srcId="{69FAD6E9-872D-4A20-9EA7-9AA8D2F32B76}" destId="{F0D65AE4-414D-4368-831D-9561F8C090BA}" srcOrd="0" destOrd="0" parTransId="{CE39B3BA-D9D4-4529-A97F-60D8C69ACE01}" sibTransId="{E0AF8E71-16C0-480A-A5E9-F90677E32948}"/>
    <dgm:cxn modelId="{C10E5C09-9BCC-4166-9B38-DD7742DEFE4F}" srcId="{69FAD6E9-872D-4A20-9EA7-9AA8D2F32B76}" destId="{AD7C084D-FAA6-4DED-A49E-E9EED51FFC74}" srcOrd="2" destOrd="0" parTransId="{3DAF3DF6-897F-473E-A0CC-6CF8654DE112}" sibTransId="{1504A5CB-1808-4D53-90E2-AAFD6B3B51B1}"/>
    <dgm:cxn modelId="{41F5750F-D5C3-496E-8174-F3150136726D}" type="presOf" srcId="{B02773AB-B8BC-4364-9959-16378F73C81A}" destId="{27C943C6-5605-47D4-B586-FC06F09B8988}" srcOrd="0" destOrd="0" presId="urn:microsoft.com/office/officeart/2005/8/layout/list1"/>
    <dgm:cxn modelId="{30514A13-8944-4784-8441-9B8AD3ED0E78}" srcId="{AD7C084D-FAA6-4DED-A49E-E9EED51FFC74}" destId="{2CA49E84-0F32-414D-947E-02091D10B8DC}" srcOrd="1" destOrd="0" parTransId="{A522ED08-858B-4E8E-A12F-4A1C72C66F1B}" sibTransId="{92E2E522-028A-4CC1-A00C-840D6886FB32}"/>
    <dgm:cxn modelId="{895B9716-ECFE-4CE3-BCAC-9EA89EBB04AC}" type="presOf" srcId="{AD7C084D-FAA6-4DED-A49E-E9EED51FFC74}" destId="{50785172-9B19-4A64-8D51-55F2896FCB60}" srcOrd="1" destOrd="0" presId="urn:microsoft.com/office/officeart/2005/8/layout/list1"/>
    <dgm:cxn modelId="{BA65721B-57AD-4AE5-A614-FB46EBC0AD46}" type="presOf" srcId="{DEA8D315-090B-4B8F-986E-9A4F24DC04E0}" destId="{EF27374F-9CEF-41B5-B9D4-285A472A8FCF}" srcOrd="0" destOrd="0" presId="urn:microsoft.com/office/officeart/2005/8/layout/list1"/>
    <dgm:cxn modelId="{0242D720-FFC4-4A08-B039-2395BF3C2734}" type="presOf" srcId="{733C2F6B-D3AE-48B0-93FC-ABF69027F030}" destId="{AEC1089B-1B01-48FD-8D33-EA78001518FE}" srcOrd="0" destOrd="1" presId="urn:microsoft.com/office/officeart/2005/8/layout/list1"/>
    <dgm:cxn modelId="{C8586629-37DE-44DB-A4B6-F9094F158C9B}" type="presOf" srcId="{F0F9A7A6-09BE-4F55-8EAD-0D023788552F}" destId="{34740FDC-DF10-45C9-A378-FDFDD7EAFC6A}" srcOrd="1" destOrd="0" presId="urn:microsoft.com/office/officeart/2005/8/layout/list1"/>
    <dgm:cxn modelId="{EC465D37-FEF2-4FDC-A6DC-3D748C6D7FA7}" type="presOf" srcId="{9CF67869-A2C3-4F27-B759-54B681DB7279}" destId="{27C943C6-5605-47D4-B586-FC06F09B8988}" srcOrd="0" destOrd="2" presId="urn:microsoft.com/office/officeart/2005/8/layout/list1"/>
    <dgm:cxn modelId="{C7025561-B946-4D08-AE58-672244751818}" type="presOf" srcId="{2CA49E84-0F32-414D-947E-02091D10B8DC}" destId="{EF27374F-9CEF-41B5-B9D4-285A472A8FCF}" srcOrd="0" destOrd="1" presId="urn:microsoft.com/office/officeart/2005/8/layout/list1"/>
    <dgm:cxn modelId="{1130D86C-07BB-45C7-BB69-746CE251AC6F}" srcId="{F0D65AE4-414D-4368-831D-9561F8C090BA}" destId="{9CF67869-A2C3-4F27-B759-54B681DB7279}" srcOrd="2" destOrd="0" parTransId="{559960C1-5362-4651-BFAA-4E63032188D7}" sibTransId="{77C9682E-58A1-42F4-A272-043FAADBEDE5}"/>
    <dgm:cxn modelId="{10CBE84D-9331-4488-85ED-B7F4EDD07E39}" srcId="{F0F9A7A6-09BE-4F55-8EAD-0D023788552F}" destId="{00740302-AD74-4249-AD16-8FA3767E617A}" srcOrd="0" destOrd="0" parTransId="{F62EAE68-FFCC-4E5C-94D4-099C3D001547}" sibTransId="{6AF24E1E-5446-4B8F-9FFD-EAD801AB9567}"/>
    <dgm:cxn modelId="{8580DE6E-EFD4-46D5-8C60-439982157BAD}" type="presOf" srcId="{052652B0-63FB-47BD-A0F7-BE196B10A0C3}" destId="{AEC1089B-1B01-48FD-8D33-EA78001518FE}" srcOrd="0" destOrd="2" presId="urn:microsoft.com/office/officeart/2005/8/layout/list1"/>
    <dgm:cxn modelId="{8CADB956-2B10-4E96-923B-C1C9E77F6018}" type="presOf" srcId="{25018836-8776-4B85-8A7D-20BF5E4B330E}" destId="{4C08FC23-6496-4B04-878B-9603318972D9}" srcOrd="0" destOrd="0" presId="urn:microsoft.com/office/officeart/2005/8/layout/list1"/>
    <dgm:cxn modelId="{532B4479-6B26-4E4C-BFC7-550F61D85A74}" type="presOf" srcId="{6B9A16F5-E647-4726-8FFF-54DA9879FAAB}" destId="{4C08FC23-6496-4B04-878B-9603318972D9}" srcOrd="0" destOrd="1" presId="urn:microsoft.com/office/officeart/2005/8/layout/list1"/>
    <dgm:cxn modelId="{1CE7E97E-B79A-4157-A3FC-6B6238CA04AB}" srcId="{E0FE43CB-D0D6-4370-BA98-32B8E0A2F188}" destId="{6B9A16F5-E647-4726-8FFF-54DA9879FAAB}" srcOrd="1" destOrd="0" parTransId="{C5327469-3B62-4BE0-8789-9931DB602C53}" sibTransId="{1597FE80-276F-483B-BE16-E10E0F39A424}"/>
    <dgm:cxn modelId="{7CE44187-5C5A-4F1C-AA8C-177DC28CCD22}" srcId="{F0F9A7A6-09BE-4F55-8EAD-0D023788552F}" destId="{733C2F6B-D3AE-48B0-93FC-ABF69027F030}" srcOrd="1" destOrd="0" parTransId="{4D30C0E4-4DCF-40A9-B302-DA437046C45D}" sibTransId="{DDDDA9DA-E753-467F-8A5C-835A650269B0}"/>
    <dgm:cxn modelId="{17BFB893-CE3F-49D2-99AD-E02870C0BFF2}" type="presOf" srcId="{AD7C084D-FAA6-4DED-A49E-E9EED51FFC74}" destId="{7500307C-593A-4EAB-9442-9D7CFB95D46D}" srcOrd="0" destOrd="0" presId="urn:microsoft.com/office/officeart/2005/8/layout/list1"/>
    <dgm:cxn modelId="{F1C29697-21DF-4861-BDA7-56C40FB7A1FB}" srcId="{F0F9A7A6-09BE-4F55-8EAD-0D023788552F}" destId="{052652B0-63FB-47BD-A0F7-BE196B10A0C3}" srcOrd="2" destOrd="0" parTransId="{D908C814-3319-48AC-B0BC-7749186AC900}" sibTransId="{5F470AD8-B5DF-4B24-8EB9-09756E3CD47A}"/>
    <dgm:cxn modelId="{6247E99F-8889-40D6-890D-A8EB17C67B7C}" srcId="{E0FE43CB-D0D6-4370-BA98-32B8E0A2F188}" destId="{25018836-8776-4B85-8A7D-20BF5E4B330E}" srcOrd="0" destOrd="0" parTransId="{7D26153C-B8E2-4875-8815-DDE58104948E}" sibTransId="{7BB65FAB-E05B-45D3-A8B9-16109D550E2F}"/>
    <dgm:cxn modelId="{EA8778A0-18E1-4791-BFEA-0E54AE1CD600}" type="presOf" srcId="{00740302-AD74-4249-AD16-8FA3767E617A}" destId="{AEC1089B-1B01-48FD-8D33-EA78001518FE}" srcOrd="0" destOrd="0" presId="urn:microsoft.com/office/officeart/2005/8/layout/list1"/>
    <dgm:cxn modelId="{4D32B3A3-74F6-4818-815E-EBC4553B19FE}" type="presOf" srcId="{F583B679-D8D9-4394-8A6F-3B488D1DE01B}" destId="{27C943C6-5605-47D4-B586-FC06F09B8988}" srcOrd="0" destOrd="1" presId="urn:microsoft.com/office/officeart/2005/8/layout/list1"/>
    <dgm:cxn modelId="{4ED2A9A9-A1F1-4481-B18A-5FA32EF2C6CF}" type="presOf" srcId="{F0D65AE4-414D-4368-831D-9561F8C090BA}" destId="{E51887EF-1F1D-42B2-B268-E0C00E4DE981}" srcOrd="0" destOrd="0" presId="urn:microsoft.com/office/officeart/2005/8/layout/list1"/>
    <dgm:cxn modelId="{3C0AE3AD-7077-45A8-B1CD-C1AFA3242E04}" srcId="{F0D65AE4-414D-4368-831D-9561F8C090BA}" destId="{F583B679-D8D9-4394-8A6F-3B488D1DE01B}" srcOrd="1" destOrd="0" parTransId="{CD3C0581-7481-45F5-A432-205C63FC6928}" sibTransId="{E273999F-4A59-4AF0-8F8C-39E2E1738359}"/>
    <dgm:cxn modelId="{7261F4B0-8E70-4B7B-9B9F-C841CC27BB9D}" srcId="{69FAD6E9-872D-4A20-9EA7-9AA8D2F32B76}" destId="{E0FE43CB-D0D6-4370-BA98-32B8E0A2F188}" srcOrd="3" destOrd="0" parTransId="{FF7FF8F8-614C-401D-8E67-A3943638E752}" sibTransId="{80CAC7D1-CF0B-4EBF-BE68-0470E2807AA8}"/>
    <dgm:cxn modelId="{6C75C4B9-D9DD-4CF8-ADA5-F45B3A648582}" srcId="{AD7C084D-FAA6-4DED-A49E-E9EED51FFC74}" destId="{DEA8D315-090B-4B8F-986E-9A4F24DC04E0}" srcOrd="0" destOrd="0" parTransId="{1309DBEB-9593-4671-8A43-E43D55C51FAC}" sibTransId="{7FE41BEA-8552-4B7D-BB9D-AE21420986A7}"/>
    <dgm:cxn modelId="{A6B5ACC2-5E8E-4C18-B66E-1F80FB16D1F4}" srcId="{F0D65AE4-414D-4368-831D-9561F8C090BA}" destId="{B02773AB-B8BC-4364-9959-16378F73C81A}" srcOrd="0" destOrd="0" parTransId="{FB583191-5D03-4861-9218-6057DBAEC50E}" sibTransId="{CCEC8922-280B-4C6C-A261-E12E4BEE956C}"/>
    <dgm:cxn modelId="{F6DB39CA-015A-4B83-A0DE-ABF85CB1B371}" type="presOf" srcId="{E0FE43CB-D0D6-4370-BA98-32B8E0A2F188}" destId="{EE301844-A699-4CF8-9B72-ADFC66A01555}" srcOrd="1" destOrd="0" presId="urn:microsoft.com/office/officeart/2005/8/layout/list1"/>
    <dgm:cxn modelId="{BA0233E5-CD22-40F2-A51A-D907CD41D992}" type="presOf" srcId="{F0D65AE4-414D-4368-831D-9561F8C090BA}" destId="{EBFB403C-CE11-4F3B-BE48-28C42478BE9E}" srcOrd="1" destOrd="0" presId="urn:microsoft.com/office/officeart/2005/8/layout/list1"/>
    <dgm:cxn modelId="{397D83E5-EB39-4D7B-ABFF-87E53A5D15EB}" type="presOf" srcId="{69FAD6E9-872D-4A20-9EA7-9AA8D2F32B76}" destId="{0EF90BA3-1F93-4C3A-85C3-9F2EB234C4E6}" srcOrd="0" destOrd="0" presId="urn:microsoft.com/office/officeart/2005/8/layout/list1"/>
    <dgm:cxn modelId="{C135CAEB-CAFB-41D9-AA82-B512654DF92F}" type="presOf" srcId="{E0FE43CB-D0D6-4370-BA98-32B8E0A2F188}" destId="{7A671892-1A7C-460B-B711-DF187AB4EBC4}" srcOrd="0" destOrd="0" presId="urn:microsoft.com/office/officeart/2005/8/layout/list1"/>
    <dgm:cxn modelId="{8DBB6DF7-4F0E-44B1-A2DB-DD94D0EA5688}" srcId="{69FAD6E9-872D-4A20-9EA7-9AA8D2F32B76}" destId="{F0F9A7A6-09BE-4F55-8EAD-0D023788552F}" srcOrd="1" destOrd="0" parTransId="{23589EF3-4F08-4452-B543-EF37DEBCAB8F}" sibTransId="{523730F8-C55C-46EC-9CB9-1F4F12948380}"/>
    <dgm:cxn modelId="{F36159FB-17C7-445A-A4DB-40D2C2BCDB42}" type="presOf" srcId="{F0F9A7A6-09BE-4F55-8EAD-0D023788552F}" destId="{E5873268-F45A-43F8-B2A5-39ECCAC0A066}" srcOrd="0" destOrd="0" presId="urn:microsoft.com/office/officeart/2005/8/layout/list1"/>
    <dgm:cxn modelId="{7BB5073F-5357-450B-937D-50F79235F224}" type="presParOf" srcId="{0EF90BA3-1F93-4C3A-85C3-9F2EB234C4E6}" destId="{70FF4435-CDEC-438F-90E1-55F661A70AA0}" srcOrd="0" destOrd="0" presId="urn:microsoft.com/office/officeart/2005/8/layout/list1"/>
    <dgm:cxn modelId="{D9DC6604-7455-4251-AAB3-93A90E47B2FF}" type="presParOf" srcId="{70FF4435-CDEC-438F-90E1-55F661A70AA0}" destId="{E51887EF-1F1D-42B2-B268-E0C00E4DE981}" srcOrd="0" destOrd="0" presId="urn:microsoft.com/office/officeart/2005/8/layout/list1"/>
    <dgm:cxn modelId="{CDCEDD50-C157-486B-9367-6AED3102A0D4}" type="presParOf" srcId="{70FF4435-CDEC-438F-90E1-55F661A70AA0}" destId="{EBFB403C-CE11-4F3B-BE48-28C42478BE9E}" srcOrd="1" destOrd="0" presId="urn:microsoft.com/office/officeart/2005/8/layout/list1"/>
    <dgm:cxn modelId="{A592CCC0-6C85-45AE-8505-4FF5DD3D0E3F}" type="presParOf" srcId="{0EF90BA3-1F93-4C3A-85C3-9F2EB234C4E6}" destId="{1835ED0E-E9CB-4C3F-8ACC-9B4F6B849572}" srcOrd="1" destOrd="0" presId="urn:microsoft.com/office/officeart/2005/8/layout/list1"/>
    <dgm:cxn modelId="{BB3BFF98-EB1F-4056-9D95-0D80168F4CA7}" type="presParOf" srcId="{0EF90BA3-1F93-4C3A-85C3-9F2EB234C4E6}" destId="{27C943C6-5605-47D4-B586-FC06F09B8988}" srcOrd="2" destOrd="0" presId="urn:microsoft.com/office/officeart/2005/8/layout/list1"/>
    <dgm:cxn modelId="{91BD8765-E81E-4D4E-A9FE-DB4D8AD888C3}" type="presParOf" srcId="{0EF90BA3-1F93-4C3A-85C3-9F2EB234C4E6}" destId="{F43D0091-4FC9-4CAF-830C-618DCADB97DD}" srcOrd="3" destOrd="0" presId="urn:microsoft.com/office/officeart/2005/8/layout/list1"/>
    <dgm:cxn modelId="{C3B4597C-972F-4C5A-824C-EB5056A556E9}" type="presParOf" srcId="{0EF90BA3-1F93-4C3A-85C3-9F2EB234C4E6}" destId="{E376C371-4D39-4614-87E9-0DB415DC2A98}" srcOrd="4" destOrd="0" presId="urn:microsoft.com/office/officeart/2005/8/layout/list1"/>
    <dgm:cxn modelId="{413B5E04-2A8F-4FAA-9862-AA77D4E4292B}" type="presParOf" srcId="{E376C371-4D39-4614-87E9-0DB415DC2A98}" destId="{E5873268-F45A-43F8-B2A5-39ECCAC0A066}" srcOrd="0" destOrd="0" presId="urn:microsoft.com/office/officeart/2005/8/layout/list1"/>
    <dgm:cxn modelId="{B2295E73-D1C3-4EAA-B9D4-4748F5E033E8}" type="presParOf" srcId="{E376C371-4D39-4614-87E9-0DB415DC2A98}" destId="{34740FDC-DF10-45C9-A378-FDFDD7EAFC6A}" srcOrd="1" destOrd="0" presId="urn:microsoft.com/office/officeart/2005/8/layout/list1"/>
    <dgm:cxn modelId="{0E62DADF-93F3-4055-968C-211744E91003}" type="presParOf" srcId="{0EF90BA3-1F93-4C3A-85C3-9F2EB234C4E6}" destId="{90E41E48-B92A-4AEF-A723-D1BFDF78F831}" srcOrd="5" destOrd="0" presId="urn:microsoft.com/office/officeart/2005/8/layout/list1"/>
    <dgm:cxn modelId="{A23DF73C-171D-4204-B91D-E709013B20BE}" type="presParOf" srcId="{0EF90BA3-1F93-4C3A-85C3-9F2EB234C4E6}" destId="{AEC1089B-1B01-48FD-8D33-EA78001518FE}" srcOrd="6" destOrd="0" presId="urn:microsoft.com/office/officeart/2005/8/layout/list1"/>
    <dgm:cxn modelId="{B616B984-26D4-4776-911C-64669EC5A555}" type="presParOf" srcId="{0EF90BA3-1F93-4C3A-85C3-9F2EB234C4E6}" destId="{9EBC9EDB-883F-499D-AD6D-CA375C6086CE}" srcOrd="7" destOrd="0" presId="urn:microsoft.com/office/officeart/2005/8/layout/list1"/>
    <dgm:cxn modelId="{D822CA4A-1E22-45B6-ACD0-3C9E3C80690E}" type="presParOf" srcId="{0EF90BA3-1F93-4C3A-85C3-9F2EB234C4E6}" destId="{BF7AE19E-FA81-4224-A641-32A11C4A6808}" srcOrd="8" destOrd="0" presId="urn:microsoft.com/office/officeart/2005/8/layout/list1"/>
    <dgm:cxn modelId="{79711B44-962A-4213-A6E7-64DB7960B6F8}" type="presParOf" srcId="{BF7AE19E-FA81-4224-A641-32A11C4A6808}" destId="{7500307C-593A-4EAB-9442-9D7CFB95D46D}" srcOrd="0" destOrd="0" presId="urn:microsoft.com/office/officeart/2005/8/layout/list1"/>
    <dgm:cxn modelId="{6E017F93-620D-47CD-B74D-8A702473601F}" type="presParOf" srcId="{BF7AE19E-FA81-4224-A641-32A11C4A6808}" destId="{50785172-9B19-4A64-8D51-55F2896FCB60}" srcOrd="1" destOrd="0" presId="urn:microsoft.com/office/officeart/2005/8/layout/list1"/>
    <dgm:cxn modelId="{2B087BE4-2242-45AF-A91A-9C3FA0AED55A}" type="presParOf" srcId="{0EF90BA3-1F93-4C3A-85C3-9F2EB234C4E6}" destId="{D267A4B7-F8B3-460E-903B-A93B4E1FEF2C}" srcOrd="9" destOrd="0" presId="urn:microsoft.com/office/officeart/2005/8/layout/list1"/>
    <dgm:cxn modelId="{598B2FE1-89B8-462C-B05B-6BB7510D64B9}" type="presParOf" srcId="{0EF90BA3-1F93-4C3A-85C3-9F2EB234C4E6}" destId="{EF27374F-9CEF-41B5-B9D4-285A472A8FCF}" srcOrd="10" destOrd="0" presId="urn:microsoft.com/office/officeart/2005/8/layout/list1"/>
    <dgm:cxn modelId="{04ECEA69-16A4-4F03-B6CE-EB648DA11282}" type="presParOf" srcId="{0EF90BA3-1F93-4C3A-85C3-9F2EB234C4E6}" destId="{DC2EFA55-EC54-4978-ADAA-234F307E872E}" srcOrd="11" destOrd="0" presId="urn:microsoft.com/office/officeart/2005/8/layout/list1"/>
    <dgm:cxn modelId="{3F7FB5D4-3CE0-45DF-9149-40816ED48006}" type="presParOf" srcId="{0EF90BA3-1F93-4C3A-85C3-9F2EB234C4E6}" destId="{1FF5A25D-ABE9-47A6-BBCB-105870C58B38}" srcOrd="12" destOrd="0" presId="urn:microsoft.com/office/officeart/2005/8/layout/list1"/>
    <dgm:cxn modelId="{C87922D7-CE9D-4F28-9624-8410024FCF56}" type="presParOf" srcId="{1FF5A25D-ABE9-47A6-BBCB-105870C58B38}" destId="{7A671892-1A7C-460B-B711-DF187AB4EBC4}" srcOrd="0" destOrd="0" presId="urn:microsoft.com/office/officeart/2005/8/layout/list1"/>
    <dgm:cxn modelId="{9F8AB8F0-15F3-4ADE-920F-9DE595732F22}" type="presParOf" srcId="{1FF5A25D-ABE9-47A6-BBCB-105870C58B38}" destId="{EE301844-A699-4CF8-9B72-ADFC66A01555}" srcOrd="1" destOrd="0" presId="urn:microsoft.com/office/officeart/2005/8/layout/list1"/>
    <dgm:cxn modelId="{AB23D814-383D-4890-AE6C-B70456CAE3FE}" type="presParOf" srcId="{0EF90BA3-1F93-4C3A-85C3-9F2EB234C4E6}" destId="{4E5FB85E-66B5-4B49-810D-0DED43A28BBA}" srcOrd="13" destOrd="0" presId="urn:microsoft.com/office/officeart/2005/8/layout/list1"/>
    <dgm:cxn modelId="{AF8F9757-FC1C-4ACE-9724-7F6F3164AD0D}" type="presParOf" srcId="{0EF90BA3-1F93-4C3A-85C3-9F2EB234C4E6}" destId="{4C08FC23-6496-4B04-878B-9603318972D9}"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E0C919C-E777-4768-9E29-ED33C579DFD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89A717D8-0352-44B5-8142-987BE8CFCEA1}">
      <dgm:prSet phldrT="[Text]"/>
      <dgm:spPr/>
      <dgm:t>
        <a:bodyPr/>
        <a:lstStyle/>
        <a:p>
          <a:r>
            <a:rPr lang="de-DE" dirty="0"/>
            <a:t>Standards-related open source on top of our platform in media is a win-win-win </a:t>
          </a:r>
          <a:endParaRPr lang="en-US" dirty="0"/>
        </a:p>
      </dgm:t>
    </dgm:pt>
    <dgm:pt modelId="{D924B665-EFBD-4592-8F60-317556B2819B}" type="parTrans" cxnId="{DA9FD12D-193A-4F56-9653-21E795DBC666}">
      <dgm:prSet/>
      <dgm:spPr/>
      <dgm:t>
        <a:bodyPr/>
        <a:lstStyle/>
        <a:p>
          <a:endParaRPr lang="en-US"/>
        </a:p>
      </dgm:t>
    </dgm:pt>
    <dgm:pt modelId="{6D6025FE-20D2-48D9-96D1-57858D22BFB9}" type="sibTrans" cxnId="{DA9FD12D-193A-4F56-9653-21E795DBC666}">
      <dgm:prSet/>
      <dgm:spPr/>
      <dgm:t>
        <a:bodyPr/>
        <a:lstStyle/>
        <a:p>
          <a:endParaRPr lang="en-US"/>
        </a:p>
      </dgm:t>
    </dgm:pt>
    <dgm:pt modelId="{121815DE-1274-4649-B34C-5E0BB0876F0A}">
      <dgm:prSet/>
      <dgm:spPr/>
      <dgm:t>
        <a:bodyPr/>
        <a:lstStyle/>
        <a:p>
          <a:r>
            <a:rPr lang="de-DE" dirty="0"/>
            <a:t>QSIO is short of resources, but we can support implementor</a:t>
          </a:r>
        </a:p>
      </dgm:t>
    </dgm:pt>
    <dgm:pt modelId="{71B24785-1A18-46C3-9172-C1F34ABB0ABD}" type="parTrans" cxnId="{6CDDCEDB-9808-486E-B731-B40F380724AD}">
      <dgm:prSet/>
      <dgm:spPr/>
      <dgm:t>
        <a:bodyPr/>
        <a:lstStyle/>
        <a:p>
          <a:endParaRPr lang="en-US"/>
        </a:p>
      </dgm:t>
    </dgm:pt>
    <dgm:pt modelId="{2CB9E289-2795-4FCD-8B60-33A749E54132}" type="sibTrans" cxnId="{6CDDCEDB-9808-486E-B731-B40F380724AD}">
      <dgm:prSet/>
      <dgm:spPr/>
      <dgm:t>
        <a:bodyPr/>
        <a:lstStyle/>
        <a:p>
          <a:endParaRPr lang="en-US"/>
        </a:p>
      </dgm:t>
    </dgm:pt>
    <dgm:pt modelId="{DC534F02-6DAB-4929-8909-99005FE9D772}">
      <dgm:prSet/>
      <dgm:spPr/>
      <dgm:t>
        <a:bodyPr/>
        <a:lstStyle/>
        <a:p>
          <a:r>
            <a:rPr lang="de-DE" dirty="0"/>
            <a:t>We strongly encourage that Qualcomm gets involved in media-related open source projects</a:t>
          </a:r>
        </a:p>
      </dgm:t>
    </dgm:pt>
    <dgm:pt modelId="{F7EA9136-A0D6-42CF-B985-01F15D776DBA}" type="parTrans" cxnId="{0BC47999-89C8-4527-8EE9-E19A388EC48B}">
      <dgm:prSet/>
      <dgm:spPr/>
      <dgm:t>
        <a:bodyPr/>
        <a:lstStyle/>
        <a:p>
          <a:endParaRPr lang="en-US"/>
        </a:p>
      </dgm:t>
    </dgm:pt>
    <dgm:pt modelId="{8FF780D2-48E3-4B2B-93B7-D6575E0F7B97}" type="sibTrans" cxnId="{0BC47999-89C8-4527-8EE9-E19A388EC48B}">
      <dgm:prSet/>
      <dgm:spPr/>
      <dgm:t>
        <a:bodyPr/>
        <a:lstStyle/>
        <a:p>
          <a:endParaRPr lang="en-US"/>
        </a:p>
      </dgm:t>
    </dgm:pt>
    <dgm:pt modelId="{FFE9D29D-4FC2-48F3-885E-1D0B88F73D2B}">
      <dgm:prSet/>
      <dgm:spPr/>
      <dgm:t>
        <a:bodyPr/>
        <a:lstStyle/>
        <a:p>
          <a:r>
            <a:rPr lang="de-DE" dirty="0"/>
            <a:t>We have addressed the license questions for the benefit of QCT and QTL</a:t>
          </a:r>
        </a:p>
      </dgm:t>
    </dgm:pt>
    <dgm:pt modelId="{E883A3F6-AE20-4189-82BF-AE7E07F85AA8}" type="parTrans" cxnId="{51AA391D-9AF9-4823-8848-F4E11352F372}">
      <dgm:prSet/>
      <dgm:spPr/>
      <dgm:t>
        <a:bodyPr/>
        <a:lstStyle/>
        <a:p>
          <a:endParaRPr lang="en-US"/>
        </a:p>
      </dgm:t>
    </dgm:pt>
    <dgm:pt modelId="{98E7B029-01E8-46D3-BA91-6B9EE41CA76D}" type="sibTrans" cxnId="{51AA391D-9AF9-4823-8848-F4E11352F372}">
      <dgm:prSet/>
      <dgm:spPr/>
      <dgm:t>
        <a:bodyPr/>
        <a:lstStyle/>
        <a:p>
          <a:endParaRPr lang="en-US"/>
        </a:p>
      </dgm:t>
    </dgm:pt>
    <dgm:pt modelId="{24C22056-E282-41E7-A34E-62158AC686A9}">
      <dgm:prSet/>
      <dgm:spPr/>
      <dgm:t>
        <a:bodyPr/>
        <a:lstStyle/>
        <a:p>
          <a:r>
            <a:rPr lang="de-DE" dirty="0"/>
            <a:t>Support may be either of (i) providing own resources (ii) sponsoring external resources – both is beneficial</a:t>
          </a:r>
        </a:p>
      </dgm:t>
    </dgm:pt>
    <dgm:pt modelId="{98852EF0-BBD8-48E1-A473-5B3240A06AF9}" type="parTrans" cxnId="{A72A85C0-C895-415D-A8B5-E569CEE67D3D}">
      <dgm:prSet/>
      <dgm:spPr/>
      <dgm:t>
        <a:bodyPr/>
        <a:lstStyle/>
        <a:p>
          <a:endParaRPr lang="en-US"/>
        </a:p>
      </dgm:t>
    </dgm:pt>
    <dgm:pt modelId="{90AA8CE4-C55B-49C7-A4B4-6EE42375B0B2}" type="sibTrans" cxnId="{A72A85C0-C895-415D-A8B5-E569CEE67D3D}">
      <dgm:prSet/>
      <dgm:spPr/>
      <dgm:t>
        <a:bodyPr/>
        <a:lstStyle/>
        <a:p>
          <a:endParaRPr lang="en-US"/>
        </a:p>
      </dgm:t>
    </dgm:pt>
    <dgm:pt modelId="{F30A59ED-C649-4BFD-83D7-6F212457F279}" type="pres">
      <dgm:prSet presAssocID="{9E0C919C-E777-4768-9E29-ED33C579DFD0}" presName="Name0" presStyleCnt="0">
        <dgm:presLayoutVars>
          <dgm:chMax val="7"/>
          <dgm:chPref val="7"/>
          <dgm:dir/>
        </dgm:presLayoutVars>
      </dgm:prSet>
      <dgm:spPr/>
    </dgm:pt>
    <dgm:pt modelId="{E26EAF6E-A529-43BA-849E-31B6AAA88E51}" type="pres">
      <dgm:prSet presAssocID="{9E0C919C-E777-4768-9E29-ED33C579DFD0}" presName="Name1" presStyleCnt="0"/>
      <dgm:spPr/>
    </dgm:pt>
    <dgm:pt modelId="{12C5410F-9643-4DDB-A7F3-C2EC9E8C6C91}" type="pres">
      <dgm:prSet presAssocID="{9E0C919C-E777-4768-9E29-ED33C579DFD0}" presName="cycle" presStyleCnt="0"/>
      <dgm:spPr/>
    </dgm:pt>
    <dgm:pt modelId="{F38C814E-509E-40AC-9CB0-1438849C44C9}" type="pres">
      <dgm:prSet presAssocID="{9E0C919C-E777-4768-9E29-ED33C579DFD0}" presName="srcNode" presStyleLbl="node1" presStyleIdx="0" presStyleCnt="5"/>
      <dgm:spPr/>
    </dgm:pt>
    <dgm:pt modelId="{3A1F481F-B834-4504-9C0E-9EC0A8A7E370}" type="pres">
      <dgm:prSet presAssocID="{9E0C919C-E777-4768-9E29-ED33C579DFD0}" presName="conn" presStyleLbl="parChTrans1D2" presStyleIdx="0" presStyleCnt="1"/>
      <dgm:spPr/>
    </dgm:pt>
    <dgm:pt modelId="{BA05EA5E-1035-425A-80DD-681BA3997154}" type="pres">
      <dgm:prSet presAssocID="{9E0C919C-E777-4768-9E29-ED33C579DFD0}" presName="extraNode" presStyleLbl="node1" presStyleIdx="0" presStyleCnt="5"/>
      <dgm:spPr/>
    </dgm:pt>
    <dgm:pt modelId="{061A7E9E-2946-432E-BC57-D7F8C90A3FF1}" type="pres">
      <dgm:prSet presAssocID="{9E0C919C-E777-4768-9E29-ED33C579DFD0}" presName="dstNode" presStyleLbl="node1" presStyleIdx="0" presStyleCnt="5"/>
      <dgm:spPr/>
    </dgm:pt>
    <dgm:pt modelId="{FDB49B3E-A2C2-4913-9F26-C49C2513AA40}" type="pres">
      <dgm:prSet presAssocID="{89A717D8-0352-44B5-8142-987BE8CFCEA1}" presName="text_1" presStyleLbl="node1" presStyleIdx="0" presStyleCnt="5">
        <dgm:presLayoutVars>
          <dgm:bulletEnabled val="1"/>
        </dgm:presLayoutVars>
      </dgm:prSet>
      <dgm:spPr/>
    </dgm:pt>
    <dgm:pt modelId="{9983C924-976D-4FB1-BA7A-AC0C44D9F30C}" type="pres">
      <dgm:prSet presAssocID="{89A717D8-0352-44B5-8142-987BE8CFCEA1}" presName="accent_1" presStyleCnt="0"/>
      <dgm:spPr/>
    </dgm:pt>
    <dgm:pt modelId="{B307541B-CB34-4ABF-A5DC-0F873938B82C}" type="pres">
      <dgm:prSet presAssocID="{89A717D8-0352-44B5-8142-987BE8CFCEA1}" presName="accentRepeatNode" presStyleLbl="solidFgAcc1" presStyleIdx="0" presStyleCnt="5"/>
      <dgm:spPr/>
    </dgm:pt>
    <dgm:pt modelId="{068CCB63-D5D2-4207-B6AA-A30270C4D41F}" type="pres">
      <dgm:prSet presAssocID="{FFE9D29D-4FC2-48F3-885E-1D0B88F73D2B}" presName="text_2" presStyleLbl="node1" presStyleIdx="1" presStyleCnt="5">
        <dgm:presLayoutVars>
          <dgm:bulletEnabled val="1"/>
        </dgm:presLayoutVars>
      </dgm:prSet>
      <dgm:spPr/>
    </dgm:pt>
    <dgm:pt modelId="{6EFCBC1A-9286-4153-9170-A93A2BF2DB50}" type="pres">
      <dgm:prSet presAssocID="{FFE9D29D-4FC2-48F3-885E-1D0B88F73D2B}" presName="accent_2" presStyleCnt="0"/>
      <dgm:spPr/>
    </dgm:pt>
    <dgm:pt modelId="{E3C11C4B-1DA1-4363-A8D1-67DFC9C0C2B8}" type="pres">
      <dgm:prSet presAssocID="{FFE9D29D-4FC2-48F3-885E-1D0B88F73D2B}" presName="accentRepeatNode" presStyleLbl="solidFgAcc1" presStyleIdx="1" presStyleCnt="5"/>
      <dgm:spPr/>
    </dgm:pt>
    <dgm:pt modelId="{5EB23B92-9239-4C09-A951-22D273AA3A39}" type="pres">
      <dgm:prSet presAssocID="{121815DE-1274-4649-B34C-5E0BB0876F0A}" presName="text_3" presStyleLbl="node1" presStyleIdx="2" presStyleCnt="5">
        <dgm:presLayoutVars>
          <dgm:bulletEnabled val="1"/>
        </dgm:presLayoutVars>
      </dgm:prSet>
      <dgm:spPr/>
    </dgm:pt>
    <dgm:pt modelId="{53592160-FE93-44F5-835E-00EB039A88D9}" type="pres">
      <dgm:prSet presAssocID="{121815DE-1274-4649-B34C-5E0BB0876F0A}" presName="accent_3" presStyleCnt="0"/>
      <dgm:spPr/>
    </dgm:pt>
    <dgm:pt modelId="{ADE21A13-F296-4A80-9AA9-78C11467E62B}" type="pres">
      <dgm:prSet presAssocID="{121815DE-1274-4649-B34C-5E0BB0876F0A}" presName="accentRepeatNode" presStyleLbl="solidFgAcc1" presStyleIdx="2" presStyleCnt="5"/>
      <dgm:spPr/>
    </dgm:pt>
    <dgm:pt modelId="{66B25C79-4C6B-40B6-AE42-F22D8655D43D}" type="pres">
      <dgm:prSet presAssocID="{DC534F02-6DAB-4929-8909-99005FE9D772}" presName="text_4" presStyleLbl="node1" presStyleIdx="3" presStyleCnt="5">
        <dgm:presLayoutVars>
          <dgm:bulletEnabled val="1"/>
        </dgm:presLayoutVars>
      </dgm:prSet>
      <dgm:spPr/>
    </dgm:pt>
    <dgm:pt modelId="{0A1C825A-7A21-4AD3-AB8D-EE2F592B79E0}" type="pres">
      <dgm:prSet presAssocID="{DC534F02-6DAB-4929-8909-99005FE9D772}" presName="accent_4" presStyleCnt="0"/>
      <dgm:spPr/>
    </dgm:pt>
    <dgm:pt modelId="{90657183-57E2-46B3-8EED-8521CCFF119A}" type="pres">
      <dgm:prSet presAssocID="{DC534F02-6DAB-4929-8909-99005FE9D772}" presName="accentRepeatNode" presStyleLbl="solidFgAcc1" presStyleIdx="3" presStyleCnt="5"/>
      <dgm:spPr/>
    </dgm:pt>
    <dgm:pt modelId="{87CDAB1F-0B92-49B5-910A-81D1747413D0}" type="pres">
      <dgm:prSet presAssocID="{24C22056-E282-41E7-A34E-62158AC686A9}" presName="text_5" presStyleLbl="node1" presStyleIdx="4" presStyleCnt="5">
        <dgm:presLayoutVars>
          <dgm:bulletEnabled val="1"/>
        </dgm:presLayoutVars>
      </dgm:prSet>
      <dgm:spPr/>
    </dgm:pt>
    <dgm:pt modelId="{5A97E353-4F0C-49A7-AD22-8DDDB0E85827}" type="pres">
      <dgm:prSet presAssocID="{24C22056-E282-41E7-A34E-62158AC686A9}" presName="accent_5" presStyleCnt="0"/>
      <dgm:spPr/>
    </dgm:pt>
    <dgm:pt modelId="{C80245D2-6740-47C9-AF4D-0F212A679275}" type="pres">
      <dgm:prSet presAssocID="{24C22056-E282-41E7-A34E-62158AC686A9}" presName="accentRepeatNode" presStyleLbl="solidFgAcc1" presStyleIdx="4" presStyleCnt="5"/>
      <dgm:spPr/>
    </dgm:pt>
  </dgm:ptLst>
  <dgm:cxnLst>
    <dgm:cxn modelId="{51AA391D-9AF9-4823-8848-F4E11352F372}" srcId="{9E0C919C-E777-4768-9E29-ED33C579DFD0}" destId="{FFE9D29D-4FC2-48F3-885E-1D0B88F73D2B}" srcOrd="1" destOrd="0" parTransId="{E883A3F6-AE20-4189-82BF-AE7E07F85AA8}" sibTransId="{98E7B029-01E8-46D3-BA91-6B9EE41CA76D}"/>
    <dgm:cxn modelId="{5723821D-89FB-4971-9525-5363FB57DD7E}" type="presOf" srcId="{9E0C919C-E777-4768-9E29-ED33C579DFD0}" destId="{F30A59ED-C649-4BFD-83D7-6F212457F279}" srcOrd="0" destOrd="0" presId="urn:microsoft.com/office/officeart/2008/layout/VerticalCurvedList"/>
    <dgm:cxn modelId="{DA9FD12D-193A-4F56-9653-21E795DBC666}" srcId="{9E0C919C-E777-4768-9E29-ED33C579DFD0}" destId="{89A717D8-0352-44B5-8142-987BE8CFCEA1}" srcOrd="0" destOrd="0" parTransId="{D924B665-EFBD-4592-8F60-317556B2819B}" sibTransId="{6D6025FE-20D2-48D9-96D1-57858D22BFB9}"/>
    <dgm:cxn modelId="{9A7D3A2E-F6B0-4044-BDE5-0DC72E4D92A8}" type="presOf" srcId="{121815DE-1274-4649-B34C-5E0BB0876F0A}" destId="{5EB23B92-9239-4C09-A951-22D273AA3A39}" srcOrd="0" destOrd="0" presId="urn:microsoft.com/office/officeart/2008/layout/VerticalCurvedList"/>
    <dgm:cxn modelId="{4122C95C-1B10-49D9-A853-10E7EC626504}" type="presOf" srcId="{6D6025FE-20D2-48D9-96D1-57858D22BFB9}" destId="{3A1F481F-B834-4504-9C0E-9EC0A8A7E370}" srcOrd="0" destOrd="0" presId="urn:microsoft.com/office/officeart/2008/layout/VerticalCurvedList"/>
    <dgm:cxn modelId="{C37B6266-3CAA-448B-B93E-8AD400FA33B4}" type="presOf" srcId="{24C22056-E282-41E7-A34E-62158AC686A9}" destId="{87CDAB1F-0B92-49B5-910A-81D1747413D0}" srcOrd="0" destOrd="0" presId="urn:microsoft.com/office/officeart/2008/layout/VerticalCurvedList"/>
    <dgm:cxn modelId="{8A934F57-7F12-4E77-8A79-2F32434934C6}" type="presOf" srcId="{FFE9D29D-4FC2-48F3-885E-1D0B88F73D2B}" destId="{068CCB63-D5D2-4207-B6AA-A30270C4D41F}" srcOrd="0" destOrd="0" presId="urn:microsoft.com/office/officeart/2008/layout/VerticalCurvedList"/>
    <dgm:cxn modelId="{EB1B5D82-071A-4B4C-A3AE-A660C9C31213}" type="presOf" srcId="{DC534F02-6DAB-4929-8909-99005FE9D772}" destId="{66B25C79-4C6B-40B6-AE42-F22D8655D43D}" srcOrd="0" destOrd="0" presId="urn:microsoft.com/office/officeart/2008/layout/VerticalCurvedList"/>
    <dgm:cxn modelId="{0BC47999-89C8-4527-8EE9-E19A388EC48B}" srcId="{9E0C919C-E777-4768-9E29-ED33C579DFD0}" destId="{DC534F02-6DAB-4929-8909-99005FE9D772}" srcOrd="3" destOrd="0" parTransId="{F7EA9136-A0D6-42CF-B985-01F15D776DBA}" sibTransId="{8FF780D2-48E3-4B2B-93B7-D6575E0F7B97}"/>
    <dgm:cxn modelId="{230284AA-96FD-41BC-BCC8-964F091F2032}" type="presOf" srcId="{89A717D8-0352-44B5-8142-987BE8CFCEA1}" destId="{FDB49B3E-A2C2-4913-9F26-C49C2513AA40}" srcOrd="0" destOrd="0" presId="urn:microsoft.com/office/officeart/2008/layout/VerticalCurvedList"/>
    <dgm:cxn modelId="{A72A85C0-C895-415D-A8B5-E569CEE67D3D}" srcId="{9E0C919C-E777-4768-9E29-ED33C579DFD0}" destId="{24C22056-E282-41E7-A34E-62158AC686A9}" srcOrd="4" destOrd="0" parTransId="{98852EF0-BBD8-48E1-A473-5B3240A06AF9}" sibTransId="{90AA8CE4-C55B-49C7-A4B4-6EE42375B0B2}"/>
    <dgm:cxn modelId="{6CDDCEDB-9808-486E-B731-B40F380724AD}" srcId="{9E0C919C-E777-4768-9E29-ED33C579DFD0}" destId="{121815DE-1274-4649-B34C-5E0BB0876F0A}" srcOrd="2" destOrd="0" parTransId="{71B24785-1A18-46C3-9172-C1F34ABB0ABD}" sibTransId="{2CB9E289-2795-4FCD-8B60-33A749E54132}"/>
    <dgm:cxn modelId="{53C596C7-CA2A-4810-8A91-6F987C56060A}" type="presParOf" srcId="{F30A59ED-C649-4BFD-83D7-6F212457F279}" destId="{E26EAF6E-A529-43BA-849E-31B6AAA88E51}" srcOrd="0" destOrd="0" presId="urn:microsoft.com/office/officeart/2008/layout/VerticalCurvedList"/>
    <dgm:cxn modelId="{D5D61B0C-45BC-44B4-A8B6-60E6E919A11E}" type="presParOf" srcId="{E26EAF6E-A529-43BA-849E-31B6AAA88E51}" destId="{12C5410F-9643-4DDB-A7F3-C2EC9E8C6C91}" srcOrd="0" destOrd="0" presId="urn:microsoft.com/office/officeart/2008/layout/VerticalCurvedList"/>
    <dgm:cxn modelId="{49B0B73F-DE79-4CD8-9CBB-9439FA4B5E3D}" type="presParOf" srcId="{12C5410F-9643-4DDB-A7F3-C2EC9E8C6C91}" destId="{F38C814E-509E-40AC-9CB0-1438849C44C9}" srcOrd="0" destOrd="0" presId="urn:microsoft.com/office/officeart/2008/layout/VerticalCurvedList"/>
    <dgm:cxn modelId="{EB086E13-4FD9-479C-AFA1-E1DB15918FD7}" type="presParOf" srcId="{12C5410F-9643-4DDB-A7F3-C2EC9E8C6C91}" destId="{3A1F481F-B834-4504-9C0E-9EC0A8A7E370}" srcOrd="1" destOrd="0" presId="urn:microsoft.com/office/officeart/2008/layout/VerticalCurvedList"/>
    <dgm:cxn modelId="{5B3E2E4B-D734-461F-ACDD-574FE098EC57}" type="presParOf" srcId="{12C5410F-9643-4DDB-A7F3-C2EC9E8C6C91}" destId="{BA05EA5E-1035-425A-80DD-681BA3997154}" srcOrd="2" destOrd="0" presId="urn:microsoft.com/office/officeart/2008/layout/VerticalCurvedList"/>
    <dgm:cxn modelId="{2C6D95BF-E732-4F3F-8F57-98CCED957A8D}" type="presParOf" srcId="{12C5410F-9643-4DDB-A7F3-C2EC9E8C6C91}" destId="{061A7E9E-2946-432E-BC57-D7F8C90A3FF1}" srcOrd="3" destOrd="0" presId="urn:microsoft.com/office/officeart/2008/layout/VerticalCurvedList"/>
    <dgm:cxn modelId="{35F22331-DBF8-4221-B8A9-0A7EEADB481D}" type="presParOf" srcId="{E26EAF6E-A529-43BA-849E-31B6AAA88E51}" destId="{FDB49B3E-A2C2-4913-9F26-C49C2513AA40}" srcOrd="1" destOrd="0" presId="urn:microsoft.com/office/officeart/2008/layout/VerticalCurvedList"/>
    <dgm:cxn modelId="{6885F129-C405-4DFE-BF14-2E078A3C9373}" type="presParOf" srcId="{E26EAF6E-A529-43BA-849E-31B6AAA88E51}" destId="{9983C924-976D-4FB1-BA7A-AC0C44D9F30C}" srcOrd="2" destOrd="0" presId="urn:microsoft.com/office/officeart/2008/layout/VerticalCurvedList"/>
    <dgm:cxn modelId="{0A89FCE5-0695-4EA0-982A-7CF8E61A267C}" type="presParOf" srcId="{9983C924-976D-4FB1-BA7A-AC0C44D9F30C}" destId="{B307541B-CB34-4ABF-A5DC-0F873938B82C}" srcOrd="0" destOrd="0" presId="urn:microsoft.com/office/officeart/2008/layout/VerticalCurvedList"/>
    <dgm:cxn modelId="{31048F3D-A450-44FB-9828-235837444D85}" type="presParOf" srcId="{E26EAF6E-A529-43BA-849E-31B6AAA88E51}" destId="{068CCB63-D5D2-4207-B6AA-A30270C4D41F}" srcOrd="3" destOrd="0" presId="urn:microsoft.com/office/officeart/2008/layout/VerticalCurvedList"/>
    <dgm:cxn modelId="{4A9B87AD-774F-4CFA-9E38-6C5D3F2A005D}" type="presParOf" srcId="{E26EAF6E-A529-43BA-849E-31B6AAA88E51}" destId="{6EFCBC1A-9286-4153-9170-A93A2BF2DB50}" srcOrd="4" destOrd="0" presId="urn:microsoft.com/office/officeart/2008/layout/VerticalCurvedList"/>
    <dgm:cxn modelId="{D9DDE68D-7386-4969-87FA-56624FF24287}" type="presParOf" srcId="{6EFCBC1A-9286-4153-9170-A93A2BF2DB50}" destId="{E3C11C4B-1DA1-4363-A8D1-67DFC9C0C2B8}" srcOrd="0" destOrd="0" presId="urn:microsoft.com/office/officeart/2008/layout/VerticalCurvedList"/>
    <dgm:cxn modelId="{7B634784-A73E-4267-AD48-7D087E87119A}" type="presParOf" srcId="{E26EAF6E-A529-43BA-849E-31B6AAA88E51}" destId="{5EB23B92-9239-4C09-A951-22D273AA3A39}" srcOrd="5" destOrd="0" presId="urn:microsoft.com/office/officeart/2008/layout/VerticalCurvedList"/>
    <dgm:cxn modelId="{121B0760-6B78-4229-B0BC-8E64CA7899D0}" type="presParOf" srcId="{E26EAF6E-A529-43BA-849E-31B6AAA88E51}" destId="{53592160-FE93-44F5-835E-00EB039A88D9}" srcOrd="6" destOrd="0" presId="urn:microsoft.com/office/officeart/2008/layout/VerticalCurvedList"/>
    <dgm:cxn modelId="{5777E94A-C107-45DE-AE03-C1D680441306}" type="presParOf" srcId="{53592160-FE93-44F5-835E-00EB039A88D9}" destId="{ADE21A13-F296-4A80-9AA9-78C11467E62B}" srcOrd="0" destOrd="0" presId="urn:microsoft.com/office/officeart/2008/layout/VerticalCurvedList"/>
    <dgm:cxn modelId="{1171F142-FE1A-4516-A467-CB521BD3D9F5}" type="presParOf" srcId="{E26EAF6E-A529-43BA-849E-31B6AAA88E51}" destId="{66B25C79-4C6B-40B6-AE42-F22D8655D43D}" srcOrd="7" destOrd="0" presId="urn:microsoft.com/office/officeart/2008/layout/VerticalCurvedList"/>
    <dgm:cxn modelId="{A1674BD8-CBEA-443F-B492-FA4398F10E61}" type="presParOf" srcId="{E26EAF6E-A529-43BA-849E-31B6AAA88E51}" destId="{0A1C825A-7A21-4AD3-AB8D-EE2F592B79E0}" srcOrd="8" destOrd="0" presId="urn:microsoft.com/office/officeart/2008/layout/VerticalCurvedList"/>
    <dgm:cxn modelId="{D9BADF88-489F-4AC6-9F90-047CD86AFF2C}" type="presParOf" srcId="{0A1C825A-7A21-4AD3-AB8D-EE2F592B79E0}" destId="{90657183-57E2-46B3-8EED-8521CCFF119A}" srcOrd="0" destOrd="0" presId="urn:microsoft.com/office/officeart/2008/layout/VerticalCurvedList"/>
    <dgm:cxn modelId="{E491A2E3-C7E5-456F-B02E-31C0D7DB24BB}" type="presParOf" srcId="{E26EAF6E-A529-43BA-849E-31B6AAA88E51}" destId="{87CDAB1F-0B92-49B5-910A-81D1747413D0}" srcOrd="9" destOrd="0" presId="urn:microsoft.com/office/officeart/2008/layout/VerticalCurvedList"/>
    <dgm:cxn modelId="{E388AD11-2DCB-4B45-92AF-C00A2C6BC2A6}" type="presParOf" srcId="{E26EAF6E-A529-43BA-849E-31B6AAA88E51}" destId="{5A97E353-4F0C-49A7-AD22-8DDDB0E85827}" srcOrd="10" destOrd="0" presId="urn:microsoft.com/office/officeart/2008/layout/VerticalCurvedList"/>
    <dgm:cxn modelId="{EFE4DDE2-5FCF-4E6B-AEA0-9D33DA91B5CB}" type="presParOf" srcId="{5A97E353-4F0C-49A7-AD22-8DDDB0E85827}" destId="{C80245D2-6740-47C9-AF4D-0F212A67927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0A340F-7428-41AD-901D-61A49B600B99}">
      <dsp:nvSpPr>
        <dsp:cNvPr id="0" name=""/>
        <dsp:cNvSpPr/>
      </dsp:nvSpPr>
      <dsp:spPr>
        <a:xfrm>
          <a:off x="-5290564" y="-810624"/>
          <a:ext cx="6302785" cy="6302785"/>
        </a:xfrm>
        <a:prstGeom prst="blockArc">
          <a:avLst>
            <a:gd name="adj1" fmla="val 18900000"/>
            <a:gd name="adj2" fmla="val 2700000"/>
            <a:gd name="adj3" fmla="val 343"/>
          </a:avLst>
        </a:prstGeom>
        <a:noFill/>
        <a:ln w="1079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CFD313-79C3-484A-9FF1-358C16A481CD}">
      <dsp:nvSpPr>
        <dsp:cNvPr id="0" name=""/>
        <dsp:cNvSpPr/>
      </dsp:nvSpPr>
      <dsp:spPr>
        <a:xfrm>
          <a:off x="328409" y="212822"/>
          <a:ext cx="10796204" cy="425458"/>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707"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dirty="0"/>
            <a:t>Codecs and Formats</a:t>
          </a:r>
          <a:endParaRPr lang="en-US" sz="2300" kern="1200" dirty="0"/>
        </a:p>
      </dsp:txBody>
      <dsp:txXfrm>
        <a:off x="328409" y="212822"/>
        <a:ext cx="10796204" cy="425458"/>
      </dsp:txXfrm>
    </dsp:sp>
    <dsp:sp modelId="{869A8FCC-60A7-4724-B918-3EC0E60BE009}">
      <dsp:nvSpPr>
        <dsp:cNvPr id="0" name=""/>
        <dsp:cNvSpPr/>
      </dsp:nvSpPr>
      <dsp:spPr>
        <a:xfrm>
          <a:off x="62498" y="159640"/>
          <a:ext cx="531822" cy="531822"/>
        </a:xfrm>
        <a:prstGeom prst="ellipse">
          <a:avLst/>
        </a:prstGeom>
        <a:solidFill>
          <a:schemeClr val="lt1">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1FFCED-5963-4E4F-956B-5B46880DD616}">
      <dsp:nvSpPr>
        <dsp:cNvPr id="0" name=""/>
        <dsp:cNvSpPr/>
      </dsp:nvSpPr>
      <dsp:spPr>
        <a:xfrm>
          <a:off x="713700" y="851384"/>
          <a:ext cx="10410914" cy="425458"/>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707"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a:t>Content Delivery Protocols</a:t>
          </a:r>
          <a:endParaRPr lang="de-DE" sz="2300" kern="1200" dirty="0"/>
        </a:p>
      </dsp:txBody>
      <dsp:txXfrm>
        <a:off x="713700" y="851384"/>
        <a:ext cx="10410914" cy="425458"/>
      </dsp:txXfrm>
    </dsp:sp>
    <dsp:sp modelId="{DCC21CE1-B2B6-453F-B701-564D27D079C8}">
      <dsp:nvSpPr>
        <dsp:cNvPr id="0" name=""/>
        <dsp:cNvSpPr/>
      </dsp:nvSpPr>
      <dsp:spPr>
        <a:xfrm>
          <a:off x="447789" y="798202"/>
          <a:ext cx="531822" cy="531822"/>
        </a:xfrm>
        <a:prstGeom prst="ellipse">
          <a:avLst/>
        </a:prstGeom>
        <a:solidFill>
          <a:schemeClr val="lt1">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8F8910-90F5-4580-BED8-FEE8001FFB33}">
      <dsp:nvSpPr>
        <dsp:cNvPr id="0" name=""/>
        <dsp:cNvSpPr/>
      </dsp:nvSpPr>
      <dsp:spPr>
        <a:xfrm>
          <a:off x="924837" y="1489477"/>
          <a:ext cx="10199776" cy="425458"/>
        </a:xfrm>
        <a:prstGeom prst="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707"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dirty="0"/>
            <a:t>Access and Distribution Technologies</a:t>
          </a:r>
        </a:p>
      </dsp:txBody>
      <dsp:txXfrm>
        <a:off x="924837" y="1489477"/>
        <a:ext cx="10199776" cy="425458"/>
      </dsp:txXfrm>
    </dsp:sp>
    <dsp:sp modelId="{68BD5D1D-840B-41F2-AE29-E28527B7F7B2}">
      <dsp:nvSpPr>
        <dsp:cNvPr id="0" name=""/>
        <dsp:cNvSpPr/>
      </dsp:nvSpPr>
      <dsp:spPr>
        <a:xfrm>
          <a:off x="658926" y="1436295"/>
          <a:ext cx="531822" cy="531822"/>
        </a:xfrm>
        <a:prstGeom prst="ellipse">
          <a:avLst/>
        </a:prstGeom>
        <a:solidFill>
          <a:schemeClr val="lt1">
            <a:hueOff val="0"/>
            <a:satOff val="0"/>
            <a:lumOff val="0"/>
            <a:alphaOff val="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6C3A2D-43DB-43C8-889F-F7ADFAE6B7E8}">
      <dsp:nvSpPr>
        <dsp:cNvPr id="0" name=""/>
        <dsp:cNvSpPr/>
      </dsp:nvSpPr>
      <dsp:spPr>
        <a:xfrm>
          <a:off x="992251" y="2128039"/>
          <a:ext cx="10132362" cy="425458"/>
        </a:xfrm>
        <a:prstGeom prst="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707"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dirty="0"/>
            <a:t>Security and Content Protection</a:t>
          </a:r>
        </a:p>
      </dsp:txBody>
      <dsp:txXfrm>
        <a:off x="992251" y="2128039"/>
        <a:ext cx="10132362" cy="425458"/>
      </dsp:txXfrm>
    </dsp:sp>
    <dsp:sp modelId="{2C747FAE-7EAA-48BF-BBEE-CF4BC97D3129}">
      <dsp:nvSpPr>
        <dsp:cNvPr id="0" name=""/>
        <dsp:cNvSpPr/>
      </dsp:nvSpPr>
      <dsp:spPr>
        <a:xfrm>
          <a:off x="726340" y="2074857"/>
          <a:ext cx="531822" cy="531822"/>
        </a:xfrm>
        <a:prstGeom prst="ellipse">
          <a:avLst/>
        </a:prstGeom>
        <a:solidFill>
          <a:schemeClr val="lt1">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528B8B-F8ED-488A-A9AE-157DA42343DB}">
      <dsp:nvSpPr>
        <dsp:cNvPr id="0" name=""/>
        <dsp:cNvSpPr/>
      </dsp:nvSpPr>
      <dsp:spPr>
        <a:xfrm>
          <a:off x="924837" y="2766601"/>
          <a:ext cx="10199776" cy="425458"/>
        </a:xfrm>
        <a:prstGeom prst="rect">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707"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a:t>Rendering and Presentation</a:t>
          </a:r>
          <a:endParaRPr lang="de-DE" sz="2300" kern="1200" dirty="0"/>
        </a:p>
      </dsp:txBody>
      <dsp:txXfrm>
        <a:off x="924837" y="2766601"/>
        <a:ext cx="10199776" cy="425458"/>
      </dsp:txXfrm>
    </dsp:sp>
    <dsp:sp modelId="{50DCC681-3D11-4C7D-A0FD-F4537EDD16ED}">
      <dsp:nvSpPr>
        <dsp:cNvPr id="0" name=""/>
        <dsp:cNvSpPr/>
      </dsp:nvSpPr>
      <dsp:spPr>
        <a:xfrm>
          <a:off x="658926" y="2713418"/>
          <a:ext cx="531822" cy="531822"/>
        </a:xfrm>
        <a:prstGeom prst="ellipse">
          <a:avLst/>
        </a:prstGeom>
        <a:solidFill>
          <a:schemeClr val="lt1">
            <a:hueOff val="0"/>
            <a:satOff val="0"/>
            <a:lumOff val="0"/>
            <a:alphaOff val="0"/>
          </a:schemeClr>
        </a:solidFill>
        <a:ln w="1079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169D80-48FF-449B-8903-BABAB9DF088B}">
      <dsp:nvSpPr>
        <dsp:cNvPr id="0" name=""/>
        <dsp:cNvSpPr/>
      </dsp:nvSpPr>
      <dsp:spPr>
        <a:xfrm>
          <a:off x="713700" y="3404694"/>
          <a:ext cx="10410914" cy="425458"/>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707"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a:t>Quality-of Service</a:t>
          </a:r>
          <a:endParaRPr lang="de-DE" sz="2300" kern="1200" dirty="0"/>
        </a:p>
      </dsp:txBody>
      <dsp:txXfrm>
        <a:off x="713700" y="3404694"/>
        <a:ext cx="10410914" cy="425458"/>
      </dsp:txXfrm>
    </dsp:sp>
    <dsp:sp modelId="{3C3B4A6E-7B97-47C6-9122-A51A464DCB59}">
      <dsp:nvSpPr>
        <dsp:cNvPr id="0" name=""/>
        <dsp:cNvSpPr/>
      </dsp:nvSpPr>
      <dsp:spPr>
        <a:xfrm>
          <a:off x="447789" y="3351512"/>
          <a:ext cx="531822" cy="531822"/>
        </a:xfrm>
        <a:prstGeom prst="ellipse">
          <a:avLst/>
        </a:prstGeom>
        <a:solidFill>
          <a:schemeClr val="lt1">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E94D3E-D179-437A-87FE-66F02B7589AC}">
      <dsp:nvSpPr>
        <dsp:cNvPr id="0" name=""/>
        <dsp:cNvSpPr/>
      </dsp:nvSpPr>
      <dsp:spPr>
        <a:xfrm>
          <a:off x="328409" y="4043256"/>
          <a:ext cx="10796204" cy="425458"/>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707"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dirty="0"/>
            <a:t>Data collection and Intelligence</a:t>
          </a:r>
        </a:p>
      </dsp:txBody>
      <dsp:txXfrm>
        <a:off x="328409" y="4043256"/>
        <a:ext cx="10796204" cy="425458"/>
      </dsp:txXfrm>
    </dsp:sp>
    <dsp:sp modelId="{F1C6C571-7B17-40AB-924A-8E7BA52849F1}">
      <dsp:nvSpPr>
        <dsp:cNvPr id="0" name=""/>
        <dsp:cNvSpPr/>
      </dsp:nvSpPr>
      <dsp:spPr>
        <a:xfrm>
          <a:off x="62498" y="3990073"/>
          <a:ext cx="531822" cy="531822"/>
        </a:xfrm>
        <a:prstGeom prst="ellipse">
          <a:avLst/>
        </a:prstGeom>
        <a:solidFill>
          <a:schemeClr val="lt1">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3AFC98-5D9D-4834-A10F-3F704DD48E95}">
      <dsp:nvSpPr>
        <dsp:cNvPr id="0" name=""/>
        <dsp:cNvSpPr/>
      </dsp:nvSpPr>
      <dsp:spPr>
        <a:xfrm>
          <a:off x="-6126981" y="-937410"/>
          <a:ext cx="7293488" cy="7293488"/>
        </a:xfrm>
        <a:prstGeom prst="blockArc">
          <a:avLst>
            <a:gd name="adj1" fmla="val 18900000"/>
            <a:gd name="adj2" fmla="val 2700000"/>
            <a:gd name="adj3" fmla="val 296"/>
          </a:avLst>
        </a:prstGeom>
        <a:noFill/>
        <a:ln w="1079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ECE95C-5967-4560-9AD6-2F5E8A60D307}">
      <dsp:nvSpPr>
        <dsp:cNvPr id="0" name=""/>
        <dsp:cNvSpPr/>
      </dsp:nvSpPr>
      <dsp:spPr>
        <a:xfrm>
          <a:off x="434398" y="285347"/>
          <a:ext cx="9712360" cy="570477"/>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Promote and drive globally standardized solutions</a:t>
          </a:r>
        </a:p>
      </dsp:txBody>
      <dsp:txXfrm>
        <a:off x="434398" y="285347"/>
        <a:ext cx="9712360" cy="570477"/>
      </dsp:txXfrm>
    </dsp:sp>
    <dsp:sp modelId="{777398C7-E151-4D2F-8040-AF2F7D9846DC}">
      <dsp:nvSpPr>
        <dsp:cNvPr id="0" name=""/>
        <dsp:cNvSpPr/>
      </dsp:nvSpPr>
      <dsp:spPr>
        <a:xfrm>
          <a:off x="77849" y="214037"/>
          <a:ext cx="713096" cy="713096"/>
        </a:xfrm>
        <a:prstGeom prst="ellipse">
          <a:avLst/>
        </a:prstGeom>
        <a:solidFill>
          <a:schemeClr val="lt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90A3D1-0096-4461-83F1-36187B639360}">
      <dsp:nvSpPr>
        <dsp:cNvPr id="0" name=""/>
        <dsp:cNvSpPr/>
      </dsp:nvSpPr>
      <dsp:spPr>
        <a:xfrm>
          <a:off x="903654" y="1140954"/>
          <a:ext cx="9243104" cy="570477"/>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Work with the relevant ecosystem players and bring them to standards</a:t>
          </a:r>
        </a:p>
      </dsp:txBody>
      <dsp:txXfrm>
        <a:off x="903654" y="1140954"/>
        <a:ext cx="9243104" cy="570477"/>
      </dsp:txXfrm>
    </dsp:sp>
    <dsp:sp modelId="{91801104-7B81-4D07-B414-BBB17C2F05C4}">
      <dsp:nvSpPr>
        <dsp:cNvPr id="0" name=""/>
        <dsp:cNvSpPr/>
      </dsp:nvSpPr>
      <dsp:spPr>
        <a:xfrm>
          <a:off x="547106" y="1069644"/>
          <a:ext cx="713096" cy="713096"/>
        </a:xfrm>
        <a:prstGeom prst="ellipse">
          <a:avLst/>
        </a:prstGeom>
        <a:solidFill>
          <a:schemeClr val="lt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A3E31C-7D98-4B6C-9D03-D1F36413F9BF}">
      <dsp:nvSpPr>
        <dsp:cNvPr id="0" name=""/>
        <dsp:cNvSpPr/>
      </dsp:nvSpPr>
      <dsp:spPr>
        <a:xfrm>
          <a:off x="1118233" y="1996562"/>
          <a:ext cx="9028524" cy="570477"/>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Develop new ecosystems</a:t>
          </a:r>
        </a:p>
      </dsp:txBody>
      <dsp:txXfrm>
        <a:off x="1118233" y="1996562"/>
        <a:ext cx="9028524" cy="570477"/>
      </dsp:txXfrm>
    </dsp:sp>
    <dsp:sp modelId="{B025F103-E94F-4867-A366-158E9AE02BD1}">
      <dsp:nvSpPr>
        <dsp:cNvPr id="0" name=""/>
        <dsp:cNvSpPr/>
      </dsp:nvSpPr>
      <dsp:spPr>
        <a:xfrm>
          <a:off x="761685" y="1925252"/>
          <a:ext cx="713096" cy="713096"/>
        </a:xfrm>
        <a:prstGeom prst="ellipse">
          <a:avLst/>
        </a:prstGeom>
        <a:solidFill>
          <a:schemeClr val="lt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A27F4E-49F9-40D2-AAEE-3F1718EAAEF1}">
      <dsp:nvSpPr>
        <dsp:cNvPr id="0" name=""/>
        <dsp:cNvSpPr/>
      </dsp:nvSpPr>
      <dsp:spPr>
        <a:xfrm>
          <a:off x="1118233" y="2851627"/>
          <a:ext cx="9028524" cy="570477"/>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a:t>Support </a:t>
          </a:r>
          <a:r>
            <a:rPr lang="en-US" sz="2200" kern="1200" dirty="0"/>
            <a:t>our product teams</a:t>
          </a:r>
        </a:p>
      </dsp:txBody>
      <dsp:txXfrm>
        <a:off x="1118233" y="2851627"/>
        <a:ext cx="9028524" cy="570477"/>
      </dsp:txXfrm>
    </dsp:sp>
    <dsp:sp modelId="{714DFC4D-99FD-4ECD-A2D2-6BD09F2A1890}">
      <dsp:nvSpPr>
        <dsp:cNvPr id="0" name=""/>
        <dsp:cNvSpPr/>
      </dsp:nvSpPr>
      <dsp:spPr>
        <a:xfrm>
          <a:off x="761685" y="2780318"/>
          <a:ext cx="713096" cy="713096"/>
        </a:xfrm>
        <a:prstGeom prst="ellipse">
          <a:avLst/>
        </a:prstGeom>
        <a:solidFill>
          <a:schemeClr val="lt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F663AC-CDBE-4430-A9D8-A2A7530E3760}">
      <dsp:nvSpPr>
        <dsp:cNvPr id="0" name=""/>
        <dsp:cNvSpPr/>
      </dsp:nvSpPr>
      <dsp:spPr>
        <a:xfrm>
          <a:off x="903654" y="3707235"/>
          <a:ext cx="9243104" cy="570477"/>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Introduce QC Technologies to standards and ecosystems</a:t>
          </a:r>
        </a:p>
      </dsp:txBody>
      <dsp:txXfrm>
        <a:off x="903654" y="3707235"/>
        <a:ext cx="9243104" cy="570477"/>
      </dsp:txXfrm>
    </dsp:sp>
    <dsp:sp modelId="{CA9CE7A3-8BC4-4A5D-85CB-AF3BFB731D41}">
      <dsp:nvSpPr>
        <dsp:cNvPr id="0" name=""/>
        <dsp:cNvSpPr/>
      </dsp:nvSpPr>
      <dsp:spPr>
        <a:xfrm>
          <a:off x="547106" y="3635925"/>
          <a:ext cx="713096" cy="713096"/>
        </a:xfrm>
        <a:prstGeom prst="ellipse">
          <a:avLst/>
        </a:prstGeom>
        <a:solidFill>
          <a:schemeClr val="lt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2D1219-1B5B-40EE-967D-0BE910447A5B}">
      <dsp:nvSpPr>
        <dsp:cNvPr id="0" name=""/>
        <dsp:cNvSpPr/>
      </dsp:nvSpPr>
      <dsp:spPr>
        <a:xfrm>
          <a:off x="434398" y="4562842"/>
          <a:ext cx="9712360" cy="570477"/>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55880" rIns="55880" bIns="5588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rgbClr val="FFFF00"/>
              </a:solidFill>
            </a:rPr>
            <a:t>Support the development of open source and reference tools</a:t>
          </a:r>
        </a:p>
      </dsp:txBody>
      <dsp:txXfrm>
        <a:off x="434398" y="4562842"/>
        <a:ext cx="9712360" cy="570477"/>
      </dsp:txXfrm>
    </dsp:sp>
    <dsp:sp modelId="{A1AB022D-4E72-4357-B843-E9F891F9D620}">
      <dsp:nvSpPr>
        <dsp:cNvPr id="0" name=""/>
        <dsp:cNvSpPr/>
      </dsp:nvSpPr>
      <dsp:spPr>
        <a:xfrm>
          <a:off x="77849" y="4491533"/>
          <a:ext cx="713096" cy="713096"/>
        </a:xfrm>
        <a:prstGeom prst="ellipse">
          <a:avLst/>
        </a:prstGeom>
        <a:solidFill>
          <a:schemeClr val="lt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9CD9EE-6021-4718-8A4E-610A63065F65}">
      <dsp:nvSpPr>
        <dsp:cNvPr id="0" name=""/>
        <dsp:cNvSpPr/>
      </dsp:nvSpPr>
      <dsp:spPr>
        <a:xfrm>
          <a:off x="2082" y="0"/>
          <a:ext cx="399956" cy="187960"/>
        </a:xfrm>
        <a:prstGeom prst="roundRect">
          <a:avLst>
            <a:gd name="adj" fmla="val 10000"/>
          </a:avLst>
        </a:prstGeom>
        <a:solidFill>
          <a:schemeClr val="accent1"/>
        </a:solidFill>
        <a:ln w="1079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b="1" kern="1200"/>
            <a:t>001010100001010</a:t>
          </a:r>
        </a:p>
      </dsp:txBody>
      <dsp:txXfrm>
        <a:off x="7587" y="5505"/>
        <a:ext cx="388946" cy="176950"/>
      </dsp:txXfrm>
    </dsp:sp>
    <dsp:sp modelId="{6A2427F7-807F-4ECD-8E1F-69C4A084AE9A}">
      <dsp:nvSpPr>
        <dsp:cNvPr id="0" name=""/>
        <dsp:cNvSpPr/>
      </dsp:nvSpPr>
      <dsp:spPr>
        <a:xfrm>
          <a:off x="442034" y="44385"/>
          <a:ext cx="84790" cy="991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b="1" kern="1200"/>
        </a:p>
      </dsp:txBody>
      <dsp:txXfrm>
        <a:off x="442034" y="64223"/>
        <a:ext cx="59353" cy="59513"/>
      </dsp:txXfrm>
    </dsp:sp>
    <dsp:sp modelId="{359F944D-E33B-4569-9BB3-0A4D66ABD5D0}">
      <dsp:nvSpPr>
        <dsp:cNvPr id="0" name=""/>
        <dsp:cNvSpPr/>
      </dsp:nvSpPr>
      <dsp:spPr>
        <a:xfrm>
          <a:off x="562021" y="0"/>
          <a:ext cx="399956" cy="187960"/>
        </a:xfrm>
        <a:prstGeom prst="roundRect">
          <a:avLst>
            <a:gd name="adj" fmla="val 10000"/>
          </a:avLst>
        </a:prstGeom>
        <a:solidFill>
          <a:schemeClr val="accent1"/>
        </a:solidFill>
        <a:ln w="1079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b="1" kern="1200"/>
            <a:t>010101010001110</a:t>
          </a:r>
        </a:p>
      </dsp:txBody>
      <dsp:txXfrm>
        <a:off x="567526" y="5505"/>
        <a:ext cx="388946" cy="176950"/>
      </dsp:txXfrm>
    </dsp:sp>
    <dsp:sp modelId="{98021D49-580C-48CA-A2E0-0023E8587F9F}">
      <dsp:nvSpPr>
        <dsp:cNvPr id="0" name=""/>
        <dsp:cNvSpPr/>
      </dsp:nvSpPr>
      <dsp:spPr>
        <a:xfrm>
          <a:off x="1001974" y="44385"/>
          <a:ext cx="84790" cy="991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b="1" kern="1200"/>
        </a:p>
      </dsp:txBody>
      <dsp:txXfrm>
        <a:off x="1001974" y="64223"/>
        <a:ext cx="59353" cy="59513"/>
      </dsp:txXfrm>
    </dsp:sp>
    <dsp:sp modelId="{AE17E55D-58A5-4F6C-9E53-D4708060BD1B}">
      <dsp:nvSpPr>
        <dsp:cNvPr id="0" name=""/>
        <dsp:cNvSpPr/>
      </dsp:nvSpPr>
      <dsp:spPr>
        <a:xfrm>
          <a:off x="1121961" y="0"/>
          <a:ext cx="399956" cy="187960"/>
        </a:xfrm>
        <a:prstGeom prst="roundRect">
          <a:avLst>
            <a:gd name="adj" fmla="val 10000"/>
          </a:avLst>
        </a:prstGeom>
        <a:solidFill>
          <a:schemeClr val="accent1"/>
        </a:solidFill>
        <a:ln w="1079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b="1" kern="1200"/>
            <a:t>01110100011010101</a:t>
          </a:r>
        </a:p>
      </dsp:txBody>
      <dsp:txXfrm>
        <a:off x="1127466" y="5505"/>
        <a:ext cx="388946" cy="1769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9CD9EE-6021-4718-8A4E-610A63065F65}">
      <dsp:nvSpPr>
        <dsp:cNvPr id="0" name=""/>
        <dsp:cNvSpPr/>
      </dsp:nvSpPr>
      <dsp:spPr>
        <a:xfrm>
          <a:off x="2082" y="0"/>
          <a:ext cx="399956" cy="187960"/>
        </a:xfrm>
        <a:prstGeom prst="roundRect">
          <a:avLst>
            <a:gd name="adj" fmla="val 10000"/>
          </a:avLst>
        </a:prstGeom>
        <a:solidFill>
          <a:srgbClr val="C45C04"/>
        </a:solidFill>
        <a:ln w="10795"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b="1" kern="1200"/>
            <a:t>001010100001010</a:t>
          </a:r>
        </a:p>
      </dsp:txBody>
      <dsp:txXfrm>
        <a:off x="7587" y="5505"/>
        <a:ext cx="388946" cy="176950"/>
      </dsp:txXfrm>
    </dsp:sp>
    <dsp:sp modelId="{6A2427F7-807F-4ECD-8E1F-69C4A084AE9A}">
      <dsp:nvSpPr>
        <dsp:cNvPr id="0" name=""/>
        <dsp:cNvSpPr/>
      </dsp:nvSpPr>
      <dsp:spPr>
        <a:xfrm>
          <a:off x="442034" y="44385"/>
          <a:ext cx="84790" cy="991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b="1" kern="1200"/>
        </a:p>
      </dsp:txBody>
      <dsp:txXfrm>
        <a:off x="442034" y="64223"/>
        <a:ext cx="59353" cy="59513"/>
      </dsp:txXfrm>
    </dsp:sp>
    <dsp:sp modelId="{359F944D-E33B-4569-9BB3-0A4D66ABD5D0}">
      <dsp:nvSpPr>
        <dsp:cNvPr id="0" name=""/>
        <dsp:cNvSpPr/>
      </dsp:nvSpPr>
      <dsp:spPr>
        <a:xfrm>
          <a:off x="562021" y="0"/>
          <a:ext cx="399956" cy="187960"/>
        </a:xfrm>
        <a:prstGeom prst="roundRect">
          <a:avLst>
            <a:gd name="adj" fmla="val 10000"/>
          </a:avLst>
        </a:prstGeom>
        <a:solidFill>
          <a:schemeClr val="accent4"/>
        </a:solidFill>
        <a:ln w="10795"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b="1" kern="1200"/>
            <a:t>010101010001110</a:t>
          </a:r>
        </a:p>
      </dsp:txBody>
      <dsp:txXfrm>
        <a:off x="567526" y="5505"/>
        <a:ext cx="388946" cy="176950"/>
      </dsp:txXfrm>
    </dsp:sp>
    <dsp:sp modelId="{98021D49-580C-48CA-A2E0-0023E8587F9F}">
      <dsp:nvSpPr>
        <dsp:cNvPr id="0" name=""/>
        <dsp:cNvSpPr/>
      </dsp:nvSpPr>
      <dsp:spPr>
        <a:xfrm>
          <a:off x="1001974" y="44385"/>
          <a:ext cx="84790" cy="991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b="1" kern="1200"/>
        </a:p>
      </dsp:txBody>
      <dsp:txXfrm>
        <a:off x="1001974" y="64223"/>
        <a:ext cx="59353" cy="59513"/>
      </dsp:txXfrm>
    </dsp:sp>
    <dsp:sp modelId="{AE17E55D-58A5-4F6C-9E53-D4708060BD1B}">
      <dsp:nvSpPr>
        <dsp:cNvPr id="0" name=""/>
        <dsp:cNvSpPr/>
      </dsp:nvSpPr>
      <dsp:spPr>
        <a:xfrm>
          <a:off x="1121961" y="0"/>
          <a:ext cx="399956" cy="187960"/>
        </a:xfrm>
        <a:prstGeom prst="roundRect">
          <a:avLst>
            <a:gd name="adj" fmla="val 10000"/>
          </a:avLst>
        </a:prstGeom>
        <a:solidFill>
          <a:schemeClr val="accent4"/>
        </a:solidFill>
        <a:ln w="10795"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b="1" kern="1200"/>
            <a:t>01110100011010101</a:t>
          </a:r>
        </a:p>
      </dsp:txBody>
      <dsp:txXfrm>
        <a:off x="1127466" y="5505"/>
        <a:ext cx="388946" cy="1769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9CD9EE-6021-4718-8A4E-610A63065F65}">
      <dsp:nvSpPr>
        <dsp:cNvPr id="0" name=""/>
        <dsp:cNvSpPr/>
      </dsp:nvSpPr>
      <dsp:spPr>
        <a:xfrm>
          <a:off x="2082" y="0"/>
          <a:ext cx="399956" cy="187960"/>
        </a:xfrm>
        <a:prstGeom prst="roundRect">
          <a:avLst>
            <a:gd name="adj" fmla="val 10000"/>
          </a:avLst>
        </a:prstGeom>
        <a:solidFill>
          <a:schemeClr val="accent3"/>
        </a:solidFill>
        <a:ln w="1079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b="1" kern="1200"/>
            <a:t>001010100001010</a:t>
          </a:r>
        </a:p>
      </dsp:txBody>
      <dsp:txXfrm>
        <a:off x="7587" y="5505"/>
        <a:ext cx="388946" cy="176950"/>
      </dsp:txXfrm>
    </dsp:sp>
    <dsp:sp modelId="{6A2427F7-807F-4ECD-8E1F-69C4A084AE9A}">
      <dsp:nvSpPr>
        <dsp:cNvPr id="0" name=""/>
        <dsp:cNvSpPr/>
      </dsp:nvSpPr>
      <dsp:spPr>
        <a:xfrm>
          <a:off x="442034" y="44385"/>
          <a:ext cx="84790" cy="991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b="1" kern="1200"/>
        </a:p>
      </dsp:txBody>
      <dsp:txXfrm>
        <a:off x="442034" y="64223"/>
        <a:ext cx="59353" cy="59513"/>
      </dsp:txXfrm>
    </dsp:sp>
    <dsp:sp modelId="{359F944D-E33B-4569-9BB3-0A4D66ABD5D0}">
      <dsp:nvSpPr>
        <dsp:cNvPr id="0" name=""/>
        <dsp:cNvSpPr/>
      </dsp:nvSpPr>
      <dsp:spPr>
        <a:xfrm>
          <a:off x="562021" y="0"/>
          <a:ext cx="399956" cy="187960"/>
        </a:xfrm>
        <a:prstGeom prst="roundRect">
          <a:avLst>
            <a:gd name="adj" fmla="val 10000"/>
          </a:avLst>
        </a:prstGeom>
        <a:solidFill>
          <a:schemeClr val="accent3"/>
        </a:solidFill>
        <a:ln w="1079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b="1" kern="1200"/>
            <a:t>010101010001110</a:t>
          </a:r>
        </a:p>
      </dsp:txBody>
      <dsp:txXfrm>
        <a:off x="567526" y="5505"/>
        <a:ext cx="388946" cy="176950"/>
      </dsp:txXfrm>
    </dsp:sp>
    <dsp:sp modelId="{98021D49-580C-48CA-A2E0-0023E8587F9F}">
      <dsp:nvSpPr>
        <dsp:cNvPr id="0" name=""/>
        <dsp:cNvSpPr/>
      </dsp:nvSpPr>
      <dsp:spPr>
        <a:xfrm>
          <a:off x="1001974" y="44385"/>
          <a:ext cx="84790" cy="991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b="1" kern="1200"/>
        </a:p>
      </dsp:txBody>
      <dsp:txXfrm>
        <a:off x="1001974" y="64223"/>
        <a:ext cx="59353" cy="59513"/>
      </dsp:txXfrm>
    </dsp:sp>
    <dsp:sp modelId="{AE17E55D-58A5-4F6C-9E53-D4708060BD1B}">
      <dsp:nvSpPr>
        <dsp:cNvPr id="0" name=""/>
        <dsp:cNvSpPr/>
      </dsp:nvSpPr>
      <dsp:spPr>
        <a:xfrm>
          <a:off x="1121961" y="0"/>
          <a:ext cx="399956" cy="187960"/>
        </a:xfrm>
        <a:prstGeom prst="roundRect">
          <a:avLst>
            <a:gd name="adj" fmla="val 10000"/>
          </a:avLst>
        </a:prstGeom>
        <a:solidFill>
          <a:schemeClr val="accent3"/>
        </a:solidFill>
        <a:ln w="1079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b="1" kern="1200"/>
            <a:t>01110100011010101</a:t>
          </a:r>
        </a:p>
      </dsp:txBody>
      <dsp:txXfrm>
        <a:off x="1127466" y="5505"/>
        <a:ext cx="388946" cy="1769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A95AFB-C203-423D-9359-3BA041334A98}">
      <dsp:nvSpPr>
        <dsp:cNvPr id="0" name=""/>
        <dsp:cNvSpPr/>
      </dsp:nvSpPr>
      <dsp:spPr>
        <a:xfrm>
          <a:off x="0" y="169333"/>
          <a:ext cx="2539999" cy="1524000"/>
        </a:xfrm>
        <a:prstGeom prst="rect">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dirty="0"/>
            <a:t>CDN and Cache friendly</a:t>
          </a:r>
          <a:endParaRPr lang="en-US" sz="2400" kern="1200" dirty="0"/>
        </a:p>
      </dsp:txBody>
      <dsp:txXfrm>
        <a:off x="0" y="169333"/>
        <a:ext cx="2539999" cy="1524000"/>
      </dsp:txXfrm>
    </dsp:sp>
    <dsp:sp modelId="{F1A9FC78-1499-49C6-9FA3-E0614BC87842}">
      <dsp:nvSpPr>
        <dsp:cNvPr id="0" name=""/>
        <dsp:cNvSpPr/>
      </dsp:nvSpPr>
      <dsp:spPr>
        <a:xfrm>
          <a:off x="2794000" y="169333"/>
          <a:ext cx="2539999" cy="1524000"/>
        </a:xfrm>
        <a:prstGeom prst="rect">
          <a:avLst/>
        </a:prstGeom>
        <a:solidFill>
          <a:schemeClr val="accent1">
            <a:shade val="50000"/>
            <a:hueOff val="4291"/>
            <a:satOff val="-6013"/>
            <a:lumOff val="107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a:t>Stateless Server</a:t>
          </a:r>
          <a:endParaRPr lang="de-DE" sz="2400" kern="1200" dirty="0"/>
        </a:p>
      </dsp:txBody>
      <dsp:txXfrm>
        <a:off x="2794000" y="169333"/>
        <a:ext cx="2539999" cy="1524000"/>
      </dsp:txXfrm>
    </dsp:sp>
    <dsp:sp modelId="{84BD5664-22CF-428E-B965-BC39F01929AB}">
      <dsp:nvSpPr>
        <dsp:cNvPr id="0" name=""/>
        <dsp:cNvSpPr/>
      </dsp:nvSpPr>
      <dsp:spPr>
        <a:xfrm>
          <a:off x="5587999" y="169333"/>
          <a:ext cx="2539999" cy="1524000"/>
        </a:xfrm>
        <a:prstGeom prst="rect">
          <a:avLst/>
        </a:prstGeom>
        <a:solidFill>
          <a:schemeClr val="accent1">
            <a:shade val="50000"/>
            <a:hueOff val="8582"/>
            <a:satOff val="-12026"/>
            <a:lumOff val="214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dirty="0"/>
            <a:t>Client-driven</a:t>
          </a:r>
        </a:p>
      </dsp:txBody>
      <dsp:txXfrm>
        <a:off x="5587999" y="169333"/>
        <a:ext cx="2539999" cy="1524000"/>
      </dsp:txXfrm>
    </dsp:sp>
    <dsp:sp modelId="{52608FD9-FB3D-4FA3-86EB-7486FF69D063}">
      <dsp:nvSpPr>
        <dsp:cNvPr id="0" name=""/>
        <dsp:cNvSpPr/>
      </dsp:nvSpPr>
      <dsp:spPr>
        <a:xfrm>
          <a:off x="0" y="1947333"/>
          <a:ext cx="2539999" cy="1524000"/>
        </a:xfrm>
        <a:prstGeom prst="rect">
          <a:avLst/>
        </a:prstGeom>
        <a:solidFill>
          <a:schemeClr val="accent1">
            <a:shade val="50000"/>
            <a:hueOff val="12874"/>
            <a:satOff val="-18039"/>
            <a:lumOff val="321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dirty="0"/>
            <a:t>Low manifest traffic (small size and low update frequency)</a:t>
          </a:r>
        </a:p>
      </dsp:txBody>
      <dsp:txXfrm>
        <a:off x="0" y="1947333"/>
        <a:ext cx="2539999" cy="1524000"/>
      </dsp:txXfrm>
    </dsp:sp>
    <dsp:sp modelId="{A06C37A4-7803-4A84-93B7-9787EA971547}">
      <dsp:nvSpPr>
        <dsp:cNvPr id="0" name=""/>
        <dsp:cNvSpPr/>
      </dsp:nvSpPr>
      <dsp:spPr>
        <a:xfrm>
          <a:off x="2794000" y="1947333"/>
          <a:ext cx="2539999" cy="1524000"/>
        </a:xfrm>
        <a:prstGeom prst="rect">
          <a:avLst/>
        </a:prstGeom>
        <a:solidFill>
          <a:schemeClr val="accent1">
            <a:shade val="50000"/>
            <a:hueOff val="17165"/>
            <a:satOff val="-24052"/>
            <a:lumOff val="428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dirty="0"/>
            <a:t>Carrying ISO BMFF and CMAF</a:t>
          </a:r>
        </a:p>
      </dsp:txBody>
      <dsp:txXfrm>
        <a:off x="2794000" y="1947333"/>
        <a:ext cx="2539999" cy="1524000"/>
      </dsp:txXfrm>
    </dsp:sp>
    <dsp:sp modelId="{DBA0AA19-9205-4865-A535-F9D18A4F8B38}">
      <dsp:nvSpPr>
        <dsp:cNvPr id="0" name=""/>
        <dsp:cNvSpPr/>
      </dsp:nvSpPr>
      <dsp:spPr>
        <a:xfrm>
          <a:off x="5587999" y="1947333"/>
          <a:ext cx="2539999" cy="1524000"/>
        </a:xfrm>
        <a:prstGeom prst="rect">
          <a:avLst/>
        </a:prstGeom>
        <a:solidFill>
          <a:schemeClr val="accent1">
            <a:shade val="50000"/>
            <a:hueOff val="17165"/>
            <a:satOff val="-24052"/>
            <a:lumOff val="428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Late Binding</a:t>
          </a:r>
          <a:endParaRPr lang="en-US" sz="2400" kern="1200" dirty="0"/>
        </a:p>
      </dsp:txBody>
      <dsp:txXfrm>
        <a:off x="5587999" y="1947333"/>
        <a:ext cx="2539999" cy="1524000"/>
      </dsp:txXfrm>
    </dsp:sp>
    <dsp:sp modelId="{CFFF8D0C-D501-4447-BC6E-9F6D0411AC13}">
      <dsp:nvSpPr>
        <dsp:cNvPr id="0" name=""/>
        <dsp:cNvSpPr/>
      </dsp:nvSpPr>
      <dsp:spPr>
        <a:xfrm>
          <a:off x="0" y="3725333"/>
          <a:ext cx="2539999" cy="1524000"/>
        </a:xfrm>
        <a:prstGeom prst="rect">
          <a:avLst/>
        </a:prstGeom>
        <a:solidFill>
          <a:schemeClr val="accent1">
            <a:shade val="50000"/>
            <a:hueOff val="12874"/>
            <a:satOff val="-18039"/>
            <a:lumOff val="321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Works with HTML-5 and MSE</a:t>
          </a:r>
        </a:p>
      </dsp:txBody>
      <dsp:txXfrm>
        <a:off x="0" y="3725333"/>
        <a:ext cx="2539999" cy="1524000"/>
      </dsp:txXfrm>
    </dsp:sp>
    <dsp:sp modelId="{FAEC9C29-BDB7-4CD1-B698-C9CF3CDA7411}">
      <dsp:nvSpPr>
        <dsp:cNvPr id="0" name=""/>
        <dsp:cNvSpPr/>
      </dsp:nvSpPr>
      <dsp:spPr>
        <a:xfrm>
          <a:off x="2794000" y="3725333"/>
          <a:ext cx="2539999" cy="1524000"/>
        </a:xfrm>
        <a:prstGeom prst="rect">
          <a:avLst/>
        </a:prstGeom>
        <a:solidFill>
          <a:schemeClr val="accent1">
            <a:shade val="50000"/>
            <a:hueOff val="8582"/>
            <a:satOff val="-12026"/>
            <a:lumOff val="214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kern="1200" dirty="0"/>
            <a:t>HLS Convergence</a:t>
          </a:r>
          <a:endParaRPr lang="en-US" sz="2400" kern="1200" dirty="0"/>
        </a:p>
      </dsp:txBody>
      <dsp:txXfrm>
        <a:off x="2794000" y="3725333"/>
        <a:ext cx="2539999" cy="1524000"/>
      </dsp:txXfrm>
    </dsp:sp>
    <dsp:sp modelId="{323EEB80-B5A9-477A-AC58-8B1B908783E3}">
      <dsp:nvSpPr>
        <dsp:cNvPr id="0" name=""/>
        <dsp:cNvSpPr/>
      </dsp:nvSpPr>
      <dsp:spPr>
        <a:xfrm>
          <a:off x="5587999" y="3725333"/>
          <a:ext cx="2539999" cy="1524000"/>
        </a:xfrm>
        <a:prstGeom prst="rect">
          <a:avLst/>
        </a:prstGeom>
        <a:solidFill>
          <a:schemeClr val="accent1">
            <a:shade val="50000"/>
            <a:hueOff val="4291"/>
            <a:satOff val="-6013"/>
            <a:lumOff val="107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Live and On-Demand</a:t>
          </a:r>
        </a:p>
      </dsp:txBody>
      <dsp:txXfrm>
        <a:off x="5587999" y="3725333"/>
        <a:ext cx="2539999" cy="1524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700248-8E7F-47D0-ADE0-875A5B19503E}">
      <dsp:nvSpPr>
        <dsp:cNvPr id="0" name=""/>
        <dsp:cNvSpPr/>
      </dsp:nvSpPr>
      <dsp:spPr>
        <a:xfrm>
          <a:off x="-5951882" y="-911379"/>
          <a:ext cx="7090084" cy="7090084"/>
        </a:xfrm>
        <a:prstGeom prst="blockArc">
          <a:avLst>
            <a:gd name="adj1" fmla="val 18900000"/>
            <a:gd name="adj2" fmla="val 2700000"/>
            <a:gd name="adj3" fmla="val 305"/>
          </a:avLst>
        </a:prstGeom>
        <a:noFill/>
        <a:ln w="1079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EF26BC-7B40-49A7-9B8F-734580048F50}">
      <dsp:nvSpPr>
        <dsp:cNvPr id="0" name=""/>
        <dsp:cNvSpPr/>
      </dsp:nvSpPr>
      <dsp:spPr>
        <a:xfrm>
          <a:off x="369502" y="239452"/>
          <a:ext cx="10049869" cy="478694"/>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SIM-less reception with simplified architecture </a:t>
          </a:r>
          <a:endParaRPr lang="en-US" sz="2400" kern="1200"/>
        </a:p>
      </dsp:txBody>
      <dsp:txXfrm>
        <a:off x="369502" y="239452"/>
        <a:ext cx="10049869" cy="478694"/>
      </dsp:txXfrm>
    </dsp:sp>
    <dsp:sp modelId="{26836185-39F8-499A-ABAD-DE1951A4BC76}">
      <dsp:nvSpPr>
        <dsp:cNvPr id="0" name=""/>
        <dsp:cNvSpPr/>
      </dsp:nvSpPr>
      <dsp:spPr>
        <a:xfrm>
          <a:off x="70318" y="179615"/>
          <a:ext cx="598368" cy="598368"/>
        </a:xfrm>
        <a:prstGeom prst="ellipse">
          <a:avLst/>
        </a:prstGeom>
        <a:solidFill>
          <a:schemeClr val="lt1">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60ABF7-908F-44EB-A527-6683AA277981}">
      <dsp:nvSpPr>
        <dsp:cNvPr id="0" name=""/>
        <dsp:cNvSpPr/>
      </dsp:nvSpPr>
      <dsp:spPr>
        <a:xfrm>
          <a:off x="803003" y="957915"/>
          <a:ext cx="9616368" cy="478694"/>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Receive-Only Mode (ROM) &amp; </a:t>
          </a:r>
          <a:r>
            <a:rPr lang="en-US" altLang="en-US" sz="2400" kern="1200">
              <a:ln/>
              <a:latin typeface="Arial"/>
            </a:rPr>
            <a:t>Free-to-Air (FTA)</a:t>
          </a:r>
          <a:endParaRPr lang="en-US" sz="2400" kern="1200"/>
        </a:p>
      </dsp:txBody>
      <dsp:txXfrm>
        <a:off x="803003" y="957915"/>
        <a:ext cx="9616368" cy="478694"/>
      </dsp:txXfrm>
    </dsp:sp>
    <dsp:sp modelId="{29631583-3915-450C-918F-381562F92C37}">
      <dsp:nvSpPr>
        <dsp:cNvPr id="0" name=""/>
        <dsp:cNvSpPr/>
      </dsp:nvSpPr>
      <dsp:spPr>
        <a:xfrm>
          <a:off x="503819" y="898078"/>
          <a:ext cx="598368" cy="598368"/>
        </a:xfrm>
        <a:prstGeom prst="ellipse">
          <a:avLst/>
        </a:prstGeom>
        <a:solidFill>
          <a:schemeClr val="lt1">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756C36-4673-46B3-B3E1-9D2554FF81EE}">
      <dsp:nvSpPr>
        <dsp:cNvPr id="0" name=""/>
        <dsp:cNvSpPr/>
      </dsp:nvSpPr>
      <dsp:spPr>
        <a:xfrm>
          <a:off x="1040560" y="1675852"/>
          <a:ext cx="9378812" cy="478694"/>
        </a:xfrm>
        <a:prstGeom prst="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Different spectrum options (e.g. UHF, SDL), as well as SFN/MFN</a:t>
          </a:r>
          <a:endParaRPr lang="en-US" sz="2400" kern="1200"/>
        </a:p>
      </dsp:txBody>
      <dsp:txXfrm>
        <a:off x="1040560" y="1675852"/>
        <a:ext cx="9378812" cy="478694"/>
      </dsp:txXfrm>
    </dsp:sp>
    <dsp:sp modelId="{E2774E36-190F-4960-BA91-50A7DC3D1E62}">
      <dsp:nvSpPr>
        <dsp:cNvPr id="0" name=""/>
        <dsp:cNvSpPr/>
      </dsp:nvSpPr>
      <dsp:spPr>
        <a:xfrm>
          <a:off x="741375" y="1616015"/>
          <a:ext cx="598368" cy="598368"/>
        </a:xfrm>
        <a:prstGeom prst="ellipse">
          <a:avLst/>
        </a:prstGeom>
        <a:solidFill>
          <a:schemeClr val="lt1">
            <a:hueOff val="0"/>
            <a:satOff val="0"/>
            <a:lumOff val="0"/>
            <a:alphaOff val="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FE89CC-0349-4F90-AB30-A1749C57C833}">
      <dsp:nvSpPr>
        <dsp:cNvPr id="0" name=""/>
        <dsp:cNvSpPr/>
      </dsp:nvSpPr>
      <dsp:spPr>
        <a:xfrm>
          <a:off x="1116409" y="2394315"/>
          <a:ext cx="9302962" cy="478694"/>
        </a:xfrm>
        <a:prstGeom prst="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Various deployment possibilities (e.g. MNOs, BNOs)</a:t>
          </a:r>
          <a:endParaRPr lang="en-US" sz="2400" kern="1200"/>
        </a:p>
      </dsp:txBody>
      <dsp:txXfrm>
        <a:off x="1116409" y="2394315"/>
        <a:ext cx="9302962" cy="478694"/>
      </dsp:txXfrm>
    </dsp:sp>
    <dsp:sp modelId="{D46A05FF-F4BC-4410-8DA0-08ECE07647AC}">
      <dsp:nvSpPr>
        <dsp:cNvPr id="0" name=""/>
        <dsp:cNvSpPr/>
      </dsp:nvSpPr>
      <dsp:spPr>
        <a:xfrm>
          <a:off x="817225" y="2334478"/>
          <a:ext cx="598368" cy="598368"/>
        </a:xfrm>
        <a:prstGeom prst="ellipse">
          <a:avLst/>
        </a:prstGeom>
        <a:solidFill>
          <a:schemeClr val="lt1">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0983C4-8A0E-4205-A83A-8AB71B7D83DE}">
      <dsp:nvSpPr>
        <dsp:cNvPr id="0" name=""/>
        <dsp:cNvSpPr/>
      </dsp:nvSpPr>
      <dsp:spPr>
        <a:xfrm>
          <a:off x="1040560" y="3112778"/>
          <a:ext cx="9378812" cy="478694"/>
        </a:xfrm>
        <a:prstGeom prst="rect">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Using existing infrastructure (HPHT, MPMT and LPLT)</a:t>
          </a:r>
          <a:endParaRPr lang="en-US" sz="2400" kern="1200"/>
        </a:p>
      </dsp:txBody>
      <dsp:txXfrm>
        <a:off x="1040560" y="3112778"/>
        <a:ext cx="9378812" cy="478694"/>
      </dsp:txXfrm>
    </dsp:sp>
    <dsp:sp modelId="{4C098424-7B56-4E09-B3B6-F0175404274B}">
      <dsp:nvSpPr>
        <dsp:cNvPr id="0" name=""/>
        <dsp:cNvSpPr/>
      </dsp:nvSpPr>
      <dsp:spPr>
        <a:xfrm>
          <a:off x="741375" y="3052941"/>
          <a:ext cx="598368" cy="598368"/>
        </a:xfrm>
        <a:prstGeom prst="ellipse">
          <a:avLst/>
        </a:prstGeom>
        <a:solidFill>
          <a:schemeClr val="lt1">
            <a:hueOff val="0"/>
            <a:satOff val="0"/>
            <a:lumOff val="0"/>
            <a:alphaOff val="0"/>
          </a:schemeClr>
        </a:solidFill>
        <a:ln w="1079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2FCDF2-298D-483A-9803-663B4F4E5A71}">
      <dsp:nvSpPr>
        <dsp:cNvPr id="0" name=""/>
        <dsp:cNvSpPr/>
      </dsp:nvSpPr>
      <dsp:spPr>
        <a:xfrm>
          <a:off x="803003" y="3830714"/>
          <a:ext cx="9616368" cy="478694"/>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Highly flexible velocities (up to 250 KM/h Vs up to 300 µS)</a:t>
          </a:r>
        </a:p>
      </dsp:txBody>
      <dsp:txXfrm>
        <a:off x="803003" y="3830714"/>
        <a:ext cx="9616368" cy="478694"/>
      </dsp:txXfrm>
    </dsp:sp>
    <dsp:sp modelId="{7836CEB8-3E80-469A-9E94-D0062B7AAE95}">
      <dsp:nvSpPr>
        <dsp:cNvPr id="0" name=""/>
        <dsp:cNvSpPr/>
      </dsp:nvSpPr>
      <dsp:spPr>
        <a:xfrm>
          <a:off x="503819" y="3770877"/>
          <a:ext cx="598368" cy="598368"/>
        </a:xfrm>
        <a:prstGeom prst="ellipse">
          <a:avLst/>
        </a:prstGeom>
        <a:solidFill>
          <a:schemeClr val="lt1">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E94CD9-46FC-4F55-BD2B-1A5E5E071710}">
      <dsp:nvSpPr>
        <dsp:cNvPr id="0" name=""/>
        <dsp:cNvSpPr/>
      </dsp:nvSpPr>
      <dsp:spPr>
        <a:xfrm>
          <a:off x="369502" y="4549177"/>
          <a:ext cx="10049869" cy="478694"/>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de-DE" altLang="en-US" sz="2400" kern="1200">
              <a:latin typeface="Arial"/>
            </a:rPr>
            <a:t>Can be combined with existing 4G and 5G features (unicast, PWS)</a:t>
          </a:r>
          <a:endParaRPr lang="en-US" altLang="en-US" sz="2400" kern="1200">
            <a:latin typeface="Arial"/>
          </a:endParaRPr>
        </a:p>
      </dsp:txBody>
      <dsp:txXfrm>
        <a:off x="369502" y="4549177"/>
        <a:ext cx="10049869" cy="478694"/>
      </dsp:txXfrm>
    </dsp:sp>
    <dsp:sp modelId="{145488B2-B5C2-4150-96B3-13CBD449EC31}">
      <dsp:nvSpPr>
        <dsp:cNvPr id="0" name=""/>
        <dsp:cNvSpPr/>
      </dsp:nvSpPr>
      <dsp:spPr>
        <a:xfrm>
          <a:off x="70318" y="4489341"/>
          <a:ext cx="598368" cy="598368"/>
        </a:xfrm>
        <a:prstGeom prst="ellipse">
          <a:avLst/>
        </a:prstGeom>
        <a:solidFill>
          <a:schemeClr val="lt1">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C943C6-5605-47D4-B586-FC06F09B8988}">
      <dsp:nvSpPr>
        <dsp:cNvPr id="0" name=""/>
        <dsp:cNvSpPr/>
      </dsp:nvSpPr>
      <dsp:spPr>
        <a:xfrm>
          <a:off x="0" y="429183"/>
          <a:ext cx="4304145" cy="1086750"/>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4049" tIns="312420" rIns="334049"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are </a:t>
          </a:r>
          <a:r>
            <a:rPr lang="en-US" sz="1500" kern="1200">
              <a:latin typeface="Microsoft Sans Serif"/>
            </a:rPr>
            <a:t>built-in</a:t>
          </a:r>
          <a:r>
            <a:rPr lang="en-US" sz="1500" kern="1200"/>
            <a:t> in HTML5</a:t>
          </a:r>
        </a:p>
        <a:p>
          <a:pPr marL="114300" lvl="1" indent="-114300" algn="l" defTabSz="666750" rtl="0">
            <a:lnSpc>
              <a:spcPct val="90000"/>
            </a:lnSpc>
            <a:spcBef>
              <a:spcPct val="0"/>
            </a:spcBef>
            <a:spcAft>
              <a:spcPct val="15000"/>
            </a:spcAft>
            <a:buChar char="•"/>
          </a:pPr>
          <a:r>
            <a:rPr lang="en-US" sz="1500" kern="1200"/>
            <a:t>no plug-ins needed</a:t>
          </a:r>
          <a:r>
            <a:rPr lang="en-US" sz="1500" kern="1200">
              <a:latin typeface="Microsoft Sans Serif"/>
            </a:rPr>
            <a:t> </a:t>
          </a:r>
        </a:p>
        <a:p>
          <a:pPr marL="114300" lvl="1" indent="-114300" algn="l" defTabSz="666750">
            <a:lnSpc>
              <a:spcPct val="90000"/>
            </a:lnSpc>
            <a:spcBef>
              <a:spcPct val="0"/>
            </a:spcBef>
            <a:spcAft>
              <a:spcPct val="15000"/>
            </a:spcAft>
            <a:buChar char="•"/>
          </a:pPr>
          <a:r>
            <a:rPr lang="en-US" sz="1500" kern="1200"/>
            <a:t>Streaming and DRM content</a:t>
          </a:r>
        </a:p>
      </dsp:txBody>
      <dsp:txXfrm>
        <a:off x="0" y="429183"/>
        <a:ext cx="4304145" cy="1086750"/>
      </dsp:txXfrm>
    </dsp:sp>
    <dsp:sp modelId="{EBFB403C-CE11-4F3B-BE48-28C42478BE9E}">
      <dsp:nvSpPr>
        <dsp:cNvPr id="0" name=""/>
        <dsp:cNvSpPr/>
      </dsp:nvSpPr>
      <dsp:spPr>
        <a:xfrm>
          <a:off x="215207" y="207783"/>
          <a:ext cx="3012901" cy="44280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881" tIns="0" rIns="113881" bIns="0" numCol="1" spcCol="1270" anchor="ctr" anchorCtr="0">
          <a:noAutofit/>
        </a:bodyPr>
        <a:lstStyle/>
        <a:p>
          <a:pPr marL="0" lvl="0" indent="0" algn="l" defTabSz="666750">
            <a:lnSpc>
              <a:spcPct val="90000"/>
            </a:lnSpc>
            <a:spcBef>
              <a:spcPct val="0"/>
            </a:spcBef>
            <a:spcAft>
              <a:spcPct val="35000"/>
            </a:spcAft>
            <a:buNone/>
          </a:pPr>
          <a:r>
            <a:rPr lang="en-US" sz="1500" kern="1200"/>
            <a:t>Multimedia Elements </a:t>
          </a:r>
        </a:p>
      </dsp:txBody>
      <dsp:txXfrm>
        <a:off x="236823" y="229399"/>
        <a:ext cx="2969669" cy="399568"/>
      </dsp:txXfrm>
    </dsp:sp>
    <dsp:sp modelId="{AEC1089B-1B01-48FD-8D33-EA78001518FE}">
      <dsp:nvSpPr>
        <dsp:cNvPr id="0" name=""/>
        <dsp:cNvSpPr/>
      </dsp:nvSpPr>
      <dsp:spPr>
        <a:xfrm>
          <a:off x="0" y="1818333"/>
          <a:ext cx="4304145" cy="1086750"/>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4049" tIns="312420" rIns="334049"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User’s Geographical Location</a:t>
          </a:r>
        </a:p>
        <a:p>
          <a:pPr marL="114300" lvl="1" indent="-114300" algn="l" defTabSz="666750">
            <a:lnSpc>
              <a:spcPct val="90000"/>
            </a:lnSpc>
            <a:spcBef>
              <a:spcPct val="0"/>
            </a:spcBef>
            <a:spcAft>
              <a:spcPct val="15000"/>
            </a:spcAft>
            <a:buChar char="•"/>
          </a:pPr>
          <a:r>
            <a:rPr lang="en-US" sz="1500" kern="1200"/>
            <a:t>Simplicity</a:t>
          </a:r>
        </a:p>
        <a:p>
          <a:pPr marL="114300" lvl="1" indent="-114300" algn="l" defTabSz="666750">
            <a:lnSpc>
              <a:spcPct val="90000"/>
            </a:lnSpc>
            <a:spcBef>
              <a:spcPct val="0"/>
            </a:spcBef>
            <a:spcAft>
              <a:spcPct val="15000"/>
            </a:spcAft>
            <a:buChar char="•"/>
          </a:pPr>
          <a:r>
            <a:rPr lang="en-US" sz="1500" kern="1200"/>
            <a:t>Re-use of hardware codecs</a:t>
          </a:r>
        </a:p>
      </dsp:txBody>
      <dsp:txXfrm>
        <a:off x="0" y="1818333"/>
        <a:ext cx="4304145" cy="1086750"/>
      </dsp:txXfrm>
    </dsp:sp>
    <dsp:sp modelId="{34740FDC-DF10-45C9-A378-FDFDD7EAFC6A}">
      <dsp:nvSpPr>
        <dsp:cNvPr id="0" name=""/>
        <dsp:cNvSpPr/>
      </dsp:nvSpPr>
      <dsp:spPr>
        <a:xfrm>
          <a:off x="215207" y="1596933"/>
          <a:ext cx="3012901" cy="44280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881" tIns="0" rIns="113881" bIns="0" numCol="1" spcCol="1270" anchor="ctr" anchorCtr="0">
          <a:noAutofit/>
        </a:bodyPr>
        <a:lstStyle/>
        <a:p>
          <a:pPr marL="0" lvl="0" indent="0" algn="l" defTabSz="666750">
            <a:lnSpc>
              <a:spcPct val="90000"/>
            </a:lnSpc>
            <a:spcBef>
              <a:spcPct val="0"/>
            </a:spcBef>
            <a:spcAft>
              <a:spcPct val="35000"/>
            </a:spcAft>
            <a:buNone/>
          </a:pPr>
          <a:r>
            <a:rPr lang="en-US" sz="1500" kern="1200"/>
            <a:t>Mobile support</a:t>
          </a:r>
        </a:p>
      </dsp:txBody>
      <dsp:txXfrm>
        <a:off x="236823" y="1618549"/>
        <a:ext cx="2969669" cy="399568"/>
      </dsp:txXfrm>
    </dsp:sp>
    <dsp:sp modelId="{EF27374F-9CEF-41B5-B9D4-285A472A8FCF}">
      <dsp:nvSpPr>
        <dsp:cNvPr id="0" name=""/>
        <dsp:cNvSpPr/>
      </dsp:nvSpPr>
      <dsp:spPr>
        <a:xfrm>
          <a:off x="0" y="3207483"/>
          <a:ext cx="4304145" cy="850500"/>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4049" tIns="312420" rIns="334049" bIns="106680" numCol="1" spcCol="1270" anchor="t" anchorCtr="0">
          <a:noAutofit/>
        </a:bodyPr>
        <a:lstStyle/>
        <a:p>
          <a:pPr marL="114300" lvl="1" indent="-114300" algn="l" defTabSz="666750" rtl="0">
            <a:lnSpc>
              <a:spcPct val="90000"/>
            </a:lnSpc>
            <a:spcBef>
              <a:spcPct val="0"/>
            </a:spcBef>
            <a:spcAft>
              <a:spcPct val="15000"/>
            </a:spcAft>
            <a:buChar char="•"/>
          </a:pPr>
          <a:r>
            <a:rPr lang="en-US" sz="1500" kern="1200"/>
            <a:t>full duplex communication client/server</a:t>
          </a:r>
          <a:r>
            <a:rPr lang="en-US" sz="1500" kern="1200">
              <a:latin typeface="Microsoft Sans Serif"/>
            </a:rPr>
            <a:t> </a:t>
          </a:r>
          <a:endParaRPr lang="en-US" sz="1500" kern="1200"/>
        </a:p>
        <a:p>
          <a:pPr marL="114300" lvl="1" indent="-114300" algn="l" defTabSz="666750">
            <a:lnSpc>
              <a:spcPct val="90000"/>
            </a:lnSpc>
            <a:spcBef>
              <a:spcPct val="0"/>
            </a:spcBef>
            <a:spcAft>
              <a:spcPct val="15000"/>
            </a:spcAft>
            <a:buChar char="•"/>
          </a:pPr>
          <a:r>
            <a:rPr lang="en-US" sz="1500" kern="1200"/>
            <a:t>web sockets/webRTC</a:t>
          </a:r>
        </a:p>
      </dsp:txBody>
      <dsp:txXfrm>
        <a:off x="0" y="3207483"/>
        <a:ext cx="4304145" cy="850500"/>
      </dsp:txXfrm>
    </dsp:sp>
    <dsp:sp modelId="{50785172-9B19-4A64-8D51-55F2896FCB60}">
      <dsp:nvSpPr>
        <dsp:cNvPr id="0" name=""/>
        <dsp:cNvSpPr/>
      </dsp:nvSpPr>
      <dsp:spPr>
        <a:xfrm>
          <a:off x="215207" y="2986083"/>
          <a:ext cx="3012901" cy="44280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881" tIns="0" rIns="113881" bIns="0" numCol="1" spcCol="1270" anchor="ctr" anchorCtr="0">
          <a:noAutofit/>
        </a:bodyPr>
        <a:lstStyle/>
        <a:p>
          <a:pPr marL="0" lvl="0" indent="0" algn="l" defTabSz="666750">
            <a:lnSpc>
              <a:spcPct val="90000"/>
            </a:lnSpc>
            <a:spcBef>
              <a:spcPct val="0"/>
            </a:spcBef>
            <a:spcAft>
              <a:spcPct val="35000"/>
            </a:spcAft>
            <a:buNone/>
          </a:pPr>
          <a:r>
            <a:rPr lang="en-US" sz="1500" kern="1200"/>
            <a:t>Client Server Communication</a:t>
          </a:r>
        </a:p>
      </dsp:txBody>
      <dsp:txXfrm>
        <a:off x="236823" y="3007699"/>
        <a:ext cx="2969669" cy="399568"/>
      </dsp:txXfrm>
    </dsp:sp>
    <dsp:sp modelId="{4C08FC23-6496-4B04-878B-9603318972D9}">
      <dsp:nvSpPr>
        <dsp:cNvPr id="0" name=""/>
        <dsp:cNvSpPr/>
      </dsp:nvSpPr>
      <dsp:spPr>
        <a:xfrm>
          <a:off x="0" y="4360383"/>
          <a:ext cx="4304145" cy="850500"/>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4049" tIns="312420" rIns="334049"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JavaScript support</a:t>
          </a:r>
        </a:p>
        <a:p>
          <a:pPr marL="114300" lvl="1" indent="-114300" algn="l" defTabSz="666750" rtl="0">
            <a:lnSpc>
              <a:spcPct val="90000"/>
            </a:lnSpc>
            <a:spcBef>
              <a:spcPct val="0"/>
            </a:spcBef>
            <a:spcAft>
              <a:spcPct val="15000"/>
            </a:spcAft>
            <a:buChar char="•"/>
          </a:pPr>
          <a:r>
            <a:rPr lang="en-US" sz="1500" kern="1200"/>
            <a:t>Multi-Threading, etc.</a:t>
          </a:r>
          <a:r>
            <a:rPr lang="en-US" sz="1500" kern="1200">
              <a:latin typeface="Microsoft Sans Serif"/>
            </a:rPr>
            <a:t> </a:t>
          </a:r>
          <a:endParaRPr lang="en-US" sz="1500" kern="1200"/>
        </a:p>
      </dsp:txBody>
      <dsp:txXfrm>
        <a:off x="0" y="4360383"/>
        <a:ext cx="4304145" cy="850500"/>
      </dsp:txXfrm>
    </dsp:sp>
    <dsp:sp modelId="{EE301844-A699-4CF8-9B72-ADFC66A01555}">
      <dsp:nvSpPr>
        <dsp:cNvPr id="0" name=""/>
        <dsp:cNvSpPr/>
      </dsp:nvSpPr>
      <dsp:spPr>
        <a:xfrm>
          <a:off x="215207" y="4138983"/>
          <a:ext cx="3012901" cy="44280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881" tIns="0" rIns="113881" bIns="0" numCol="1" spcCol="1270" anchor="ctr" anchorCtr="0">
          <a:noAutofit/>
        </a:bodyPr>
        <a:lstStyle/>
        <a:p>
          <a:pPr marL="0" lvl="0" indent="0" algn="l" defTabSz="666750">
            <a:lnSpc>
              <a:spcPct val="90000"/>
            </a:lnSpc>
            <a:spcBef>
              <a:spcPct val="0"/>
            </a:spcBef>
            <a:spcAft>
              <a:spcPct val="35000"/>
            </a:spcAft>
            <a:buNone/>
          </a:pPr>
          <a:r>
            <a:rPr lang="en-US" sz="1500" kern="1200"/>
            <a:t>Advanced Scripting</a:t>
          </a:r>
        </a:p>
      </dsp:txBody>
      <dsp:txXfrm>
        <a:off x="236823" y="4160599"/>
        <a:ext cx="2969669" cy="39956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1F481F-B834-4504-9C0E-9EC0A8A7E370}">
      <dsp:nvSpPr>
        <dsp:cNvPr id="0" name=""/>
        <dsp:cNvSpPr/>
      </dsp:nvSpPr>
      <dsp:spPr>
        <a:xfrm>
          <a:off x="-6126981" y="-937410"/>
          <a:ext cx="7293488" cy="7293488"/>
        </a:xfrm>
        <a:prstGeom prst="blockArc">
          <a:avLst>
            <a:gd name="adj1" fmla="val 18900000"/>
            <a:gd name="adj2" fmla="val 2700000"/>
            <a:gd name="adj3" fmla="val 296"/>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B49B3E-A2C2-4913-9F26-C49C2513AA40}">
      <dsp:nvSpPr>
        <dsp:cNvPr id="0" name=""/>
        <dsp:cNvSpPr/>
      </dsp:nvSpPr>
      <dsp:spPr>
        <a:xfrm>
          <a:off x="509717" y="338558"/>
          <a:ext cx="7541700" cy="677550"/>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3340" rIns="53340" bIns="53340" numCol="1" spcCol="1270" anchor="ctr" anchorCtr="0">
          <a:noAutofit/>
        </a:bodyPr>
        <a:lstStyle/>
        <a:p>
          <a:pPr marL="0" lvl="0" indent="0" algn="l" defTabSz="933450">
            <a:lnSpc>
              <a:spcPct val="90000"/>
            </a:lnSpc>
            <a:spcBef>
              <a:spcPct val="0"/>
            </a:spcBef>
            <a:spcAft>
              <a:spcPct val="35000"/>
            </a:spcAft>
            <a:buNone/>
          </a:pPr>
          <a:r>
            <a:rPr lang="de-DE" sz="2100" kern="1200" dirty="0"/>
            <a:t>Standards-related open source on top of our platform in media is a win-win-win </a:t>
          </a:r>
          <a:endParaRPr lang="en-US" sz="2100" kern="1200" dirty="0"/>
        </a:p>
      </dsp:txBody>
      <dsp:txXfrm>
        <a:off x="509717" y="338558"/>
        <a:ext cx="7541700" cy="677550"/>
      </dsp:txXfrm>
    </dsp:sp>
    <dsp:sp modelId="{B307541B-CB34-4ABF-A5DC-0F873938B82C}">
      <dsp:nvSpPr>
        <dsp:cNvPr id="0" name=""/>
        <dsp:cNvSpPr/>
      </dsp:nvSpPr>
      <dsp:spPr>
        <a:xfrm>
          <a:off x="86248" y="253864"/>
          <a:ext cx="846937" cy="846937"/>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8CCB63-D5D2-4207-B6AA-A30270C4D41F}">
      <dsp:nvSpPr>
        <dsp:cNvPr id="0" name=""/>
        <dsp:cNvSpPr/>
      </dsp:nvSpPr>
      <dsp:spPr>
        <a:xfrm>
          <a:off x="995230" y="1354558"/>
          <a:ext cx="7056187" cy="677550"/>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3340" rIns="53340" bIns="53340" numCol="1" spcCol="1270" anchor="ctr" anchorCtr="0">
          <a:noAutofit/>
        </a:bodyPr>
        <a:lstStyle/>
        <a:p>
          <a:pPr marL="0" lvl="0" indent="0" algn="l" defTabSz="933450">
            <a:lnSpc>
              <a:spcPct val="90000"/>
            </a:lnSpc>
            <a:spcBef>
              <a:spcPct val="0"/>
            </a:spcBef>
            <a:spcAft>
              <a:spcPct val="35000"/>
            </a:spcAft>
            <a:buNone/>
          </a:pPr>
          <a:r>
            <a:rPr lang="de-DE" sz="2100" kern="1200" dirty="0"/>
            <a:t>We have addressed the license questions for the benefit of QCT and QTL</a:t>
          </a:r>
        </a:p>
      </dsp:txBody>
      <dsp:txXfrm>
        <a:off x="995230" y="1354558"/>
        <a:ext cx="7056187" cy="677550"/>
      </dsp:txXfrm>
    </dsp:sp>
    <dsp:sp modelId="{E3C11C4B-1DA1-4363-A8D1-67DFC9C0C2B8}">
      <dsp:nvSpPr>
        <dsp:cNvPr id="0" name=""/>
        <dsp:cNvSpPr/>
      </dsp:nvSpPr>
      <dsp:spPr>
        <a:xfrm>
          <a:off x="571761" y="1269864"/>
          <a:ext cx="846937" cy="846937"/>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B23B92-9239-4C09-A951-22D273AA3A39}">
      <dsp:nvSpPr>
        <dsp:cNvPr id="0" name=""/>
        <dsp:cNvSpPr/>
      </dsp:nvSpPr>
      <dsp:spPr>
        <a:xfrm>
          <a:off x="1144243" y="2370558"/>
          <a:ext cx="6907174" cy="677550"/>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3340" rIns="53340" bIns="53340" numCol="1" spcCol="1270" anchor="ctr" anchorCtr="0">
          <a:noAutofit/>
        </a:bodyPr>
        <a:lstStyle/>
        <a:p>
          <a:pPr marL="0" lvl="0" indent="0" algn="l" defTabSz="933450">
            <a:lnSpc>
              <a:spcPct val="90000"/>
            </a:lnSpc>
            <a:spcBef>
              <a:spcPct val="0"/>
            </a:spcBef>
            <a:spcAft>
              <a:spcPct val="35000"/>
            </a:spcAft>
            <a:buNone/>
          </a:pPr>
          <a:r>
            <a:rPr lang="de-DE" sz="2100" kern="1200" dirty="0"/>
            <a:t>QSIO is short of resources, but we can support implementor</a:t>
          </a:r>
        </a:p>
      </dsp:txBody>
      <dsp:txXfrm>
        <a:off x="1144243" y="2370558"/>
        <a:ext cx="6907174" cy="677550"/>
      </dsp:txXfrm>
    </dsp:sp>
    <dsp:sp modelId="{ADE21A13-F296-4A80-9AA9-78C11467E62B}">
      <dsp:nvSpPr>
        <dsp:cNvPr id="0" name=""/>
        <dsp:cNvSpPr/>
      </dsp:nvSpPr>
      <dsp:spPr>
        <a:xfrm>
          <a:off x="720774" y="2285864"/>
          <a:ext cx="846937" cy="846937"/>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B25C79-4C6B-40B6-AE42-F22D8655D43D}">
      <dsp:nvSpPr>
        <dsp:cNvPr id="0" name=""/>
        <dsp:cNvSpPr/>
      </dsp:nvSpPr>
      <dsp:spPr>
        <a:xfrm>
          <a:off x="995230" y="3386558"/>
          <a:ext cx="7056187" cy="677550"/>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3340" rIns="53340" bIns="53340" numCol="1" spcCol="1270" anchor="ctr" anchorCtr="0">
          <a:noAutofit/>
        </a:bodyPr>
        <a:lstStyle/>
        <a:p>
          <a:pPr marL="0" lvl="0" indent="0" algn="l" defTabSz="933450">
            <a:lnSpc>
              <a:spcPct val="90000"/>
            </a:lnSpc>
            <a:spcBef>
              <a:spcPct val="0"/>
            </a:spcBef>
            <a:spcAft>
              <a:spcPct val="35000"/>
            </a:spcAft>
            <a:buNone/>
          </a:pPr>
          <a:r>
            <a:rPr lang="de-DE" sz="2100" kern="1200" dirty="0"/>
            <a:t>We strongly encourage that Qualcomm gets involved in media-related open source projects</a:t>
          </a:r>
        </a:p>
      </dsp:txBody>
      <dsp:txXfrm>
        <a:off x="995230" y="3386558"/>
        <a:ext cx="7056187" cy="677550"/>
      </dsp:txXfrm>
    </dsp:sp>
    <dsp:sp modelId="{90657183-57E2-46B3-8EED-8521CCFF119A}">
      <dsp:nvSpPr>
        <dsp:cNvPr id="0" name=""/>
        <dsp:cNvSpPr/>
      </dsp:nvSpPr>
      <dsp:spPr>
        <a:xfrm>
          <a:off x="571761" y="3301864"/>
          <a:ext cx="846937" cy="846937"/>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CDAB1F-0B92-49B5-910A-81D1747413D0}">
      <dsp:nvSpPr>
        <dsp:cNvPr id="0" name=""/>
        <dsp:cNvSpPr/>
      </dsp:nvSpPr>
      <dsp:spPr>
        <a:xfrm>
          <a:off x="509717" y="4402558"/>
          <a:ext cx="7541700" cy="677550"/>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3340" rIns="53340" bIns="53340" numCol="1" spcCol="1270" anchor="ctr" anchorCtr="0">
          <a:noAutofit/>
        </a:bodyPr>
        <a:lstStyle/>
        <a:p>
          <a:pPr marL="0" lvl="0" indent="0" algn="l" defTabSz="933450">
            <a:lnSpc>
              <a:spcPct val="90000"/>
            </a:lnSpc>
            <a:spcBef>
              <a:spcPct val="0"/>
            </a:spcBef>
            <a:spcAft>
              <a:spcPct val="35000"/>
            </a:spcAft>
            <a:buNone/>
          </a:pPr>
          <a:r>
            <a:rPr lang="de-DE" sz="2100" kern="1200" dirty="0"/>
            <a:t>Support may be either of (i) providing own resources (ii) sponsoring external resources – both is beneficial</a:t>
          </a:r>
        </a:p>
      </dsp:txBody>
      <dsp:txXfrm>
        <a:off x="509717" y="4402558"/>
        <a:ext cx="7541700" cy="677550"/>
      </dsp:txXfrm>
    </dsp:sp>
    <dsp:sp modelId="{C80245D2-6740-47C9-AF4D-0F212A679275}">
      <dsp:nvSpPr>
        <dsp:cNvPr id="0" name=""/>
        <dsp:cNvSpPr/>
      </dsp:nvSpPr>
      <dsp:spPr>
        <a:xfrm>
          <a:off x="86248" y="4317864"/>
          <a:ext cx="846937" cy="846937"/>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7161BF-B23B-4394-A96E-F4360C6281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2EFA4A7-9429-4DF7-ABF5-D9E5B2540E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AD32F0-874C-4AAC-9514-AAD3E6FF80D6}" type="datetimeFigureOut">
              <a:rPr lang="en-US" smtClean="0"/>
              <a:t>11/6/2024</a:t>
            </a:fld>
            <a:endParaRPr lang="en-US"/>
          </a:p>
        </p:txBody>
      </p:sp>
      <p:sp>
        <p:nvSpPr>
          <p:cNvPr id="4" name="Footer Placeholder 3">
            <a:extLst>
              <a:ext uri="{FF2B5EF4-FFF2-40B4-BE49-F238E27FC236}">
                <a16:creationId xmlns:a16="http://schemas.microsoft.com/office/drawing/2014/main" id="{7FFAA4EB-3327-4214-8C66-D022262D92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9F6045-FEC1-483F-916F-4A70D359C0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F42476-7A7B-40F5-8A25-2A09BD3C8867}" type="slidenum">
              <a:rPr lang="en-US" smtClean="0"/>
              <a:t>‹#›</a:t>
            </a:fld>
            <a:endParaRPr lang="en-US"/>
          </a:p>
        </p:txBody>
      </p:sp>
    </p:spTree>
    <p:extLst>
      <p:ext uri="{BB962C8B-B14F-4D97-AF65-F5344CB8AC3E}">
        <p14:creationId xmlns:p14="http://schemas.microsoft.com/office/powerpoint/2010/main" val="2503967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6D1935-2548-4788-81DD-641A298E824F}" type="datetimeFigureOut">
              <a:rPr lang="de-DE" smtClean="0"/>
              <a:t>06.11.2024</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75E7E4-6857-4F03-A780-9887AA86825E}" type="slidenum">
              <a:rPr lang="de-DE" smtClean="0"/>
              <a:t>‹#›</a:t>
            </a:fld>
            <a:endParaRPr lang="de-DE"/>
          </a:p>
        </p:txBody>
      </p:sp>
    </p:spTree>
    <p:extLst>
      <p:ext uri="{BB962C8B-B14F-4D97-AF65-F5344CB8AC3E}">
        <p14:creationId xmlns:p14="http://schemas.microsoft.com/office/powerpoint/2010/main" val="1576483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1200" b="0" i="0" u="none" strike="noStrike" kern="1200" cap="none" spc="0" normalizeH="0" baseline="0" noProof="0" smtClean="0">
                <a:ln>
                  <a:noFill/>
                </a:ln>
                <a:solidFill>
                  <a:srgbClr val="0E2C3A"/>
                </a:solidFill>
                <a:effectLst/>
                <a:uLnTx/>
                <a:uFillTx/>
                <a:latin typeface="Microsoft Sans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srgbClr val="0E2C3A"/>
              </a:solidFill>
              <a:effectLst/>
              <a:uLnTx/>
              <a:uFillTx/>
              <a:latin typeface="Microsoft Sans Serif"/>
              <a:ea typeface="+mn-ea"/>
              <a:cs typeface="+mn-cs"/>
            </a:endParaRPr>
          </a:p>
        </p:txBody>
      </p:sp>
    </p:spTree>
    <p:extLst>
      <p:ext uri="{BB962C8B-B14F-4D97-AF65-F5344CB8AC3E}">
        <p14:creationId xmlns:p14="http://schemas.microsoft.com/office/powerpoint/2010/main" val="1172328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DA2EF6-FCD1-AD40-978D-7D5D2929ED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350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E2C3A"/>
              </a:solidFill>
              <a:effectLst/>
              <a:uLnTx/>
              <a:uFillTx/>
              <a:latin typeface="Microsoft Sans Serif"/>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1200" b="0" i="0" u="none" strike="noStrike" kern="1200" cap="none" spc="0" normalizeH="0" baseline="0" noProof="0" smtClean="0">
                <a:ln>
                  <a:noFill/>
                </a:ln>
                <a:solidFill>
                  <a:srgbClr val="0E2C3A"/>
                </a:solidFill>
                <a:effectLst/>
                <a:uLnTx/>
                <a:uFillTx/>
                <a:latin typeface="Qualcomm Next" pitchFamily="50" charset="0"/>
                <a:ea typeface="+mn-ea"/>
                <a:cs typeface="Microsoft Sans Serif"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e-DE" sz="1200" b="0" i="0" u="none" strike="noStrike" kern="1200" cap="none" spc="0" normalizeH="0" baseline="0" noProof="0">
              <a:ln>
                <a:noFill/>
              </a:ln>
              <a:solidFill>
                <a:srgbClr val="0E2C3A"/>
              </a:solidFill>
              <a:effectLst/>
              <a:uLnTx/>
              <a:uFillTx/>
              <a:latin typeface="Qualcomm Next" pitchFamily="50" charset="0"/>
              <a:ea typeface="+mn-ea"/>
              <a:cs typeface="Microsoft Sans Serif" panose="020B0604020202020204" pitchFamily="34" charset="0"/>
            </a:endParaRPr>
          </a:p>
        </p:txBody>
      </p:sp>
    </p:spTree>
    <p:extLst>
      <p:ext uri="{BB962C8B-B14F-4D97-AF65-F5344CB8AC3E}">
        <p14:creationId xmlns:p14="http://schemas.microsoft.com/office/powerpoint/2010/main" val="346917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89543F-00E9-1946-B257-BC9AEF2023D3}" type="slidenum">
              <a:rPr kumimoji="0" lang="nl-NL"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nl-NL" sz="1200" b="0" i="0" u="none" strike="noStrike" kern="1200" cap="none" spc="0" normalizeH="0" baseline="0" noProof="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1878100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89543F-00E9-1946-B257-BC9AEF2023D3}" type="slidenum">
              <a:rPr kumimoji="0" lang="nl-NL"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nl-NL" sz="1200" b="0" i="0" u="none" strike="noStrike" kern="1200" cap="none" spc="0" normalizeH="0" baseline="0" noProof="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4198783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89543F-00E9-1946-B257-BC9AEF2023D3}" type="slidenum">
              <a:rPr kumimoji="0" lang="nl-NL"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nl-NL" sz="1200" b="0" i="0" u="none" strike="noStrike" kern="1200" cap="none" spc="0" normalizeH="0" baseline="0" noProof="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2114761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BAEAB-3553-9616-71E1-DC926875AA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2915A9-B200-67A2-095D-C400DDDADD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73A6BD-9CA2-8444-1155-659D3A8FB7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8AEC929-388B-3181-F819-5BC830DA5F5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89543F-00E9-1946-B257-BC9AEF2023D3}" type="slidenum">
              <a:rPr kumimoji="0" lang="nl-NL"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nl-NL" sz="1200" b="0" i="0" u="none" strike="noStrike" kern="1200" cap="none" spc="0" normalizeH="0" baseline="0" noProof="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816223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4.sv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6.sv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6.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4.sv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4.sv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Master" Target="../slideMasters/slideMaster3.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2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Master" Target="../slideMasters/slideMaster3.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3.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5.png"/><Relationship Id="rId1" Type="http://schemas.openxmlformats.org/officeDocument/2006/relationships/slideMaster" Target="../slideMasters/slideMaster3.xml"/><Relationship Id="rId5" Type="http://schemas.openxmlformats.org/officeDocument/2006/relationships/image" Target="../media/image33.svg"/><Relationship Id="rId4" Type="http://schemas.openxmlformats.org/officeDocument/2006/relationships/image" Target="../media/image32.pn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3.xml"/><Relationship Id="rId5" Type="http://schemas.openxmlformats.org/officeDocument/2006/relationships/image" Target="../media/image33.svg"/><Relationship Id="rId4" Type="http://schemas.openxmlformats.org/officeDocument/2006/relationships/image" Target="../media/image32.pn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24.pn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2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3.xml"/><Relationship Id="rId5" Type="http://schemas.openxmlformats.org/officeDocument/2006/relationships/image" Target="../media/image42.svg"/><Relationship Id="rId4" Type="http://schemas.openxmlformats.org/officeDocument/2006/relationships/image" Target="../media/image38.png"/></Relationships>
</file>

<file path=ppt/slideLayouts/_rels/slideLayout25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43.png"/><Relationship Id="rId1" Type="http://schemas.openxmlformats.org/officeDocument/2006/relationships/slideMaster" Target="../slideMasters/slideMaster3.xml"/><Relationship Id="rId6" Type="http://schemas.openxmlformats.org/officeDocument/2006/relationships/image" Target="../media/image47.png"/><Relationship Id="rId11" Type="http://schemas.microsoft.com/office/2007/relationships/hdphoto" Target="../media/hdphoto2.wdp"/><Relationship Id="rId5" Type="http://schemas.openxmlformats.org/officeDocument/2006/relationships/image" Target="../media/image46.sv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31.svg"/></Relationships>
</file>

<file path=ppt/slideLayouts/_rels/slideLayout25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43.png"/><Relationship Id="rId1" Type="http://schemas.openxmlformats.org/officeDocument/2006/relationships/slideMaster" Target="../slideMasters/slideMaster3.xml"/><Relationship Id="rId6" Type="http://schemas.openxmlformats.org/officeDocument/2006/relationships/image" Target="../media/image47.png"/><Relationship Id="rId11" Type="http://schemas.microsoft.com/office/2007/relationships/hdphoto" Target="../media/hdphoto2.wdp"/><Relationship Id="rId5" Type="http://schemas.openxmlformats.org/officeDocument/2006/relationships/image" Target="../media/image46.sv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28.svg"/></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6.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6.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6.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2.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2.png"/></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hoto">
    <p:bg>
      <p:bgPr>
        <a:solidFill>
          <a:schemeClr val="tx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C8744E5A-C06A-4B60-BDC7-1D821CA9F5B0}"/>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9" name="Text Placeholder 7">
            <a:extLst>
              <a:ext uri="{FF2B5EF4-FFF2-40B4-BE49-F238E27FC236}">
                <a16:creationId xmlns:a16="http://schemas.microsoft.com/office/drawing/2014/main" id="{9640E281-C50E-4848-91E6-FC33A602A642}"/>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13" name="Text Placeholder 5">
            <a:extLst>
              <a:ext uri="{FF2B5EF4-FFF2-40B4-BE49-F238E27FC236}">
                <a16:creationId xmlns:a16="http://schemas.microsoft.com/office/drawing/2014/main" id="{A4169139-C0DB-6241-B1E6-BBBF31EE728E}"/>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14" name="Text Placeholder 48">
            <a:extLst>
              <a:ext uri="{FF2B5EF4-FFF2-40B4-BE49-F238E27FC236}">
                <a16:creationId xmlns:a16="http://schemas.microsoft.com/office/drawing/2014/main" id="{79B5B91D-44E9-C946-8602-7115E58F4F7F}"/>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6" name="Title 2">
            <a:extLst>
              <a:ext uri="{FF2B5EF4-FFF2-40B4-BE49-F238E27FC236}">
                <a16:creationId xmlns:a16="http://schemas.microsoft.com/office/drawing/2014/main" id="{62C0E76A-32B9-4D4D-B734-7A849718BDEC}"/>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endParaRPr lang="en-US" dirty="0"/>
          </a:p>
        </p:txBody>
      </p:sp>
      <p:sp>
        <p:nvSpPr>
          <p:cNvPr id="20" name="Freeform 5">
            <a:extLst>
              <a:ext uri="{FF2B5EF4-FFF2-40B4-BE49-F238E27FC236}">
                <a16:creationId xmlns:a16="http://schemas.microsoft.com/office/drawing/2014/main" id="{6E23F990-94BF-5E49-B3E1-907A3E5E23F6}"/>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0" name="TextBox 9">
            <a:extLst>
              <a:ext uri="{FF2B5EF4-FFF2-40B4-BE49-F238E27FC236}">
                <a16:creationId xmlns:a16="http://schemas.microsoft.com/office/drawing/2014/main" id="{13EDBCEA-3011-7246-B482-3F2BC945635D}"/>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
        <p:nvSpPr>
          <p:cNvPr id="11" name="Text Placeholder 7">
            <a:extLst>
              <a:ext uri="{FF2B5EF4-FFF2-40B4-BE49-F238E27FC236}">
                <a16:creationId xmlns:a16="http://schemas.microsoft.com/office/drawing/2014/main" id="{CF15FD80-2861-F44E-7FFE-F838CFAF2B7A}"/>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Tree>
    <p:extLst>
      <p:ext uri="{BB962C8B-B14F-4D97-AF65-F5344CB8AC3E}">
        <p14:creationId xmlns:p14="http://schemas.microsoft.com/office/powerpoint/2010/main" val="225523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rgbClr val="36445C"/>
                </a:solidFill>
                <a:effectLst>
                  <a:innerShdw blurRad="38100" dist="25400" dir="8100000">
                    <a:prstClr val="black">
                      <a:alpha val="50000"/>
                    </a:prstClr>
                  </a:innerShdw>
                </a:effectLst>
              </a:rPr>
              <a:t>Agenda</a:t>
            </a:r>
          </a:p>
        </p:txBody>
      </p:sp>
      <p:sp>
        <p:nvSpPr>
          <p:cNvPr id="6" name="Content Placeholder 19">
            <a:extLst>
              <a:ext uri="{FF2B5EF4-FFF2-40B4-BE49-F238E27FC236}">
                <a16:creationId xmlns:a16="http://schemas.microsoft.com/office/drawing/2014/main" id="{E8E71E0A-85CF-2F4F-AD72-0AE19BB5CA8C}"/>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
        <p:nvSpPr>
          <p:cNvPr id="11" name="TextBox 10">
            <a:extLst>
              <a:ext uri="{FF2B5EF4-FFF2-40B4-BE49-F238E27FC236}">
                <a16:creationId xmlns:a16="http://schemas.microsoft.com/office/drawing/2014/main" id="{07BEC940-B4ED-DC49-9299-BDA70EB23F90}"/>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6">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200473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SD Title White">
    <p:bg>
      <p:bgPr>
        <a:solidFill>
          <a:srgbClr val="FFFFFF"/>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79E5F42-542A-481A-AC09-43F6241BD74A}"/>
              </a:ext>
            </a:extLst>
          </p:cNvPr>
          <p:cNvGrpSpPr/>
          <p:nvPr userDrawn="1"/>
        </p:nvGrpSpPr>
        <p:grpSpPr>
          <a:xfrm>
            <a:off x="6553200" y="-2852928"/>
            <a:ext cx="12192000" cy="12223054"/>
            <a:chOff x="2118610" y="-558521"/>
            <a:chExt cx="7954780" cy="7975042"/>
          </a:xfrm>
        </p:grpSpPr>
        <p:sp>
          <p:nvSpPr>
            <p:cNvPr id="23" name="Freeform 21">
              <a:extLst>
                <a:ext uri="{FF2B5EF4-FFF2-40B4-BE49-F238E27FC236}">
                  <a16:creationId xmlns:a16="http://schemas.microsoft.com/office/drawing/2014/main" id="{5A869BCF-7F87-4BF7-AB41-1FA0DFF2DA48}"/>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FAFBFC"/>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24" name="Freeform 22">
              <a:extLst>
                <a:ext uri="{FF2B5EF4-FFF2-40B4-BE49-F238E27FC236}">
                  <a16:creationId xmlns:a16="http://schemas.microsoft.com/office/drawing/2014/main" id="{05C30C20-6C83-4102-A838-D56643B62C95}"/>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FAFBFC"/>
            </a:solidFill>
            <a:ln>
              <a:noFill/>
            </a:ln>
            <a:effectLst>
              <a:outerShdw blurRad="304800" dist="304800" dir="8100000" algn="tr" rotWithShape="0">
                <a:schemeClr val="tx1">
                  <a:alpha val="35000"/>
                </a:scheme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25" name="Freeform 23">
              <a:extLst>
                <a:ext uri="{FF2B5EF4-FFF2-40B4-BE49-F238E27FC236}">
                  <a16:creationId xmlns:a16="http://schemas.microsoft.com/office/drawing/2014/main" id="{7311AEAC-0F28-4615-A4A3-954D691DA367}"/>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rgbClr val="FFFFFF"/>
            </a:solidFill>
            <a:ln>
              <a:noFill/>
            </a:ln>
            <a:effectLst>
              <a:outerShdw blurRad="304800" dist="304800" dir="8100000" algn="tr" rotWithShape="0">
                <a:schemeClr val="tx1">
                  <a:alpha val="35000"/>
                </a:scheme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26" name="Freeform 23">
              <a:extLst>
                <a:ext uri="{FF2B5EF4-FFF2-40B4-BE49-F238E27FC236}">
                  <a16:creationId xmlns:a16="http://schemas.microsoft.com/office/drawing/2014/main" id="{1EE6416D-7043-4B54-A1C5-AF321C854B07}"/>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rgbClr val="FFFFFF"/>
            </a:solidFill>
            <a:ln>
              <a:noFill/>
            </a:ln>
            <a:effectLst>
              <a:innerShdw blurRad="304800" dist="304800">
                <a:schemeClr val="tx1">
                  <a:alpha val="40000"/>
                </a:scheme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22" name="Text Placeholder 48">
            <a:extLst>
              <a:ext uri="{FF2B5EF4-FFF2-40B4-BE49-F238E27FC236}">
                <a16:creationId xmlns:a16="http://schemas.microsoft.com/office/drawing/2014/main" id="{86E6721A-8AAF-4279-A3B0-7499E60759EC}"/>
              </a:ext>
            </a:extLst>
          </p:cNvPr>
          <p:cNvSpPr>
            <a:spLocks noGrp="1"/>
          </p:cNvSpPr>
          <p:nvPr>
            <p:ph type="body" sz="quarter" idx="14" hasCustomPrompt="1"/>
          </p:nvPr>
        </p:nvSpPr>
        <p:spPr bwMode="gray">
          <a:xfrm>
            <a:off x="479626" y="5520818"/>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@snapdragon</a:t>
            </a:r>
          </a:p>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endParaRPr lang="en-US" dirty="0"/>
          </a:p>
        </p:txBody>
      </p:sp>
      <p:sp>
        <p:nvSpPr>
          <p:cNvPr id="15" name="Footer Placeholder 2">
            <a:extLst>
              <a:ext uri="{FF2B5EF4-FFF2-40B4-BE49-F238E27FC236}">
                <a16:creationId xmlns:a16="http://schemas.microsoft.com/office/drawing/2014/main" id="{39154FE7-5393-43D1-8407-23E99F94624A}"/>
              </a:ext>
            </a:extLst>
          </p:cNvPr>
          <p:cNvSpPr>
            <a:spLocks noGrp="1"/>
          </p:cNvSpPr>
          <p:nvPr>
            <p:ph type="ftr" sz="quarter" idx="3"/>
          </p:nvPr>
        </p:nvSpPr>
        <p:spPr>
          <a:xfrm>
            <a:off x="495299" y="6532895"/>
            <a:ext cx="5943600" cy="118174"/>
          </a:xfrm>
          <a:prstGeom prst="rect">
            <a:avLst/>
          </a:prstGeom>
        </p:spPr>
        <p:txBody>
          <a:bodyPr vert="horz" wrap="square" lIns="0" tIns="0" rIns="0" bIns="0" rtlCol="0" anchor="b">
            <a:spAutoFit/>
          </a:bodyPr>
          <a:lstStyle>
            <a:lvl1pPr marL="0" marR="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lang="en-US" sz="800" kern="1200" baseline="0">
                <a:solidFill>
                  <a:schemeClr val="accent5">
                    <a:lumMod val="60000"/>
                    <a:lumOff val="40000"/>
                  </a:schemeClr>
                </a:solidFill>
                <a:latin typeface="+mn-lt"/>
                <a:ea typeface="+mn-ea"/>
                <a:cs typeface="+mn-cs"/>
              </a:defRPr>
            </a:lvl1pPr>
          </a:lstStyle>
          <a:p>
            <a:pPr>
              <a:defRPr/>
            </a:pPr>
            <a:r>
              <a:rPr lang="en-US" dirty="0"/>
              <a:t>Snapdragon is a product of Qualcomm Technologies, Inc. and/or its subsidiaries.</a:t>
            </a:r>
          </a:p>
        </p:txBody>
      </p:sp>
      <p:sp>
        <p:nvSpPr>
          <p:cNvPr id="18" name="TextBox 17">
            <a:extLst>
              <a:ext uri="{FF2B5EF4-FFF2-40B4-BE49-F238E27FC236}">
                <a16:creationId xmlns:a16="http://schemas.microsoft.com/office/drawing/2014/main" id="{AA578684-7771-014A-A136-F6303FE2F8D3}"/>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
        <p:nvSpPr>
          <p:cNvPr id="31" name="Text Placeholder 7">
            <a:extLst>
              <a:ext uri="{FF2B5EF4-FFF2-40B4-BE49-F238E27FC236}">
                <a16:creationId xmlns:a16="http://schemas.microsoft.com/office/drawing/2014/main" id="{8809CAF7-2C64-531C-21AA-5FD1048CC6F9}"/>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33" name="Title 2">
            <a:extLst>
              <a:ext uri="{FF2B5EF4-FFF2-40B4-BE49-F238E27FC236}">
                <a16:creationId xmlns:a16="http://schemas.microsoft.com/office/drawing/2014/main" id="{FF1BC470-5233-7C79-4F94-9A01CCCACA3E}"/>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endParaRPr lang="en-US" dirty="0"/>
          </a:p>
        </p:txBody>
      </p:sp>
      <p:sp>
        <p:nvSpPr>
          <p:cNvPr id="17" name="Text Placeholder 5">
            <a:extLst>
              <a:ext uri="{FF2B5EF4-FFF2-40B4-BE49-F238E27FC236}">
                <a16:creationId xmlns:a16="http://schemas.microsoft.com/office/drawing/2014/main" id="{85E29496-F18A-4DFC-5DC7-2C3355D470DD}"/>
              </a:ext>
            </a:extLst>
          </p:cNvPr>
          <p:cNvSpPr>
            <a:spLocks noGrp="1"/>
          </p:cNvSpPr>
          <p:nvPr>
            <p:ph type="body" sz="quarter" idx="13" hasCustomPrompt="1"/>
          </p:nvPr>
        </p:nvSpPr>
        <p:spPr bwMode="gray">
          <a:xfrm>
            <a:off x="8829675" y="594360"/>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19" name="Text Placeholder 7">
            <a:extLst>
              <a:ext uri="{FF2B5EF4-FFF2-40B4-BE49-F238E27FC236}">
                <a16:creationId xmlns:a16="http://schemas.microsoft.com/office/drawing/2014/main" id="{AD5B0B12-CD25-F45C-107C-20214F0A69CB}"/>
              </a:ext>
            </a:extLst>
          </p:cNvPr>
          <p:cNvSpPr>
            <a:spLocks noGrp="1"/>
          </p:cNvSpPr>
          <p:nvPr>
            <p:ph type="body" sz="quarter" idx="12" hasCustomPrompt="1"/>
          </p:nvPr>
        </p:nvSpPr>
        <p:spPr bwMode="gray">
          <a:xfrm>
            <a:off x="3343276" y="594360"/>
            <a:ext cx="4528194"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cxnSp>
        <p:nvCxnSpPr>
          <p:cNvPr id="4" name="Straight Connector 3">
            <a:extLst>
              <a:ext uri="{FF2B5EF4-FFF2-40B4-BE49-F238E27FC236}">
                <a16:creationId xmlns:a16="http://schemas.microsoft.com/office/drawing/2014/main" id="{EC4E2419-B480-369E-A69A-F2A56281C498}"/>
              </a:ext>
            </a:extLst>
          </p:cNvPr>
          <p:cNvCxnSpPr>
            <a:cxnSpLocks/>
          </p:cNvCxnSpPr>
          <p:nvPr userDrawn="1"/>
        </p:nvCxnSpPr>
        <p:spPr>
          <a:xfrm>
            <a:off x="12192000" y="-103695"/>
            <a:ext cx="0" cy="7117237"/>
          </a:xfrm>
          <a:prstGeom prst="line">
            <a:avLst/>
          </a:prstGeom>
          <a:ln w="12700" cap="rnd">
            <a:solidFill>
              <a:schemeClr val="accent6"/>
            </a:solidFill>
            <a:round/>
            <a:headEnd type="none" w="med" len="sm"/>
            <a:tailEnd type="none" w="sm" len="sm"/>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B1AF563-719C-F10B-D1AD-21E4DB854C5C}"/>
              </a:ext>
            </a:extLst>
          </p:cNvPr>
          <p:cNvPicPr>
            <a:picLocks noChangeAspect="1"/>
          </p:cNvPicPr>
          <p:nvPr userDrawn="1"/>
        </p:nvPicPr>
        <p:blipFill>
          <a:blip r:embed="rId2"/>
          <a:stretch>
            <a:fillRect/>
          </a:stretch>
        </p:blipFill>
        <p:spPr>
          <a:xfrm>
            <a:off x="484632" y="484632"/>
            <a:ext cx="1989385" cy="374904"/>
          </a:xfrm>
          <a:prstGeom prst="rect">
            <a:avLst/>
          </a:prstGeom>
        </p:spPr>
      </p:pic>
    </p:spTree>
    <p:extLst>
      <p:ext uri="{BB962C8B-B14F-4D97-AF65-F5344CB8AC3E}">
        <p14:creationId xmlns:p14="http://schemas.microsoft.com/office/powerpoint/2010/main" val="425283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D Titl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AC7379E-9221-4504-A35C-8C78D775AE3E}"/>
              </a:ext>
            </a:extLst>
          </p:cNvPr>
          <p:cNvGrpSpPr/>
          <p:nvPr userDrawn="1"/>
        </p:nvGrpSpPr>
        <p:grpSpPr>
          <a:xfrm>
            <a:off x="6553200" y="-2852928"/>
            <a:ext cx="12192000" cy="12223054"/>
            <a:chOff x="2118610" y="-558521"/>
            <a:chExt cx="7954780" cy="7975042"/>
          </a:xfrm>
        </p:grpSpPr>
        <p:sp>
          <p:nvSpPr>
            <p:cNvPr id="9" name="Freeform 21">
              <a:extLst>
                <a:ext uri="{FF2B5EF4-FFF2-40B4-BE49-F238E27FC236}">
                  <a16:creationId xmlns:a16="http://schemas.microsoft.com/office/drawing/2014/main" id="{A998E568-6104-4015-A12B-0BF7CD279DA0}"/>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chemeClr val="accent6">
                <a:lumMod val="40000"/>
                <a:lumOff val="60000"/>
              </a:schemeClr>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10" name="Freeform 22">
              <a:extLst>
                <a:ext uri="{FF2B5EF4-FFF2-40B4-BE49-F238E27FC236}">
                  <a16:creationId xmlns:a16="http://schemas.microsoft.com/office/drawing/2014/main" id="{1CAD56E9-93CD-4334-A222-FACC74EBDD52}"/>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E7EBF1"/>
            </a:solidFill>
            <a:ln>
              <a:noFill/>
            </a:ln>
            <a:effectLst>
              <a:outerShdw blurRad="304800" dist="304800" dir="8100000" algn="tr" rotWithShape="0">
                <a:srgbClr val="0A0C10">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1" name="Freeform 23">
              <a:extLst>
                <a:ext uri="{FF2B5EF4-FFF2-40B4-BE49-F238E27FC236}">
                  <a16:creationId xmlns:a16="http://schemas.microsoft.com/office/drawing/2014/main" id="{B2A77395-6B9A-454C-BD4B-C8309BEBF717}"/>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5"/>
            </a:solidFill>
            <a:ln>
              <a:noFill/>
            </a:ln>
            <a:effectLst>
              <a:outerShdw blurRad="304800" dist="304800" dir="8100000" algn="tr" rotWithShape="0">
                <a:srgbClr val="0A0C10">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5" name="Freeform 23">
              <a:extLst>
                <a:ext uri="{FF2B5EF4-FFF2-40B4-BE49-F238E27FC236}">
                  <a16:creationId xmlns:a16="http://schemas.microsoft.com/office/drawing/2014/main" id="{A46C356B-44EE-49B4-9FA3-C19D6CC8B737}"/>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6">
                <a:lumMod val="20000"/>
                <a:lumOff val="80000"/>
              </a:schemeClr>
            </a:solidFill>
            <a:ln>
              <a:noFill/>
            </a:ln>
            <a:effectLst>
              <a:innerShdw blurRad="304800" dist="304800">
                <a:srgbClr val="0A0C10">
                  <a:alpha val="40000"/>
                </a:srgb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22" name="Text Placeholder 48">
            <a:extLst>
              <a:ext uri="{FF2B5EF4-FFF2-40B4-BE49-F238E27FC236}">
                <a16:creationId xmlns:a16="http://schemas.microsoft.com/office/drawing/2014/main" id="{9F8ED3B4-DADB-442F-9CC2-302130656913}"/>
              </a:ext>
            </a:extLst>
          </p:cNvPr>
          <p:cNvSpPr>
            <a:spLocks noGrp="1"/>
          </p:cNvSpPr>
          <p:nvPr>
            <p:ph type="body" sz="quarter" idx="14" hasCustomPrompt="1"/>
          </p:nvPr>
        </p:nvSpPr>
        <p:spPr bwMode="gray">
          <a:xfrm>
            <a:off x="479626" y="5520818"/>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@snapdragon</a:t>
            </a:r>
          </a:p>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endParaRPr lang="en-US" dirty="0"/>
          </a:p>
        </p:txBody>
      </p:sp>
      <p:sp>
        <p:nvSpPr>
          <p:cNvPr id="16" name="Footer Placeholder 2">
            <a:extLst>
              <a:ext uri="{FF2B5EF4-FFF2-40B4-BE49-F238E27FC236}">
                <a16:creationId xmlns:a16="http://schemas.microsoft.com/office/drawing/2014/main" id="{C63E2F76-C79D-4679-8E21-AE8185311956}"/>
              </a:ext>
            </a:extLst>
          </p:cNvPr>
          <p:cNvSpPr>
            <a:spLocks noGrp="1"/>
          </p:cNvSpPr>
          <p:nvPr>
            <p:ph type="ftr" sz="quarter" idx="3"/>
          </p:nvPr>
        </p:nvSpPr>
        <p:spPr>
          <a:xfrm>
            <a:off x="495299" y="6532895"/>
            <a:ext cx="5943600"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6">
                    <a:lumMod val="75000"/>
                  </a:schemeClr>
                </a:solidFill>
                <a:latin typeface="+mn-lt"/>
                <a:ea typeface="+mn-ea"/>
                <a:cs typeface="+mn-cs"/>
              </a:defRPr>
            </a:lvl1pPr>
          </a:lstStyle>
          <a:p>
            <a:pPr>
              <a:defRPr/>
            </a:pPr>
            <a:r>
              <a:rPr lang="en-US" dirty="0"/>
              <a:t>Snapdragon is a product of Qualcomm Technologies, Inc. and/or its subsidiaries.</a:t>
            </a:r>
          </a:p>
        </p:txBody>
      </p:sp>
      <p:sp>
        <p:nvSpPr>
          <p:cNvPr id="20" name="TextBox 19">
            <a:extLst>
              <a:ext uri="{FF2B5EF4-FFF2-40B4-BE49-F238E27FC236}">
                <a16:creationId xmlns:a16="http://schemas.microsoft.com/office/drawing/2014/main" id="{5BA4EC28-CF88-3F4E-8728-73E0896B7D4F}"/>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
        <p:nvSpPr>
          <p:cNvPr id="17" name="Text Placeholder 7">
            <a:extLst>
              <a:ext uri="{FF2B5EF4-FFF2-40B4-BE49-F238E27FC236}">
                <a16:creationId xmlns:a16="http://schemas.microsoft.com/office/drawing/2014/main" id="{D55E74EB-6224-4F7F-D951-BDFBB141E1DC}"/>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26" name="Title 2">
            <a:extLst>
              <a:ext uri="{FF2B5EF4-FFF2-40B4-BE49-F238E27FC236}">
                <a16:creationId xmlns:a16="http://schemas.microsoft.com/office/drawing/2014/main" id="{F24B98AB-B36A-8633-1D45-18914CE2B987}"/>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endParaRPr lang="en-US" dirty="0"/>
          </a:p>
        </p:txBody>
      </p:sp>
      <p:sp>
        <p:nvSpPr>
          <p:cNvPr id="18" name="Text Placeholder 5">
            <a:extLst>
              <a:ext uri="{FF2B5EF4-FFF2-40B4-BE49-F238E27FC236}">
                <a16:creationId xmlns:a16="http://schemas.microsoft.com/office/drawing/2014/main" id="{7CDA7BE4-68B7-D9E1-BACF-378D2F8CCD23}"/>
              </a:ext>
            </a:extLst>
          </p:cNvPr>
          <p:cNvSpPr>
            <a:spLocks noGrp="1"/>
          </p:cNvSpPr>
          <p:nvPr>
            <p:ph type="body" sz="quarter" idx="13" hasCustomPrompt="1"/>
          </p:nvPr>
        </p:nvSpPr>
        <p:spPr bwMode="gray">
          <a:xfrm>
            <a:off x="8829675" y="594360"/>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19" name="Text Placeholder 7">
            <a:extLst>
              <a:ext uri="{FF2B5EF4-FFF2-40B4-BE49-F238E27FC236}">
                <a16:creationId xmlns:a16="http://schemas.microsoft.com/office/drawing/2014/main" id="{B1CF0B89-699E-ED28-F437-240A73E8D4B5}"/>
              </a:ext>
            </a:extLst>
          </p:cNvPr>
          <p:cNvSpPr>
            <a:spLocks noGrp="1"/>
          </p:cNvSpPr>
          <p:nvPr>
            <p:ph type="body" sz="quarter" idx="12" hasCustomPrompt="1"/>
          </p:nvPr>
        </p:nvSpPr>
        <p:spPr bwMode="gray">
          <a:xfrm>
            <a:off x="3343276" y="594360"/>
            <a:ext cx="4528194"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pic>
        <p:nvPicPr>
          <p:cNvPr id="21" name="Picture 20">
            <a:extLst>
              <a:ext uri="{FF2B5EF4-FFF2-40B4-BE49-F238E27FC236}">
                <a16:creationId xmlns:a16="http://schemas.microsoft.com/office/drawing/2014/main" id="{E18F6676-0191-CED1-4FEE-CB9C82CDD077}"/>
              </a:ext>
            </a:extLst>
          </p:cNvPr>
          <p:cNvPicPr>
            <a:picLocks noChangeAspect="1"/>
          </p:cNvPicPr>
          <p:nvPr userDrawn="1"/>
        </p:nvPicPr>
        <p:blipFill>
          <a:blip r:embed="rId2"/>
          <a:stretch>
            <a:fillRect/>
          </a:stretch>
        </p:blipFill>
        <p:spPr>
          <a:xfrm>
            <a:off x="484632" y="484632"/>
            <a:ext cx="1989385" cy="374904"/>
          </a:xfrm>
          <a:prstGeom prst="rect">
            <a:avLst/>
          </a:prstGeom>
        </p:spPr>
      </p:pic>
    </p:spTree>
    <p:extLst>
      <p:ext uri="{BB962C8B-B14F-4D97-AF65-F5344CB8AC3E}">
        <p14:creationId xmlns:p14="http://schemas.microsoft.com/office/powerpoint/2010/main" val="235773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D Title Gunmetal">
    <p:bg>
      <p:bgPr>
        <a:solidFill>
          <a:schemeClr val="accent5"/>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AC7379E-9221-4504-A35C-8C78D775AE3E}"/>
              </a:ext>
            </a:extLst>
          </p:cNvPr>
          <p:cNvGrpSpPr/>
          <p:nvPr userDrawn="1"/>
        </p:nvGrpSpPr>
        <p:grpSpPr>
          <a:xfrm>
            <a:off x="6553200" y="-2852928"/>
            <a:ext cx="12192000" cy="12223054"/>
            <a:chOff x="2118610" y="-558521"/>
            <a:chExt cx="7954780" cy="7975042"/>
          </a:xfrm>
        </p:grpSpPr>
        <p:sp>
          <p:nvSpPr>
            <p:cNvPr id="9" name="Freeform 21">
              <a:extLst>
                <a:ext uri="{FF2B5EF4-FFF2-40B4-BE49-F238E27FC236}">
                  <a16:creationId xmlns:a16="http://schemas.microsoft.com/office/drawing/2014/main" id="{A998E568-6104-4015-A12B-0BF7CD279DA0}"/>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4A5A75"/>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10" name="Freeform 22">
              <a:extLst>
                <a:ext uri="{FF2B5EF4-FFF2-40B4-BE49-F238E27FC236}">
                  <a16:creationId xmlns:a16="http://schemas.microsoft.com/office/drawing/2014/main" id="{1CAD56E9-93CD-4334-A222-FACC74EBDD52}"/>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44536C"/>
            </a:solidFill>
            <a:ln>
              <a:noFill/>
            </a:ln>
            <a:effectLst>
              <a:outerShdw blurRad="304800" dist="304800" dir="8100000" algn="tr" rotWithShape="0">
                <a:srgbClr val="0A0C10">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1" name="Freeform 23">
              <a:extLst>
                <a:ext uri="{FF2B5EF4-FFF2-40B4-BE49-F238E27FC236}">
                  <a16:creationId xmlns:a16="http://schemas.microsoft.com/office/drawing/2014/main" id="{B2A77395-6B9A-454C-BD4B-C8309BEBF717}"/>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5"/>
            </a:solidFill>
            <a:ln>
              <a:noFill/>
            </a:ln>
            <a:effectLst>
              <a:outerShdw blurRad="304800" dist="304800" dir="8100000" algn="tr" rotWithShape="0">
                <a:srgbClr val="0A0C10">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5" name="Freeform 23">
              <a:extLst>
                <a:ext uri="{FF2B5EF4-FFF2-40B4-BE49-F238E27FC236}">
                  <a16:creationId xmlns:a16="http://schemas.microsoft.com/office/drawing/2014/main" id="{A46C356B-44EE-49B4-9FA3-C19D6CC8B737}"/>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5"/>
            </a:solidFill>
            <a:ln>
              <a:noFill/>
            </a:ln>
            <a:effectLst>
              <a:innerShdw blurRad="304800" dist="304800">
                <a:srgbClr val="0A0C10">
                  <a:alpha val="40000"/>
                </a:srgb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22" name="Text Placeholder 48">
            <a:extLst>
              <a:ext uri="{FF2B5EF4-FFF2-40B4-BE49-F238E27FC236}">
                <a16:creationId xmlns:a16="http://schemas.microsoft.com/office/drawing/2014/main" id="{9F8ED3B4-DADB-442F-9CC2-302130656913}"/>
              </a:ext>
            </a:extLst>
          </p:cNvPr>
          <p:cNvSpPr>
            <a:spLocks noGrp="1"/>
          </p:cNvSpPr>
          <p:nvPr>
            <p:ph type="body" sz="quarter" idx="14" hasCustomPrompt="1"/>
          </p:nvPr>
        </p:nvSpPr>
        <p:spPr bwMode="gray">
          <a:xfrm>
            <a:off x="479626" y="5520818"/>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@snapdragon</a:t>
            </a:r>
          </a:p>
        </p:txBody>
      </p:sp>
      <p:sp>
        <p:nvSpPr>
          <p:cNvPr id="17" name="Footer Placeholder 2">
            <a:extLst>
              <a:ext uri="{FF2B5EF4-FFF2-40B4-BE49-F238E27FC236}">
                <a16:creationId xmlns:a16="http://schemas.microsoft.com/office/drawing/2014/main" id="{A63057AE-C887-4D0E-8019-7DAD9E9382DF}"/>
              </a:ext>
            </a:extLst>
          </p:cNvPr>
          <p:cNvSpPr>
            <a:spLocks noGrp="1"/>
          </p:cNvSpPr>
          <p:nvPr>
            <p:ph type="ftr" sz="quarter" idx="3"/>
          </p:nvPr>
        </p:nvSpPr>
        <p:spPr>
          <a:xfrm>
            <a:off x="495299" y="6532895"/>
            <a:ext cx="5943600"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pPr>
              <a:defRPr/>
            </a:pPr>
            <a:r>
              <a:rPr lang="en-US" dirty="0"/>
              <a:t>Snapdragon is a product of Qualcomm Technologies, Inc. and/or its subsidiaries.</a:t>
            </a:r>
          </a:p>
        </p:txBody>
      </p:sp>
      <p:sp>
        <p:nvSpPr>
          <p:cNvPr id="20" name="TextBox 19">
            <a:extLst>
              <a:ext uri="{FF2B5EF4-FFF2-40B4-BE49-F238E27FC236}">
                <a16:creationId xmlns:a16="http://schemas.microsoft.com/office/drawing/2014/main" id="{9984F95E-5B15-0A43-BF2C-D4BD1E2149F6}"/>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
        <p:nvSpPr>
          <p:cNvPr id="16" name="Text Placeholder 7">
            <a:extLst>
              <a:ext uri="{FF2B5EF4-FFF2-40B4-BE49-F238E27FC236}">
                <a16:creationId xmlns:a16="http://schemas.microsoft.com/office/drawing/2014/main" id="{1686CFED-6B7A-ABE5-FFE2-2F98EB36C92D}"/>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26" name="Title 2">
            <a:extLst>
              <a:ext uri="{FF2B5EF4-FFF2-40B4-BE49-F238E27FC236}">
                <a16:creationId xmlns:a16="http://schemas.microsoft.com/office/drawing/2014/main" id="{6A4AD927-A104-7585-FBB2-355DDFC4E9FE}"/>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endParaRPr lang="en-US" dirty="0"/>
          </a:p>
        </p:txBody>
      </p:sp>
      <p:pic>
        <p:nvPicPr>
          <p:cNvPr id="18" name="Picture 17">
            <a:extLst>
              <a:ext uri="{FF2B5EF4-FFF2-40B4-BE49-F238E27FC236}">
                <a16:creationId xmlns:a16="http://schemas.microsoft.com/office/drawing/2014/main" id="{6B1AADF3-7E95-FC72-419F-A542DFE8C5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632" y="484632"/>
            <a:ext cx="1938687" cy="369966"/>
          </a:xfrm>
          <a:prstGeom prst="rect">
            <a:avLst/>
          </a:prstGeom>
        </p:spPr>
      </p:pic>
      <p:sp>
        <p:nvSpPr>
          <p:cNvPr id="19" name="Text Placeholder 5">
            <a:extLst>
              <a:ext uri="{FF2B5EF4-FFF2-40B4-BE49-F238E27FC236}">
                <a16:creationId xmlns:a16="http://schemas.microsoft.com/office/drawing/2014/main" id="{3FBC4CE4-0F6E-59F8-9114-E021C27B9949}"/>
              </a:ext>
            </a:extLst>
          </p:cNvPr>
          <p:cNvSpPr>
            <a:spLocks noGrp="1"/>
          </p:cNvSpPr>
          <p:nvPr>
            <p:ph type="body" sz="quarter" idx="13" hasCustomPrompt="1"/>
          </p:nvPr>
        </p:nvSpPr>
        <p:spPr bwMode="gray">
          <a:xfrm>
            <a:off x="8829675" y="594360"/>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21" name="Text Placeholder 7">
            <a:extLst>
              <a:ext uri="{FF2B5EF4-FFF2-40B4-BE49-F238E27FC236}">
                <a16:creationId xmlns:a16="http://schemas.microsoft.com/office/drawing/2014/main" id="{3F49D4FA-FE36-D3AB-A4C5-0024F131BFE2}"/>
              </a:ext>
            </a:extLst>
          </p:cNvPr>
          <p:cNvSpPr>
            <a:spLocks noGrp="1"/>
          </p:cNvSpPr>
          <p:nvPr>
            <p:ph type="body" sz="quarter" idx="12" hasCustomPrompt="1"/>
          </p:nvPr>
        </p:nvSpPr>
        <p:spPr bwMode="gray">
          <a:xfrm>
            <a:off x="3343276" y="594360"/>
            <a:ext cx="4528194"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Tree>
    <p:extLst>
      <p:ext uri="{BB962C8B-B14F-4D97-AF65-F5344CB8AC3E}">
        <p14:creationId xmlns:p14="http://schemas.microsoft.com/office/powerpoint/2010/main" val="123451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D Title Midnight">
    <p:bg>
      <p:bgPr>
        <a:solidFill>
          <a:schemeClr val="tx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0A697E7-8EE0-42AD-85FC-7243FF44AFBC}"/>
              </a:ext>
            </a:extLst>
          </p:cNvPr>
          <p:cNvGrpSpPr/>
          <p:nvPr userDrawn="1"/>
        </p:nvGrpSpPr>
        <p:grpSpPr>
          <a:xfrm>
            <a:off x="6553200" y="-2852928"/>
            <a:ext cx="12192000" cy="12223054"/>
            <a:chOff x="2118610" y="-558521"/>
            <a:chExt cx="7954780" cy="7975042"/>
          </a:xfrm>
          <a:effectLst>
            <a:outerShdw blurRad="741743" dist="38100" dir="8100000" algn="tr" rotWithShape="0">
              <a:prstClr val="black">
                <a:alpha val="50550"/>
              </a:prstClr>
            </a:outerShdw>
          </a:effectLst>
        </p:grpSpPr>
        <p:sp>
          <p:nvSpPr>
            <p:cNvPr id="10" name="Freeform 21">
              <a:extLst>
                <a:ext uri="{FF2B5EF4-FFF2-40B4-BE49-F238E27FC236}">
                  <a16:creationId xmlns:a16="http://schemas.microsoft.com/office/drawing/2014/main" id="{6CB1826F-DC2F-42C7-91D1-FEC2A509FFCF}"/>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chemeClr val="tx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11" name="Freeform 22">
              <a:extLst>
                <a:ext uri="{FF2B5EF4-FFF2-40B4-BE49-F238E27FC236}">
                  <a16:creationId xmlns:a16="http://schemas.microsoft.com/office/drawing/2014/main" id="{DDB1A6C9-78D5-48FB-990B-E7734DBB56C7}"/>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092139"/>
            </a:solidFill>
            <a:ln>
              <a:noFill/>
            </a:ln>
            <a:effectLst>
              <a:outerShdw blurRad="304800" dist="304800" dir="8100000" algn="tr" rotWithShape="0">
                <a:srgbClr val="030A11">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5" name="Freeform 23">
              <a:extLst>
                <a:ext uri="{FF2B5EF4-FFF2-40B4-BE49-F238E27FC236}">
                  <a16:creationId xmlns:a16="http://schemas.microsoft.com/office/drawing/2014/main" id="{02FF7922-0161-4F8A-9A1D-7B958B3A5A2D}"/>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tx2"/>
            </a:solidFill>
            <a:ln>
              <a:noFill/>
            </a:ln>
            <a:effectLst>
              <a:outerShdw blurRad="304800" dist="304800" dir="8100000" algn="tr" rotWithShape="0">
                <a:srgbClr val="030A11">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8" name="Freeform 23">
              <a:extLst>
                <a:ext uri="{FF2B5EF4-FFF2-40B4-BE49-F238E27FC236}">
                  <a16:creationId xmlns:a16="http://schemas.microsoft.com/office/drawing/2014/main" id="{7D521DCB-6825-41A5-B175-75919D297C02}"/>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tx2"/>
            </a:solidFill>
            <a:ln>
              <a:noFill/>
            </a:ln>
            <a:effectLst>
              <a:innerShdw blurRad="304800" dist="304800">
                <a:srgbClr val="030A11">
                  <a:alpha val="40000"/>
                </a:srgb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30" name="Text Placeholder 48">
            <a:extLst>
              <a:ext uri="{FF2B5EF4-FFF2-40B4-BE49-F238E27FC236}">
                <a16:creationId xmlns:a16="http://schemas.microsoft.com/office/drawing/2014/main" id="{4F8C16DE-5A81-4F2F-A856-146C2753C729}"/>
              </a:ext>
            </a:extLst>
          </p:cNvPr>
          <p:cNvSpPr>
            <a:spLocks noGrp="1"/>
          </p:cNvSpPr>
          <p:nvPr>
            <p:ph type="body" sz="quarter" idx="14" hasCustomPrompt="1"/>
          </p:nvPr>
        </p:nvSpPr>
        <p:spPr bwMode="gray">
          <a:xfrm>
            <a:off x="479626" y="5520818"/>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@snapdragon</a:t>
            </a:r>
          </a:p>
        </p:txBody>
      </p:sp>
      <p:sp>
        <p:nvSpPr>
          <p:cNvPr id="17" name="Footer Placeholder 2">
            <a:extLst>
              <a:ext uri="{FF2B5EF4-FFF2-40B4-BE49-F238E27FC236}">
                <a16:creationId xmlns:a16="http://schemas.microsoft.com/office/drawing/2014/main" id="{944A1A71-C28C-4511-9F63-4A3C1F0CCD22}"/>
              </a:ext>
            </a:extLst>
          </p:cNvPr>
          <p:cNvSpPr>
            <a:spLocks noGrp="1"/>
          </p:cNvSpPr>
          <p:nvPr>
            <p:ph type="ftr" sz="quarter" idx="3"/>
          </p:nvPr>
        </p:nvSpPr>
        <p:spPr>
          <a:xfrm>
            <a:off x="495299" y="6532895"/>
            <a:ext cx="5943600"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pPr>
              <a:defRPr/>
            </a:pPr>
            <a:r>
              <a:rPr lang="en-US" dirty="0"/>
              <a:t>Snapdragon is a product of Qualcomm Technologies, Inc. and/or its subsidiaries.</a:t>
            </a:r>
          </a:p>
        </p:txBody>
      </p:sp>
      <p:sp>
        <p:nvSpPr>
          <p:cNvPr id="20" name="TextBox 19">
            <a:extLst>
              <a:ext uri="{FF2B5EF4-FFF2-40B4-BE49-F238E27FC236}">
                <a16:creationId xmlns:a16="http://schemas.microsoft.com/office/drawing/2014/main" id="{D84357B0-A3CD-6045-8BDB-9045570C678A}"/>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
        <p:nvSpPr>
          <p:cNvPr id="16" name="Text Placeholder 7">
            <a:extLst>
              <a:ext uri="{FF2B5EF4-FFF2-40B4-BE49-F238E27FC236}">
                <a16:creationId xmlns:a16="http://schemas.microsoft.com/office/drawing/2014/main" id="{F149CF9A-FDF7-3A71-4048-CA3A015E3C6E}"/>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26" name="Title 2">
            <a:extLst>
              <a:ext uri="{FF2B5EF4-FFF2-40B4-BE49-F238E27FC236}">
                <a16:creationId xmlns:a16="http://schemas.microsoft.com/office/drawing/2014/main" id="{9A2509F8-6F19-2B6F-A314-F1D5494BB362}"/>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endParaRPr lang="en-US" dirty="0"/>
          </a:p>
        </p:txBody>
      </p:sp>
      <p:pic>
        <p:nvPicPr>
          <p:cNvPr id="19" name="Picture 18">
            <a:extLst>
              <a:ext uri="{FF2B5EF4-FFF2-40B4-BE49-F238E27FC236}">
                <a16:creationId xmlns:a16="http://schemas.microsoft.com/office/drawing/2014/main" id="{609EEA51-FF18-8B06-DED7-C8EC5E87D3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632" y="484632"/>
            <a:ext cx="1938687" cy="369966"/>
          </a:xfrm>
          <a:prstGeom prst="rect">
            <a:avLst/>
          </a:prstGeom>
        </p:spPr>
      </p:pic>
      <p:sp>
        <p:nvSpPr>
          <p:cNvPr id="21" name="Text Placeholder 5">
            <a:extLst>
              <a:ext uri="{FF2B5EF4-FFF2-40B4-BE49-F238E27FC236}">
                <a16:creationId xmlns:a16="http://schemas.microsoft.com/office/drawing/2014/main" id="{B03A068B-130F-5EFE-0075-595323A9AF6A}"/>
              </a:ext>
            </a:extLst>
          </p:cNvPr>
          <p:cNvSpPr>
            <a:spLocks noGrp="1"/>
          </p:cNvSpPr>
          <p:nvPr>
            <p:ph type="body" sz="quarter" idx="13" hasCustomPrompt="1"/>
          </p:nvPr>
        </p:nvSpPr>
        <p:spPr bwMode="gray">
          <a:xfrm>
            <a:off x="8829675" y="594360"/>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22" name="Text Placeholder 7">
            <a:extLst>
              <a:ext uri="{FF2B5EF4-FFF2-40B4-BE49-F238E27FC236}">
                <a16:creationId xmlns:a16="http://schemas.microsoft.com/office/drawing/2014/main" id="{268613E5-36A8-75D1-46BC-66773839FC47}"/>
              </a:ext>
            </a:extLst>
          </p:cNvPr>
          <p:cNvSpPr>
            <a:spLocks noGrp="1"/>
          </p:cNvSpPr>
          <p:nvPr>
            <p:ph type="body" sz="quarter" idx="12" hasCustomPrompt="1"/>
          </p:nvPr>
        </p:nvSpPr>
        <p:spPr bwMode="gray">
          <a:xfrm>
            <a:off x="3343276" y="594360"/>
            <a:ext cx="4528194"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Tree>
    <p:extLst>
      <p:ext uri="{BB962C8B-B14F-4D97-AF65-F5344CB8AC3E}">
        <p14:creationId xmlns:p14="http://schemas.microsoft.com/office/powerpoint/2010/main" val="407666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SD Agenda Big Red">
    <p:bg>
      <p:bgPr>
        <a:solidFill>
          <a:schemeClr val="bg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rgbClr val="D1111F"/>
                </a:solidFill>
                <a:effectLst>
                  <a:innerShdw blurRad="38100" dist="25400" dir="8100000">
                    <a:srgbClr val="180204">
                      <a:alpha val="49804"/>
                    </a:srgbClr>
                  </a:innerShdw>
                </a:effectLst>
              </a:rPr>
              <a:t>Agenda</a:t>
            </a:r>
          </a:p>
        </p:txBody>
      </p:sp>
      <p:sp>
        <p:nvSpPr>
          <p:cNvPr id="7" name="Text Placeholder 2">
            <a:extLst>
              <a:ext uri="{FF2B5EF4-FFF2-40B4-BE49-F238E27FC236}">
                <a16:creationId xmlns:a16="http://schemas.microsoft.com/office/drawing/2014/main" id="{C3F56594-1474-F14B-A41D-F43DD6BD51D0}"/>
              </a:ext>
            </a:extLst>
          </p:cNvPr>
          <p:cNvSpPr>
            <a:spLocks noGrp="1"/>
          </p:cNvSpPr>
          <p:nvPr>
            <p:ph type="body" sz="quarter" idx="17"/>
          </p:nvPr>
        </p:nvSpPr>
        <p:spPr>
          <a:xfrm>
            <a:off x="777874" y="957453"/>
            <a:ext cx="9253538" cy="5339922"/>
          </a:xfrm>
        </p:spPr>
        <p:txBody>
          <a:bodyPr/>
          <a:lstStyle>
            <a:lvl1pPr marL="914400" indent="-914400">
              <a:lnSpc>
                <a:spcPct val="90000"/>
              </a:lnSpc>
              <a:spcBef>
                <a:spcPts val="0"/>
              </a:spcBef>
              <a:spcAft>
                <a:spcPts val="900"/>
              </a:spcAft>
              <a:buFont typeface="+mj-lt"/>
              <a:buAutoNum type="arabicPeriod"/>
              <a:defRPr sz="5400">
                <a:solidFill>
                  <a:schemeClr val="bg1"/>
                </a:solidFill>
              </a:defRPr>
            </a:lvl1pPr>
            <a:lvl2pPr marL="1139825" indent="-742950">
              <a:buFont typeface="+mj-lt"/>
              <a:buAutoNum type="arabicPeriod"/>
              <a:defRPr sz="4400">
                <a:solidFill>
                  <a:schemeClr val="bg1"/>
                </a:solidFill>
              </a:defRPr>
            </a:lvl2pPr>
            <a:lvl3pPr marL="1484313" indent="-742950">
              <a:buFont typeface="+mj-lt"/>
              <a:buAutoNum type="arabicPeriod"/>
              <a:defRPr sz="3600">
                <a:solidFill>
                  <a:schemeClr val="bg1"/>
                </a:solidFill>
              </a:defRPr>
            </a:lvl3pPr>
            <a:lvl4pPr marL="1430337" indent="-342900">
              <a:buFont typeface="+mj-lt"/>
              <a:buAutoNum type="arabicPeriod"/>
              <a:defRPr sz="1800">
                <a:solidFill>
                  <a:schemeClr val="bg1"/>
                </a:solidFill>
              </a:defRPr>
            </a:lvl4pPr>
            <a:lvl5pPr marL="914400" indent="-914400">
              <a:buFont typeface="+mj-lt"/>
              <a:buAutoNum type="arabicPeriod"/>
              <a:defRPr sz="5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737F365F-7EEE-AA45-8532-53CE290F3047}"/>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bg1"/>
                </a:solidFill>
              </a:rPr>
              <a:t>Confidential – Qualcomm Technologies, Inc. and/or its affiliated companies – May Contain Trade Secrets</a:t>
            </a:r>
          </a:p>
        </p:txBody>
      </p:sp>
    </p:spTree>
    <p:extLst>
      <p:ext uri="{BB962C8B-B14F-4D97-AF65-F5344CB8AC3E}">
        <p14:creationId xmlns:p14="http://schemas.microsoft.com/office/powerpoint/2010/main" val="180160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SD Agenda Big White">
    <p:bg>
      <p:bgPr>
        <a:solidFill>
          <a:srgbClr val="FFFFFF"/>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F16D486-1F9F-4D6A-9183-FBCBC2827DD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20000"/>
                    <a:lumOff val="80000"/>
                  </a:schemeClr>
                </a:solidFill>
                <a:effectLst>
                  <a:innerShdw blurRad="38100" dist="25400" dir="8100000">
                    <a:prstClr val="black">
                      <a:alpha val="50000"/>
                    </a:prstClr>
                  </a:innerShdw>
                </a:effectLst>
              </a:rPr>
              <a:t>Agenda</a:t>
            </a:r>
          </a:p>
        </p:txBody>
      </p:sp>
      <p:sp>
        <p:nvSpPr>
          <p:cNvPr id="10" name="Text Placeholder 2">
            <a:extLst>
              <a:ext uri="{FF2B5EF4-FFF2-40B4-BE49-F238E27FC236}">
                <a16:creationId xmlns:a16="http://schemas.microsoft.com/office/drawing/2014/main" id="{6B3B9127-D8AF-E548-8A0E-E6141B702B75}"/>
              </a:ext>
            </a:extLst>
          </p:cNvPr>
          <p:cNvSpPr>
            <a:spLocks noGrp="1"/>
          </p:cNvSpPr>
          <p:nvPr>
            <p:ph type="body" sz="quarter" idx="17"/>
          </p:nvPr>
        </p:nvSpPr>
        <p:spPr>
          <a:xfrm>
            <a:off x="777874" y="957453"/>
            <a:ext cx="9253538" cy="5339922"/>
          </a:xfrm>
        </p:spPr>
        <p:txBody>
          <a:bodyPr/>
          <a:lstStyle>
            <a:lvl1pPr marL="914400" indent="-914400">
              <a:lnSpc>
                <a:spcPct val="90000"/>
              </a:lnSpc>
              <a:spcBef>
                <a:spcPts val="0"/>
              </a:spcBef>
              <a:spcAft>
                <a:spcPts val="900"/>
              </a:spcAft>
              <a:buFont typeface="+mj-lt"/>
              <a:buAutoNum type="arabicPeriod"/>
              <a:defRPr sz="5400">
                <a:solidFill>
                  <a:schemeClr val="tx2"/>
                </a:solidFill>
              </a:defRPr>
            </a:lvl1pPr>
            <a:lvl2pPr marL="1139825" indent="-742950">
              <a:buFont typeface="+mj-lt"/>
              <a:buAutoNum type="arabicPeriod"/>
              <a:defRPr sz="4400">
                <a:solidFill>
                  <a:schemeClr val="tx2"/>
                </a:solidFill>
              </a:defRPr>
            </a:lvl2pPr>
            <a:lvl3pPr marL="1484313" indent="-742950">
              <a:buFont typeface="+mj-lt"/>
              <a:buAutoNum type="arabicPeriod"/>
              <a:defRPr sz="3600">
                <a:solidFill>
                  <a:schemeClr val="tx2"/>
                </a:solidFill>
              </a:defRPr>
            </a:lvl3pPr>
            <a:lvl4pPr marL="1430337" indent="-342900">
              <a:buFont typeface="+mj-lt"/>
              <a:buAutoNum type="arabicPeriod"/>
              <a:defRPr sz="1800">
                <a:solidFill>
                  <a:schemeClr val="tx2"/>
                </a:solidFill>
              </a:defRPr>
            </a:lvl4pPr>
            <a:lvl5pPr marL="914400" indent="-914400">
              <a:buFont typeface="+mj-lt"/>
              <a:buAutoNum type="arabicPeriod"/>
              <a:defRPr sz="5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B421317D-AD5C-6F5F-F6A6-3BDC6388892A}"/>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423178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SD Agenda Big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F16D486-1F9F-4D6A-9183-FBCBC2827DD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60000"/>
                    <a:lumOff val="40000"/>
                  </a:schemeClr>
                </a:solidFill>
                <a:effectLst>
                  <a:innerShdw blurRad="38100" dist="25400" dir="8100000">
                    <a:prstClr val="black">
                      <a:alpha val="50000"/>
                    </a:prstClr>
                  </a:innerShdw>
                </a:effectLst>
              </a:rPr>
              <a:t>Agenda</a:t>
            </a:r>
          </a:p>
        </p:txBody>
      </p:sp>
      <p:sp>
        <p:nvSpPr>
          <p:cNvPr id="10" name="Text Placeholder 2">
            <a:extLst>
              <a:ext uri="{FF2B5EF4-FFF2-40B4-BE49-F238E27FC236}">
                <a16:creationId xmlns:a16="http://schemas.microsoft.com/office/drawing/2014/main" id="{72CF8E38-04A3-A34E-B57D-0814CF3DE5C6}"/>
              </a:ext>
            </a:extLst>
          </p:cNvPr>
          <p:cNvSpPr>
            <a:spLocks noGrp="1"/>
          </p:cNvSpPr>
          <p:nvPr>
            <p:ph type="body" sz="quarter" idx="17"/>
          </p:nvPr>
        </p:nvSpPr>
        <p:spPr>
          <a:xfrm>
            <a:off x="777874" y="957453"/>
            <a:ext cx="9253538" cy="5339922"/>
          </a:xfrm>
        </p:spPr>
        <p:txBody>
          <a:bodyPr/>
          <a:lstStyle>
            <a:lvl1pPr marL="914400" indent="-914400">
              <a:lnSpc>
                <a:spcPct val="90000"/>
              </a:lnSpc>
              <a:spcBef>
                <a:spcPts val="0"/>
              </a:spcBef>
              <a:spcAft>
                <a:spcPts val="900"/>
              </a:spcAft>
              <a:buFont typeface="+mj-lt"/>
              <a:buAutoNum type="arabicPeriod"/>
              <a:defRPr sz="5400">
                <a:solidFill>
                  <a:schemeClr val="tx2"/>
                </a:solidFill>
              </a:defRPr>
            </a:lvl1pPr>
            <a:lvl2pPr marL="1139825" indent="-742950">
              <a:buFont typeface="+mj-lt"/>
              <a:buAutoNum type="arabicPeriod"/>
              <a:defRPr sz="4400">
                <a:solidFill>
                  <a:schemeClr val="tx2"/>
                </a:solidFill>
              </a:defRPr>
            </a:lvl2pPr>
            <a:lvl3pPr marL="1484313" indent="-742950">
              <a:buFont typeface="+mj-lt"/>
              <a:buAutoNum type="arabicPeriod"/>
              <a:defRPr sz="3600">
                <a:solidFill>
                  <a:schemeClr val="tx2"/>
                </a:solidFill>
              </a:defRPr>
            </a:lvl3pPr>
            <a:lvl4pPr marL="1430337" indent="-342900">
              <a:buFont typeface="+mj-lt"/>
              <a:buAutoNum type="arabicPeriod"/>
              <a:defRPr sz="1800">
                <a:solidFill>
                  <a:schemeClr val="tx2"/>
                </a:solidFill>
              </a:defRPr>
            </a:lvl4pPr>
            <a:lvl5pPr marL="914400" indent="-914400">
              <a:buFont typeface="+mj-lt"/>
              <a:buAutoNum type="arabicPeriod"/>
              <a:defRPr sz="5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CCDE8135-DEA4-D944-85A4-19C6AF52940B}"/>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6">
                    <a:lumMod val="75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2408339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SD Agenda Big Gunmetal">
    <p:bg>
      <p:bgPr>
        <a:solidFill>
          <a:schemeClr val="accent5"/>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9C6A978-F95A-43B4-91EE-66A1EFC2CDD7}"/>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rgbClr val="36445C"/>
                </a:solidFill>
                <a:effectLst>
                  <a:innerShdw blurRad="38100" dist="25400" dir="8100000">
                    <a:prstClr val="black">
                      <a:alpha val="50000"/>
                    </a:prstClr>
                  </a:innerShdw>
                </a:effectLst>
              </a:rPr>
              <a:t>Agenda</a:t>
            </a:r>
          </a:p>
        </p:txBody>
      </p:sp>
      <p:sp>
        <p:nvSpPr>
          <p:cNvPr id="10" name="Text Placeholder 2">
            <a:extLst>
              <a:ext uri="{FF2B5EF4-FFF2-40B4-BE49-F238E27FC236}">
                <a16:creationId xmlns:a16="http://schemas.microsoft.com/office/drawing/2014/main" id="{C805FA2C-F21B-EE4F-A31C-ECD531B1E244}"/>
              </a:ext>
            </a:extLst>
          </p:cNvPr>
          <p:cNvSpPr>
            <a:spLocks noGrp="1"/>
          </p:cNvSpPr>
          <p:nvPr>
            <p:ph type="body" sz="quarter" idx="17"/>
          </p:nvPr>
        </p:nvSpPr>
        <p:spPr>
          <a:xfrm>
            <a:off x="777874" y="957453"/>
            <a:ext cx="9253538" cy="5339922"/>
          </a:xfrm>
        </p:spPr>
        <p:txBody>
          <a:bodyPr/>
          <a:lstStyle>
            <a:lvl1pPr marL="914400" indent="-914400">
              <a:lnSpc>
                <a:spcPct val="90000"/>
              </a:lnSpc>
              <a:spcBef>
                <a:spcPts val="0"/>
              </a:spcBef>
              <a:spcAft>
                <a:spcPts val="900"/>
              </a:spcAft>
              <a:buFont typeface="+mj-lt"/>
              <a:buAutoNum type="arabicPeriod"/>
              <a:defRPr sz="5400">
                <a:solidFill>
                  <a:schemeClr val="bg1"/>
                </a:solidFill>
              </a:defRPr>
            </a:lvl1pPr>
            <a:lvl2pPr marL="1139825" indent="-742950">
              <a:buFont typeface="+mj-lt"/>
              <a:buAutoNum type="arabicPeriod"/>
              <a:defRPr sz="4400">
                <a:solidFill>
                  <a:schemeClr val="bg1"/>
                </a:solidFill>
              </a:defRPr>
            </a:lvl2pPr>
            <a:lvl3pPr marL="1484313" indent="-742950">
              <a:buFont typeface="+mj-lt"/>
              <a:buAutoNum type="arabicPeriod"/>
              <a:defRPr sz="3600">
                <a:solidFill>
                  <a:schemeClr val="bg1"/>
                </a:solidFill>
              </a:defRPr>
            </a:lvl3pPr>
            <a:lvl4pPr marL="1430337" indent="-342900">
              <a:buFont typeface="+mj-lt"/>
              <a:buAutoNum type="arabicPeriod"/>
              <a:defRPr sz="1800">
                <a:solidFill>
                  <a:schemeClr val="bg1"/>
                </a:solidFill>
              </a:defRPr>
            </a:lvl4pPr>
            <a:lvl5pPr marL="914400" indent="-914400">
              <a:buFont typeface="+mj-lt"/>
              <a:buAutoNum type="arabicPeriod"/>
              <a:defRPr sz="5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ECFEECC4-DC29-1941-A6E0-5ACEFD341DFB}"/>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2427054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SD Agenda Big Midnight">
    <p:bg>
      <p:bgPr>
        <a:solidFill>
          <a:schemeClr val="tx2"/>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B815781-8802-814C-ABFE-690425339A6D}"/>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dirty="0">
                <a:solidFill>
                  <a:schemeClr val="accent6">
                    <a:lumMod val="50000"/>
                  </a:schemeClr>
                </a:solidFill>
                <a:effectLst>
                  <a:innerShdw blurRad="38100" dist="25400" dir="8100000">
                    <a:prstClr val="black">
                      <a:alpha val="50000"/>
                    </a:prstClr>
                  </a:innerShdw>
                </a:effectLst>
              </a:rPr>
              <a:t>Agenda</a:t>
            </a:r>
          </a:p>
        </p:txBody>
      </p:sp>
      <p:sp>
        <p:nvSpPr>
          <p:cNvPr id="10" name="Text Placeholder 2">
            <a:extLst>
              <a:ext uri="{FF2B5EF4-FFF2-40B4-BE49-F238E27FC236}">
                <a16:creationId xmlns:a16="http://schemas.microsoft.com/office/drawing/2014/main" id="{495E9130-3F7C-1B46-B3AF-1C700B3C6EED}"/>
              </a:ext>
            </a:extLst>
          </p:cNvPr>
          <p:cNvSpPr>
            <a:spLocks noGrp="1"/>
          </p:cNvSpPr>
          <p:nvPr>
            <p:ph type="body" sz="quarter" idx="17"/>
          </p:nvPr>
        </p:nvSpPr>
        <p:spPr>
          <a:xfrm>
            <a:off x="777874" y="957453"/>
            <a:ext cx="9253538" cy="5339922"/>
          </a:xfrm>
        </p:spPr>
        <p:txBody>
          <a:bodyPr/>
          <a:lstStyle>
            <a:lvl1pPr marL="914400" indent="-914400">
              <a:lnSpc>
                <a:spcPct val="90000"/>
              </a:lnSpc>
              <a:spcBef>
                <a:spcPts val="0"/>
              </a:spcBef>
              <a:spcAft>
                <a:spcPts val="900"/>
              </a:spcAft>
              <a:buFont typeface="+mj-lt"/>
              <a:buAutoNum type="arabicPeriod"/>
              <a:defRPr sz="5400">
                <a:solidFill>
                  <a:schemeClr val="bg1"/>
                </a:solidFill>
              </a:defRPr>
            </a:lvl1pPr>
            <a:lvl2pPr marL="1139825" indent="-742950">
              <a:buFont typeface="+mj-lt"/>
              <a:buAutoNum type="arabicPeriod"/>
              <a:defRPr sz="4400">
                <a:solidFill>
                  <a:schemeClr val="bg1"/>
                </a:solidFill>
              </a:defRPr>
            </a:lvl2pPr>
            <a:lvl3pPr marL="1484313" indent="-742950">
              <a:buFont typeface="+mj-lt"/>
              <a:buAutoNum type="arabicPeriod"/>
              <a:defRPr sz="3600">
                <a:solidFill>
                  <a:schemeClr val="bg1"/>
                </a:solidFill>
              </a:defRPr>
            </a:lvl3pPr>
            <a:lvl4pPr marL="1430337" indent="-342900">
              <a:buFont typeface="+mj-lt"/>
              <a:buAutoNum type="arabicPeriod"/>
              <a:defRPr sz="1800">
                <a:solidFill>
                  <a:schemeClr val="bg1"/>
                </a:solidFill>
              </a:defRPr>
            </a:lvl4pPr>
            <a:lvl5pPr marL="914400" indent="-914400">
              <a:buFont typeface="+mj-lt"/>
              <a:buAutoNum type="arabicPeriod"/>
              <a:defRPr sz="5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779F154B-536A-D226-DF30-F2C6EA881FA3}"/>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314428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D Agenda Red">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bg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BF75E4EE-9BED-424E-9E5C-1EAED3586C3C}"/>
              </a:ext>
            </a:extLst>
          </p:cNvPr>
          <p:cNvSpPr>
            <a:spLocks noGrp="1"/>
          </p:cNvSpPr>
          <p:nvPr>
            <p:ph type="title"/>
          </p:nvPr>
        </p:nvSpPr>
        <p:spPr>
          <a:xfrm rot="5400000">
            <a:off x="-2543238" y="3077977"/>
            <a:ext cx="5823317" cy="361959"/>
          </a:xfrm>
        </p:spPr>
        <p:txBody>
          <a:bodyPr wrap="square" anchor="t">
            <a:spAutoFit/>
          </a:bodyPr>
          <a:lstStyle>
            <a:lvl1pPr>
              <a:defRPr sz="2800">
                <a:solidFill>
                  <a:schemeClr val="bg1"/>
                </a:solidFill>
              </a:defRPr>
            </a:lvl1pPr>
          </a:lstStyle>
          <a:p>
            <a:r>
              <a:rPr lang="en-US"/>
              <a:t>Click to edit Master title style</a:t>
            </a:r>
          </a:p>
        </p:txBody>
      </p:sp>
      <p:sp>
        <p:nvSpPr>
          <p:cNvPr id="6" name="Text Placeholder 2">
            <a:extLst>
              <a:ext uri="{FF2B5EF4-FFF2-40B4-BE49-F238E27FC236}">
                <a16:creationId xmlns:a16="http://schemas.microsoft.com/office/drawing/2014/main" id="{A080BE5C-026A-824A-9F24-7CDA1BA227FB}"/>
              </a:ext>
            </a:extLst>
          </p:cNvPr>
          <p:cNvSpPr>
            <a:spLocks noGrp="1"/>
          </p:cNvSpPr>
          <p:nvPr>
            <p:ph type="body" sz="quarter" idx="17"/>
          </p:nvPr>
        </p:nvSpPr>
        <p:spPr>
          <a:xfrm>
            <a:off x="1833336" y="1015157"/>
            <a:ext cx="9148989" cy="5339923"/>
          </a:xfrm>
        </p:spPr>
        <p:txBody>
          <a:bodyPr/>
          <a:lstStyle>
            <a:lvl1pPr marL="914400" indent="-914400">
              <a:lnSpc>
                <a:spcPct val="90000"/>
              </a:lnSpc>
              <a:spcBef>
                <a:spcPts val="0"/>
              </a:spcBef>
              <a:spcAft>
                <a:spcPts val="900"/>
              </a:spcAft>
              <a:buFont typeface="+mj-lt"/>
              <a:buAutoNum type="arabicPeriod"/>
              <a:defRPr sz="5400">
                <a:solidFill>
                  <a:schemeClr val="tx2"/>
                </a:solidFill>
              </a:defRPr>
            </a:lvl1pPr>
            <a:lvl2pPr marL="1139825" indent="-742950">
              <a:buFont typeface="+mj-lt"/>
              <a:buAutoNum type="arabicPeriod"/>
              <a:defRPr sz="4400">
                <a:solidFill>
                  <a:schemeClr val="tx2"/>
                </a:solidFill>
              </a:defRPr>
            </a:lvl2pPr>
            <a:lvl3pPr marL="1484313" indent="-742950">
              <a:buFont typeface="+mj-lt"/>
              <a:buAutoNum type="arabicPeriod"/>
              <a:defRPr sz="3600">
                <a:solidFill>
                  <a:schemeClr val="tx2"/>
                </a:solidFill>
              </a:defRPr>
            </a:lvl3pPr>
            <a:lvl4pPr marL="1430337" indent="-342900">
              <a:buFont typeface="+mj-lt"/>
              <a:buAutoNum type="arabicPeriod"/>
              <a:defRPr sz="1800">
                <a:solidFill>
                  <a:schemeClr val="tx2"/>
                </a:solidFill>
              </a:defRPr>
            </a:lvl4pPr>
            <a:lvl5pPr marL="914400" indent="-914400">
              <a:buFont typeface="+mj-lt"/>
              <a:buAutoNum type="arabicPeriod"/>
              <a:defRPr sz="5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413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dirty="0">
                <a:solidFill>
                  <a:schemeClr val="accent6">
                    <a:lumMod val="50000"/>
                  </a:schemeClr>
                </a:solidFill>
                <a:effectLst>
                  <a:innerShdw blurRad="38100" dist="25400" dir="8100000">
                    <a:prstClr val="black">
                      <a:alpha val="50000"/>
                    </a:prstClr>
                  </a:innerShdw>
                </a:effectLst>
              </a:rPr>
              <a:t>Agenda</a:t>
            </a:r>
          </a:p>
        </p:txBody>
      </p:sp>
      <p:sp>
        <p:nvSpPr>
          <p:cNvPr id="8" name="Content Placeholder 19">
            <a:extLst>
              <a:ext uri="{FF2B5EF4-FFF2-40B4-BE49-F238E27FC236}">
                <a16:creationId xmlns:a16="http://schemas.microsoft.com/office/drawing/2014/main" id="{10968AA9-77DE-9242-845F-5A78D07B68BE}"/>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
        <p:nvSpPr>
          <p:cNvPr id="12" name="TextBox 11">
            <a:extLst>
              <a:ext uri="{FF2B5EF4-FFF2-40B4-BE49-F238E27FC236}">
                <a16:creationId xmlns:a16="http://schemas.microsoft.com/office/drawing/2014/main" id="{208D36FA-EC4D-7D4A-B095-AC92E8A9595F}"/>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265934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D Agenda White">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BF75E4EE-9BED-424E-9E5C-1EAED3586C3C}"/>
              </a:ext>
            </a:extLst>
          </p:cNvPr>
          <p:cNvSpPr>
            <a:spLocks noGrp="1"/>
          </p:cNvSpPr>
          <p:nvPr>
            <p:ph type="title"/>
          </p:nvPr>
        </p:nvSpPr>
        <p:spPr>
          <a:xfrm rot="5400000">
            <a:off x="-2543238" y="3077977"/>
            <a:ext cx="5823317" cy="361959"/>
          </a:xfrm>
        </p:spPr>
        <p:txBody>
          <a:bodyPr wrap="square" anchor="t">
            <a:spAutoFit/>
          </a:bodyPr>
          <a:lstStyle>
            <a:lvl1pPr>
              <a:defRPr sz="2800">
                <a:solidFill>
                  <a:schemeClr val="tx2"/>
                </a:solidFill>
              </a:defRPr>
            </a:lvl1pPr>
          </a:lstStyle>
          <a:p>
            <a:r>
              <a:rPr lang="en-US"/>
              <a:t>Click to edit Master title style</a:t>
            </a:r>
          </a:p>
        </p:txBody>
      </p:sp>
      <p:sp>
        <p:nvSpPr>
          <p:cNvPr id="8" name="Text Placeholder 2">
            <a:extLst>
              <a:ext uri="{FF2B5EF4-FFF2-40B4-BE49-F238E27FC236}">
                <a16:creationId xmlns:a16="http://schemas.microsoft.com/office/drawing/2014/main" id="{82B492E3-40DB-A744-A544-A637244B80F7}"/>
              </a:ext>
            </a:extLst>
          </p:cNvPr>
          <p:cNvSpPr>
            <a:spLocks noGrp="1"/>
          </p:cNvSpPr>
          <p:nvPr>
            <p:ph type="body" sz="quarter" idx="17"/>
          </p:nvPr>
        </p:nvSpPr>
        <p:spPr>
          <a:xfrm>
            <a:off x="1833336" y="1015157"/>
            <a:ext cx="9148989" cy="5339923"/>
          </a:xfrm>
        </p:spPr>
        <p:txBody>
          <a:bodyPr/>
          <a:lstStyle>
            <a:lvl1pPr marL="914400" indent="-914400">
              <a:lnSpc>
                <a:spcPct val="90000"/>
              </a:lnSpc>
              <a:spcBef>
                <a:spcPts val="0"/>
              </a:spcBef>
              <a:spcAft>
                <a:spcPts val="900"/>
              </a:spcAft>
              <a:buFont typeface="+mj-lt"/>
              <a:buAutoNum type="arabicPeriod"/>
              <a:defRPr sz="5400">
                <a:solidFill>
                  <a:schemeClr val="tx2"/>
                </a:solidFill>
              </a:defRPr>
            </a:lvl1pPr>
            <a:lvl2pPr marL="1139825" indent="-742950">
              <a:buFont typeface="+mj-lt"/>
              <a:buAutoNum type="arabicPeriod"/>
              <a:defRPr sz="4400">
                <a:solidFill>
                  <a:schemeClr val="tx2"/>
                </a:solidFill>
              </a:defRPr>
            </a:lvl2pPr>
            <a:lvl3pPr marL="1484313" indent="-742950">
              <a:buFont typeface="+mj-lt"/>
              <a:buAutoNum type="arabicPeriod"/>
              <a:defRPr sz="3600">
                <a:solidFill>
                  <a:schemeClr val="tx2"/>
                </a:solidFill>
              </a:defRPr>
            </a:lvl3pPr>
            <a:lvl4pPr marL="1430337" indent="-342900">
              <a:buFont typeface="+mj-lt"/>
              <a:buAutoNum type="arabicPeriod"/>
              <a:defRPr sz="1800">
                <a:solidFill>
                  <a:schemeClr val="tx2"/>
                </a:solidFill>
              </a:defRPr>
            </a:lvl4pPr>
            <a:lvl5pPr marL="914400" indent="-914400">
              <a:buFont typeface="+mj-lt"/>
              <a:buAutoNum type="arabicPeriod"/>
              <a:defRPr sz="5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518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D Agenda Nicke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BF75E4EE-9BED-424E-9E5C-1EAED3586C3C}"/>
              </a:ext>
            </a:extLst>
          </p:cNvPr>
          <p:cNvSpPr>
            <a:spLocks noGrp="1"/>
          </p:cNvSpPr>
          <p:nvPr>
            <p:ph type="title"/>
          </p:nvPr>
        </p:nvSpPr>
        <p:spPr>
          <a:xfrm rot="5400000">
            <a:off x="-2543238" y="3077977"/>
            <a:ext cx="5823317" cy="361959"/>
          </a:xfrm>
        </p:spPr>
        <p:txBody>
          <a:bodyPr wrap="square" anchor="t">
            <a:spAutoFit/>
          </a:bodyPr>
          <a:lstStyle>
            <a:lvl1pPr>
              <a:defRPr sz="2800">
                <a:solidFill>
                  <a:schemeClr val="tx2"/>
                </a:solidFill>
              </a:defRPr>
            </a:lvl1pPr>
          </a:lstStyle>
          <a:p>
            <a:r>
              <a:rPr lang="en-US"/>
              <a:t>Click to edit Master title style</a:t>
            </a:r>
          </a:p>
        </p:txBody>
      </p:sp>
      <p:sp>
        <p:nvSpPr>
          <p:cNvPr id="8" name="Text Placeholder 2">
            <a:extLst>
              <a:ext uri="{FF2B5EF4-FFF2-40B4-BE49-F238E27FC236}">
                <a16:creationId xmlns:a16="http://schemas.microsoft.com/office/drawing/2014/main" id="{BD146A33-9805-4C48-A6F6-875CFC7CEED8}"/>
              </a:ext>
            </a:extLst>
          </p:cNvPr>
          <p:cNvSpPr>
            <a:spLocks noGrp="1"/>
          </p:cNvSpPr>
          <p:nvPr>
            <p:ph type="body" sz="quarter" idx="17"/>
          </p:nvPr>
        </p:nvSpPr>
        <p:spPr>
          <a:xfrm>
            <a:off x="1833336" y="1015157"/>
            <a:ext cx="9148989" cy="5339923"/>
          </a:xfrm>
        </p:spPr>
        <p:txBody>
          <a:bodyPr/>
          <a:lstStyle>
            <a:lvl1pPr marL="914400" indent="-914400">
              <a:lnSpc>
                <a:spcPct val="90000"/>
              </a:lnSpc>
              <a:spcBef>
                <a:spcPts val="0"/>
              </a:spcBef>
              <a:spcAft>
                <a:spcPts val="900"/>
              </a:spcAft>
              <a:buFont typeface="+mj-lt"/>
              <a:buAutoNum type="arabicPeriod"/>
              <a:defRPr sz="5400">
                <a:solidFill>
                  <a:schemeClr val="tx2"/>
                </a:solidFill>
              </a:defRPr>
            </a:lvl1pPr>
            <a:lvl2pPr marL="1139825" indent="-742950">
              <a:buFont typeface="+mj-lt"/>
              <a:buAutoNum type="arabicPeriod"/>
              <a:defRPr sz="4400">
                <a:solidFill>
                  <a:schemeClr val="tx2"/>
                </a:solidFill>
              </a:defRPr>
            </a:lvl2pPr>
            <a:lvl3pPr marL="1484313" indent="-742950">
              <a:buFont typeface="+mj-lt"/>
              <a:buAutoNum type="arabicPeriod"/>
              <a:defRPr sz="3600">
                <a:solidFill>
                  <a:schemeClr val="tx2"/>
                </a:solidFill>
              </a:defRPr>
            </a:lvl3pPr>
            <a:lvl4pPr marL="1430337" indent="-342900">
              <a:buFont typeface="+mj-lt"/>
              <a:buAutoNum type="arabicPeriod"/>
              <a:defRPr sz="1800">
                <a:solidFill>
                  <a:schemeClr val="tx2"/>
                </a:solidFill>
              </a:defRPr>
            </a:lvl4pPr>
            <a:lvl5pPr marL="914400" indent="-914400">
              <a:buFont typeface="+mj-lt"/>
              <a:buAutoNum type="arabicPeriod"/>
              <a:defRPr sz="5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824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D Agenda Gunmetal">
    <p:bg>
      <p:bgPr>
        <a:solidFill>
          <a:srgbClr val="FFFFFF"/>
        </a:solidFill>
        <a:effectLst/>
      </p:bgPr>
    </p:bg>
    <p:spTree>
      <p:nvGrpSpPr>
        <p:cNvPr id="1" name=""/>
        <p:cNvGrpSpPr/>
        <p:nvPr/>
      </p:nvGrpSpPr>
      <p:grpSpPr>
        <a:xfrm>
          <a:off x="0" y="0"/>
          <a:ext cx="0" cy="0"/>
          <a:chOff x="0" y="0"/>
          <a:chExt cx="0" cy="0"/>
        </a:xfrm>
      </p:grpSpPr>
      <p:sp>
        <p:nvSpPr>
          <p:cNvPr id="10" name="Rectangle: Single Corner Rounded 55">
            <a:extLst>
              <a:ext uri="{FF2B5EF4-FFF2-40B4-BE49-F238E27FC236}">
                <a16:creationId xmlns:a16="http://schemas.microsoft.com/office/drawing/2014/main" id="{F8479696-5776-4351-9904-F9783F17DE92}"/>
              </a:ext>
            </a:extLst>
          </p:cNvPr>
          <p:cNvSpPr/>
          <p:nvPr userDrawn="1"/>
        </p:nvSpPr>
        <p:spPr bwMode="gray">
          <a:xfrm>
            <a:off x="-114299" y="-127002"/>
            <a:ext cx="973370" cy="6482082"/>
          </a:xfrm>
          <a:prstGeom prst="roundRect">
            <a:avLst>
              <a:gd name="adj" fmla="val 8455"/>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5" name="Title 2">
            <a:extLst>
              <a:ext uri="{FF2B5EF4-FFF2-40B4-BE49-F238E27FC236}">
                <a16:creationId xmlns:a16="http://schemas.microsoft.com/office/drawing/2014/main" id="{B25BB882-FF84-4997-A4A9-C537179AE82A}"/>
              </a:ext>
            </a:extLst>
          </p:cNvPr>
          <p:cNvSpPr>
            <a:spLocks noGrp="1"/>
          </p:cNvSpPr>
          <p:nvPr>
            <p:ph type="title"/>
          </p:nvPr>
        </p:nvSpPr>
        <p:spPr>
          <a:xfrm rot="5400000">
            <a:off x="-2543238" y="3077977"/>
            <a:ext cx="5823317" cy="361959"/>
          </a:xfrm>
        </p:spPr>
        <p:txBody>
          <a:bodyPr wrap="square" anchor="t">
            <a:spAutoFit/>
          </a:bodyPr>
          <a:lstStyle>
            <a:lvl1pPr>
              <a:defRPr sz="2800">
                <a:solidFill>
                  <a:schemeClr val="bg1"/>
                </a:solidFill>
              </a:defRPr>
            </a:lvl1pPr>
          </a:lstStyle>
          <a:p>
            <a:r>
              <a:rPr lang="en-US"/>
              <a:t>Click to edit Master title style</a:t>
            </a:r>
          </a:p>
        </p:txBody>
      </p:sp>
      <p:sp>
        <p:nvSpPr>
          <p:cNvPr id="7" name="Text Placeholder 2">
            <a:extLst>
              <a:ext uri="{FF2B5EF4-FFF2-40B4-BE49-F238E27FC236}">
                <a16:creationId xmlns:a16="http://schemas.microsoft.com/office/drawing/2014/main" id="{BD2FAD59-06FA-664F-B2AC-846E9295BADA}"/>
              </a:ext>
            </a:extLst>
          </p:cNvPr>
          <p:cNvSpPr>
            <a:spLocks noGrp="1"/>
          </p:cNvSpPr>
          <p:nvPr>
            <p:ph type="body" sz="quarter" idx="17"/>
          </p:nvPr>
        </p:nvSpPr>
        <p:spPr>
          <a:xfrm>
            <a:off x="1833336" y="1015157"/>
            <a:ext cx="9148989" cy="5339923"/>
          </a:xfrm>
        </p:spPr>
        <p:txBody>
          <a:bodyPr/>
          <a:lstStyle>
            <a:lvl1pPr marL="914400" indent="-914400">
              <a:lnSpc>
                <a:spcPct val="90000"/>
              </a:lnSpc>
              <a:spcBef>
                <a:spcPts val="0"/>
              </a:spcBef>
              <a:spcAft>
                <a:spcPts val="900"/>
              </a:spcAft>
              <a:buFont typeface="+mj-lt"/>
              <a:buAutoNum type="arabicPeriod"/>
              <a:defRPr sz="5400">
                <a:solidFill>
                  <a:schemeClr val="tx2"/>
                </a:solidFill>
              </a:defRPr>
            </a:lvl1pPr>
            <a:lvl2pPr marL="1139825" indent="-742950">
              <a:buFont typeface="+mj-lt"/>
              <a:buAutoNum type="arabicPeriod"/>
              <a:defRPr sz="4400">
                <a:solidFill>
                  <a:schemeClr val="tx2"/>
                </a:solidFill>
              </a:defRPr>
            </a:lvl2pPr>
            <a:lvl3pPr marL="1484313" indent="-742950">
              <a:buFont typeface="+mj-lt"/>
              <a:buAutoNum type="arabicPeriod"/>
              <a:defRPr sz="3600">
                <a:solidFill>
                  <a:schemeClr val="tx2"/>
                </a:solidFill>
              </a:defRPr>
            </a:lvl3pPr>
            <a:lvl4pPr marL="1430337" indent="-342900">
              <a:buFont typeface="+mj-lt"/>
              <a:buAutoNum type="arabicPeriod"/>
              <a:defRPr sz="1800">
                <a:solidFill>
                  <a:schemeClr val="tx2"/>
                </a:solidFill>
              </a:defRPr>
            </a:lvl4pPr>
            <a:lvl5pPr marL="914400" indent="-914400">
              <a:buFont typeface="+mj-lt"/>
              <a:buAutoNum type="arabicPeriod"/>
              <a:defRPr sz="5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244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D Agenda Midnight">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7429ABC3-9EBB-47B5-BFD6-442F69DFAB3A}"/>
              </a:ext>
            </a:extLst>
          </p:cNvPr>
          <p:cNvSpPr/>
          <p:nvPr userDrawn="1"/>
        </p:nvSpPr>
        <p:spPr bwMode="gray">
          <a:xfrm>
            <a:off x="-114299" y="-127002"/>
            <a:ext cx="973370" cy="6482082"/>
          </a:xfrm>
          <a:prstGeom prst="roundRect">
            <a:avLst>
              <a:gd name="adj" fmla="val 8455"/>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828AA9EC-32E1-43B6-A637-836E83AC4266}"/>
              </a:ext>
            </a:extLst>
          </p:cNvPr>
          <p:cNvSpPr>
            <a:spLocks noGrp="1"/>
          </p:cNvSpPr>
          <p:nvPr>
            <p:ph type="title"/>
          </p:nvPr>
        </p:nvSpPr>
        <p:spPr>
          <a:xfrm rot="5400000">
            <a:off x="-2543238" y="3077977"/>
            <a:ext cx="5823317" cy="361959"/>
          </a:xfrm>
        </p:spPr>
        <p:txBody>
          <a:bodyPr wrap="square" anchor="t">
            <a:spAutoFit/>
          </a:bodyPr>
          <a:lstStyle>
            <a:lvl1pPr>
              <a:defRPr sz="2800">
                <a:solidFill>
                  <a:schemeClr val="bg1"/>
                </a:solidFill>
              </a:defRPr>
            </a:lvl1pPr>
          </a:lstStyle>
          <a:p>
            <a:r>
              <a:rPr lang="en-US"/>
              <a:t>Click to edit Master title style</a:t>
            </a:r>
          </a:p>
        </p:txBody>
      </p:sp>
      <p:sp>
        <p:nvSpPr>
          <p:cNvPr id="8" name="Text Placeholder 2">
            <a:extLst>
              <a:ext uri="{FF2B5EF4-FFF2-40B4-BE49-F238E27FC236}">
                <a16:creationId xmlns:a16="http://schemas.microsoft.com/office/drawing/2014/main" id="{43B8DC1D-A596-0743-91CF-4035BACF78CF}"/>
              </a:ext>
            </a:extLst>
          </p:cNvPr>
          <p:cNvSpPr>
            <a:spLocks noGrp="1"/>
          </p:cNvSpPr>
          <p:nvPr>
            <p:ph type="body" sz="quarter" idx="17"/>
          </p:nvPr>
        </p:nvSpPr>
        <p:spPr>
          <a:xfrm>
            <a:off x="1833336" y="1015157"/>
            <a:ext cx="9148989" cy="5339923"/>
          </a:xfrm>
        </p:spPr>
        <p:txBody>
          <a:bodyPr/>
          <a:lstStyle>
            <a:lvl1pPr marL="914400" indent="-914400">
              <a:lnSpc>
                <a:spcPct val="90000"/>
              </a:lnSpc>
              <a:spcBef>
                <a:spcPts val="0"/>
              </a:spcBef>
              <a:spcAft>
                <a:spcPts val="900"/>
              </a:spcAft>
              <a:buFont typeface="+mj-lt"/>
              <a:buAutoNum type="arabicPeriod"/>
              <a:defRPr sz="5400">
                <a:solidFill>
                  <a:schemeClr val="tx2"/>
                </a:solidFill>
              </a:defRPr>
            </a:lvl1pPr>
            <a:lvl2pPr marL="1139825" indent="-742950">
              <a:buFont typeface="+mj-lt"/>
              <a:buAutoNum type="arabicPeriod"/>
              <a:defRPr sz="4400">
                <a:solidFill>
                  <a:schemeClr val="tx2"/>
                </a:solidFill>
              </a:defRPr>
            </a:lvl2pPr>
            <a:lvl3pPr marL="1484313" indent="-742950">
              <a:buFont typeface="+mj-lt"/>
              <a:buAutoNum type="arabicPeriod"/>
              <a:defRPr sz="3600">
                <a:solidFill>
                  <a:schemeClr val="tx2"/>
                </a:solidFill>
              </a:defRPr>
            </a:lvl3pPr>
            <a:lvl4pPr marL="1430337" indent="-342900">
              <a:buFont typeface="+mj-lt"/>
              <a:buAutoNum type="arabicPeriod"/>
              <a:defRPr sz="1800">
                <a:solidFill>
                  <a:schemeClr val="tx2"/>
                </a:solidFill>
              </a:defRPr>
            </a:lvl4pPr>
            <a:lvl5pPr marL="914400" indent="-914400">
              <a:buFont typeface="+mj-lt"/>
              <a:buAutoNum type="arabicPeriod"/>
              <a:defRPr sz="5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4961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D 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5943600"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a:defRPr/>
            </a:pPr>
            <a:endParaRPr lang="en-US" dirty="0"/>
          </a:p>
        </p:txBody>
      </p:sp>
    </p:spTree>
    <p:extLst>
      <p:ext uri="{BB962C8B-B14F-4D97-AF65-F5344CB8AC3E}">
        <p14:creationId xmlns:p14="http://schemas.microsoft.com/office/powerpoint/2010/main" val="386792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D 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a:defRPr/>
            </a:pPr>
            <a:endParaRPr lang="en-US" dirty="0"/>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394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D 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a:defRPr/>
            </a:pPr>
            <a:endParaRPr lang="en-US" dirty="0"/>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978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D Title and (Subtitle with Bullets)">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BC4B80B4-5715-4F96-83DC-B3F7CF22C554}"/>
              </a:ext>
            </a:extLst>
          </p:cNvPr>
          <p:cNvSpPr>
            <a:spLocks noGrp="1"/>
          </p:cNvSpPr>
          <p:nvPr>
            <p:ph type="body" sz="quarter" idx="17"/>
          </p:nvPr>
        </p:nvSpPr>
        <p:spPr>
          <a:xfrm>
            <a:off x="494189" y="1088135"/>
            <a:ext cx="11187112" cy="236347"/>
          </a:xfrm>
        </p:spPr>
        <p:txBody>
          <a:bodyPr/>
          <a:lstStyle>
            <a:lvl1pPr>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7" name="Footer Placeholder 2">
            <a:extLst>
              <a:ext uri="{FF2B5EF4-FFF2-40B4-BE49-F238E27FC236}">
                <a16:creationId xmlns:a16="http://schemas.microsoft.com/office/drawing/2014/main" id="{F6C18923-35DB-3B4A-861B-A5445F6BE6DD}"/>
              </a:ext>
            </a:extLst>
          </p:cNvPr>
          <p:cNvSpPr>
            <a:spLocks noGrp="1"/>
          </p:cNvSpPr>
          <p:nvPr>
            <p:ph type="ftr" sz="quarter" idx="3"/>
          </p:nvPr>
        </p:nvSpPr>
        <p:spPr>
          <a:xfrm>
            <a:off x="495299" y="6532895"/>
            <a:ext cx="5943600"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endParaRPr lang="en-US" dirty="0"/>
          </a:p>
        </p:txBody>
      </p:sp>
    </p:spTree>
    <p:extLst>
      <p:ext uri="{BB962C8B-B14F-4D97-AF65-F5344CB8AC3E}">
        <p14:creationId xmlns:p14="http://schemas.microsoft.com/office/powerpoint/2010/main" val="83637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D Title and Takeaway Righ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a:defRPr/>
            </a:pPr>
            <a:endParaRPr lang="en-US" dirty="0"/>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300" y="642645"/>
            <a:ext cx="7391400" cy="361959"/>
          </a:xfrm>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90" y="1088135"/>
            <a:ext cx="7392134" cy="236347"/>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2">
            <a:extLst>
              <a:ext uri="{FF2B5EF4-FFF2-40B4-BE49-F238E27FC236}">
                <a16:creationId xmlns:a16="http://schemas.microsoft.com/office/drawing/2014/main" id="{BAF42B5A-06ED-4E95-BBB8-F57FEE1F84E5}"/>
              </a:ext>
            </a:extLst>
          </p:cNvPr>
          <p:cNvSpPr>
            <a:spLocks noGrp="1"/>
          </p:cNvSpPr>
          <p:nvPr>
            <p:ph type="body" sz="quarter" idx="17"/>
          </p:nvPr>
        </p:nvSpPr>
        <p:spPr>
          <a:xfrm>
            <a:off x="8829674" y="2058988"/>
            <a:ext cx="2867026" cy="411162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062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D Title Left S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a:defRPr/>
            </a:pPr>
            <a:endParaRPr lang="en-US" dirty="0"/>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299" y="2893677"/>
            <a:ext cx="2608263" cy="952155"/>
          </a:xfrm>
        </p:spPr>
        <p:txBody>
          <a:bodyPr/>
          <a:lstStyle/>
          <a:p>
            <a:r>
              <a:rPr lang="en-US"/>
              <a:t>Click to edit Master title style</a:t>
            </a:r>
          </a:p>
        </p:txBody>
      </p:sp>
      <p:sp>
        <p:nvSpPr>
          <p:cNvPr id="5" name="Subtitle">
            <a:extLst>
              <a:ext uri="{FF2B5EF4-FFF2-40B4-BE49-F238E27FC236}">
                <a16:creationId xmlns:a16="http://schemas.microsoft.com/office/drawing/2014/main" id="{8694D2CA-57FD-5A41-B5C7-1F8CECC66195}"/>
              </a:ext>
            </a:extLst>
          </p:cNvPr>
          <p:cNvSpPr>
            <a:spLocks noGrp="1"/>
          </p:cNvSpPr>
          <p:nvPr>
            <p:ph type="subTitle" idx="1" hasCustomPrompt="1"/>
          </p:nvPr>
        </p:nvSpPr>
        <p:spPr>
          <a:xfrm>
            <a:off x="494189" y="3904316"/>
            <a:ext cx="2608522" cy="1589409"/>
          </a:xfrm>
          <a:prstGeom prst="rect">
            <a:avLst/>
          </a:prstGeom>
        </p:spPr>
        <p:txBody>
          <a:bodyPr wrap="square">
            <a:spAutoFit/>
          </a:bodyPr>
          <a:lstStyle>
            <a:lvl1pPr marL="285750" indent="-285750" algn="l" defTabSz="914400" rtl="0" eaLnBrk="1" latinLnBrk="0" hangingPunct="1">
              <a:lnSpc>
                <a:spcPct val="96000"/>
              </a:lnSpc>
              <a:spcBef>
                <a:spcPts val="900"/>
              </a:spcBef>
              <a:buClr>
                <a:schemeClr val="tx2"/>
              </a:buClr>
              <a:buFont typeface="Arial" panose="020B0604020202020204" pitchFamily="34" charset="0"/>
              <a:buChar char="•"/>
              <a:defRPr lang="en-US" sz="1600" kern="1200" baseline="0" dirty="0">
                <a:solidFill>
                  <a:schemeClr val="tx2"/>
                </a:solidFill>
                <a:latin typeface="+mn-lt"/>
                <a:ea typeface="+mn-ea"/>
                <a:cs typeface="+mn-cs"/>
              </a:defRPr>
            </a:lvl1pPr>
            <a:lvl2pPr marL="301625" indent="-301625" algn="l">
              <a:buClr>
                <a:schemeClr val="tx2"/>
              </a:buClr>
              <a:buFont typeface="Arial" panose="020B0604020202020204" pitchFamily="34" charset="0"/>
              <a:buChar char="•"/>
              <a:tabLst>
                <a:tab pos="2003425" algn="l"/>
              </a:tabLst>
              <a:defRPr sz="1400"/>
            </a:lvl2pPr>
            <a:lvl3pPr marL="571500" indent="-269875" algn="l">
              <a:buClr>
                <a:schemeClr val="tx2"/>
              </a:buClr>
              <a:buFont typeface="Arial" panose="020B0604020202020204" pitchFamily="34" charset="0"/>
              <a:buChar char="•"/>
              <a:tabLst/>
              <a:defRPr sz="1800"/>
            </a:lvl3pPr>
            <a:lvl4pPr marL="571500" indent="-269875" algn="l">
              <a:buClr>
                <a:schemeClr val="tx2"/>
              </a:buClr>
              <a:buFont typeface="Arial" panose="020B0604020202020204" pitchFamily="34" charset="0"/>
              <a:buChar char="•"/>
              <a:tabLst/>
              <a:defRPr sz="1400"/>
            </a:lvl4pPr>
            <a:lvl5pPr marL="850900" indent="-279400" algn="l">
              <a:spcBef>
                <a:spcPts val="75"/>
              </a:spcBef>
              <a:spcAft>
                <a:spcPts val="75"/>
              </a:spcAft>
              <a:buFont typeface="Arial" panose="020B0604020202020204" pitchFamily="34" charset="0"/>
              <a:buChar char="•"/>
              <a:tabLst/>
              <a:defRPr sz="1400" b="0"/>
            </a:lvl5pPr>
            <a:lvl6pPr marL="800100" indent="-800100" algn="l">
              <a:buFont typeface="Arial" panose="020B0604020202020204" pitchFamily="34" charset="0"/>
              <a:buChar char="•"/>
              <a:tabLst/>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569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White">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B4C11CA4-B58A-1E45-86AF-685220A2EC36}"/>
              </a:ext>
            </a:extLst>
          </p:cNvPr>
          <p:cNvSpPr>
            <a:spLocks noGrp="1"/>
          </p:cNvSpPr>
          <p:nvPr>
            <p:ph sz="quarter" idx="10"/>
          </p:nvPr>
        </p:nvSpPr>
        <p:spPr>
          <a:xfrm>
            <a:off x="1833336" y="1015156"/>
            <a:ext cx="9148989" cy="5339923"/>
          </a:xfrm>
          <a:prstGeom prst="rect">
            <a:avLst/>
          </a:prstGeom>
        </p:spPr>
        <p:txBody>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30577A47-956C-6A4F-8971-CCC759B90BEE}"/>
              </a:ext>
            </a:extLst>
          </p:cNvPr>
          <p:cNvSpPr>
            <a:spLocks noGrp="1"/>
          </p:cNvSpPr>
          <p:nvPr>
            <p:ph type="title"/>
          </p:nvPr>
        </p:nvSpPr>
        <p:spPr>
          <a:xfrm rot="5400000">
            <a:off x="-2472981" y="3007719"/>
            <a:ext cx="5682803" cy="361959"/>
          </a:xfrm>
        </p:spPr>
        <p:txBody>
          <a:bodyPr wrap="square">
            <a:spAutoFit/>
          </a:bodyPr>
          <a:lstStyle>
            <a:lvl1pPr>
              <a:defRPr sz="28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21472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D Title and Content">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96390C4F-C50D-4EA4-B36C-FD3A6D8926A2}"/>
              </a:ext>
            </a:extLst>
          </p:cNvPr>
          <p:cNvSpPr>
            <a:spLocks noGrp="1"/>
          </p:cNvSpPr>
          <p:nvPr>
            <p:ph sz="quarter" idx="16"/>
          </p:nvPr>
        </p:nvSpPr>
        <p:spPr>
          <a:xfrm>
            <a:off x="494188" y="1719072"/>
            <a:ext cx="11202511"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2895"/>
            <a:ext cx="5943600" cy="118174"/>
          </a:xfrm>
        </p:spPr>
        <p:txBody>
          <a:bodyPr/>
          <a:lstStyle>
            <a:lvl1pPr>
              <a:defRPr>
                <a:solidFill>
                  <a:schemeClr val="accent5">
                    <a:lumMod val="60000"/>
                    <a:lumOff val="40000"/>
                  </a:schemeClr>
                </a:solidFill>
              </a:defRPr>
            </a:lvl1pPr>
          </a:lstStyle>
          <a:p>
            <a:pPr>
              <a:defRPr/>
            </a:pPr>
            <a:endParaRPr lang="en-US" dirty="0"/>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9078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D 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endParaRPr lang="en-US" dirty="0"/>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5786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D 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endParaRPr lang="en-US" dirty="0"/>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9258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SD Title and Subtitle Red">
    <p:bg>
      <p:bgPr>
        <a:solidFill>
          <a:schemeClr val="bg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2F3A8CC-E70D-4655-9738-607E9AB570DB}"/>
              </a:ext>
            </a:extLst>
          </p:cNvPr>
          <p:cNvSpPr>
            <a:spLocks noGrp="1"/>
          </p:cNvSpPr>
          <p:nvPr>
            <p:ph type="ftr" sz="quarter" idx="10"/>
          </p:nvPr>
        </p:nvSpPr>
        <p:spPr>
          <a:xfrm>
            <a:off x="495299" y="6532895"/>
            <a:ext cx="5943600"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bg1"/>
                </a:solidFill>
                <a:latin typeface="+mn-lt"/>
                <a:ea typeface="+mn-ea"/>
                <a:cs typeface="+mn-cs"/>
              </a:defRPr>
            </a:lvl1pPr>
          </a:lstStyle>
          <a:p>
            <a:endParaRPr lang="en-US" dirty="0"/>
          </a:p>
        </p:txBody>
      </p:sp>
      <p:sp>
        <p:nvSpPr>
          <p:cNvPr id="5" name="Title 3">
            <a:extLst>
              <a:ext uri="{FF2B5EF4-FFF2-40B4-BE49-F238E27FC236}">
                <a16:creationId xmlns:a16="http://schemas.microsoft.com/office/drawing/2014/main" id="{8BAE2EEE-D744-4DCE-AA4D-329EBB37E8D0}"/>
              </a:ext>
            </a:extLst>
          </p:cNvPr>
          <p:cNvSpPr>
            <a:spLocks noGrp="1"/>
          </p:cNvSpPr>
          <p:nvPr>
            <p:ph type="title"/>
          </p:nvPr>
        </p:nvSpPr>
        <p:spPr>
          <a:xfrm>
            <a:off x="495300" y="642645"/>
            <a:ext cx="11187112" cy="361959"/>
          </a:xfrm>
        </p:spPr>
        <p:txBody>
          <a:bodyPr/>
          <a:lstStyle>
            <a:lvl1pPr>
              <a:defRPr>
                <a:solidFill>
                  <a:schemeClr val="bg1"/>
                </a:solidFill>
              </a:defRPr>
            </a:lvl1pPr>
          </a:lstStyle>
          <a:p>
            <a:r>
              <a:rPr lang="en-US"/>
              <a:t>Click to edit Master title style</a:t>
            </a:r>
          </a:p>
        </p:txBody>
      </p:sp>
      <p:sp>
        <p:nvSpPr>
          <p:cNvPr id="6" name="Subtitle">
            <a:extLst>
              <a:ext uri="{FF2B5EF4-FFF2-40B4-BE49-F238E27FC236}">
                <a16:creationId xmlns:a16="http://schemas.microsoft.com/office/drawing/2014/main" id="{851BFC7F-08CD-484C-AEAC-FDDD29DB9146}"/>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a:extLst>
              <a:ext uri="{FF2B5EF4-FFF2-40B4-BE49-F238E27FC236}">
                <a16:creationId xmlns:a16="http://schemas.microsoft.com/office/drawing/2014/main" id="{53270F94-B0D0-418A-A0DA-8F392DF00CE2}"/>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7" name="TextBox 6">
            <a:extLst>
              <a:ext uri="{FF2B5EF4-FFF2-40B4-BE49-F238E27FC236}">
                <a16:creationId xmlns:a16="http://schemas.microsoft.com/office/drawing/2014/main" id="{8C7A4937-F361-A84D-BBA4-930690AF5853}"/>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bg1"/>
                </a:solidFill>
              </a:rPr>
              <a:t>Confidential – Qualcomm Technologies, Inc. and/or its affiliated companies – May Contain Trade Secrets</a:t>
            </a:r>
          </a:p>
        </p:txBody>
      </p:sp>
    </p:spTree>
    <p:extLst>
      <p:ext uri="{BB962C8B-B14F-4D97-AF65-F5344CB8AC3E}">
        <p14:creationId xmlns:p14="http://schemas.microsoft.com/office/powerpoint/2010/main" val="3998121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D Title and Subtitle White">
    <p:bg>
      <p:bgPr>
        <a:solidFill>
          <a:srgbClr val="FAFBFC"/>
        </a:solidFill>
        <a:effectLst/>
      </p:bgPr>
    </p:bg>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453A31F0-4DB5-457C-A903-35FF518AB4EA}"/>
              </a:ext>
            </a:extLst>
          </p:cNvPr>
          <p:cNvSpPr>
            <a:spLocks noGrp="1"/>
          </p:cNvSpPr>
          <p:nvPr>
            <p:ph type="ftr" sz="quarter" idx="10"/>
          </p:nvPr>
        </p:nvSpPr>
        <p:spPr>
          <a:xfrm>
            <a:off x="495299" y="6532895"/>
            <a:ext cx="5943600"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endParaRPr lang="en-US" dirty="0"/>
          </a:p>
        </p:txBody>
      </p:sp>
      <p:sp>
        <p:nvSpPr>
          <p:cNvPr id="3" name="Title 3">
            <a:extLst>
              <a:ext uri="{FF2B5EF4-FFF2-40B4-BE49-F238E27FC236}">
                <a16:creationId xmlns:a16="http://schemas.microsoft.com/office/drawing/2014/main" id="{309C22E6-2FE0-490B-BAC5-88E5C6751D9E}"/>
              </a:ext>
            </a:extLst>
          </p:cNvPr>
          <p:cNvSpPr>
            <a:spLocks noGrp="1"/>
          </p:cNvSpPr>
          <p:nvPr>
            <p:ph type="title"/>
          </p:nvPr>
        </p:nvSpPr>
        <p:spPr>
          <a:xfrm>
            <a:off x="495300" y="642645"/>
            <a:ext cx="11187112" cy="361959"/>
          </a:xfrm>
        </p:spPr>
        <p:txBody>
          <a:bodyPr/>
          <a:lstStyle>
            <a:lvl1pPr>
              <a:defRPr>
                <a:solidFill>
                  <a:schemeClr val="tx2"/>
                </a:solidFill>
              </a:defRPr>
            </a:lvl1pPr>
          </a:lstStyle>
          <a:p>
            <a:r>
              <a:rPr lang="en-US"/>
              <a:t>Click to edit Master title style</a:t>
            </a:r>
          </a:p>
        </p:txBody>
      </p:sp>
      <p:sp>
        <p:nvSpPr>
          <p:cNvPr id="4" name="Subtitle">
            <a:extLst>
              <a:ext uri="{FF2B5EF4-FFF2-40B4-BE49-F238E27FC236}">
                <a16:creationId xmlns:a16="http://schemas.microsoft.com/office/drawing/2014/main" id="{8FF0793D-08C6-4F61-A423-730FEF5A6DBB}"/>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7884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D Title and Subtitle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453A31F0-4DB5-457C-A903-35FF518AB4EA}"/>
              </a:ext>
            </a:extLst>
          </p:cNvPr>
          <p:cNvSpPr>
            <a:spLocks noGrp="1"/>
          </p:cNvSpPr>
          <p:nvPr>
            <p:ph type="ftr" sz="quarter" idx="10"/>
          </p:nvPr>
        </p:nvSpPr>
        <p:spPr>
          <a:xfrm>
            <a:off x="495299" y="6532895"/>
            <a:ext cx="5943600"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6">
                    <a:lumMod val="75000"/>
                  </a:schemeClr>
                </a:solidFill>
                <a:latin typeface="+mn-lt"/>
                <a:ea typeface="+mn-ea"/>
                <a:cs typeface="+mn-cs"/>
              </a:defRPr>
            </a:lvl1pPr>
          </a:lstStyle>
          <a:p>
            <a:endParaRPr lang="en-US" dirty="0"/>
          </a:p>
        </p:txBody>
      </p:sp>
      <p:sp>
        <p:nvSpPr>
          <p:cNvPr id="3" name="Title 3">
            <a:extLst>
              <a:ext uri="{FF2B5EF4-FFF2-40B4-BE49-F238E27FC236}">
                <a16:creationId xmlns:a16="http://schemas.microsoft.com/office/drawing/2014/main" id="{309C22E6-2FE0-490B-BAC5-88E5C6751D9E}"/>
              </a:ext>
            </a:extLst>
          </p:cNvPr>
          <p:cNvSpPr>
            <a:spLocks noGrp="1"/>
          </p:cNvSpPr>
          <p:nvPr>
            <p:ph type="title"/>
          </p:nvPr>
        </p:nvSpPr>
        <p:spPr>
          <a:xfrm>
            <a:off x="495300" y="642645"/>
            <a:ext cx="11187112" cy="361959"/>
          </a:xfrm>
        </p:spPr>
        <p:txBody>
          <a:bodyPr/>
          <a:lstStyle>
            <a:lvl1pPr>
              <a:defRPr>
                <a:solidFill>
                  <a:schemeClr val="tx2"/>
                </a:solidFill>
              </a:defRPr>
            </a:lvl1pPr>
          </a:lstStyle>
          <a:p>
            <a:r>
              <a:rPr lang="en-US"/>
              <a:t>Click to edit Master title style</a:t>
            </a:r>
          </a:p>
        </p:txBody>
      </p:sp>
      <p:sp>
        <p:nvSpPr>
          <p:cNvPr id="4" name="Subtitle">
            <a:extLst>
              <a:ext uri="{FF2B5EF4-FFF2-40B4-BE49-F238E27FC236}">
                <a16:creationId xmlns:a16="http://schemas.microsoft.com/office/drawing/2014/main" id="{8FF0793D-08C6-4F61-A423-730FEF5A6DBB}"/>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391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SD Title and Subtitle Gunmetal">
    <p:bg>
      <p:bgPr>
        <a:solidFill>
          <a:schemeClr val="accent5"/>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AD80C37-2083-4D37-BD1B-FD58CA4160CB}"/>
              </a:ext>
            </a:extLst>
          </p:cNvPr>
          <p:cNvSpPr>
            <a:spLocks noGrp="1"/>
          </p:cNvSpPr>
          <p:nvPr>
            <p:ph type="ftr" sz="quarter" idx="10"/>
          </p:nvPr>
        </p:nvSpPr>
        <p:spPr>
          <a:xfrm>
            <a:off x="495299" y="6532895"/>
            <a:ext cx="5943600"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endParaRPr lang="en-US" dirty="0"/>
          </a:p>
        </p:txBody>
      </p:sp>
      <p:sp>
        <p:nvSpPr>
          <p:cNvPr id="5" name="Title 3">
            <a:extLst>
              <a:ext uri="{FF2B5EF4-FFF2-40B4-BE49-F238E27FC236}">
                <a16:creationId xmlns:a16="http://schemas.microsoft.com/office/drawing/2014/main" id="{C8663155-F71F-4E37-929E-734AA04A2137}"/>
              </a:ext>
            </a:extLst>
          </p:cNvPr>
          <p:cNvSpPr>
            <a:spLocks noGrp="1"/>
          </p:cNvSpPr>
          <p:nvPr>
            <p:ph type="title"/>
          </p:nvPr>
        </p:nvSpPr>
        <p:spPr>
          <a:xfrm>
            <a:off x="495300" y="642645"/>
            <a:ext cx="11187112" cy="361959"/>
          </a:xfrm>
        </p:spPr>
        <p:txBody>
          <a:bodyPr/>
          <a:lstStyle>
            <a:lvl1pPr>
              <a:defRPr>
                <a:solidFill>
                  <a:schemeClr val="bg1"/>
                </a:solidFill>
              </a:defRPr>
            </a:lvl1pPr>
          </a:lstStyle>
          <a:p>
            <a:r>
              <a:rPr lang="en-US"/>
              <a:t>Click to edit Master title style</a:t>
            </a:r>
          </a:p>
        </p:txBody>
      </p:sp>
      <p:sp>
        <p:nvSpPr>
          <p:cNvPr id="6" name="Subtitle">
            <a:extLst>
              <a:ext uri="{FF2B5EF4-FFF2-40B4-BE49-F238E27FC236}">
                <a16:creationId xmlns:a16="http://schemas.microsoft.com/office/drawing/2014/main" id="{1AA9D118-B949-48F9-8441-498DC3CA5E9F}"/>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a:extLst>
              <a:ext uri="{FF2B5EF4-FFF2-40B4-BE49-F238E27FC236}">
                <a16:creationId xmlns:a16="http://schemas.microsoft.com/office/drawing/2014/main" id="{F335D76E-32AD-4DEE-90A0-93ECEF4B0FFC}"/>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9" name="TextBox 8">
            <a:extLst>
              <a:ext uri="{FF2B5EF4-FFF2-40B4-BE49-F238E27FC236}">
                <a16:creationId xmlns:a16="http://schemas.microsoft.com/office/drawing/2014/main" id="{AD838838-BE57-E34A-ABF5-2C0070416E05}"/>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3027150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SD Title and Subtitle Midnight">
    <p:bg>
      <p:bgPr>
        <a:solidFill>
          <a:schemeClr val="tx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26824E5-24D4-439C-96E3-DE800C32FF7C}"/>
              </a:ext>
            </a:extLst>
          </p:cNvPr>
          <p:cNvSpPr>
            <a:spLocks noGrp="1"/>
          </p:cNvSpPr>
          <p:nvPr>
            <p:ph type="ftr" sz="quarter" idx="10"/>
          </p:nvPr>
        </p:nvSpPr>
        <p:spPr>
          <a:xfrm>
            <a:off x="495299" y="6532895"/>
            <a:ext cx="5943600"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endParaRPr lang="en-US" dirty="0"/>
          </a:p>
        </p:txBody>
      </p:sp>
      <p:sp>
        <p:nvSpPr>
          <p:cNvPr id="5" name="Title 3">
            <a:extLst>
              <a:ext uri="{FF2B5EF4-FFF2-40B4-BE49-F238E27FC236}">
                <a16:creationId xmlns:a16="http://schemas.microsoft.com/office/drawing/2014/main" id="{0321B3C6-CCC0-410B-99D2-AF5F9DBD6269}"/>
              </a:ext>
            </a:extLst>
          </p:cNvPr>
          <p:cNvSpPr>
            <a:spLocks noGrp="1"/>
          </p:cNvSpPr>
          <p:nvPr>
            <p:ph type="title"/>
          </p:nvPr>
        </p:nvSpPr>
        <p:spPr>
          <a:xfrm>
            <a:off x="495300" y="642645"/>
            <a:ext cx="11187112" cy="361959"/>
          </a:xfrm>
        </p:spPr>
        <p:txBody>
          <a:bodyPr/>
          <a:lstStyle>
            <a:lvl1pPr>
              <a:defRPr>
                <a:solidFill>
                  <a:schemeClr val="bg1"/>
                </a:solidFill>
              </a:defRPr>
            </a:lvl1pPr>
          </a:lstStyle>
          <a:p>
            <a:r>
              <a:rPr lang="en-US"/>
              <a:t>Click to edit Master title style</a:t>
            </a:r>
          </a:p>
        </p:txBody>
      </p:sp>
      <p:sp>
        <p:nvSpPr>
          <p:cNvPr id="6" name="Subtitle">
            <a:extLst>
              <a:ext uri="{FF2B5EF4-FFF2-40B4-BE49-F238E27FC236}">
                <a16:creationId xmlns:a16="http://schemas.microsoft.com/office/drawing/2014/main" id="{7338B18C-2B89-4572-910C-EA1F43F15ABD}"/>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Box 8">
            <a:extLst>
              <a:ext uri="{FF2B5EF4-FFF2-40B4-BE49-F238E27FC236}">
                <a16:creationId xmlns:a16="http://schemas.microsoft.com/office/drawing/2014/main" id="{B5780F14-570B-4BDF-BDF0-3FE3F89E0B59}"/>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40000"/>
                  <a:lumOff val="60000"/>
                </a:schemeClr>
              </a:solidFill>
              <a:latin typeface="+mn-lt"/>
              <a:ea typeface="+mn-ea"/>
              <a:cs typeface="+mn-cs"/>
            </a:endParaRPr>
          </a:p>
        </p:txBody>
      </p:sp>
      <p:sp>
        <p:nvSpPr>
          <p:cNvPr id="7" name="TextBox 6">
            <a:extLst>
              <a:ext uri="{FF2B5EF4-FFF2-40B4-BE49-F238E27FC236}">
                <a16:creationId xmlns:a16="http://schemas.microsoft.com/office/drawing/2014/main" id="{BB07E57D-E08F-644F-934B-0835F92FB4B9}"/>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256976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SD Blank Fireball Red">
    <p:bg>
      <p:bgPr>
        <a:solidFill>
          <a:srgbClr val="CD111E"/>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4090C8C-59C5-42DB-9E6B-C8720D5DA406}"/>
              </a:ext>
            </a:extLst>
          </p:cNvPr>
          <p:cNvGrpSpPr/>
          <p:nvPr userDrawn="1"/>
        </p:nvGrpSpPr>
        <p:grpSpPr>
          <a:xfrm>
            <a:off x="1491431" y="-3822437"/>
            <a:ext cx="16383615" cy="16425346"/>
            <a:chOff x="-9345612" y="-3560784"/>
            <a:chExt cx="6856412" cy="6873876"/>
          </a:xfrm>
        </p:grpSpPr>
        <p:sp>
          <p:nvSpPr>
            <p:cNvPr id="5" name="Freeform 21">
              <a:extLst>
                <a:ext uri="{FF2B5EF4-FFF2-40B4-BE49-F238E27FC236}">
                  <a16:creationId xmlns:a16="http://schemas.microsoft.com/office/drawing/2014/main" id="{FB0191BC-557C-40E7-84D4-DD4F3F8AE5E7}"/>
                </a:ext>
              </a:extLst>
            </p:cNvPr>
            <p:cNvSpPr>
              <a:spLocks/>
            </p:cNvSpPr>
            <p:nvPr/>
          </p:nvSpPr>
          <p:spPr bwMode="auto">
            <a:xfrm>
              <a:off x="-9345612" y="-3560784"/>
              <a:ext cx="6856412" cy="6858000"/>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CD111E"/>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22">
              <a:extLst>
                <a:ext uri="{FF2B5EF4-FFF2-40B4-BE49-F238E27FC236}">
                  <a16:creationId xmlns:a16="http://schemas.microsoft.com/office/drawing/2014/main" id="{BFA37406-4A88-4EB6-983F-A50E2640DC60}"/>
                </a:ext>
              </a:extLst>
            </p:cNvPr>
            <p:cNvSpPr>
              <a:spLocks/>
            </p:cNvSpPr>
            <p:nvPr/>
          </p:nvSpPr>
          <p:spPr bwMode="auto">
            <a:xfrm>
              <a:off x="-9345612" y="-3560784"/>
              <a:ext cx="5151437" cy="6873875"/>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D81220"/>
            </a:solidFill>
            <a:ln>
              <a:noFill/>
            </a:ln>
            <a:effectLst>
              <a:outerShdw blurRad="304800" dist="304800" dir="8100000" algn="tr" rotWithShape="0">
                <a:srgbClr val="1F0306">
                  <a:alpha val="34902"/>
                </a:srgbClr>
              </a:outerShdw>
            </a:effectLst>
          </p:spPr>
          <p:txBody>
            <a:bodyPr vert="horz" wrap="square" lIns="91440" tIns="45720" rIns="91440" bIns="45720" numCol="1" anchor="t" anchorCtr="0" compatLnSpc="1">
              <a:prstTxWarp prst="textNoShape">
                <a:avLst/>
              </a:prstTxWarp>
            </a:bodyPr>
            <a:lstStyle/>
            <a:p>
              <a:endParaRPr lang="en-US"/>
            </a:p>
          </p:txBody>
        </p:sp>
        <p:sp>
          <p:nvSpPr>
            <p:cNvPr id="7" name="Freeform 23">
              <a:extLst>
                <a:ext uri="{FF2B5EF4-FFF2-40B4-BE49-F238E27FC236}">
                  <a16:creationId xmlns:a16="http://schemas.microsoft.com/office/drawing/2014/main" id="{DEC153D6-5EE9-4268-A6CA-7DE8BDE9BB33}"/>
                </a:ext>
              </a:extLst>
            </p:cNvPr>
            <p:cNvSpPr>
              <a:spLocks/>
            </p:cNvSpPr>
            <p:nvPr/>
          </p:nvSpPr>
          <p:spPr bwMode="auto">
            <a:xfrm>
              <a:off x="-6992937" y="-3559196"/>
              <a:ext cx="4503737" cy="6872288"/>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bg2"/>
            </a:solidFill>
            <a:ln>
              <a:noFill/>
            </a:ln>
            <a:effectLst>
              <a:outerShdw blurRad="304800" dist="304800" dir="8100000" algn="tr" rotWithShape="0">
                <a:srgbClr val="160204">
                  <a:alpha val="35000"/>
                </a:srgbClr>
              </a:outerShdw>
            </a:effectLst>
          </p:spPr>
          <p:txBody>
            <a:bodyPr vert="horz" wrap="square" lIns="91440" tIns="45720" rIns="91440" bIns="45720" numCol="1" anchor="t" anchorCtr="0" compatLnSpc="1">
              <a:prstTxWarp prst="textNoShape">
                <a:avLst/>
              </a:prstTxWarp>
            </a:bodyPr>
            <a:lstStyle/>
            <a:p>
              <a:endParaRPr lang="en-US"/>
            </a:p>
          </p:txBody>
        </p:sp>
      </p:grpSp>
      <p:sp>
        <p:nvSpPr>
          <p:cNvPr id="8" name="Text Placeholder 2">
            <a:extLst>
              <a:ext uri="{FF2B5EF4-FFF2-40B4-BE49-F238E27FC236}">
                <a16:creationId xmlns:a16="http://schemas.microsoft.com/office/drawing/2014/main" id="{94ED5EAF-78DC-43F8-94C6-0A3E845563B5}"/>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10" name="TextBox 9">
            <a:extLst>
              <a:ext uri="{FF2B5EF4-FFF2-40B4-BE49-F238E27FC236}">
                <a16:creationId xmlns:a16="http://schemas.microsoft.com/office/drawing/2014/main" id="{5E89D24C-C3C5-0B41-A42D-29F52EE22F9D}"/>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bg1"/>
                </a:solidFill>
              </a:rPr>
              <a:t>Confidential – Qualcomm Technologies, Inc. and/or its affiliated companies – May Contain Trade Secrets</a:t>
            </a:r>
          </a:p>
        </p:txBody>
      </p:sp>
      <p:sp>
        <p:nvSpPr>
          <p:cNvPr id="12" name="Text Placeholder 2">
            <a:extLst>
              <a:ext uri="{FF2B5EF4-FFF2-40B4-BE49-F238E27FC236}">
                <a16:creationId xmlns:a16="http://schemas.microsoft.com/office/drawing/2014/main" id="{C464D679-1580-4DBB-A11D-DC62EB97446E}"/>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dirty="0"/>
              <a:t>Quote attribution</a:t>
            </a:r>
          </a:p>
        </p:txBody>
      </p:sp>
      <p:sp>
        <p:nvSpPr>
          <p:cNvPr id="13" name="Text Placeholder 47">
            <a:extLst>
              <a:ext uri="{FF2B5EF4-FFF2-40B4-BE49-F238E27FC236}">
                <a16:creationId xmlns:a16="http://schemas.microsoft.com/office/drawing/2014/main" id="{158A983D-A462-49A3-A422-64FAFD233B98}"/>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Tree>
    <p:extLst>
      <p:ext uri="{BB962C8B-B14F-4D97-AF65-F5344CB8AC3E}">
        <p14:creationId xmlns:p14="http://schemas.microsoft.com/office/powerpoint/2010/main" val="344700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SD Blank Fireball White">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4090C8C-59C5-42DB-9E6B-C8720D5DA406}"/>
              </a:ext>
            </a:extLst>
          </p:cNvPr>
          <p:cNvGrpSpPr/>
          <p:nvPr userDrawn="1"/>
        </p:nvGrpSpPr>
        <p:grpSpPr>
          <a:xfrm>
            <a:off x="1491431" y="-3822192"/>
            <a:ext cx="16383615" cy="16425346"/>
            <a:chOff x="-9345612" y="-3560784"/>
            <a:chExt cx="6856412" cy="6873876"/>
          </a:xfrm>
        </p:grpSpPr>
        <p:sp>
          <p:nvSpPr>
            <p:cNvPr id="5" name="Freeform 21">
              <a:extLst>
                <a:ext uri="{FF2B5EF4-FFF2-40B4-BE49-F238E27FC236}">
                  <a16:creationId xmlns:a16="http://schemas.microsoft.com/office/drawing/2014/main" id="{FB0191BC-557C-40E7-84D4-DD4F3F8AE5E7}"/>
                </a:ext>
              </a:extLst>
            </p:cNvPr>
            <p:cNvSpPr>
              <a:spLocks/>
            </p:cNvSpPr>
            <p:nvPr/>
          </p:nvSpPr>
          <p:spPr bwMode="auto">
            <a:xfrm>
              <a:off x="-9345612" y="-3560784"/>
              <a:ext cx="6856412" cy="6858000"/>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DEE3EC"/>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22">
              <a:extLst>
                <a:ext uri="{FF2B5EF4-FFF2-40B4-BE49-F238E27FC236}">
                  <a16:creationId xmlns:a16="http://schemas.microsoft.com/office/drawing/2014/main" id="{BFA37406-4A88-4EB6-983F-A50E2640DC60}"/>
                </a:ext>
              </a:extLst>
            </p:cNvPr>
            <p:cNvSpPr>
              <a:spLocks/>
            </p:cNvSpPr>
            <p:nvPr/>
          </p:nvSpPr>
          <p:spPr bwMode="auto">
            <a:xfrm>
              <a:off x="-9345612" y="-3560784"/>
              <a:ext cx="5151437" cy="6873875"/>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F1F2F5"/>
            </a:solidFill>
            <a:ln>
              <a:noFill/>
            </a:ln>
            <a:effectLst>
              <a:outerShdw blurRad="304800" dist="304800" dir="8100000" algn="tr" rotWithShape="0">
                <a:schemeClr val="accent5">
                  <a:lumMod val="50000"/>
                  <a:alpha val="35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7" name="Freeform 23">
              <a:extLst>
                <a:ext uri="{FF2B5EF4-FFF2-40B4-BE49-F238E27FC236}">
                  <a16:creationId xmlns:a16="http://schemas.microsoft.com/office/drawing/2014/main" id="{DEC153D6-5EE9-4268-A6CA-7DE8BDE9BB33}"/>
                </a:ext>
              </a:extLst>
            </p:cNvPr>
            <p:cNvSpPr>
              <a:spLocks/>
            </p:cNvSpPr>
            <p:nvPr/>
          </p:nvSpPr>
          <p:spPr bwMode="auto">
            <a:xfrm>
              <a:off x="-6992937" y="-3559196"/>
              <a:ext cx="4503737" cy="6872288"/>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6">
                <a:lumMod val="20000"/>
                <a:lumOff val="80000"/>
              </a:schemeClr>
            </a:solidFill>
            <a:ln>
              <a:noFill/>
            </a:ln>
            <a:effectLst>
              <a:outerShdw blurRad="304800" dist="304800" dir="8100000" algn="tr" rotWithShape="0">
                <a:schemeClr val="accent5">
                  <a:lumMod val="50000"/>
                  <a:alpha val="35000"/>
                </a:schemeClr>
              </a:outerShdw>
            </a:effectLst>
          </p:spPr>
          <p:txBody>
            <a:bodyPr vert="horz" wrap="square" lIns="91440" tIns="45720" rIns="91440" bIns="45720" numCol="1" anchor="t" anchorCtr="0" compatLnSpc="1">
              <a:prstTxWarp prst="textNoShape">
                <a:avLst/>
              </a:prstTxWarp>
            </a:bodyPr>
            <a:lstStyle/>
            <a:p>
              <a:endParaRPr lang="en-US"/>
            </a:p>
          </p:txBody>
        </p:sp>
      </p:grpSp>
      <p:sp>
        <p:nvSpPr>
          <p:cNvPr id="8" name="Text Placeholder 2">
            <a:extLst>
              <a:ext uri="{FF2B5EF4-FFF2-40B4-BE49-F238E27FC236}">
                <a16:creationId xmlns:a16="http://schemas.microsoft.com/office/drawing/2014/main" id="{24C35F18-0A18-4D40-939E-C1AFCB85CE44}"/>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tx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10" name="TextBox 9">
            <a:extLst>
              <a:ext uri="{FF2B5EF4-FFF2-40B4-BE49-F238E27FC236}">
                <a16:creationId xmlns:a16="http://schemas.microsoft.com/office/drawing/2014/main" id="{4BE19A9C-A507-B142-B455-AA5933A548D0}"/>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
        <p:nvSpPr>
          <p:cNvPr id="14" name="Text Placeholder 2">
            <a:extLst>
              <a:ext uri="{FF2B5EF4-FFF2-40B4-BE49-F238E27FC236}">
                <a16:creationId xmlns:a16="http://schemas.microsoft.com/office/drawing/2014/main" id="{5630368C-0CDF-411A-A191-49E899612FFC}"/>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tx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dirty="0"/>
              <a:t>Quote attribution</a:t>
            </a:r>
          </a:p>
        </p:txBody>
      </p:sp>
      <p:sp>
        <p:nvSpPr>
          <p:cNvPr id="15" name="Text Placeholder 47">
            <a:extLst>
              <a:ext uri="{FF2B5EF4-FFF2-40B4-BE49-F238E27FC236}">
                <a16:creationId xmlns:a16="http://schemas.microsoft.com/office/drawing/2014/main" id="{B94E9817-6E08-43A2-B39F-478908333721}"/>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tx2"/>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Tree>
    <p:extLst>
      <p:ext uri="{BB962C8B-B14F-4D97-AF65-F5344CB8AC3E}">
        <p14:creationId xmlns:p14="http://schemas.microsoft.com/office/powerpoint/2010/main" val="741124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2 Nicke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27186819-050A-EE44-975A-A57DA0316FA1}"/>
              </a:ext>
            </a:extLst>
          </p:cNvPr>
          <p:cNvSpPr>
            <a:spLocks noGrp="1"/>
          </p:cNvSpPr>
          <p:nvPr>
            <p:ph sz="quarter" idx="10"/>
          </p:nvPr>
        </p:nvSpPr>
        <p:spPr>
          <a:xfrm>
            <a:off x="1833336" y="1015156"/>
            <a:ext cx="9148989" cy="5339923"/>
          </a:xfrm>
          <a:prstGeom prst="rect">
            <a:avLst/>
          </a:prstGeom>
        </p:spPr>
        <p:txBody>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B55197C6-4440-C140-838A-1363DBC789FF}"/>
              </a:ext>
            </a:extLst>
          </p:cNvPr>
          <p:cNvSpPr>
            <a:spLocks noGrp="1"/>
          </p:cNvSpPr>
          <p:nvPr>
            <p:ph type="title"/>
          </p:nvPr>
        </p:nvSpPr>
        <p:spPr>
          <a:xfrm rot="5400000">
            <a:off x="-2472981" y="3007719"/>
            <a:ext cx="5682803" cy="361959"/>
          </a:xfrm>
        </p:spPr>
        <p:txBody>
          <a:bodyPr wrap="square">
            <a:spAutoFit/>
          </a:bodyPr>
          <a:lstStyle>
            <a:lvl1pPr>
              <a:defRPr sz="28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7431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D Blank Fireball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4090C8C-59C5-42DB-9E6B-C8720D5DA406}"/>
              </a:ext>
            </a:extLst>
          </p:cNvPr>
          <p:cNvGrpSpPr/>
          <p:nvPr userDrawn="1"/>
        </p:nvGrpSpPr>
        <p:grpSpPr>
          <a:xfrm>
            <a:off x="1491431" y="-3822192"/>
            <a:ext cx="16383615" cy="16425346"/>
            <a:chOff x="-9345612" y="-3560784"/>
            <a:chExt cx="6856412" cy="6873876"/>
          </a:xfrm>
        </p:grpSpPr>
        <p:sp>
          <p:nvSpPr>
            <p:cNvPr id="5" name="Freeform 21">
              <a:extLst>
                <a:ext uri="{FF2B5EF4-FFF2-40B4-BE49-F238E27FC236}">
                  <a16:creationId xmlns:a16="http://schemas.microsoft.com/office/drawing/2014/main" id="{FB0191BC-557C-40E7-84D4-DD4F3F8AE5E7}"/>
                </a:ext>
              </a:extLst>
            </p:cNvPr>
            <p:cNvSpPr>
              <a:spLocks/>
            </p:cNvSpPr>
            <p:nvPr/>
          </p:nvSpPr>
          <p:spPr bwMode="auto">
            <a:xfrm>
              <a:off x="-9345612" y="-3560784"/>
              <a:ext cx="6856412" cy="6858000"/>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DEE3EC"/>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22">
              <a:extLst>
                <a:ext uri="{FF2B5EF4-FFF2-40B4-BE49-F238E27FC236}">
                  <a16:creationId xmlns:a16="http://schemas.microsoft.com/office/drawing/2014/main" id="{BFA37406-4A88-4EB6-983F-A50E2640DC60}"/>
                </a:ext>
              </a:extLst>
            </p:cNvPr>
            <p:cNvSpPr>
              <a:spLocks/>
            </p:cNvSpPr>
            <p:nvPr/>
          </p:nvSpPr>
          <p:spPr bwMode="auto">
            <a:xfrm>
              <a:off x="-9345612" y="-3560784"/>
              <a:ext cx="5151437" cy="6873875"/>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E4E8F0"/>
            </a:solidFill>
            <a:ln>
              <a:noFill/>
            </a:ln>
            <a:effectLst>
              <a:outerShdw blurRad="304800" dist="304800" dir="8100000" algn="tr" rotWithShape="0">
                <a:schemeClr val="accent5">
                  <a:lumMod val="50000"/>
                  <a:alpha val="35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7" name="Freeform 23">
              <a:extLst>
                <a:ext uri="{FF2B5EF4-FFF2-40B4-BE49-F238E27FC236}">
                  <a16:creationId xmlns:a16="http://schemas.microsoft.com/office/drawing/2014/main" id="{DEC153D6-5EE9-4268-A6CA-7DE8BDE9BB33}"/>
                </a:ext>
              </a:extLst>
            </p:cNvPr>
            <p:cNvSpPr>
              <a:spLocks/>
            </p:cNvSpPr>
            <p:nvPr/>
          </p:nvSpPr>
          <p:spPr bwMode="auto">
            <a:xfrm>
              <a:off x="-6992937" y="-3559196"/>
              <a:ext cx="4503737" cy="6872288"/>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6">
                <a:lumMod val="40000"/>
                <a:lumOff val="60000"/>
              </a:schemeClr>
            </a:solidFill>
            <a:ln>
              <a:noFill/>
            </a:ln>
            <a:effectLst>
              <a:outerShdw blurRad="304800" dist="304800" dir="8100000" algn="tr" rotWithShape="0">
                <a:schemeClr val="accent5">
                  <a:lumMod val="50000"/>
                  <a:alpha val="35000"/>
                </a:schemeClr>
              </a:outerShdw>
            </a:effectLst>
          </p:spPr>
          <p:txBody>
            <a:bodyPr vert="horz" wrap="square" lIns="91440" tIns="45720" rIns="91440" bIns="45720" numCol="1" anchor="t" anchorCtr="0" compatLnSpc="1">
              <a:prstTxWarp prst="textNoShape">
                <a:avLst/>
              </a:prstTxWarp>
            </a:bodyPr>
            <a:lstStyle/>
            <a:p>
              <a:endParaRPr lang="en-US"/>
            </a:p>
          </p:txBody>
        </p:sp>
      </p:grpSp>
      <p:sp>
        <p:nvSpPr>
          <p:cNvPr id="8" name="Text Placeholder 2">
            <a:extLst>
              <a:ext uri="{FF2B5EF4-FFF2-40B4-BE49-F238E27FC236}">
                <a16:creationId xmlns:a16="http://schemas.microsoft.com/office/drawing/2014/main" id="{B61F5CC4-20B6-4766-B066-5E1E7E75F489}"/>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tx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dirty="0"/>
              <a:t>Enter a quote or big statement here</a:t>
            </a:r>
          </a:p>
        </p:txBody>
      </p:sp>
      <p:sp>
        <p:nvSpPr>
          <p:cNvPr id="10" name="TextBox 9">
            <a:extLst>
              <a:ext uri="{FF2B5EF4-FFF2-40B4-BE49-F238E27FC236}">
                <a16:creationId xmlns:a16="http://schemas.microsoft.com/office/drawing/2014/main" id="{C725D2C4-F421-3647-8C79-00B1B8E506D6}"/>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6">
                    <a:lumMod val="75000"/>
                  </a:schemeClr>
                </a:solidFill>
              </a:rPr>
              <a:t>Confidential – Qualcomm Technologies, Inc. and/or its affiliated companies – May Contain Trade Secrets</a:t>
            </a:r>
          </a:p>
        </p:txBody>
      </p:sp>
      <p:sp>
        <p:nvSpPr>
          <p:cNvPr id="14" name="Text Placeholder 2">
            <a:extLst>
              <a:ext uri="{FF2B5EF4-FFF2-40B4-BE49-F238E27FC236}">
                <a16:creationId xmlns:a16="http://schemas.microsoft.com/office/drawing/2014/main" id="{6F743B7C-8E05-4E60-8E43-6BB66F02C141}"/>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tx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dirty="0"/>
              <a:t>Quote attribution</a:t>
            </a:r>
          </a:p>
        </p:txBody>
      </p:sp>
      <p:sp>
        <p:nvSpPr>
          <p:cNvPr id="15" name="Text Placeholder 47">
            <a:extLst>
              <a:ext uri="{FF2B5EF4-FFF2-40B4-BE49-F238E27FC236}">
                <a16:creationId xmlns:a16="http://schemas.microsoft.com/office/drawing/2014/main" id="{260ECEE4-BC8D-4E89-980A-7DBC39D89E7A}"/>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tx2"/>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Tree>
    <p:extLst>
      <p:ext uri="{BB962C8B-B14F-4D97-AF65-F5344CB8AC3E}">
        <p14:creationId xmlns:p14="http://schemas.microsoft.com/office/powerpoint/2010/main" val="916809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SD Blank Fireball Gunmetal">
    <p:bg>
      <p:bgPr>
        <a:solidFill>
          <a:srgbClr val="3D4A6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4090C8C-59C5-42DB-9E6B-C8720D5DA406}"/>
              </a:ext>
            </a:extLst>
          </p:cNvPr>
          <p:cNvGrpSpPr/>
          <p:nvPr userDrawn="1"/>
        </p:nvGrpSpPr>
        <p:grpSpPr>
          <a:xfrm>
            <a:off x="1491431" y="-3822192"/>
            <a:ext cx="16383615" cy="16425346"/>
            <a:chOff x="-9345612" y="-3560784"/>
            <a:chExt cx="6856412" cy="6873876"/>
          </a:xfrm>
        </p:grpSpPr>
        <p:sp>
          <p:nvSpPr>
            <p:cNvPr id="5" name="Freeform 21">
              <a:extLst>
                <a:ext uri="{FF2B5EF4-FFF2-40B4-BE49-F238E27FC236}">
                  <a16:creationId xmlns:a16="http://schemas.microsoft.com/office/drawing/2014/main" id="{FB0191BC-557C-40E7-84D4-DD4F3F8AE5E7}"/>
                </a:ext>
              </a:extLst>
            </p:cNvPr>
            <p:cNvSpPr>
              <a:spLocks/>
            </p:cNvSpPr>
            <p:nvPr/>
          </p:nvSpPr>
          <p:spPr bwMode="auto">
            <a:xfrm>
              <a:off x="-9345612" y="-3560784"/>
              <a:ext cx="6856412" cy="6858000"/>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3D4A6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22">
              <a:extLst>
                <a:ext uri="{FF2B5EF4-FFF2-40B4-BE49-F238E27FC236}">
                  <a16:creationId xmlns:a16="http://schemas.microsoft.com/office/drawing/2014/main" id="{BFA37406-4A88-4EB6-983F-A50E2640DC60}"/>
                </a:ext>
              </a:extLst>
            </p:cNvPr>
            <p:cNvSpPr>
              <a:spLocks/>
            </p:cNvSpPr>
            <p:nvPr/>
          </p:nvSpPr>
          <p:spPr bwMode="auto">
            <a:xfrm>
              <a:off x="-9345612" y="-3560784"/>
              <a:ext cx="5151437" cy="6873875"/>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44536C"/>
            </a:solidFill>
            <a:ln>
              <a:noFill/>
            </a:ln>
            <a:effectLst>
              <a:outerShdw blurRad="304800" dist="304800" dir="8100000" algn="tr" rotWithShape="0">
                <a:srgbClr val="0C0E12">
                  <a:alpha val="34902"/>
                </a:srgbClr>
              </a:outerShdw>
            </a:effectLst>
          </p:spPr>
          <p:txBody>
            <a:bodyPr vert="horz" wrap="square" lIns="91440" tIns="45720" rIns="91440" bIns="45720" numCol="1" anchor="t" anchorCtr="0" compatLnSpc="1">
              <a:prstTxWarp prst="textNoShape">
                <a:avLst/>
              </a:prstTxWarp>
            </a:bodyPr>
            <a:lstStyle/>
            <a:p>
              <a:endParaRPr lang="en-US"/>
            </a:p>
          </p:txBody>
        </p:sp>
        <p:sp>
          <p:nvSpPr>
            <p:cNvPr id="7" name="Freeform 23">
              <a:extLst>
                <a:ext uri="{FF2B5EF4-FFF2-40B4-BE49-F238E27FC236}">
                  <a16:creationId xmlns:a16="http://schemas.microsoft.com/office/drawing/2014/main" id="{DEC153D6-5EE9-4268-A6CA-7DE8BDE9BB33}"/>
                </a:ext>
              </a:extLst>
            </p:cNvPr>
            <p:cNvSpPr>
              <a:spLocks/>
            </p:cNvSpPr>
            <p:nvPr/>
          </p:nvSpPr>
          <p:spPr bwMode="auto">
            <a:xfrm>
              <a:off x="-6992937" y="-3559196"/>
              <a:ext cx="4503737" cy="6872288"/>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5"/>
            </a:solidFill>
            <a:ln>
              <a:noFill/>
            </a:ln>
            <a:effectLst>
              <a:outerShdw blurRad="304800" dist="304800" dir="8100000" algn="tr" rotWithShape="0">
                <a:srgbClr val="0C0E12">
                  <a:alpha val="35000"/>
                </a:srgbClr>
              </a:outerShdw>
            </a:effectLst>
          </p:spPr>
          <p:txBody>
            <a:bodyPr vert="horz" wrap="square" lIns="91440" tIns="45720" rIns="91440" bIns="45720" numCol="1" anchor="t" anchorCtr="0" compatLnSpc="1">
              <a:prstTxWarp prst="textNoShape">
                <a:avLst/>
              </a:prstTxWarp>
            </a:bodyPr>
            <a:lstStyle/>
            <a:p>
              <a:endParaRPr lang="en-US"/>
            </a:p>
          </p:txBody>
        </p:sp>
      </p:grpSp>
      <p:sp>
        <p:nvSpPr>
          <p:cNvPr id="8" name="Text Placeholder 2">
            <a:extLst>
              <a:ext uri="{FF2B5EF4-FFF2-40B4-BE49-F238E27FC236}">
                <a16:creationId xmlns:a16="http://schemas.microsoft.com/office/drawing/2014/main" id="{0964E06C-5CDC-4DD2-949B-419EC57E3AAB}"/>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10" name="TextBox 9">
            <a:extLst>
              <a:ext uri="{FF2B5EF4-FFF2-40B4-BE49-F238E27FC236}">
                <a16:creationId xmlns:a16="http://schemas.microsoft.com/office/drawing/2014/main" id="{5A74494B-FB0A-7644-BDB3-59749D99E35B}"/>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
        <p:nvSpPr>
          <p:cNvPr id="14" name="Text Placeholder 2">
            <a:extLst>
              <a:ext uri="{FF2B5EF4-FFF2-40B4-BE49-F238E27FC236}">
                <a16:creationId xmlns:a16="http://schemas.microsoft.com/office/drawing/2014/main" id="{F88459E5-FD06-4889-9EE1-4D29E262FC04}"/>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dirty="0"/>
              <a:t>Quote attribution</a:t>
            </a:r>
          </a:p>
        </p:txBody>
      </p:sp>
      <p:sp>
        <p:nvSpPr>
          <p:cNvPr id="15" name="Text Placeholder 47">
            <a:extLst>
              <a:ext uri="{FF2B5EF4-FFF2-40B4-BE49-F238E27FC236}">
                <a16:creationId xmlns:a16="http://schemas.microsoft.com/office/drawing/2014/main" id="{B30E4199-8597-44AB-B6EC-4497BD09E8D3}"/>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Tree>
    <p:extLst>
      <p:ext uri="{BB962C8B-B14F-4D97-AF65-F5344CB8AC3E}">
        <p14:creationId xmlns:p14="http://schemas.microsoft.com/office/powerpoint/2010/main" val="151737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SD Blank Fireball Midnight">
    <p:bg>
      <p:bgPr>
        <a:solidFill>
          <a:srgbClr val="081D3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4090C8C-59C5-42DB-9E6B-C8720D5DA406}"/>
              </a:ext>
            </a:extLst>
          </p:cNvPr>
          <p:cNvGrpSpPr/>
          <p:nvPr userDrawn="1"/>
        </p:nvGrpSpPr>
        <p:grpSpPr>
          <a:xfrm>
            <a:off x="1491431" y="-3822192"/>
            <a:ext cx="16383615" cy="16425346"/>
            <a:chOff x="-9345612" y="-3560784"/>
            <a:chExt cx="6856412" cy="6873876"/>
          </a:xfrm>
        </p:grpSpPr>
        <p:sp>
          <p:nvSpPr>
            <p:cNvPr id="5" name="Freeform 21">
              <a:extLst>
                <a:ext uri="{FF2B5EF4-FFF2-40B4-BE49-F238E27FC236}">
                  <a16:creationId xmlns:a16="http://schemas.microsoft.com/office/drawing/2014/main" id="{FB0191BC-557C-40E7-84D4-DD4F3F8AE5E7}"/>
                </a:ext>
              </a:extLst>
            </p:cNvPr>
            <p:cNvSpPr>
              <a:spLocks/>
            </p:cNvSpPr>
            <p:nvPr/>
          </p:nvSpPr>
          <p:spPr bwMode="auto">
            <a:xfrm>
              <a:off x="-9345612" y="-3560784"/>
              <a:ext cx="6856412" cy="6858000"/>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071B2F"/>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22">
              <a:extLst>
                <a:ext uri="{FF2B5EF4-FFF2-40B4-BE49-F238E27FC236}">
                  <a16:creationId xmlns:a16="http://schemas.microsoft.com/office/drawing/2014/main" id="{BFA37406-4A88-4EB6-983F-A50E2640DC60}"/>
                </a:ext>
              </a:extLst>
            </p:cNvPr>
            <p:cNvSpPr>
              <a:spLocks/>
            </p:cNvSpPr>
            <p:nvPr/>
          </p:nvSpPr>
          <p:spPr bwMode="auto">
            <a:xfrm>
              <a:off x="-9345612" y="-3560784"/>
              <a:ext cx="5151437" cy="6873875"/>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0A233C"/>
            </a:solidFill>
            <a:ln>
              <a:noFill/>
            </a:ln>
            <a:effectLst>
              <a:outerShdw blurRad="304800" dist="304800" dir="8100000" algn="tr" rotWithShape="0">
                <a:srgbClr val="050D13">
                  <a:alpha val="35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7" name="Freeform 23">
              <a:extLst>
                <a:ext uri="{FF2B5EF4-FFF2-40B4-BE49-F238E27FC236}">
                  <a16:creationId xmlns:a16="http://schemas.microsoft.com/office/drawing/2014/main" id="{DEC153D6-5EE9-4268-A6CA-7DE8BDE9BB33}"/>
                </a:ext>
              </a:extLst>
            </p:cNvPr>
            <p:cNvSpPr>
              <a:spLocks/>
            </p:cNvSpPr>
            <p:nvPr/>
          </p:nvSpPr>
          <p:spPr bwMode="auto">
            <a:xfrm>
              <a:off x="-6992937" y="-3559196"/>
              <a:ext cx="4503737" cy="6872288"/>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tx2"/>
            </a:solidFill>
            <a:ln>
              <a:noFill/>
            </a:ln>
            <a:effectLst>
              <a:outerShdw blurRad="304800" dist="304800" dir="8100000" algn="tr" rotWithShape="0">
                <a:srgbClr val="050D13">
                  <a:alpha val="34902"/>
                </a:srgbClr>
              </a:outerShdw>
            </a:effectLst>
          </p:spPr>
          <p:txBody>
            <a:bodyPr vert="horz" wrap="square" lIns="91440" tIns="45720" rIns="91440" bIns="45720" numCol="1" anchor="t" anchorCtr="0" compatLnSpc="1">
              <a:prstTxWarp prst="textNoShape">
                <a:avLst/>
              </a:prstTxWarp>
            </a:bodyPr>
            <a:lstStyle/>
            <a:p>
              <a:endParaRPr lang="en-US"/>
            </a:p>
          </p:txBody>
        </p:sp>
      </p:grpSp>
      <p:sp>
        <p:nvSpPr>
          <p:cNvPr id="8" name="Text Placeholder 2">
            <a:extLst>
              <a:ext uri="{FF2B5EF4-FFF2-40B4-BE49-F238E27FC236}">
                <a16:creationId xmlns:a16="http://schemas.microsoft.com/office/drawing/2014/main" id="{C8C2CAAF-CDDA-4C4A-89EC-D1913727AD10}"/>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10" name="TextBox 9">
            <a:extLst>
              <a:ext uri="{FF2B5EF4-FFF2-40B4-BE49-F238E27FC236}">
                <a16:creationId xmlns:a16="http://schemas.microsoft.com/office/drawing/2014/main" id="{5F53FCEE-0955-084E-8D70-8129C635A407}"/>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6">
                    <a:lumMod val="75000"/>
                  </a:schemeClr>
                </a:solidFill>
              </a:rPr>
              <a:t>Confidential – Qualcomm Technologies, Inc. and/or its affiliated companies – May Contain Trade Secrets</a:t>
            </a:r>
          </a:p>
        </p:txBody>
      </p:sp>
      <p:sp>
        <p:nvSpPr>
          <p:cNvPr id="14" name="Text Placeholder 2">
            <a:extLst>
              <a:ext uri="{FF2B5EF4-FFF2-40B4-BE49-F238E27FC236}">
                <a16:creationId xmlns:a16="http://schemas.microsoft.com/office/drawing/2014/main" id="{14B69B5A-BF88-4025-B43F-F44CE934321E}"/>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bg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dirty="0"/>
              <a:t>Quote attribution</a:t>
            </a:r>
          </a:p>
        </p:txBody>
      </p:sp>
      <p:sp>
        <p:nvSpPr>
          <p:cNvPr id="15" name="Text Placeholder 47">
            <a:extLst>
              <a:ext uri="{FF2B5EF4-FFF2-40B4-BE49-F238E27FC236}">
                <a16:creationId xmlns:a16="http://schemas.microsoft.com/office/drawing/2014/main" id="{34BF50B9-4029-41B5-9009-27DD98516CC4}"/>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bg2"/>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Tree>
    <p:extLst>
      <p:ext uri="{BB962C8B-B14F-4D97-AF65-F5344CB8AC3E}">
        <p14:creationId xmlns:p14="http://schemas.microsoft.com/office/powerpoint/2010/main" val="1556575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SD Blank Fireball 2 Red">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00C3292-75D1-4DA8-82E9-9A4CB6D8CFC8}"/>
              </a:ext>
            </a:extLst>
          </p:cNvPr>
          <p:cNvGrpSpPr/>
          <p:nvPr userDrawn="1"/>
        </p:nvGrpSpPr>
        <p:grpSpPr>
          <a:xfrm>
            <a:off x="2118610" y="-558521"/>
            <a:ext cx="7954780" cy="7975042"/>
            <a:chOff x="2118610" y="-558521"/>
            <a:chExt cx="7954780" cy="7975042"/>
          </a:xfrm>
        </p:grpSpPr>
        <p:sp>
          <p:nvSpPr>
            <p:cNvPr id="5" name="Freeform 21">
              <a:extLst>
                <a:ext uri="{FF2B5EF4-FFF2-40B4-BE49-F238E27FC236}">
                  <a16:creationId xmlns:a16="http://schemas.microsoft.com/office/drawing/2014/main" id="{C909BC99-2790-4BD1-9E25-7C807A3692CD}"/>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CD111E"/>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6" name="Freeform 22">
              <a:extLst>
                <a:ext uri="{FF2B5EF4-FFF2-40B4-BE49-F238E27FC236}">
                  <a16:creationId xmlns:a16="http://schemas.microsoft.com/office/drawing/2014/main" id="{4CA3B432-5549-4D32-A518-E58B9A955625}"/>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D81220"/>
            </a:solidFill>
            <a:ln>
              <a:noFill/>
            </a:ln>
            <a:effectLst>
              <a:outerShdw blurRad="304800" dist="304800" dir="8100000" algn="tr" rotWithShape="0">
                <a:srgbClr val="1F0306">
                  <a:alpha val="34902"/>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7" name="Freeform 23">
              <a:extLst>
                <a:ext uri="{FF2B5EF4-FFF2-40B4-BE49-F238E27FC236}">
                  <a16:creationId xmlns:a16="http://schemas.microsoft.com/office/drawing/2014/main" id="{F3A4D887-8F37-423F-BD6E-FD99771BB430}"/>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bg2"/>
            </a:solidFill>
            <a:ln>
              <a:noFill/>
            </a:ln>
            <a:effectLst>
              <a:outerShdw blurRad="304800" dist="304800" dir="8100000" algn="tr" rotWithShape="0">
                <a:srgbClr val="160204">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8" name="Freeform 23">
              <a:extLst>
                <a:ext uri="{FF2B5EF4-FFF2-40B4-BE49-F238E27FC236}">
                  <a16:creationId xmlns:a16="http://schemas.microsoft.com/office/drawing/2014/main" id="{D8062B03-6029-45BE-9236-AEA57932BB6E}"/>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bg2"/>
            </a:solidFill>
            <a:ln>
              <a:noFill/>
            </a:ln>
            <a:effectLst>
              <a:innerShdw blurRad="304800" dist="304800">
                <a:srgbClr val="180204">
                  <a:alpha val="40000"/>
                </a:srgb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9" name="Text Placeholder 2">
            <a:extLst>
              <a:ext uri="{FF2B5EF4-FFF2-40B4-BE49-F238E27FC236}">
                <a16:creationId xmlns:a16="http://schemas.microsoft.com/office/drawing/2014/main" id="{EDDDDD52-8A68-4B86-A9C6-F0B2044B4DE6}"/>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12" name="TextBox 11">
            <a:extLst>
              <a:ext uri="{FF2B5EF4-FFF2-40B4-BE49-F238E27FC236}">
                <a16:creationId xmlns:a16="http://schemas.microsoft.com/office/drawing/2014/main" id="{EA7A73CF-3EA7-E444-8AC7-9CA650E8702C}"/>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bg1"/>
                </a:solidFill>
              </a:rPr>
              <a:t>Confidential – Qualcomm Technologies, Inc. and/or its affiliated companies – May Contain Trade Secrets</a:t>
            </a:r>
          </a:p>
        </p:txBody>
      </p:sp>
      <p:sp>
        <p:nvSpPr>
          <p:cNvPr id="17" name="Text Placeholder 2">
            <a:extLst>
              <a:ext uri="{FF2B5EF4-FFF2-40B4-BE49-F238E27FC236}">
                <a16:creationId xmlns:a16="http://schemas.microsoft.com/office/drawing/2014/main" id="{2F67DEC8-5B82-45EB-9E1C-1797E01FC933}"/>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dirty="0"/>
              <a:t>Quote attribution</a:t>
            </a:r>
          </a:p>
        </p:txBody>
      </p:sp>
      <p:sp>
        <p:nvSpPr>
          <p:cNvPr id="18" name="Text Placeholder 47">
            <a:extLst>
              <a:ext uri="{FF2B5EF4-FFF2-40B4-BE49-F238E27FC236}">
                <a16:creationId xmlns:a16="http://schemas.microsoft.com/office/drawing/2014/main" id="{CED15783-97E6-4593-B718-789CCD8E42A3}"/>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Tree>
    <p:extLst>
      <p:ext uri="{BB962C8B-B14F-4D97-AF65-F5344CB8AC3E}">
        <p14:creationId xmlns:p14="http://schemas.microsoft.com/office/powerpoint/2010/main" val="1877160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SD Blank Fireball 2 White">
    <p:bg>
      <p:bgPr>
        <a:solidFill>
          <a:srgbClr val="FFFFFF"/>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19B0ED-B474-4D33-836E-D2CDA79C5449}"/>
              </a:ext>
            </a:extLst>
          </p:cNvPr>
          <p:cNvGrpSpPr/>
          <p:nvPr userDrawn="1"/>
        </p:nvGrpSpPr>
        <p:grpSpPr>
          <a:xfrm>
            <a:off x="2118610" y="-558521"/>
            <a:ext cx="7954780" cy="7975042"/>
            <a:chOff x="2118610" y="-558521"/>
            <a:chExt cx="7954780" cy="7975042"/>
          </a:xfrm>
        </p:grpSpPr>
        <p:sp>
          <p:nvSpPr>
            <p:cNvPr id="5" name="Freeform 21">
              <a:extLst>
                <a:ext uri="{FF2B5EF4-FFF2-40B4-BE49-F238E27FC236}">
                  <a16:creationId xmlns:a16="http://schemas.microsoft.com/office/drawing/2014/main" id="{C909BC99-2790-4BD1-9E25-7C807A3692CD}"/>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EEF1F5"/>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6" name="Freeform 22">
              <a:extLst>
                <a:ext uri="{FF2B5EF4-FFF2-40B4-BE49-F238E27FC236}">
                  <a16:creationId xmlns:a16="http://schemas.microsoft.com/office/drawing/2014/main" id="{4CA3B432-5549-4D32-A518-E58B9A955625}"/>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chemeClr val="bg1"/>
            </a:solidFill>
            <a:ln>
              <a:noFill/>
            </a:ln>
            <a:effectLst>
              <a:outerShdw blurRad="304800" dist="304800" dir="8100000" algn="tr" rotWithShape="0">
                <a:schemeClr val="accent5">
                  <a:lumMod val="50000"/>
                  <a:alpha val="35000"/>
                </a:scheme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7" name="Freeform 23">
              <a:extLst>
                <a:ext uri="{FF2B5EF4-FFF2-40B4-BE49-F238E27FC236}">
                  <a16:creationId xmlns:a16="http://schemas.microsoft.com/office/drawing/2014/main" id="{F3A4D887-8F37-423F-BD6E-FD99771BB430}"/>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rgbClr val="FFFFFF"/>
            </a:solidFill>
            <a:ln>
              <a:noFill/>
            </a:ln>
            <a:effectLst>
              <a:outerShdw blurRad="304800" dist="304800" dir="8100000" algn="tr" rotWithShape="0">
                <a:schemeClr val="accent5">
                  <a:lumMod val="50000"/>
                  <a:alpha val="35000"/>
                </a:scheme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8" name="Freeform 23">
              <a:extLst>
                <a:ext uri="{FF2B5EF4-FFF2-40B4-BE49-F238E27FC236}">
                  <a16:creationId xmlns:a16="http://schemas.microsoft.com/office/drawing/2014/main" id="{D8062B03-6029-45BE-9236-AEA57932BB6E}"/>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rgbClr val="FAFBFC"/>
            </a:solidFill>
            <a:ln>
              <a:noFill/>
            </a:ln>
            <a:effectLst>
              <a:innerShdw blurRad="304800" dist="228600">
                <a:schemeClr val="accent5">
                  <a:lumMod val="50000"/>
                  <a:alpha val="35000"/>
                </a:scheme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9" name="Text Placeholder 2">
            <a:extLst>
              <a:ext uri="{FF2B5EF4-FFF2-40B4-BE49-F238E27FC236}">
                <a16:creationId xmlns:a16="http://schemas.microsoft.com/office/drawing/2014/main" id="{64807E53-98A7-46DD-A808-B562A7449FC4}"/>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tx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10" name="TextBox 9">
            <a:extLst>
              <a:ext uri="{FF2B5EF4-FFF2-40B4-BE49-F238E27FC236}">
                <a16:creationId xmlns:a16="http://schemas.microsoft.com/office/drawing/2014/main" id="{DAAB8A5D-AC60-C84A-A928-281A9137C12F}"/>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
        <p:nvSpPr>
          <p:cNvPr id="16" name="Text Placeholder 2">
            <a:extLst>
              <a:ext uri="{FF2B5EF4-FFF2-40B4-BE49-F238E27FC236}">
                <a16:creationId xmlns:a16="http://schemas.microsoft.com/office/drawing/2014/main" id="{16B8C3E4-9F3D-4C8D-A8D1-1D949A9D31EA}"/>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tx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dirty="0"/>
              <a:t>Quote attribution</a:t>
            </a:r>
          </a:p>
        </p:txBody>
      </p:sp>
      <p:sp>
        <p:nvSpPr>
          <p:cNvPr id="17" name="Text Placeholder 47">
            <a:extLst>
              <a:ext uri="{FF2B5EF4-FFF2-40B4-BE49-F238E27FC236}">
                <a16:creationId xmlns:a16="http://schemas.microsoft.com/office/drawing/2014/main" id="{3F709CA9-7ECB-4967-B989-FFF289471B0B}"/>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tx2"/>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Tree>
    <p:extLst>
      <p:ext uri="{BB962C8B-B14F-4D97-AF65-F5344CB8AC3E}">
        <p14:creationId xmlns:p14="http://schemas.microsoft.com/office/powerpoint/2010/main" val="4107021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SD Blank Fireball 2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19B0ED-B474-4D33-836E-D2CDA79C5449}"/>
              </a:ext>
            </a:extLst>
          </p:cNvPr>
          <p:cNvGrpSpPr/>
          <p:nvPr userDrawn="1"/>
        </p:nvGrpSpPr>
        <p:grpSpPr>
          <a:xfrm>
            <a:off x="2118610" y="-558521"/>
            <a:ext cx="7954780" cy="7975042"/>
            <a:chOff x="2118610" y="-558521"/>
            <a:chExt cx="7954780" cy="7975042"/>
          </a:xfrm>
        </p:grpSpPr>
        <p:sp>
          <p:nvSpPr>
            <p:cNvPr id="5" name="Freeform 21">
              <a:extLst>
                <a:ext uri="{FF2B5EF4-FFF2-40B4-BE49-F238E27FC236}">
                  <a16:creationId xmlns:a16="http://schemas.microsoft.com/office/drawing/2014/main" id="{C909BC99-2790-4BD1-9E25-7C807A3692CD}"/>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EEF1F5"/>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6" name="Freeform 22">
              <a:extLst>
                <a:ext uri="{FF2B5EF4-FFF2-40B4-BE49-F238E27FC236}">
                  <a16:creationId xmlns:a16="http://schemas.microsoft.com/office/drawing/2014/main" id="{4CA3B432-5549-4D32-A518-E58B9A955625}"/>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E4E8F0"/>
            </a:solidFill>
            <a:ln>
              <a:noFill/>
            </a:ln>
            <a:effectLst>
              <a:outerShdw blurRad="304800" dist="304800" dir="8100000" algn="tr" rotWithShape="0">
                <a:schemeClr val="accent5">
                  <a:lumMod val="50000"/>
                  <a:alpha val="35000"/>
                </a:scheme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7" name="Freeform 23">
              <a:extLst>
                <a:ext uri="{FF2B5EF4-FFF2-40B4-BE49-F238E27FC236}">
                  <a16:creationId xmlns:a16="http://schemas.microsoft.com/office/drawing/2014/main" id="{F3A4D887-8F37-423F-BD6E-FD99771BB430}"/>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rgbClr val="FFFFFF"/>
            </a:solidFill>
            <a:ln>
              <a:noFill/>
            </a:ln>
            <a:effectLst>
              <a:outerShdw blurRad="304800" dist="304800" dir="8100000" algn="tr" rotWithShape="0">
                <a:schemeClr val="accent5">
                  <a:lumMod val="50000"/>
                  <a:alpha val="35000"/>
                </a:scheme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8" name="Freeform 23">
              <a:extLst>
                <a:ext uri="{FF2B5EF4-FFF2-40B4-BE49-F238E27FC236}">
                  <a16:creationId xmlns:a16="http://schemas.microsoft.com/office/drawing/2014/main" id="{D8062B03-6029-45BE-9236-AEA57932BB6E}"/>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6">
                <a:lumMod val="40000"/>
                <a:lumOff val="60000"/>
              </a:schemeClr>
            </a:solidFill>
            <a:ln>
              <a:noFill/>
            </a:ln>
            <a:effectLst>
              <a:innerShdw blurRad="304800" dist="228600">
                <a:schemeClr val="accent5">
                  <a:lumMod val="50000"/>
                  <a:alpha val="35000"/>
                </a:scheme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10" name="Text Placeholder 2">
            <a:extLst>
              <a:ext uri="{FF2B5EF4-FFF2-40B4-BE49-F238E27FC236}">
                <a16:creationId xmlns:a16="http://schemas.microsoft.com/office/drawing/2014/main" id="{1B2798E6-6971-4C62-B298-8434FE939355}"/>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tx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13" name="TextBox 12">
            <a:extLst>
              <a:ext uri="{FF2B5EF4-FFF2-40B4-BE49-F238E27FC236}">
                <a16:creationId xmlns:a16="http://schemas.microsoft.com/office/drawing/2014/main" id="{92ED7BC6-7327-5148-BD05-DC8203396EC0}"/>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6">
                    <a:lumMod val="75000"/>
                  </a:schemeClr>
                </a:solidFill>
              </a:rPr>
              <a:t>Confidential – Qualcomm Technologies, Inc. and/or its affiliated companies – May Contain Trade Secrets</a:t>
            </a:r>
          </a:p>
        </p:txBody>
      </p:sp>
      <p:sp>
        <p:nvSpPr>
          <p:cNvPr id="17" name="Text Placeholder 2">
            <a:extLst>
              <a:ext uri="{FF2B5EF4-FFF2-40B4-BE49-F238E27FC236}">
                <a16:creationId xmlns:a16="http://schemas.microsoft.com/office/drawing/2014/main" id="{1D37783B-92BD-45E0-A8C1-A8EEF709C22E}"/>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tx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dirty="0"/>
              <a:t>Quote attribution</a:t>
            </a:r>
          </a:p>
        </p:txBody>
      </p:sp>
      <p:sp>
        <p:nvSpPr>
          <p:cNvPr id="18" name="Text Placeholder 47">
            <a:extLst>
              <a:ext uri="{FF2B5EF4-FFF2-40B4-BE49-F238E27FC236}">
                <a16:creationId xmlns:a16="http://schemas.microsoft.com/office/drawing/2014/main" id="{7DD45AE6-5FFF-448D-8664-D0A2D9421437}"/>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tx2"/>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Tree>
    <p:extLst>
      <p:ext uri="{BB962C8B-B14F-4D97-AF65-F5344CB8AC3E}">
        <p14:creationId xmlns:p14="http://schemas.microsoft.com/office/powerpoint/2010/main" val="3023034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SD Blank Fireball 2 Gunmetal">
    <p:bg>
      <p:bgPr>
        <a:solidFill>
          <a:schemeClr val="accent5"/>
        </a:solidFill>
        <a:effectLst/>
      </p:bgPr>
    </p:bg>
    <p:spTree>
      <p:nvGrpSpPr>
        <p:cNvPr id="1" name=""/>
        <p:cNvGrpSpPr/>
        <p:nvPr/>
      </p:nvGrpSpPr>
      <p:grpSpPr>
        <a:xfrm>
          <a:off x="0" y="0"/>
          <a:ext cx="0" cy="0"/>
          <a:chOff x="0" y="0"/>
          <a:chExt cx="0" cy="0"/>
        </a:xfrm>
      </p:grpSpPr>
      <p:sp>
        <p:nvSpPr>
          <p:cNvPr id="5" name="Freeform 21">
            <a:extLst>
              <a:ext uri="{FF2B5EF4-FFF2-40B4-BE49-F238E27FC236}">
                <a16:creationId xmlns:a16="http://schemas.microsoft.com/office/drawing/2014/main" id="{C909BC99-2790-4BD1-9E25-7C807A3692CD}"/>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3F4D65"/>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6" name="Freeform 22">
            <a:extLst>
              <a:ext uri="{FF2B5EF4-FFF2-40B4-BE49-F238E27FC236}">
                <a16:creationId xmlns:a16="http://schemas.microsoft.com/office/drawing/2014/main" id="{4CA3B432-5549-4D32-A518-E58B9A955625}"/>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4E5F7A"/>
          </a:solidFill>
          <a:ln>
            <a:noFill/>
          </a:ln>
          <a:effectLst>
            <a:outerShdw blurRad="304800" dist="304800" dir="8100000" algn="tr" rotWithShape="0">
              <a:srgbClr val="0A0C10">
                <a:alpha val="34902"/>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7" name="Freeform 23">
            <a:extLst>
              <a:ext uri="{FF2B5EF4-FFF2-40B4-BE49-F238E27FC236}">
                <a16:creationId xmlns:a16="http://schemas.microsoft.com/office/drawing/2014/main" id="{F3A4D887-8F37-423F-BD6E-FD99771BB430}"/>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5"/>
          </a:solidFill>
          <a:ln>
            <a:noFill/>
          </a:ln>
          <a:effectLst>
            <a:outerShdw blurRad="304800" dist="304800" dir="8100000" algn="tr" rotWithShape="0">
              <a:srgbClr val="090B0F">
                <a:alpha val="34902"/>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8" name="Freeform 23">
            <a:extLst>
              <a:ext uri="{FF2B5EF4-FFF2-40B4-BE49-F238E27FC236}">
                <a16:creationId xmlns:a16="http://schemas.microsoft.com/office/drawing/2014/main" id="{D8062B03-6029-45BE-9236-AEA57932BB6E}"/>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5"/>
          </a:solidFill>
          <a:ln>
            <a:noFill/>
          </a:ln>
          <a:effectLst>
            <a:innerShdw blurRad="304800" dist="304800">
              <a:srgbClr val="080A0C">
                <a:alpha val="40000"/>
              </a:srgbClr>
            </a:innerShdw>
          </a:effectLst>
        </p:spPr>
        <p:txBody>
          <a:bodyPr vert="horz" wrap="square" lIns="91440" tIns="45720" rIns="91440" bIns="45720" numCol="1" anchor="t" anchorCtr="0" compatLnSpc="1">
            <a:prstTxWarp prst="textNoShape">
              <a:avLst/>
            </a:prstTxWarp>
          </a:bodyPr>
          <a:lstStyle/>
          <a:p>
            <a:pPr lvl="0"/>
            <a:endParaRPr lang="en-US"/>
          </a:p>
        </p:txBody>
      </p:sp>
      <p:sp>
        <p:nvSpPr>
          <p:cNvPr id="10" name="Text Placeholder 2">
            <a:extLst>
              <a:ext uri="{FF2B5EF4-FFF2-40B4-BE49-F238E27FC236}">
                <a16:creationId xmlns:a16="http://schemas.microsoft.com/office/drawing/2014/main" id="{11733D67-8F17-48E5-8721-648A321CB617}"/>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9" name="TextBox 8">
            <a:extLst>
              <a:ext uri="{FF2B5EF4-FFF2-40B4-BE49-F238E27FC236}">
                <a16:creationId xmlns:a16="http://schemas.microsoft.com/office/drawing/2014/main" id="{2C995166-EB53-2842-BADE-906F0C8250DA}"/>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
        <p:nvSpPr>
          <p:cNvPr id="16" name="Text Placeholder 2">
            <a:extLst>
              <a:ext uri="{FF2B5EF4-FFF2-40B4-BE49-F238E27FC236}">
                <a16:creationId xmlns:a16="http://schemas.microsoft.com/office/drawing/2014/main" id="{56E69B2D-39C4-485E-868E-0BCAED86F1F6}"/>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dirty="0"/>
              <a:t>Quote attribution</a:t>
            </a:r>
          </a:p>
        </p:txBody>
      </p:sp>
      <p:sp>
        <p:nvSpPr>
          <p:cNvPr id="17" name="Text Placeholder 47">
            <a:extLst>
              <a:ext uri="{FF2B5EF4-FFF2-40B4-BE49-F238E27FC236}">
                <a16:creationId xmlns:a16="http://schemas.microsoft.com/office/drawing/2014/main" id="{BA50C9A3-5C39-479C-A785-3A1A86CD75EE}"/>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Tree>
    <p:extLst>
      <p:ext uri="{BB962C8B-B14F-4D97-AF65-F5344CB8AC3E}">
        <p14:creationId xmlns:p14="http://schemas.microsoft.com/office/powerpoint/2010/main" val="83754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SD Blank Fireball 2 Midnight">
    <p:bg>
      <p:bgPr>
        <a:solidFill>
          <a:schemeClr val="tx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A5DDF63-EA9F-4B09-AD38-3CF158117D3F}"/>
              </a:ext>
            </a:extLst>
          </p:cNvPr>
          <p:cNvGrpSpPr/>
          <p:nvPr userDrawn="1"/>
        </p:nvGrpSpPr>
        <p:grpSpPr>
          <a:xfrm>
            <a:off x="2118610" y="-558521"/>
            <a:ext cx="7954780" cy="7975042"/>
            <a:chOff x="2801769" y="126378"/>
            <a:chExt cx="6588462" cy="6605244"/>
          </a:xfrm>
        </p:grpSpPr>
        <p:sp>
          <p:nvSpPr>
            <p:cNvPr id="5" name="Freeform 21">
              <a:extLst>
                <a:ext uri="{FF2B5EF4-FFF2-40B4-BE49-F238E27FC236}">
                  <a16:creationId xmlns:a16="http://schemas.microsoft.com/office/drawing/2014/main" id="{C909BC99-2790-4BD1-9E25-7C807A3692CD}"/>
                </a:ext>
              </a:extLst>
            </p:cNvPr>
            <p:cNvSpPr>
              <a:spLocks/>
            </p:cNvSpPr>
            <p:nvPr/>
          </p:nvSpPr>
          <p:spPr bwMode="auto">
            <a:xfrm>
              <a:off x="2801769" y="126378"/>
              <a:ext cx="6588462" cy="6589988"/>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chemeClr val="tx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6" name="Freeform 22">
              <a:extLst>
                <a:ext uri="{FF2B5EF4-FFF2-40B4-BE49-F238E27FC236}">
                  <a16:creationId xmlns:a16="http://schemas.microsoft.com/office/drawing/2014/main" id="{4CA3B432-5549-4D32-A518-E58B9A955625}"/>
                </a:ext>
              </a:extLst>
            </p:cNvPr>
            <p:cNvSpPr>
              <a:spLocks/>
            </p:cNvSpPr>
            <p:nvPr/>
          </p:nvSpPr>
          <p:spPr bwMode="auto">
            <a:xfrm>
              <a:off x="2801769" y="126378"/>
              <a:ext cx="4950118" cy="6605243"/>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0D2C4B"/>
            </a:solidFill>
            <a:ln>
              <a:noFill/>
            </a:ln>
            <a:effectLst>
              <a:outerShdw blurRad="304800" dist="304800" dir="10800000" algn="r" rotWithShape="0">
                <a:srgbClr val="02080E">
                  <a:alpha val="34902"/>
                </a:srgbClr>
              </a:outerShdw>
            </a:effectLst>
          </p:spPr>
          <p:txBody>
            <a:bodyPr vert="horz" wrap="square" lIns="91440" tIns="45720" rIns="91440" bIns="45720" numCol="1" anchor="t" anchorCtr="0" compatLnSpc="1">
              <a:prstTxWarp prst="textNoShape">
                <a:avLst/>
              </a:prstTxWarp>
            </a:bodyPr>
            <a:lstStyle/>
            <a:p>
              <a:endParaRPr lang="en-US"/>
            </a:p>
          </p:txBody>
        </p:sp>
        <p:sp>
          <p:nvSpPr>
            <p:cNvPr id="7" name="Freeform 23">
              <a:extLst>
                <a:ext uri="{FF2B5EF4-FFF2-40B4-BE49-F238E27FC236}">
                  <a16:creationId xmlns:a16="http://schemas.microsoft.com/office/drawing/2014/main" id="{F3A4D887-8F37-423F-BD6E-FD99771BB430}"/>
                </a:ext>
              </a:extLst>
            </p:cNvPr>
            <p:cNvSpPr>
              <a:spLocks/>
            </p:cNvSpPr>
            <p:nvPr/>
          </p:nvSpPr>
          <p:spPr bwMode="auto">
            <a:xfrm>
              <a:off x="5062501" y="127904"/>
              <a:ext cx="4327730" cy="6603718"/>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tx2"/>
            </a:solidFill>
            <a:ln>
              <a:noFill/>
            </a:ln>
            <a:effectLst>
              <a:outerShdw blurRad="304800" dist="304800" dir="8100000" algn="tr" rotWithShape="0">
                <a:srgbClr val="050D13">
                  <a:alpha val="34902"/>
                </a:srgbClr>
              </a:outerShdw>
            </a:effectLst>
          </p:spPr>
          <p:txBody>
            <a:bodyPr vert="horz" wrap="square" lIns="91440" tIns="45720" rIns="91440" bIns="45720" numCol="1" anchor="t" anchorCtr="0" compatLnSpc="1">
              <a:prstTxWarp prst="textNoShape">
                <a:avLst/>
              </a:prstTxWarp>
            </a:bodyPr>
            <a:lstStyle/>
            <a:p>
              <a:endParaRPr lang="en-US"/>
            </a:p>
          </p:txBody>
        </p:sp>
        <p:sp>
          <p:nvSpPr>
            <p:cNvPr id="8" name="Freeform 23">
              <a:extLst>
                <a:ext uri="{FF2B5EF4-FFF2-40B4-BE49-F238E27FC236}">
                  <a16:creationId xmlns:a16="http://schemas.microsoft.com/office/drawing/2014/main" id="{D8062B03-6029-45BE-9236-AEA57932BB6E}"/>
                </a:ext>
              </a:extLst>
            </p:cNvPr>
            <p:cNvSpPr>
              <a:spLocks/>
            </p:cNvSpPr>
            <p:nvPr/>
          </p:nvSpPr>
          <p:spPr bwMode="auto">
            <a:xfrm>
              <a:off x="5062501" y="127904"/>
              <a:ext cx="4327730" cy="6603718"/>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rgbClr val="0D2C4B"/>
            </a:solidFill>
            <a:ln>
              <a:noFill/>
            </a:ln>
            <a:effectLst>
              <a:innerShdw blurRad="304800" dist="304800" dir="18900000">
                <a:srgbClr val="050D13">
                  <a:alpha val="50000"/>
                </a:srgbClr>
              </a:innerShdw>
            </a:effectLst>
          </p:spPr>
          <p:txBody>
            <a:bodyPr vert="horz" wrap="square" lIns="91440" tIns="45720" rIns="91440" bIns="45720" numCol="1" anchor="t" anchorCtr="0" compatLnSpc="1">
              <a:prstTxWarp prst="textNoShape">
                <a:avLst/>
              </a:prstTxWarp>
            </a:bodyPr>
            <a:lstStyle/>
            <a:p>
              <a:endParaRPr lang="en-US"/>
            </a:p>
          </p:txBody>
        </p:sp>
      </p:grpSp>
      <p:sp>
        <p:nvSpPr>
          <p:cNvPr id="10" name="Text Placeholder 2">
            <a:extLst>
              <a:ext uri="{FF2B5EF4-FFF2-40B4-BE49-F238E27FC236}">
                <a16:creationId xmlns:a16="http://schemas.microsoft.com/office/drawing/2014/main" id="{82BF70D1-2372-4B77-B2A2-31833C33D018}"/>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13" name="TextBox 12">
            <a:extLst>
              <a:ext uri="{FF2B5EF4-FFF2-40B4-BE49-F238E27FC236}">
                <a16:creationId xmlns:a16="http://schemas.microsoft.com/office/drawing/2014/main" id="{C5058962-74F8-A743-AD5E-27A4A90189BA}"/>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6">
                    <a:lumMod val="75000"/>
                  </a:schemeClr>
                </a:solidFill>
              </a:rPr>
              <a:t>Confidential – Qualcomm Technologies, Inc. and/or its affiliated companies – May Contain Trade Secrets</a:t>
            </a:r>
          </a:p>
        </p:txBody>
      </p:sp>
      <p:sp>
        <p:nvSpPr>
          <p:cNvPr id="15" name="Text Placeholder 2">
            <a:extLst>
              <a:ext uri="{FF2B5EF4-FFF2-40B4-BE49-F238E27FC236}">
                <a16:creationId xmlns:a16="http://schemas.microsoft.com/office/drawing/2014/main" id="{BE8555D9-AA6D-4C69-9ACF-93F32F5DB89A}"/>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dirty="0"/>
              <a:t>Quote attribution</a:t>
            </a:r>
          </a:p>
        </p:txBody>
      </p:sp>
      <p:sp>
        <p:nvSpPr>
          <p:cNvPr id="16" name="Text Placeholder 47">
            <a:extLst>
              <a:ext uri="{FF2B5EF4-FFF2-40B4-BE49-F238E27FC236}">
                <a16:creationId xmlns:a16="http://schemas.microsoft.com/office/drawing/2014/main" id="{550A8FB1-A866-4D28-BA93-A8493FF075EA}"/>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Tree>
    <p:extLst>
      <p:ext uri="{BB962C8B-B14F-4D97-AF65-F5344CB8AC3E}">
        <p14:creationId xmlns:p14="http://schemas.microsoft.com/office/powerpoint/2010/main" val="275166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D Shelf Red">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C92B453A-5E12-4F44-BB8F-D65CF49A9122}"/>
              </a:ext>
            </a:extLst>
          </p:cNvPr>
          <p:cNvSpPr/>
          <p:nvPr userDrawn="1"/>
        </p:nvSpPr>
        <p:spPr bwMode="gray">
          <a:xfrm>
            <a:off x="481013" y="5312740"/>
            <a:ext cx="11856130" cy="1697660"/>
          </a:xfrm>
          <a:prstGeom prst="roundRect">
            <a:avLst>
              <a:gd name="adj" fmla="val 4848"/>
            </a:avLst>
          </a:prstGeom>
          <a:solidFill>
            <a:schemeClr val="bg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6">
                    <a:lumMod val="75000"/>
                  </a:schemeClr>
                </a:solidFill>
              </a:defRPr>
            </a:lvl1pPr>
          </a:lstStyle>
          <a:p>
            <a:pPr>
              <a:defRPr/>
            </a:pPr>
            <a:endParaRPr lang="en-US" dirty="0"/>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42BA5A4B-EF02-4E2D-8046-A008C6824853}"/>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0" name="TextBox 9">
            <a:extLst>
              <a:ext uri="{FF2B5EF4-FFF2-40B4-BE49-F238E27FC236}">
                <a16:creationId xmlns:a16="http://schemas.microsoft.com/office/drawing/2014/main" id="{5C7CD035-E3AE-094C-9116-E763D4650A7E}"/>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bg1"/>
                </a:solidFill>
              </a:rPr>
              <a:t>Confidential – Qualcomm Technologies, Inc. and/or its affiliated companies – May Contain Trade Secrets</a:t>
            </a:r>
          </a:p>
        </p:txBody>
      </p:sp>
    </p:spTree>
    <p:extLst>
      <p:ext uri="{BB962C8B-B14F-4D97-AF65-F5344CB8AC3E}">
        <p14:creationId xmlns:p14="http://schemas.microsoft.com/office/powerpoint/2010/main" val="33299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D Shelf Whit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bg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6">
                    <a:lumMod val="75000"/>
                  </a:schemeClr>
                </a:solidFill>
              </a:defRPr>
            </a:lvl1pPr>
          </a:lstStyle>
          <a:p>
            <a:pPr>
              <a:defRPr/>
            </a:pPr>
            <a:endParaRPr lang="en-US" dirty="0"/>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03CF40E9-DEAF-493C-B475-895B049DB0FC}"/>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
        <p:nvSpPr>
          <p:cNvPr id="10" name="TextBox 9">
            <a:extLst>
              <a:ext uri="{FF2B5EF4-FFF2-40B4-BE49-F238E27FC236}">
                <a16:creationId xmlns:a16="http://schemas.microsoft.com/office/drawing/2014/main" id="{CF84B7E2-7102-7249-878F-AE7424E637FF}"/>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296233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2 Blue">
    <p:bg>
      <p:bgPr>
        <a:solidFill>
          <a:srgbClr val="FFFFFF"/>
        </a:solidFill>
        <a:effectLst/>
      </p:bgPr>
    </p:bg>
    <p:spTree>
      <p:nvGrpSpPr>
        <p:cNvPr id="1" name=""/>
        <p:cNvGrpSpPr/>
        <p:nvPr/>
      </p:nvGrpSpPr>
      <p:grpSpPr>
        <a:xfrm>
          <a:off x="0" y="0"/>
          <a:ext cx="0" cy="0"/>
          <a:chOff x="0" y="0"/>
          <a:chExt cx="0" cy="0"/>
        </a:xfrm>
      </p:grpSpPr>
      <p:sp>
        <p:nvSpPr>
          <p:cNvPr id="24" name="Rectangle: Single Corner Rounded 55">
            <a:extLst>
              <a:ext uri="{FF2B5EF4-FFF2-40B4-BE49-F238E27FC236}">
                <a16:creationId xmlns:a16="http://schemas.microsoft.com/office/drawing/2014/main" id="{25675409-AF12-424E-B380-278C5FE944D5}"/>
              </a:ext>
            </a:extLst>
          </p:cNvPr>
          <p:cNvSpPr/>
          <p:nvPr userDrawn="1"/>
        </p:nvSpPr>
        <p:spPr bwMode="gray">
          <a:xfrm>
            <a:off x="-114299" y="-127002"/>
            <a:ext cx="973370" cy="6482082"/>
          </a:xfrm>
          <a:prstGeom prst="roundRect">
            <a:avLst>
              <a:gd name="adj" fmla="val 8455"/>
            </a:avLst>
          </a:prstGeom>
          <a:solidFill>
            <a:schemeClr val="accent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26054762-9254-0D4E-BCD4-AE565B915464}"/>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5E506679-F503-F54E-8232-EF7575E80F83}"/>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2705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D Shelf Nicke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pPr>
              <a:defRPr/>
            </a:pPr>
            <a:endParaRPr lang="en-US" dirty="0"/>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1C775F73-24E3-4EFE-81CC-0A42D0DB0585}"/>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
        <p:nvSpPr>
          <p:cNvPr id="10" name="TextBox 9">
            <a:extLst>
              <a:ext uri="{FF2B5EF4-FFF2-40B4-BE49-F238E27FC236}">
                <a16:creationId xmlns:a16="http://schemas.microsoft.com/office/drawing/2014/main" id="{11923F10-D7DD-9C42-B84B-BC4F192B70B4}"/>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6">
                    <a:lumMod val="75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369300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D Shelf Gun Metal">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69505E91-7C68-D541-9803-812E1EBF74DF}"/>
              </a:ext>
            </a:extLst>
          </p:cNvPr>
          <p:cNvSpPr/>
          <p:nvPr userDrawn="1"/>
        </p:nvSpPr>
        <p:spPr bwMode="gray">
          <a:xfrm>
            <a:off x="481013" y="5312740"/>
            <a:ext cx="11856130" cy="1697660"/>
          </a:xfrm>
          <a:prstGeom prst="roundRect">
            <a:avLst>
              <a:gd name="adj" fmla="val 4848"/>
            </a:avLst>
          </a:prstGeom>
          <a:solidFill>
            <a:schemeClr val="accent5"/>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6">
                    <a:lumMod val="75000"/>
                  </a:schemeClr>
                </a:solidFill>
              </a:defRPr>
            </a:lvl1pPr>
          </a:lstStyle>
          <a:p>
            <a:pPr>
              <a:defRPr/>
            </a:pPr>
            <a:endParaRPr lang="en-US" dirty="0"/>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5C13B54D-96FE-401E-9628-2EE14ED88006}"/>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TextBox 9">
            <a:extLst>
              <a:ext uri="{FF2B5EF4-FFF2-40B4-BE49-F238E27FC236}">
                <a16:creationId xmlns:a16="http://schemas.microsoft.com/office/drawing/2014/main" id="{C4DA8D7E-8B55-4949-9258-214A3F273205}"/>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273306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D Shelf Midnight">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C92B453A-5E12-4F44-BB8F-D65CF49A9122}"/>
              </a:ext>
            </a:extLst>
          </p:cNvPr>
          <p:cNvSpPr/>
          <p:nvPr userDrawn="1"/>
        </p:nvSpPr>
        <p:spPr bwMode="gray">
          <a:xfrm>
            <a:off x="481013" y="5312740"/>
            <a:ext cx="11856130" cy="1697660"/>
          </a:xfrm>
          <a:prstGeom prst="roundRect">
            <a:avLst>
              <a:gd name="adj" fmla="val 4848"/>
            </a:avLst>
          </a:prstGeom>
          <a:solidFill>
            <a:schemeClr val="tx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6">
                    <a:lumMod val="75000"/>
                  </a:schemeClr>
                </a:solidFill>
              </a:defRPr>
            </a:lvl1pPr>
          </a:lstStyle>
          <a:p>
            <a:pPr>
              <a:defRPr/>
            </a:pPr>
            <a:endParaRPr lang="en-US" dirty="0"/>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EAB4FB2F-9AB9-432F-93E7-DA8BC9D85FA0}"/>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40000"/>
                  <a:lumOff val="60000"/>
                </a:schemeClr>
              </a:solidFill>
              <a:latin typeface="+mn-lt"/>
              <a:ea typeface="+mn-ea"/>
              <a:cs typeface="+mn-cs"/>
            </a:endParaRPr>
          </a:p>
        </p:txBody>
      </p:sp>
      <p:sp>
        <p:nvSpPr>
          <p:cNvPr id="10" name="TextBox 9">
            <a:extLst>
              <a:ext uri="{FF2B5EF4-FFF2-40B4-BE49-F238E27FC236}">
                <a16:creationId xmlns:a16="http://schemas.microsoft.com/office/drawing/2014/main" id="{2FE1FE39-599B-8149-8E95-00D55D065F79}"/>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264778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D Fifty Fifty Red">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bg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endParaRPr lang="en-US" dirty="0"/>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25645"/>
            <a:ext cx="5103876" cy="878959"/>
          </a:xfrm>
        </p:spPr>
        <p:txBody>
          <a:bodyPr>
            <a:spAutoFit/>
          </a:bodyPr>
          <a:lstStyle>
            <a:lvl1pPr>
              <a:defRPr>
                <a:solidFill>
                  <a:schemeClr val="tx2"/>
                </a:solidFill>
              </a:defRPr>
            </a:lvl1pPr>
          </a:lstStyle>
          <a:p>
            <a:r>
              <a:rPr lang="en-US"/>
              <a:t>Click to edit Master title style</a:t>
            </a:r>
            <a:endParaRPr lang="en-US" dirty="0"/>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5">
            <a:extLst>
              <a:ext uri="{FF2B5EF4-FFF2-40B4-BE49-F238E27FC236}">
                <a16:creationId xmlns:a16="http://schemas.microsoft.com/office/drawing/2014/main" id="{100245D1-05D8-FA4A-82B9-661F4B47B008}"/>
              </a:ext>
            </a:extLst>
          </p:cNvPr>
          <p:cNvSpPr>
            <a:spLocks noGrp="1"/>
          </p:cNvSpPr>
          <p:nvPr>
            <p:ph type="body" sz="quarter" idx="15"/>
          </p:nvPr>
        </p:nvSpPr>
        <p:spPr bwMode="gray">
          <a:xfrm>
            <a:off x="6583680" y="1719072"/>
            <a:ext cx="5111496" cy="4270248"/>
          </a:xfrm>
          <a:prstGeom prst="rect">
            <a:avLst/>
          </a:prstGeo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4">
            <a:extLst>
              <a:ext uri="{FF2B5EF4-FFF2-40B4-BE49-F238E27FC236}">
                <a16:creationId xmlns:a16="http://schemas.microsoft.com/office/drawing/2014/main" id="{E0B79BE6-91A0-FD43-99F8-8A2888FCA52B}"/>
              </a:ext>
            </a:extLst>
          </p:cNvPr>
          <p:cNvSpPr>
            <a:spLocks noGrp="1"/>
          </p:cNvSpPr>
          <p:nvPr>
            <p:ph sz="quarter" idx="17"/>
          </p:nvPr>
        </p:nvSpPr>
        <p:spPr>
          <a:xfrm>
            <a:off x="495300" y="1719072"/>
            <a:ext cx="5111495"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860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D Fifty Fifty White">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endParaRPr lang="en-US" dirty="0"/>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25645"/>
            <a:ext cx="5103876" cy="878959"/>
          </a:xfrm>
        </p:spPr>
        <p:txBody>
          <a:bodyPr>
            <a:spAutoFit/>
          </a:bodyPr>
          <a:lstStyle>
            <a:lvl1pPr>
              <a:defRPr>
                <a:solidFill>
                  <a:schemeClr val="tx2"/>
                </a:solidFill>
              </a:defRPr>
            </a:lvl1pPr>
          </a:lstStyle>
          <a:p>
            <a:r>
              <a:rPr lang="en-US"/>
              <a:t>Click to edit Master title style</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5">
            <a:extLst>
              <a:ext uri="{FF2B5EF4-FFF2-40B4-BE49-F238E27FC236}">
                <a16:creationId xmlns:a16="http://schemas.microsoft.com/office/drawing/2014/main" id="{100245D1-05D8-FA4A-82B9-661F4B47B008}"/>
              </a:ext>
            </a:extLst>
          </p:cNvPr>
          <p:cNvSpPr>
            <a:spLocks noGrp="1"/>
          </p:cNvSpPr>
          <p:nvPr>
            <p:ph type="body" sz="quarter" idx="15"/>
          </p:nvPr>
        </p:nvSpPr>
        <p:spPr bwMode="gray">
          <a:xfrm>
            <a:off x="6583680" y="1719072"/>
            <a:ext cx="5111496" cy="4270248"/>
          </a:xfrm>
          <a:prstGeom prst="rect">
            <a:avLst/>
          </a:prstGeom>
        </p:spPr>
        <p:txBody>
          <a:bodyPr/>
          <a:lstStyle>
            <a:lvl1pPr>
              <a:buClrTx/>
              <a:defRPr>
                <a:solidFill>
                  <a:schemeClr val="tx2"/>
                </a:solidFill>
              </a:defRPr>
            </a:lvl1pPr>
            <a:lvl2pPr>
              <a:buClrTx/>
              <a:defRPr>
                <a:solidFill>
                  <a:schemeClr val="tx2"/>
                </a:solidFill>
              </a:defRPr>
            </a:lvl2pPr>
            <a:lvl3pPr>
              <a:buClrTx/>
              <a:defRPr>
                <a:solidFill>
                  <a:schemeClr val="tx2"/>
                </a:solidFill>
              </a:defRPr>
            </a:lvl3pPr>
            <a:lvl4pPr>
              <a:buClrTx/>
              <a:defRPr>
                <a:solidFill>
                  <a:schemeClr val="tx2"/>
                </a:solidFill>
              </a:defRPr>
            </a:lvl4pPr>
            <a:lvl5pPr>
              <a:buClrTx/>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4">
            <a:extLst>
              <a:ext uri="{FF2B5EF4-FFF2-40B4-BE49-F238E27FC236}">
                <a16:creationId xmlns:a16="http://schemas.microsoft.com/office/drawing/2014/main" id="{E0B79BE6-91A0-FD43-99F8-8A2888FCA52B}"/>
              </a:ext>
            </a:extLst>
          </p:cNvPr>
          <p:cNvSpPr>
            <a:spLocks noGrp="1"/>
          </p:cNvSpPr>
          <p:nvPr>
            <p:ph sz="quarter" idx="17"/>
          </p:nvPr>
        </p:nvSpPr>
        <p:spPr>
          <a:xfrm>
            <a:off x="495300" y="1719072"/>
            <a:ext cx="5111495"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365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D Fifty Fifty Nickel">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endParaRPr lang="en-US" dirty="0"/>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25645"/>
            <a:ext cx="5103876" cy="878959"/>
          </a:xfrm>
        </p:spPr>
        <p:txBody>
          <a:bodyPr>
            <a:spAutoFit/>
          </a:bodyPr>
          <a:lstStyle>
            <a:lvl1pPr>
              <a:defRPr>
                <a:solidFill>
                  <a:schemeClr val="tx2"/>
                </a:solidFill>
              </a:defRPr>
            </a:lvl1pPr>
          </a:lstStyle>
          <a:p>
            <a:r>
              <a:rPr lang="en-US"/>
              <a:t>Click to edit Master title style</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5">
            <a:extLst>
              <a:ext uri="{FF2B5EF4-FFF2-40B4-BE49-F238E27FC236}">
                <a16:creationId xmlns:a16="http://schemas.microsoft.com/office/drawing/2014/main" id="{100245D1-05D8-FA4A-82B9-661F4B47B008}"/>
              </a:ext>
            </a:extLst>
          </p:cNvPr>
          <p:cNvSpPr>
            <a:spLocks noGrp="1"/>
          </p:cNvSpPr>
          <p:nvPr>
            <p:ph type="body" sz="quarter" idx="15"/>
          </p:nvPr>
        </p:nvSpPr>
        <p:spPr bwMode="gray">
          <a:xfrm>
            <a:off x="6583680" y="1719072"/>
            <a:ext cx="5111496" cy="4270248"/>
          </a:xfrm>
          <a:prstGeom prst="rect">
            <a:avLst/>
          </a:prstGeom>
        </p:spPr>
        <p:txBody>
          <a:bodyPr/>
          <a:lstStyle>
            <a:lvl1pPr>
              <a:buClrTx/>
              <a:defRPr>
                <a:solidFill>
                  <a:schemeClr val="tx2"/>
                </a:solidFill>
              </a:defRPr>
            </a:lvl1pPr>
            <a:lvl2pPr>
              <a:buClrTx/>
              <a:defRPr>
                <a:solidFill>
                  <a:schemeClr val="tx2"/>
                </a:solidFill>
              </a:defRPr>
            </a:lvl2pPr>
            <a:lvl3pPr>
              <a:buClrTx/>
              <a:defRPr>
                <a:solidFill>
                  <a:schemeClr val="tx2"/>
                </a:solidFill>
              </a:defRPr>
            </a:lvl3pPr>
            <a:lvl4pPr>
              <a:buClrTx/>
              <a:defRPr>
                <a:solidFill>
                  <a:schemeClr val="tx2"/>
                </a:solidFill>
              </a:defRPr>
            </a:lvl4pPr>
            <a:lvl5pPr>
              <a:buClrTx/>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4">
            <a:extLst>
              <a:ext uri="{FF2B5EF4-FFF2-40B4-BE49-F238E27FC236}">
                <a16:creationId xmlns:a16="http://schemas.microsoft.com/office/drawing/2014/main" id="{E0B79BE6-91A0-FD43-99F8-8A2888FCA52B}"/>
              </a:ext>
            </a:extLst>
          </p:cNvPr>
          <p:cNvSpPr>
            <a:spLocks noGrp="1"/>
          </p:cNvSpPr>
          <p:nvPr>
            <p:ph sz="quarter" idx="17"/>
          </p:nvPr>
        </p:nvSpPr>
        <p:spPr>
          <a:xfrm>
            <a:off x="495300" y="1719072"/>
            <a:ext cx="5111495"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200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D Fifty Fifty Gun Metal">
    <p:spTree>
      <p:nvGrpSpPr>
        <p:cNvPr id="1" name=""/>
        <p:cNvGrpSpPr/>
        <p:nvPr/>
      </p:nvGrpSpPr>
      <p:grpSpPr>
        <a:xfrm>
          <a:off x="0" y="0"/>
          <a:ext cx="0" cy="0"/>
          <a:chOff x="0" y="0"/>
          <a:chExt cx="0" cy="0"/>
        </a:xfrm>
      </p:grpSpPr>
      <p:sp>
        <p:nvSpPr>
          <p:cNvPr id="21" name="Rectangle: Rounded Corners 19">
            <a:extLst>
              <a:ext uri="{FF2B5EF4-FFF2-40B4-BE49-F238E27FC236}">
                <a16:creationId xmlns:a16="http://schemas.microsoft.com/office/drawing/2014/main" id="{F87F1BE8-1C87-7140-8D96-5BAA105664DE}"/>
              </a:ext>
            </a:extLst>
          </p:cNvPr>
          <p:cNvSpPr/>
          <p:nvPr userDrawn="1"/>
        </p:nvSpPr>
        <p:spPr bwMode="gray">
          <a:xfrm>
            <a:off x="6093390" y="-159655"/>
            <a:ext cx="6272784" cy="6519672"/>
          </a:xfrm>
          <a:prstGeom prst="roundRect">
            <a:avLst>
              <a:gd name="adj" fmla="val 1350"/>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endParaRPr lang="en-US" dirty="0"/>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495300" y="125645"/>
            <a:ext cx="5111495" cy="878959"/>
          </a:xfrm>
        </p:spPr>
        <p:txBody>
          <a:bodyPr>
            <a:spAutoFit/>
          </a:bodyPr>
          <a:lstStyle>
            <a:lvl1pPr>
              <a:defRPr>
                <a:solidFill>
                  <a:schemeClr val="tx2"/>
                </a:solidFill>
              </a:defRPr>
            </a:lvl1pPr>
          </a:lstStyle>
          <a:p>
            <a:r>
              <a:rPr lang="en-US"/>
              <a:t>Click to edit Master title style</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ext Placeholder 5">
            <a:extLst>
              <a:ext uri="{FF2B5EF4-FFF2-40B4-BE49-F238E27FC236}">
                <a16:creationId xmlns:a16="http://schemas.microsoft.com/office/drawing/2014/main" id="{EB6F6D38-8378-8946-AE37-D76813BE4ED1}"/>
              </a:ext>
            </a:extLst>
          </p:cNvPr>
          <p:cNvSpPr>
            <a:spLocks noGrp="1"/>
          </p:cNvSpPr>
          <p:nvPr>
            <p:ph type="body" sz="quarter" idx="15"/>
          </p:nvPr>
        </p:nvSpPr>
        <p:spPr bwMode="gray">
          <a:xfrm>
            <a:off x="6583680" y="1719072"/>
            <a:ext cx="5111496" cy="4270248"/>
          </a:xfrm>
          <a:prstGeom prst="rect">
            <a:avLst/>
          </a:prstGeo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4">
            <a:extLst>
              <a:ext uri="{FF2B5EF4-FFF2-40B4-BE49-F238E27FC236}">
                <a16:creationId xmlns:a16="http://schemas.microsoft.com/office/drawing/2014/main" id="{D808691C-4519-914E-8F02-AF2542CE6739}"/>
              </a:ext>
            </a:extLst>
          </p:cNvPr>
          <p:cNvSpPr>
            <a:spLocks noGrp="1"/>
          </p:cNvSpPr>
          <p:nvPr>
            <p:ph sz="quarter" idx="17"/>
          </p:nvPr>
        </p:nvSpPr>
        <p:spPr>
          <a:xfrm>
            <a:off x="495300" y="1719072"/>
            <a:ext cx="5111495"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366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D Fifty Fifty Midnight">
    <p:spTree>
      <p:nvGrpSpPr>
        <p:cNvPr id="1" name=""/>
        <p:cNvGrpSpPr/>
        <p:nvPr/>
      </p:nvGrpSpPr>
      <p:grpSpPr>
        <a:xfrm>
          <a:off x="0" y="0"/>
          <a:ext cx="0" cy="0"/>
          <a:chOff x="0" y="0"/>
          <a:chExt cx="0" cy="0"/>
        </a:xfrm>
      </p:grpSpPr>
      <p:sp>
        <p:nvSpPr>
          <p:cNvPr id="22" name="Rectangle: Rounded Corners 19">
            <a:extLst>
              <a:ext uri="{FF2B5EF4-FFF2-40B4-BE49-F238E27FC236}">
                <a16:creationId xmlns:a16="http://schemas.microsoft.com/office/drawing/2014/main" id="{93B00248-C527-3D45-83C9-6F26343EC0C4}"/>
              </a:ext>
            </a:extLst>
          </p:cNvPr>
          <p:cNvSpPr/>
          <p:nvPr userDrawn="1"/>
        </p:nvSpPr>
        <p:spPr bwMode="gray">
          <a:xfrm>
            <a:off x="6093390" y="-159655"/>
            <a:ext cx="6272784" cy="6519672"/>
          </a:xfrm>
          <a:prstGeom prst="roundRect">
            <a:avLst>
              <a:gd name="adj" fmla="val 1350"/>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endParaRPr lang="en-US" dirty="0"/>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495300" y="125645"/>
            <a:ext cx="5111495" cy="878959"/>
          </a:xfrm>
        </p:spPr>
        <p:txBody>
          <a:bodyPr>
            <a:spAutoFit/>
          </a:bodyPr>
          <a:lstStyle>
            <a:lvl1pPr>
              <a:defRPr>
                <a:solidFill>
                  <a:schemeClr val="tx2"/>
                </a:solidFill>
              </a:defRPr>
            </a:lvl1pPr>
          </a:lstStyle>
          <a:p>
            <a:r>
              <a:rPr lang="en-US"/>
              <a:t>Click to edit Master title style</a:t>
            </a:r>
            <a:endParaRPr lang="en-US" dirty="0"/>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5">
            <a:extLst>
              <a:ext uri="{FF2B5EF4-FFF2-40B4-BE49-F238E27FC236}">
                <a16:creationId xmlns:a16="http://schemas.microsoft.com/office/drawing/2014/main" id="{CE187649-C2CF-3048-88B5-038E7AE26350}"/>
              </a:ext>
            </a:extLst>
          </p:cNvPr>
          <p:cNvSpPr>
            <a:spLocks noGrp="1"/>
          </p:cNvSpPr>
          <p:nvPr>
            <p:ph type="body" sz="quarter" idx="15"/>
          </p:nvPr>
        </p:nvSpPr>
        <p:spPr bwMode="gray">
          <a:xfrm>
            <a:off x="6583680" y="1719072"/>
            <a:ext cx="5111496" cy="4270248"/>
          </a:xfrm>
          <a:prstGeom prst="rect">
            <a:avLst/>
          </a:prstGeo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4">
            <a:extLst>
              <a:ext uri="{FF2B5EF4-FFF2-40B4-BE49-F238E27FC236}">
                <a16:creationId xmlns:a16="http://schemas.microsoft.com/office/drawing/2014/main" id="{82F18929-5BBB-5E40-B967-9F715090FFDF}"/>
              </a:ext>
            </a:extLst>
          </p:cNvPr>
          <p:cNvSpPr>
            <a:spLocks noGrp="1"/>
          </p:cNvSpPr>
          <p:nvPr>
            <p:ph sz="quarter" idx="17"/>
          </p:nvPr>
        </p:nvSpPr>
        <p:spPr>
          <a:xfrm>
            <a:off x="495300" y="1719072"/>
            <a:ext cx="5111495"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626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D_Cutaway 1/3 Right Red">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bg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endParaRPr lang="en-US" dirty="0"/>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65125"/>
            <a:ext cx="6426200" cy="439479"/>
          </a:xfrm>
        </p:spPr>
        <p:txBody>
          <a:bodyPr/>
          <a:lstStyle>
            <a:lvl1pPr>
              <a:defRPr>
                <a:solidFill>
                  <a:schemeClr val="tx2"/>
                </a:solidFill>
              </a:defRPr>
            </a:lvl1p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2">
            <a:extLst>
              <a:ext uri="{FF2B5EF4-FFF2-40B4-BE49-F238E27FC236}">
                <a16:creationId xmlns:a16="http://schemas.microsoft.com/office/drawing/2014/main" id="{4356B5D2-CD05-40B9-A218-4AB869EE2A47}"/>
              </a:ext>
            </a:extLst>
          </p:cNvPr>
          <p:cNvSpPr>
            <a:spLocks noGrp="1"/>
          </p:cNvSpPr>
          <p:nvPr>
            <p:ph type="body" sz="quarter" idx="17"/>
          </p:nvPr>
        </p:nvSpPr>
        <p:spPr>
          <a:xfrm>
            <a:off x="8829674" y="2058988"/>
            <a:ext cx="2867026" cy="41116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5430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D_Cutaway 1/3 Right White">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endParaRPr lang="en-US" dirty="0"/>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65125"/>
            <a:ext cx="6426200" cy="439479"/>
          </a:xfrm>
        </p:spPr>
        <p:txBody>
          <a:bodyPr/>
          <a:lstStyle>
            <a:lvl1pPr>
              <a:defRPr>
                <a:solidFill>
                  <a:schemeClr val="tx2"/>
                </a:solidFill>
              </a:defRPr>
            </a:lvl1p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2">
            <a:extLst>
              <a:ext uri="{FF2B5EF4-FFF2-40B4-BE49-F238E27FC236}">
                <a16:creationId xmlns:a16="http://schemas.microsoft.com/office/drawing/2014/main" id="{4356B5D2-CD05-40B9-A218-4AB869EE2A47}"/>
              </a:ext>
            </a:extLst>
          </p:cNvPr>
          <p:cNvSpPr>
            <a:spLocks noGrp="1"/>
          </p:cNvSpPr>
          <p:nvPr>
            <p:ph type="body" sz="quarter" idx="17"/>
          </p:nvPr>
        </p:nvSpPr>
        <p:spPr>
          <a:xfrm>
            <a:off x="8829674" y="2058988"/>
            <a:ext cx="2867026" cy="411162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166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2 Light Blue">
    <p:bg>
      <p:bgPr>
        <a:solidFill>
          <a:srgbClr val="FFFFFF"/>
        </a:solidFill>
        <a:effectLst/>
      </p:bgPr>
    </p:bg>
    <p:spTree>
      <p:nvGrpSpPr>
        <p:cNvPr id="1" name=""/>
        <p:cNvGrpSpPr/>
        <p:nvPr/>
      </p:nvGrpSpPr>
      <p:grpSpPr>
        <a:xfrm>
          <a:off x="0" y="0"/>
          <a:ext cx="0" cy="0"/>
          <a:chOff x="0" y="0"/>
          <a:chExt cx="0" cy="0"/>
        </a:xfrm>
      </p:grpSpPr>
      <p:sp>
        <p:nvSpPr>
          <p:cNvPr id="5" name="Content Placeholder 18">
            <a:extLst>
              <a:ext uri="{FF2B5EF4-FFF2-40B4-BE49-F238E27FC236}">
                <a16:creationId xmlns:a16="http://schemas.microsoft.com/office/drawing/2014/main" id="{1FA56E7C-9A24-EF4A-8429-C017F6CEC55A}"/>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10" name="Rectangle: Single Corner Rounded 55">
            <a:extLst>
              <a:ext uri="{FF2B5EF4-FFF2-40B4-BE49-F238E27FC236}">
                <a16:creationId xmlns:a16="http://schemas.microsoft.com/office/drawing/2014/main" id="{25752157-1EA1-4DF8-91CB-5D026545D080}"/>
              </a:ext>
            </a:extLst>
          </p:cNvPr>
          <p:cNvSpPr/>
          <p:nvPr userDrawn="1"/>
        </p:nvSpPr>
        <p:spPr bwMode="gray">
          <a:xfrm>
            <a:off x="-114299" y="-127002"/>
            <a:ext cx="973370" cy="6482082"/>
          </a:xfrm>
          <a:prstGeom prst="roundRect">
            <a:avLst>
              <a:gd name="adj" fmla="val 8455"/>
            </a:avLst>
          </a:prstGeom>
          <a:solidFill>
            <a:schemeClr val="accent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6" name="Title 2">
            <a:extLst>
              <a:ext uri="{FF2B5EF4-FFF2-40B4-BE49-F238E27FC236}">
                <a16:creationId xmlns:a16="http://schemas.microsoft.com/office/drawing/2014/main" id="{E6A99A0D-7419-3B40-AD42-8DB8315648F3}"/>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37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D_Cutaway 1/3 Right Nickel">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endParaRPr lang="en-US" dirty="0"/>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65125"/>
            <a:ext cx="6426200" cy="439479"/>
          </a:xfrm>
        </p:spPr>
        <p:txBody>
          <a:bodyPr/>
          <a:lstStyle>
            <a:lvl1pPr>
              <a:defRPr>
                <a:solidFill>
                  <a:schemeClr val="tx2"/>
                </a:solidFill>
              </a:defRPr>
            </a:lvl1p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2">
            <a:extLst>
              <a:ext uri="{FF2B5EF4-FFF2-40B4-BE49-F238E27FC236}">
                <a16:creationId xmlns:a16="http://schemas.microsoft.com/office/drawing/2014/main" id="{4356B5D2-CD05-40B9-A218-4AB869EE2A47}"/>
              </a:ext>
            </a:extLst>
          </p:cNvPr>
          <p:cNvSpPr>
            <a:spLocks noGrp="1"/>
          </p:cNvSpPr>
          <p:nvPr>
            <p:ph type="body" sz="quarter" idx="17"/>
          </p:nvPr>
        </p:nvSpPr>
        <p:spPr>
          <a:xfrm>
            <a:off x="8829674" y="2058988"/>
            <a:ext cx="2867026" cy="411162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71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D_Cutaway 1/3 Right Gun Metal">
    <p:spTree>
      <p:nvGrpSpPr>
        <p:cNvPr id="1" name=""/>
        <p:cNvGrpSpPr/>
        <p:nvPr/>
      </p:nvGrpSpPr>
      <p:grpSpPr>
        <a:xfrm>
          <a:off x="0" y="0"/>
          <a:ext cx="0" cy="0"/>
          <a:chOff x="0" y="0"/>
          <a:chExt cx="0" cy="0"/>
        </a:xfrm>
      </p:grpSpPr>
      <p:sp>
        <p:nvSpPr>
          <p:cNvPr id="9" name="Rectangle: Rounded Corners 18">
            <a:extLst>
              <a:ext uri="{FF2B5EF4-FFF2-40B4-BE49-F238E27FC236}">
                <a16:creationId xmlns:a16="http://schemas.microsoft.com/office/drawing/2014/main" id="{4D80D427-68E5-9F42-B2B3-61C71D73B8B7}"/>
              </a:ext>
            </a:extLst>
          </p:cNvPr>
          <p:cNvSpPr/>
          <p:nvPr userDrawn="1"/>
        </p:nvSpPr>
        <p:spPr bwMode="gray">
          <a:xfrm>
            <a:off x="8460293" y="-139701"/>
            <a:ext cx="3871407" cy="6499717"/>
          </a:xfrm>
          <a:prstGeom prst="roundRect">
            <a:avLst>
              <a:gd name="adj" fmla="val 1715"/>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endParaRPr lang="en-US" dirty="0"/>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65125"/>
            <a:ext cx="6426200" cy="439479"/>
          </a:xfrm>
        </p:spPr>
        <p:txBody>
          <a:bodyPr/>
          <a:lstStyle>
            <a:lvl1pPr>
              <a:defRPr>
                <a:solidFill>
                  <a:schemeClr val="tx2"/>
                </a:solidFill>
              </a:defRPr>
            </a:lvl1pPr>
          </a:lstStyle>
          <a:p>
            <a:r>
              <a:rPr lang="en-US"/>
              <a:t>Click to edit Master title style</a:t>
            </a:r>
          </a:p>
        </p:txBody>
      </p:sp>
      <p:sp>
        <p:nvSpPr>
          <p:cNvPr id="8" name="Text Placeholder 2">
            <a:extLst>
              <a:ext uri="{FF2B5EF4-FFF2-40B4-BE49-F238E27FC236}">
                <a16:creationId xmlns:a16="http://schemas.microsoft.com/office/drawing/2014/main" id="{6509945B-0089-450C-B2CD-0E4FBC97B735}"/>
              </a:ext>
            </a:extLst>
          </p:cNvPr>
          <p:cNvSpPr>
            <a:spLocks noGrp="1"/>
          </p:cNvSpPr>
          <p:nvPr>
            <p:ph type="body" sz="quarter" idx="17"/>
          </p:nvPr>
        </p:nvSpPr>
        <p:spPr>
          <a:xfrm>
            <a:off x="8829674" y="2058988"/>
            <a:ext cx="2867026" cy="41116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0EB14AB7-C8B4-422F-A4E4-26D7174B5D21}"/>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2264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D_Cutaway 1/3 Right Midnight">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896A7325-403F-0A42-A6FF-B47615E6303B}"/>
              </a:ext>
            </a:extLst>
          </p:cNvPr>
          <p:cNvSpPr/>
          <p:nvPr userDrawn="1"/>
        </p:nvSpPr>
        <p:spPr bwMode="gray">
          <a:xfrm>
            <a:off x="8460293" y="-139701"/>
            <a:ext cx="3871407" cy="6499717"/>
          </a:xfrm>
          <a:prstGeom prst="roundRect">
            <a:avLst>
              <a:gd name="adj" fmla="val 1715"/>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endParaRPr lang="en-US" dirty="0"/>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65125"/>
            <a:ext cx="6426200" cy="439479"/>
          </a:xfrm>
        </p:spPr>
        <p:txBody>
          <a:bodyPr/>
          <a:lstStyle>
            <a:lvl1pPr>
              <a:defRPr>
                <a:solidFill>
                  <a:schemeClr val="tx2"/>
                </a:solidFill>
              </a:defRPr>
            </a:lvl1p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2">
            <a:extLst>
              <a:ext uri="{FF2B5EF4-FFF2-40B4-BE49-F238E27FC236}">
                <a16:creationId xmlns:a16="http://schemas.microsoft.com/office/drawing/2014/main" id="{470BE114-8BEC-41B2-BDBA-3BB922CC597F}"/>
              </a:ext>
            </a:extLst>
          </p:cNvPr>
          <p:cNvSpPr>
            <a:spLocks noGrp="1"/>
          </p:cNvSpPr>
          <p:nvPr>
            <p:ph type="body" sz="quarter" idx="17"/>
          </p:nvPr>
        </p:nvSpPr>
        <p:spPr>
          <a:xfrm>
            <a:off x="8829674" y="2058988"/>
            <a:ext cx="2867026" cy="41116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699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SD_Full Image, Title R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9069388" y="2557766"/>
            <a:ext cx="2627314" cy="1657338"/>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F2F733F4-FDC8-4D30-B7CF-F12D90AFBE39}"/>
              </a:ext>
            </a:extLst>
          </p:cNvPr>
          <p:cNvSpPr>
            <a:spLocks noGrp="1"/>
          </p:cNvSpPr>
          <p:nvPr>
            <p:ph type="title"/>
          </p:nvPr>
        </p:nvSpPr>
        <p:spPr bwMode="gray">
          <a:xfrm>
            <a:off x="9074292" y="1649323"/>
            <a:ext cx="2627313"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7" name="Footer Placeholder 2">
            <a:extLst>
              <a:ext uri="{FF2B5EF4-FFF2-40B4-BE49-F238E27FC236}">
                <a16:creationId xmlns:a16="http://schemas.microsoft.com/office/drawing/2014/main" id="{3D22F37A-B6B9-9C47-B70D-23AE6BE4CB02}"/>
              </a:ext>
            </a:extLst>
          </p:cNvPr>
          <p:cNvSpPr>
            <a:spLocks noGrp="1"/>
          </p:cNvSpPr>
          <p:nvPr>
            <p:ph type="ftr" sz="quarter" idx="16"/>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endParaRPr lang="en-US" dirty="0"/>
          </a:p>
        </p:txBody>
      </p:sp>
      <p:sp>
        <p:nvSpPr>
          <p:cNvPr id="9" name="TextBox 8">
            <a:extLst>
              <a:ext uri="{FF2B5EF4-FFF2-40B4-BE49-F238E27FC236}">
                <a16:creationId xmlns:a16="http://schemas.microsoft.com/office/drawing/2014/main" id="{C6B6FB58-AA0E-DC15-AACC-6F08F21FD312}"/>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2288064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SD_Full Image, Title Lef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2608263" cy="1657338"/>
          </a:xfrm>
          <a:prstGeom prst="rect">
            <a:avLst/>
          </a:prstGeom>
        </p:spPr>
        <p:txBody>
          <a:bodyPr anchor="t">
            <a:normAutofit/>
          </a:bodyPr>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495300" y="6532895"/>
            <a:ext cx="260826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pPr>
              <a:defRPr/>
            </a:pPr>
            <a:endParaRPr lang="en-US" dirty="0"/>
          </a:p>
        </p:txBody>
      </p:sp>
      <p:sp>
        <p:nvSpPr>
          <p:cNvPr id="2" name="Title 1">
            <a:extLst>
              <a:ext uri="{FF2B5EF4-FFF2-40B4-BE49-F238E27FC236}">
                <a16:creationId xmlns:a16="http://schemas.microsoft.com/office/drawing/2014/main" id="{32122FCF-2444-4089-9E65-51687ED4C279}"/>
              </a:ext>
            </a:extLst>
          </p:cNvPr>
          <p:cNvSpPr>
            <a:spLocks noGrp="1"/>
          </p:cNvSpPr>
          <p:nvPr>
            <p:ph type="title"/>
          </p:nvPr>
        </p:nvSpPr>
        <p:spPr>
          <a:xfrm>
            <a:off x="495300" y="3835007"/>
            <a:ext cx="2608262"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8" name="TextBox 7">
            <a:extLst>
              <a:ext uri="{FF2B5EF4-FFF2-40B4-BE49-F238E27FC236}">
                <a16:creationId xmlns:a16="http://schemas.microsoft.com/office/drawing/2014/main" id="{F688A1DC-6E2A-57AD-266E-351F71C2D9E5}"/>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18323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SD_Full Image with Titl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5943600"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pPr>
              <a:defRPr/>
            </a:pPr>
            <a:endParaRPr lang="en-US" dirty="0"/>
          </a:p>
        </p:txBody>
      </p:sp>
      <p:sp>
        <p:nvSpPr>
          <p:cNvPr id="5" name="Title 3">
            <a:extLst>
              <a:ext uri="{FF2B5EF4-FFF2-40B4-BE49-F238E27FC236}">
                <a16:creationId xmlns:a16="http://schemas.microsoft.com/office/drawing/2014/main" id="{FD4297B3-BF9D-4941-8E72-F600F3133AED}"/>
              </a:ext>
            </a:extLst>
          </p:cNvPr>
          <p:cNvSpPr>
            <a:spLocks noGrp="1"/>
          </p:cNvSpPr>
          <p:nvPr>
            <p:ph type="title"/>
          </p:nvPr>
        </p:nvSpPr>
        <p:spPr>
          <a:xfrm>
            <a:off x="495300" y="549415"/>
            <a:ext cx="11187112" cy="455189"/>
          </a:xfrm>
        </p:spPr>
        <p:txBody>
          <a:bodyPr/>
          <a:lstStyle>
            <a:lvl1pPr>
              <a:defRPr>
                <a:solidFill>
                  <a:schemeClr val="bg1"/>
                </a:solidFill>
              </a:defRPr>
            </a:lvl1pPr>
          </a:lstStyle>
          <a:p>
            <a:r>
              <a:rPr lang="en-US"/>
              <a:t>Click to edit Master title style</a:t>
            </a:r>
          </a:p>
        </p:txBody>
      </p:sp>
      <p:sp>
        <p:nvSpPr>
          <p:cNvPr id="6" name="Subtitle">
            <a:extLst>
              <a:ext uri="{FF2B5EF4-FFF2-40B4-BE49-F238E27FC236}">
                <a16:creationId xmlns:a16="http://schemas.microsoft.com/office/drawing/2014/main" id="{D3929FBC-1F16-4E08-85F8-A3FA3A68AE87}"/>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Box 8">
            <a:extLst>
              <a:ext uri="{FF2B5EF4-FFF2-40B4-BE49-F238E27FC236}">
                <a16:creationId xmlns:a16="http://schemas.microsoft.com/office/drawing/2014/main" id="{02FB666D-3907-0AF7-AF5D-C7344D39F197}"/>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222330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SD_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5943600"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pPr>
              <a:defRPr/>
            </a:pPr>
            <a:endParaRPr lang="en-US" dirty="0"/>
          </a:p>
        </p:txBody>
      </p:sp>
      <p:sp>
        <p:nvSpPr>
          <p:cNvPr id="5" name="TextBox 4">
            <a:extLst>
              <a:ext uri="{FF2B5EF4-FFF2-40B4-BE49-F238E27FC236}">
                <a16:creationId xmlns:a16="http://schemas.microsoft.com/office/drawing/2014/main" id="{69EC8DBE-004F-FE4A-8441-FB8D26CB0297}"/>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230165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D Full Image with Takeaway_Blu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bg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5943600"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bg1"/>
                </a:solidFill>
                <a:latin typeface="+mn-lt"/>
                <a:ea typeface="+mn-ea"/>
                <a:cs typeface="+mn-cs"/>
              </a:defRPr>
            </a:lvl1pPr>
          </a:lstStyle>
          <a:p>
            <a:endParaRPr lang="en-US" dirty="0"/>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6" name="TextBox 5">
            <a:extLst>
              <a:ext uri="{FF2B5EF4-FFF2-40B4-BE49-F238E27FC236}">
                <a16:creationId xmlns:a16="http://schemas.microsoft.com/office/drawing/2014/main" id="{6E88897A-387B-264D-9522-9C3B1FF1F3A4}"/>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bg1"/>
                </a:solidFill>
              </a:rPr>
              <a:t>Confidential – Qualcomm Technologies, Inc. and/or its affiliated companies – May Contain Trade Secrets</a:t>
            </a:r>
          </a:p>
        </p:txBody>
      </p:sp>
    </p:spTree>
    <p:extLst>
      <p:ext uri="{BB962C8B-B14F-4D97-AF65-F5344CB8AC3E}">
        <p14:creationId xmlns:p14="http://schemas.microsoft.com/office/powerpoint/2010/main" val="123972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D Full Image with Takeaway_Whit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5943600"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endParaRPr lang="en-US" dirty="0"/>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6" name="TextBox 5">
            <a:extLst>
              <a:ext uri="{FF2B5EF4-FFF2-40B4-BE49-F238E27FC236}">
                <a16:creationId xmlns:a16="http://schemas.microsoft.com/office/drawing/2014/main" id="{BD3313CA-8613-B249-821B-0584EDEB883A}"/>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388441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D Full Image with Takeaway_Nicke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6">
              <a:lumMod val="40000"/>
              <a:lumOff val="6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5943600"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6">
                    <a:lumMod val="75000"/>
                  </a:schemeClr>
                </a:solidFill>
                <a:latin typeface="+mn-lt"/>
                <a:ea typeface="+mn-ea"/>
                <a:cs typeface="+mn-cs"/>
              </a:defRPr>
            </a:lvl1pPr>
          </a:lstStyle>
          <a:p>
            <a:endParaRPr lang="en-US" dirty="0"/>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6" name="TextBox 5">
            <a:extLst>
              <a:ext uri="{FF2B5EF4-FFF2-40B4-BE49-F238E27FC236}">
                <a16:creationId xmlns:a16="http://schemas.microsoft.com/office/drawing/2014/main" id="{AD2B00E6-D523-6C40-8C3C-EA1A6C03A58C}"/>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6">
                    <a:lumMod val="75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389943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2 Tea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28EAFDF8-F6CD-4BA2-A44B-DABABBBF97B2}"/>
              </a:ext>
            </a:extLst>
          </p:cNvPr>
          <p:cNvSpPr/>
          <p:nvPr userDrawn="1"/>
        </p:nvSpPr>
        <p:spPr bwMode="gray">
          <a:xfrm>
            <a:off x="-114299" y="-127002"/>
            <a:ext cx="973370" cy="6482082"/>
          </a:xfrm>
          <a:prstGeom prst="roundRect">
            <a:avLst>
              <a:gd name="adj" fmla="val 8455"/>
            </a:avLst>
          </a:prstGeom>
          <a:solidFill>
            <a:schemeClr val="accent3"/>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623156BE-0D93-9947-9E1E-B9F92F0B4E09}"/>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4814C958-3B5D-F445-81E0-FF1F179CDCCA}"/>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9675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D Full Image with Takeaway_Gunmeta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5"/>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5943600"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endParaRPr lang="en-US" dirty="0"/>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6" name="TextBox 5">
            <a:extLst>
              <a:ext uri="{FF2B5EF4-FFF2-40B4-BE49-F238E27FC236}">
                <a16:creationId xmlns:a16="http://schemas.microsoft.com/office/drawing/2014/main" id="{5E00948D-7B2D-714B-8E6D-4A37ADA6CC92}"/>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276433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D Full Image with Takeaway_Midn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tx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5943600"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endParaRPr lang="en-US" dirty="0"/>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6" name="TextBox 5">
            <a:extLst>
              <a:ext uri="{FF2B5EF4-FFF2-40B4-BE49-F238E27FC236}">
                <a16:creationId xmlns:a16="http://schemas.microsoft.com/office/drawing/2014/main" id="{0DE5A83F-9153-3C44-8957-2EC27B94572D}"/>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372651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D Showcase Circle Dar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A86694-1ECC-42EC-BE07-600F1C0BC6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5" y="858"/>
            <a:ext cx="12188951" cy="6856285"/>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endParaRPr lang="en-US" dirty="0"/>
          </a:p>
        </p:txBody>
      </p:sp>
      <p:sp>
        <p:nvSpPr>
          <p:cNvPr id="5" name="Text Placeholder 4">
            <a:extLst>
              <a:ext uri="{FF2B5EF4-FFF2-40B4-BE49-F238E27FC236}">
                <a16:creationId xmlns:a16="http://schemas.microsoft.com/office/drawing/2014/main" id="{4AB9CF9E-9175-450B-AB3E-7D31F994FD23}"/>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dirty="0"/>
              <a:t>Click to edit Master title style</a:t>
            </a:r>
          </a:p>
        </p:txBody>
      </p:sp>
      <p:sp>
        <p:nvSpPr>
          <p:cNvPr id="6" name="Picture Placeholder 5">
            <a:extLst>
              <a:ext uri="{FF2B5EF4-FFF2-40B4-BE49-F238E27FC236}">
                <a16:creationId xmlns:a16="http://schemas.microsoft.com/office/drawing/2014/main" id="{9A18C914-9D69-0546-A1C6-6F41BB990E49}"/>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lumMod val="50000"/>
                  </a:schemeClr>
                </a:solidFill>
              </a:defRPr>
            </a:lvl1pPr>
          </a:lstStyle>
          <a:p>
            <a:r>
              <a:rPr lang="en-US" dirty="0"/>
              <a:t>Drop in showcase</a:t>
            </a:r>
            <a:br>
              <a:rPr lang="en-US" dirty="0"/>
            </a:br>
            <a:r>
              <a:rPr lang="en-US" dirty="0"/>
              <a:t>object here</a:t>
            </a:r>
          </a:p>
        </p:txBody>
      </p:sp>
      <p:sp>
        <p:nvSpPr>
          <p:cNvPr id="7" name="TextBox 6">
            <a:extLst>
              <a:ext uri="{FF2B5EF4-FFF2-40B4-BE49-F238E27FC236}">
                <a16:creationId xmlns:a16="http://schemas.microsoft.com/office/drawing/2014/main" id="{39C70112-9A84-A446-8F7F-6CF61C9967B6}"/>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424692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D Showcase Square Dar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510F42-9E8C-443B-8354-231F3450AD6C}"/>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endParaRPr lang="en-US" dirty="0"/>
          </a:p>
        </p:txBody>
      </p:sp>
      <p:sp>
        <p:nvSpPr>
          <p:cNvPr id="6" name="Text Placeholder 4">
            <a:extLst>
              <a:ext uri="{FF2B5EF4-FFF2-40B4-BE49-F238E27FC236}">
                <a16:creationId xmlns:a16="http://schemas.microsoft.com/office/drawing/2014/main" id="{09292DE0-26C7-4618-80C9-C8186C225E2F}"/>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dirty="0"/>
              <a:t>Click to edit Master title style</a:t>
            </a:r>
          </a:p>
        </p:txBody>
      </p:sp>
      <p:sp>
        <p:nvSpPr>
          <p:cNvPr id="5" name="Picture Placeholder 5">
            <a:extLst>
              <a:ext uri="{FF2B5EF4-FFF2-40B4-BE49-F238E27FC236}">
                <a16:creationId xmlns:a16="http://schemas.microsoft.com/office/drawing/2014/main" id="{30B38128-2D95-E941-B2BF-A15CAAB123C0}"/>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lumMod val="50000"/>
                  </a:schemeClr>
                </a:solidFill>
              </a:defRPr>
            </a:lvl1pPr>
          </a:lstStyle>
          <a:p>
            <a:r>
              <a:rPr lang="en-US" dirty="0"/>
              <a:t>Drop in showcase</a:t>
            </a:r>
            <a:br>
              <a:rPr lang="en-US" dirty="0"/>
            </a:br>
            <a:r>
              <a:rPr lang="en-US" dirty="0"/>
              <a:t>object here</a:t>
            </a:r>
          </a:p>
        </p:txBody>
      </p:sp>
      <p:sp>
        <p:nvSpPr>
          <p:cNvPr id="7" name="TextBox 6">
            <a:extLst>
              <a:ext uri="{FF2B5EF4-FFF2-40B4-BE49-F238E27FC236}">
                <a16:creationId xmlns:a16="http://schemas.microsoft.com/office/drawing/2014/main" id="{6097F0B3-929E-A344-8B69-23BC6D52B503}"/>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334400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D Showcase Circle Ligh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647107-E37C-47BD-B11C-44982B708CDD}"/>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endParaRPr lang="en-US" dirty="0"/>
          </a:p>
        </p:txBody>
      </p:sp>
      <p:sp>
        <p:nvSpPr>
          <p:cNvPr id="7" name="Text Placeholder 4">
            <a:extLst>
              <a:ext uri="{FF2B5EF4-FFF2-40B4-BE49-F238E27FC236}">
                <a16:creationId xmlns:a16="http://schemas.microsoft.com/office/drawing/2014/main" id="{562BC7C7-95C8-4A62-9ABD-E4235BE30AC6}"/>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dirty="0"/>
              <a:t>Click to edit Master title style</a:t>
            </a:r>
          </a:p>
        </p:txBody>
      </p:sp>
      <p:sp>
        <p:nvSpPr>
          <p:cNvPr id="6" name="Picture Placeholder 5">
            <a:extLst>
              <a:ext uri="{FF2B5EF4-FFF2-40B4-BE49-F238E27FC236}">
                <a16:creationId xmlns:a16="http://schemas.microsoft.com/office/drawing/2014/main" id="{86C5B809-3E12-0A40-A02B-B0EE8552A096}"/>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solidFill>
              </a:defRPr>
            </a:lvl1pPr>
          </a:lstStyle>
          <a:p>
            <a:r>
              <a:rPr lang="en-US" dirty="0"/>
              <a:t>Drop in showcase</a:t>
            </a:r>
            <a:br>
              <a:rPr lang="en-US" dirty="0"/>
            </a:br>
            <a:r>
              <a:rPr lang="en-US" dirty="0"/>
              <a:t>object here</a:t>
            </a:r>
          </a:p>
        </p:txBody>
      </p:sp>
      <p:sp>
        <p:nvSpPr>
          <p:cNvPr id="9" name="TextBox 8">
            <a:extLst>
              <a:ext uri="{FF2B5EF4-FFF2-40B4-BE49-F238E27FC236}">
                <a16:creationId xmlns:a16="http://schemas.microsoft.com/office/drawing/2014/main" id="{CD189F20-8729-2444-981C-23DCC2E2BBBB}"/>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299874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D Showcase Square Ligh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8CA6EA-4EC4-42A8-B386-C241EF115F9A}"/>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endParaRPr lang="en-US" dirty="0"/>
          </a:p>
        </p:txBody>
      </p:sp>
      <p:sp>
        <p:nvSpPr>
          <p:cNvPr id="7" name="Text Placeholder 4">
            <a:extLst>
              <a:ext uri="{FF2B5EF4-FFF2-40B4-BE49-F238E27FC236}">
                <a16:creationId xmlns:a16="http://schemas.microsoft.com/office/drawing/2014/main" id="{6490BB97-1EFB-4144-9135-DB96B5FD7F51}"/>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dirty="0"/>
              <a:t>Click to edit Master title style</a:t>
            </a:r>
          </a:p>
        </p:txBody>
      </p:sp>
      <p:sp>
        <p:nvSpPr>
          <p:cNvPr id="6" name="Picture Placeholder 5">
            <a:extLst>
              <a:ext uri="{FF2B5EF4-FFF2-40B4-BE49-F238E27FC236}">
                <a16:creationId xmlns:a16="http://schemas.microsoft.com/office/drawing/2014/main" id="{68CF800F-AA02-1B49-B224-9A06208DF3BE}"/>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solidFill>
              </a:defRPr>
            </a:lvl1pPr>
          </a:lstStyle>
          <a:p>
            <a:r>
              <a:rPr lang="en-US" dirty="0"/>
              <a:t>Drop in showcase</a:t>
            </a:r>
            <a:br>
              <a:rPr lang="en-US" dirty="0"/>
            </a:br>
            <a:r>
              <a:rPr lang="en-US" dirty="0"/>
              <a:t>object here</a:t>
            </a:r>
          </a:p>
        </p:txBody>
      </p:sp>
      <p:sp>
        <p:nvSpPr>
          <p:cNvPr id="9" name="TextBox 8">
            <a:extLst>
              <a:ext uri="{FF2B5EF4-FFF2-40B4-BE49-F238E27FC236}">
                <a16:creationId xmlns:a16="http://schemas.microsoft.com/office/drawing/2014/main" id="{19FE6D94-B327-084F-BDAB-3298CA78BE5B}"/>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410832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SD_Image Left Re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75DD4A-EECC-C547-8F7C-C486D588CEFC}"/>
              </a:ext>
            </a:extLst>
          </p:cNvPr>
          <p:cNvSpPr/>
          <p:nvPr userDrawn="1"/>
        </p:nvSpPr>
        <p:spPr>
          <a:xfrm>
            <a:off x="6609347" y="6546206"/>
            <a:ext cx="1299411" cy="1474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5DDBB63F-7729-5148-8CF0-A642711E1939}"/>
              </a:ext>
            </a:extLst>
          </p:cNvPr>
          <p:cNvSpPr/>
          <p:nvPr userDrawn="1"/>
        </p:nvSpPr>
        <p:spPr bwMode="gray">
          <a:xfrm>
            <a:off x="7531546" y="-130877"/>
            <a:ext cx="4772673" cy="7115877"/>
          </a:xfrm>
          <a:prstGeom prst="roundRect">
            <a:avLst>
              <a:gd name="adj" fmla="val 2032"/>
            </a:avLst>
          </a:prstGeom>
          <a:solidFill>
            <a:schemeClr val="bg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8" name="Footer Placeholder 2">
            <a:extLst>
              <a:ext uri="{FF2B5EF4-FFF2-40B4-BE49-F238E27FC236}">
                <a16:creationId xmlns:a16="http://schemas.microsoft.com/office/drawing/2014/main" id="{5C316BB8-9221-4CF5-A3AC-97DB385C7210}"/>
              </a:ext>
            </a:extLst>
          </p:cNvPr>
          <p:cNvSpPr>
            <a:spLocks noGrp="1"/>
          </p:cNvSpPr>
          <p:nvPr>
            <p:ph type="ftr" sz="quarter" idx="16"/>
          </p:nvPr>
        </p:nvSpPr>
        <p:spPr>
          <a:xfrm>
            <a:off x="8103394" y="608990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bg1"/>
                </a:solidFill>
              </a:defRPr>
            </a:lvl1pPr>
          </a:lstStyle>
          <a:p>
            <a:endParaRPr lang="en-US" dirty="0"/>
          </a:p>
        </p:txBody>
      </p:sp>
      <p:sp>
        <p:nvSpPr>
          <p:cNvPr id="11" name="TextBox 10">
            <a:extLst>
              <a:ext uri="{FF2B5EF4-FFF2-40B4-BE49-F238E27FC236}">
                <a16:creationId xmlns:a16="http://schemas.microsoft.com/office/drawing/2014/main" id="{B9D51157-61E2-4FBA-93B6-79B4052F1A17}"/>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3" name="TextBox 12">
            <a:extLst>
              <a:ext uri="{FF2B5EF4-FFF2-40B4-BE49-F238E27FC236}">
                <a16:creationId xmlns:a16="http://schemas.microsoft.com/office/drawing/2014/main" id="{BE6B4DBC-D544-C040-A8B4-3C5F9841AC80}"/>
              </a:ext>
            </a:extLst>
          </p:cNvPr>
          <p:cNvSpPr txBox="1"/>
          <p:nvPr userDrawn="1"/>
        </p:nvSpPr>
        <p:spPr>
          <a:xfrm>
            <a:off x="8091774" y="6296283"/>
            <a:ext cx="3585842"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dirty="0">
                <a:solidFill>
                  <a:schemeClr val="bg1"/>
                </a:solidFill>
              </a:rPr>
              <a:t>Confidential – Qualcomm Technologies, Inc. and/or its affiliated companies – May Contain Trade Secrets</a:t>
            </a:r>
          </a:p>
        </p:txBody>
      </p:sp>
    </p:spTree>
    <p:extLst>
      <p:ext uri="{BB962C8B-B14F-4D97-AF65-F5344CB8AC3E}">
        <p14:creationId xmlns:p14="http://schemas.microsoft.com/office/powerpoint/2010/main" val="796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SD_Image Left Whi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DE128B-1DB8-554E-8F04-4D9ED492F91E}"/>
              </a:ext>
            </a:extLst>
          </p:cNvPr>
          <p:cNvSpPr/>
          <p:nvPr userDrawn="1"/>
        </p:nvSpPr>
        <p:spPr>
          <a:xfrm>
            <a:off x="6609347" y="6546206"/>
            <a:ext cx="1299411" cy="1474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5DDBB63F-7729-5148-8CF0-A642711E1939}"/>
              </a:ext>
            </a:extLst>
          </p:cNvPr>
          <p:cNvSpPr/>
          <p:nvPr userDrawn="1"/>
        </p:nvSpPr>
        <p:spPr bwMode="gray">
          <a:xfrm>
            <a:off x="7531546" y="-130877"/>
            <a:ext cx="4772673" cy="7115877"/>
          </a:xfrm>
          <a:prstGeom prst="roundRect">
            <a:avLst>
              <a:gd name="adj" fmla="val 2032"/>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8" name="Footer Placeholder 2">
            <a:extLst>
              <a:ext uri="{FF2B5EF4-FFF2-40B4-BE49-F238E27FC236}">
                <a16:creationId xmlns:a16="http://schemas.microsoft.com/office/drawing/2014/main" id="{0A0B53BA-FA9B-40BF-9ADE-676B5C4BE42A}"/>
              </a:ext>
            </a:extLst>
          </p:cNvPr>
          <p:cNvSpPr>
            <a:spLocks noGrp="1"/>
          </p:cNvSpPr>
          <p:nvPr>
            <p:ph type="ftr" sz="quarter" idx="16"/>
          </p:nvPr>
        </p:nvSpPr>
        <p:spPr>
          <a:xfrm>
            <a:off x="8103394" y="608990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dirty="0"/>
          </a:p>
        </p:txBody>
      </p:sp>
      <p:sp>
        <p:nvSpPr>
          <p:cNvPr id="11" name="TextBox 10">
            <a:extLst>
              <a:ext uri="{FF2B5EF4-FFF2-40B4-BE49-F238E27FC236}">
                <a16:creationId xmlns:a16="http://schemas.microsoft.com/office/drawing/2014/main" id="{B2BB9067-ED8A-4D94-9B00-8410EEA9CFEB}"/>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
        <p:nvSpPr>
          <p:cNvPr id="13" name="TextBox 12">
            <a:extLst>
              <a:ext uri="{FF2B5EF4-FFF2-40B4-BE49-F238E27FC236}">
                <a16:creationId xmlns:a16="http://schemas.microsoft.com/office/drawing/2014/main" id="{4C60EE0F-8B28-E747-AB44-F8BE2D093FDC}"/>
              </a:ext>
            </a:extLst>
          </p:cNvPr>
          <p:cNvSpPr txBox="1"/>
          <p:nvPr userDrawn="1"/>
        </p:nvSpPr>
        <p:spPr>
          <a:xfrm>
            <a:off x="8091774" y="6296283"/>
            <a:ext cx="3585842"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123327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SD_Image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931E04-3D83-0A42-B203-58F7D87856D9}"/>
              </a:ext>
            </a:extLst>
          </p:cNvPr>
          <p:cNvSpPr/>
          <p:nvPr userDrawn="1"/>
        </p:nvSpPr>
        <p:spPr>
          <a:xfrm>
            <a:off x="6609347" y="6546206"/>
            <a:ext cx="1299411" cy="1474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5DDBB63F-7729-5148-8CF0-A642711E1939}"/>
              </a:ext>
            </a:extLst>
          </p:cNvPr>
          <p:cNvSpPr/>
          <p:nvPr userDrawn="1"/>
        </p:nvSpPr>
        <p:spPr bwMode="gray">
          <a:xfrm>
            <a:off x="7531546" y="-130877"/>
            <a:ext cx="4772673" cy="7115877"/>
          </a:xfrm>
          <a:prstGeom prst="roundRect">
            <a:avLst>
              <a:gd name="adj" fmla="val 2032"/>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8" name="Footer Placeholder 2">
            <a:extLst>
              <a:ext uri="{FF2B5EF4-FFF2-40B4-BE49-F238E27FC236}">
                <a16:creationId xmlns:a16="http://schemas.microsoft.com/office/drawing/2014/main" id="{812EEBE7-6B5F-4C1C-9CF1-59A95FAC8066}"/>
              </a:ext>
            </a:extLst>
          </p:cNvPr>
          <p:cNvSpPr>
            <a:spLocks noGrp="1"/>
          </p:cNvSpPr>
          <p:nvPr>
            <p:ph type="ftr" sz="quarter" idx="16"/>
          </p:nvPr>
        </p:nvSpPr>
        <p:spPr>
          <a:xfrm>
            <a:off x="8103394" y="6089904"/>
            <a:ext cx="357422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11" name="TextBox 10">
            <a:extLst>
              <a:ext uri="{FF2B5EF4-FFF2-40B4-BE49-F238E27FC236}">
                <a16:creationId xmlns:a16="http://schemas.microsoft.com/office/drawing/2014/main" id="{C4C9C04D-8F5D-42CA-8F1F-DE23A6DD948C}"/>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
        <p:nvSpPr>
          <p:cNvPr id="13" name="TextBox 12">
            <a:extLst>
              <a:ext uri="{FF2B5EF4-FFF2-40B4-BE49-F238E27FC236}">
                <a16:creationId xmlns:a16="http://schemas.microsoft.com/office/drawing/2014/main" id="{76C493A7-E235-4249-944C-8CC5F6857D03}"/>
              </a:ext>
            </a:extLst>
          </p:cNvPr>
          <p:cNvSpPr txBox="1"/>
          <p:nvPr userDrawn="1"/>
        </p:nvSpPr>
        <p:spPr>
          <a:xfrm>
            <a:off x="8091774" y="6296283"/>
            <a:ext cx="3585842"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dirty="0">
                <a:solidFill>
                  <a:schemeClr val="accent6">
                    <a:lumMod val="75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139657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SD_Image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774562-B6FE-C54A-A445-E945FBC13204}"/>
              </a:ext>
            </a:extLst>
          </p:cNvPr>
          <p:cNvSpPr/>
          <p:nvPr userDrawn="1"/>
        </p:nvSpPr>
        <p:spPr>
          <a:xfrm>
            <a:off x="6609347" y="6546206"/>
            <a:ext cx="1299411" cy="1474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F94A11C6-9E7D-344C-A93D-5B21026B69C0}"/>
              </a:ext>
            </a:extLst>
          </p:cNvPr>
          <p:cNvSpPr/>
          <p:nvPr userDrawn="1"/>
        </p:nvSpPr>
        <p:spPr bwMode="gray">
          <a:xfrm>
            <a:off x="7531546" y="-130877"/>
            <a:ext cx="4772673" cy="7115877"/>
          </a:xfrm>
          <a:prstGeom prst="roundRect">
            <a:avLst>
              <a:gd name="adj" fmla="val 2032"/>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8" name="Footer Placeholder 2">
            <a:extLst>
              <a:ext uri="{FF2B5EF4-FFF2-40B4-BE49-F238E27FC236}">
                <a16:creationId xmlns:a16="http://schemas.microsoft.com/office/drawing/2014/main" id="{B2EE45F7-538F-4FC9-ADF8-A824AC4DAF1B}"/>
              </a:ext>
            </a:extLst>
          </p:cNvPr>
          <p:cNvSpPr>
            <a:spLocks noGrp="1"/>
          </p:cNvSpPr>
          <p:nvPr>
            <p:ph type="ftr" sz="quarter" idx="16"/>
          </p:nvPr>
        </p:nvSpPr>
        <p:spPr>
          <a:xfrm>
            <a:off x="8103394" y="608990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endParaRPr lang="en-US" dirty="0"/>
          </a:p>
        </p:txBody>
      </p:sp>
      <p:sp>
        <p:nvSpPr>
          <p:cNvPr id="11" name="TextBox 10">
            <a:extLst>
              <a:ext uri="{FF2B5EF4-FFF2-40B4-BE49-F238E27FC236}">
                <a16:creationId xmlns:a16="http://schemas.microsoft.com/office/drawing/2014/main" id="{90905DD8-9532-4B5B-8D68-64EE4A78F59C}"/>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3" name="TextBox 12">
            <a:extLst>
              <a:ext uri="{FF2B5EF4-FFF2-40B4-BE49-F238E27FC236}">
                <a16:creationId xmlns:a16="http://schemas.microsoft.com/office/drawing/2014/main" id="{BBB2E7B5-124A-3D42-9E7D-712CCC9B139F}"/>
              </a:ext>
            </a:extLst>
          </p:cNvPr>
          <p:cNvSpPr txBox="1"/>
          <p:nvPr userDrawn="1"/>
        </p:nvSpPr>
        <p:spPr>
          <a:xfrm>
            <a:off x="8091774" y="6296283"/>
            <a:ext cx="3585842"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dirty="0">
                <a:solidFill>
                  <a:schemeClr val="accent5">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90813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2 Gun Metal">
    <p:bg>
      <p:bgPr>
        <a:solidFill>
          <a:srgbClr val="FFFFFF"/>
        </a:solidFill>
        <a:effectLst/>
      </p:bgPr>
    </p:bg>
    <p:spTree>
      <p:nvGrpSpPr>
        <p:cNvPr id="1" name=""/>
        <p:cNvGrpSpPr/>
        <p:nvPr/>
      </p:nvGrpSpPr>
      <p:grpSpPr>
        <a:xfrm>
          <a:off x="0" y="0"/>
          <a:ext cx="0" cy="0"/>
          <a:chOff x="0" y="0"/>
          <a:chExt cx="0" cy="0"/>
        </a:xfrm>
      </p:grpSpPr>
      <p:sp>
        <p:nvSpPr>
          <p:cNvPr id="10" name="Rectangle: Single Corner Rounded 55">
            <a:extLst>
              <a:ext uri="{FF2B5EF4-FFF2-40B4-BE49-F238E27FC236}">
                <a16:creationId xmlns:a16="http://schemas.microsoft.com/office/drawing/2014/main" id="{F8479696-5776-4351-9904-F9783F17DE92}"/>
              </a:ext>
            </a:extLst>
          </p:cNvPr>
          <p:cNvSpPr/>
          <p:nvPr userDrawn="1"/>
        </p:nvSpPr>
        <p:spPr bwMode="gray">
          <a:xfrm>
            <a:off x="-114299" y="-127002"/>
            <a:ext cx="973370" cy="6482082"/>
          </a:xfrm>
          <a:prstGeom prst="roundRect">
            <a:avLst>
              <a:gd name="adj" fmla="val 8455"/>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C6FF2B29-32B4-CA46-824A-9E235BAE4F9C}"/>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3D7C252D-39AD-7C4C-84C6-B1FD9DC44345}"/>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22887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SD_Image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BDE2E1-92E6-7343-A97E-8F2BD34E3496}"/>
              </a:ext>
            </a:extLst>
          </p:cNvPr>
          <p:cNvSpPr/>
          <p:nvPr userDrawn="1"/>
        </p:nvSpPr>
        <p:spPr>
          <a:xfrm>
            <a:off x="6609347" y="6546206"/>
            <a:ext cx="1299411" cy="1474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3" name="Rectangle: Rounded Corners 4">
            <a:extLst>
              <a:ext uri="{FF2B5EF4-FFF2-40B4-BE49-F238E27FC236}">
                <a16:creationId xmlns:a16="http://schemas.microsoft.com/office/drawing/2014/main" id="{57AE534B-214E-4D43-850B-177FC0B91999}"/>
              </a:ext>
            </a:extLst>
          </p:cNvPr>
          <p:cNvSpPr/>
          <p:nvPr userDrawn="1"/>
        </p:nvSpPr>
        <p:spPr bwMode="gray">
          <a:xfrm>
            <a:off x="7531546" y="-130877"/>
            <a:ext cx="4772673" cy="7115877"/>
          </a:xfrm>
          <a:prstGeom prst="roundRect">
            <a:avLst>
              <a:gd name="adj" fmla="val 2032"/>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8" name="Footer Placeholder 2">
            <a:extLst>
              <a:ext uri="{FF2B5EF4-FFF2-40B4-BE49-F238E27FC236}">
                <a16:creationId xmlns:a16="http://schemas.microsoft.com/office/drawing/2014/main" id="{5F9FDB7F-4DC9-4EA1-9ED7-C137E1F9B8DF}"/>
              </a:ext>
            </a:extLst>
          </p:cNvPr>
          <p:cNvSpPr>
            <a:spLocks noGrp="1"/>
          </p:cNvSpPr>
          <p:nvPr>
            <p:ph type="ftr" sz="quarter" idx="16"/>
          </p:nvPr>
        </p:nvSpPr>
        <p:spPr>
          <a:xfrm>
            <a:off x="8103394" y="608990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endParaRPr lang="en-US" dirty="0"/>
          </a:p>
        </p:txBody>
      </p:sp>
      <p:sp>
        <p:nvSpPr>
          <p:cNvPr id="11" name="TextBox 10">
            <a:extLst>
              <a:ext uri="{FF2B5EF4-FFF2-40B4-BE49-F238E27FC236}">
                <a16:creationId xmlns:a16="http://schemas.microsoft.com/office/drawing/2014/main" id="{9F7F8BFB-AEE8-498D-9E43-0D01F53CA53D}"/>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2" name="TextBox 11">
            <a:extLst>
              <a:ext uri="{FF2B5EF4-FFF2-40B4-BE49-F238E27FC236}">
                <a16:creationId xmlns:a16="http://schemas.microsoft.com/office/drawing/2014/main" id="{15673EF2-F010-6A45-B5DE-07FD51C42857}"/>
              </a:ext>
            </a:extLst>
          </p:cNvPr>
          <p:cNvSpPr txBox="1"/>
          <p:nvPr userDrawn="1"/>
        </p:nvSpPr>
        <p:spPr>
          <a:xfrm>
            <a:off x="8091774" y="6296283"/>
            <a:ext cx="3585842"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dirty="0">
                <a:solidFill>
                  <a:schemeClr val="accent5">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196708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SD_Image Right Re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bg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bg1"/>
                </a:solidFill>
              </a:defRPr>
            </a:lvl1pPr>
          </a:lstStyle>
          <a:p>
            <a:pPr>
              <a:defRPr/>
            </a:pPr>
            <a:endParaRPr lang="en-US" dirty="0"/>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7" name="TextBox 6">
            <a:extLst>
              <a:ext uri="{FF2B5EF4-FFF2-40B4-BE49-F238E27FC236}">
                <a16:creationId xmlns:a16="http://schemas.microsoft.com/office/drawing/2014/main" id="{B89CA83A-45CB-F251-159E-F280BAB204BF}"/>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162220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SD_Image Right Whit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endParaRPr lang="en-US" dirty="0"/>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7" name="TextBox 6">
            <a:extLst>
              <a:ext uri="{FF2B5EF4-FFF2-40B4-BE49-F238E27FC236}">
                <a16:creationId xmlns:a16="http://schemas.microsoft.com/office/drawing/2014/main" id="{B9F45113-68D9-B2FC-F747-BE9A8646A049}"/>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231650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SD_Image Righ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pPr>
              <a:defRPr/>
            </a:pPr>
            <a:endParaRPr lang="en-US" dirty="0"/>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7" name="TextBox 6">
            <a:extLst>
              <a:ext uri="{FF2B5EF4-FFF2-40B4-BE49-F238E27FC236}">
                <a16:creationId xmlns:a16="http://schemas.microsoft.com/office/drawing/2014/main" id="{17D643E7-2A99-2F12-C4D2-7ACAA412F5FF}"/>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373671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SD_Image Righ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585D67CF-1E31-BE4A-A4CA-ED13AC837827}"/>
              </a:ext>
            </a:extLst>
          </p:cNvPr>
          <p:cNvSpPr/>
          <p:nvPr userDrawn="1"/>
        </p:nvSpPr>
        <p:spPr bwMode="gray">
          <a:xfrm>
            <a:off x="-152400" y="-139700"/>
            <a:ext cx="4810774" cy="7150100"/>
          </a:xfrm>
          <a:prstGeom prst="roundRect">
            <a:avLst>
              <a:gd name="adj" fmla="val 1711"/>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pPr>
              <a:defRPr/>
            </a:pPr>
            <a:endParaRPr lang="en-US" dirty="0"/>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7" name="TextBox 6">
            <a:extLst>
              <a:ext uri="{FF2B5EF4-FFF2-40B4-BE49-F238E27FC236}">
                <a16:creationId xmlns:a16="http://schemas.microsoft.com/office/drawing/2014/main" id="{BFC8033F-2F88-6505-E202-4B8D75B2149B}"/>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117575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SD_Image Righ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Rectangle: Rounded Corners 13">
            <a:extLst>
              <a:ext uri="{FF2B5EF4-FFF2-40B4-BE49-F238E27FC236}">
                <a16:creationId xmlns:a16="http://schemas.microsoft.com/office/drawing/2014/main" id="{41816CD1-1BB7-B443-8FFC-B0DBA0DF4495}"/>
              </a:ext>
            </a:extLst>
          </p:cNvPr>
          <p:cNvSpPr/>
          <p:nvPr userDrawn="1"/>
        </p:nvSpPr>
        <p:spPr bwMode="gray">
          <a:xfrm>
            <a:off x="-152400" y="-139700"/>
            <a:ext cx="4810774" cy="7150100"/>
          </a:xfrm>
          <a:prstGeom prst="roundRect">
            <a:avLst>
              <a:gd name="adj" fmla="val 1711"/>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pPr>
              <a:defRPr/>
            </a:pPr>
            <a:endParaRPr lang="en-US" dirty="0"/>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7" name="TextBox 6">
            <a:extLst>
              <a:ext uri="{FF2B5EF4-FFF2-40B4-BE49-F238E27FC236}">
                <a16:creationId xmlns:a16="http://schemas.microsoft.com/office/drawing/2014/main" id="{7D76EA51-5C9D-DC12-4F45-AA693CB163BE}"/>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202612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D_Cutaway 1/4 Left Red">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bg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endParaRPr lang="en-US" dirty="0"/>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2">
            <a:extLst>
              <a:ext uri="{FF2B5EF4-FFF2-40B4-BE49-F238E27FC236}">
                <a16:creationId xmlns:a16="http://schemas.microsoft.com/office/drawing/2014/main" id="{AB342928-9634-4372-9445-809C2EE93D28}"/>
              </a:ext>
            </a:extLst>
          </p:cNvPr>
          <p:cNvSpPr>
            <a:spLocks noGrp="1"/>
          </p:cNvSpPr>
          <p:nvPr>
            <p:ph type="body" sz="quarter" idx="17"/>
          </p:nvPr>
        </p:nvSpPr>
        <p:spPr>
          <a:xfrm>
            <a:off x="493713" y="2673350"/>
            <a:ext cx="2605088" cy="349726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696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D_Cutaway 1/4 Left White">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endParaRPr lang="en-US" dirty="0"/>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2">
            <a:extLst>
              <a:ext uri="{FF2B5EF4-FFF2-40B4-BE49-F238E27FC236}">
                <a16:creationId xmlns:a16="http://schemas.microsoft.com/office/drawing/2014/main" id="{AB342928-9634-4372-9445-809C2EE93D28}"/>
              </a:ext>
            </a:extLst>
          </p:cNvPr>
          <p:cNvSpPr>
            <a:spLocks noGrp="1"/>
          </p:cNvSpPr>
          <p:nvPr>
            <p:ph type="body" sz="quarter" idx="17"/>
          </p:nvPr>
        </p:nvSpPr>
        <p:spPr>
          <a:xfrm>
            <a:off x="493713" y="2673350"/>
            <a:ext cx="2605088" cy="349726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713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D_Cutaway 1/4 Left Nicke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endParaRPr lang="en-US" dirty="0"/>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2">
            <a:extLst>
              <a:ext uri="{FF2B5EF4-FFF2-40B4-BE49-F238E27FC236}">
                <a16:creationId xmlns:a16="http://schemas.microsoft.com/office/drawing/2014/main" id="{AB342928-9634-4372-9445-809C2EE93D28}"/>
              </a:ext>
            </a:extLst>
          </p:cNvPr>
          <p:cNvSpPr>
            <a:spLocks noGrp="1"/>
          </p:cNvSpPr>
          <p:nvPr>
            <p:ph type="body" sz="quarter" idx="17"/>
          </p:nvPr>
        </p:nvSpPr>
        <p:spPr>
          <a:xfrm>
            <a:off x="493713" y="2673350"/>
            <a:ext cx="2605088" cy="349726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065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D_Cutaway 1/4 Left Gun Meta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62DD8169-03BE-4545-AB75-752CFCB9BD19}"/>
              </a:ext>
            </a:extLst>
          </p:cNvPr>
          <p:cNvSpPr/>
          <p:nvPr userDrawn="1"/>
        </p:nvSpPr>
        <p:spPr bwMode="gray">
          <a:xfrm>
            <a:off x="-165100" y="-152400"/>
            <a:ext cx="3871407" cy="6553184"/>
          </a:xfrm>
          <a:prstGeom prst="roundRect">
            <a:avLst>
              <a:gd name="adj" fmla="val 2097"/>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2">
            <a:extLst>
              <a:ext uri="{FF2B5EF4-FFF2-40B4-BE49-F238E27FC236}">
                <a16:creationId xmlns:a16="http://schemas.microsoft.com/office/drawing/2014/main" id="{D68A6C0B-0BF9-4A22-B90D-608F5EE40908}"/>
              </a:ext>
            </a:extLst>
          </p:cNvPr>
          <p:cNvSpPr>
            <a:spLocks noGrp="1"/>
          </p:cNvSpPr>
          <p:nvPr>
            <p:ph type="body" sz="quarter" idx="17"/>
          </p:nvPr>
        </p:nvSpPr>
        <p:spPr>
          <a:xfrm>
            <a:off x="493713" y="2673350"/>
            <a:ext cx="2605088" cy="349726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5F2E0DD2-6F9C-4113-8407-BCBE8A4B1CA9}"/>
              </a:ext>
            </a:extLst>
          </p:cNvPr>
          <p:cNvSpPr>
            <a:spLocks noGrp="1"/>
          </p:cNvSpPr>
          <p:nvPr>
            <p:ph type="ftr" sz="quarter" idx="16"/>
          </p:nvPr>
        </p:nvSpPr>
        <p:spPr>
          <a:xfrm>
            <a:off x="495300"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endParaRPr lang="en-US" dirty="0"/>
          </a:p>
        </p:txBody>
      </p:sp>
    </p:spTree>
    <p:extLst>
      <p:ext uri="{BB962C8B-B14F-4D97-AF65-F5344CB8AC3E}">
        <p14:creationId xmlns:p14="http://schemas.microsoft.com/office/powerpoint/2010/main" val="91088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2 Midnight">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7429ABC3-9EBB-47B5-BFD6-442F69DFAB3A}"/>
              </a:ext>
            </a:extLst>
          </p:cNvPr>
          <p:cNvSpPr/>
          <p:nvPr userDrawn="1"/>
        </p:nvSpPr>
        <p:spPr bwMode="gray">
          <a:xfrm>
            <a:off x="-114299" y="-127002"/>
            <a:ext cx="973370" cy="6482082"/>
          </a:xfrm>
          <a:prstGeom prst="roundRect">
            <a:avLst>
              <a:gd name="adj" fmla="val 8455"/>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D002839B-4A97-1047-9C69-AEB96FCC0BCF}"/>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9B68F083-E4D3-5C4B-B811-917B2E5D18D5}"/>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62457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D_Cutaway 1/4 Left Midnight">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3E9455E2-DBA5-444B-983B-338104922F0B}"/>
              </a:ext>
            </a:extLst>
          </p:cNvPr>
          <p:cNvSpPr/>
          <p:nvPr userDrawn="1"/>
        </p:nvSpPr>
        <p:spPr bwMode="gray">
          <a:xfrm>
            <a:off x="-165100" y="-152400"/>
            <a:ext cx="3871407" cy="6553184"/>
          </a:xfrm>
          <a:prstGeom prst="roundRect">
            <a:avLst>
              <a:gd name="adj" fmla="val 2097"/>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endParaRPr lang="en-US" dirty="0"/>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2">
            <a:extLst>
              <a:ext uri="{FF2B5EF4-FFF2-40B4-BE49-F238E27FC236}">
                <a16:creationId xmlns:a16="http://schemas.microsoft.com/office/drawing/2014/main" id="{6086602B-AA9B-4FB3-83AD-F5FB2BC55128}"/>
              </a:ext>
            </a:extLst>
          </p:cNvPr>
          <p:cNvSpPr>
            <a:spLocks noGrp="1"/>
          </p:cNvSpPr>
          <p:nvPr>
            <p:ph type="body" sz="quarter" idx="17"/>
          </p:nvPr>
        </p:nvSpPr>
        <p:spPr>
          <a:xfrm>
            <a:off x="493713" y="2673350"/>
            <a:ext cx="2605088" cy="349726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615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SD_Large Circle Red 2">
    <p:bg>
      <p:bgPr>
        <a:solidFill>
          <a:schemeClr val="bg2"/>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rgbClr val="D1111F"/>
          </a:solidFill>
          <a:ln w="10795" cap="flat" cmpd="sng" algn="ctr">
            <a:noFill/>
            <a:prstDash val="solid"/>
          </a:ln>
          <a:effectLst>
            <a:innerShdw blurRad="63500" dist="50800" dir="135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1" name="Footer Placeholder 2">
            <a:extLst>
              <a:ext uri="{FF2B5EF4-FFF2-40B4-BE49-F238E27FC236}">
                <a16:creationId xmlns:a16="http://schemas.microsoft.com/office/drawing/2014/main" id="{EA514D3A-70CE-4812-A873-E8B92AB5CE62}"/>
              </a:ext>
            </a:extLst>
          </p:cNvPr>
          <p:cNvSpPr>
            <a:spLocks noGrp="1"/>
          </p:cNvSpPr>
          <p:nvPr>
            <p:ph type="ftr" sz="quarter" idx="10"/>
          </p:nvPr>
        </p:nvSpPr>
        <p:spPr>
          <a:xfrm>
            <a:off x="495299" y="6532895"/>
            <a:ext cx="5943600" cy="118872"/>
          </a:xfrm>
        </p:spPr>
        <p:txBody>
          <a:bodyPr/>
          <a:lstStyle>
            <a:lvl1pPr defTabSz="685800">
              <a:lnSpc>
                <a:spcPct val="96000"/>
              </a:lnSpc>
              <a:spcBef>
                <a:spcPts val="0"/>
              </a:spcBef>
              <a:buClr>
                <a:srgbClr val="3253DC"/>
              </a:buClr>
              <a:buFont typeface="Arial" panose="020B0604020202020204" pitchFamily="34" charset="0"/>
              <a:buNone/>
              <a:defRPr>
                <a:solidFill>
                  <a:schemeClr val="bg1"/>
                </a:solidFill>
              </a:defRPr>
            </a:lvl1pPr>
          </a:lstStyle>
          <a:p>
            <a:pPr>
              <a:defRPr/>
            </a:pPr>
            <a:endParaRPr lang="en-US" dirty="0"/>
          </a:p>
        </p:txBody>
      </p:sp>
      <p:sp>
        <p:nvSpPr>
          <p:cNvPr id="20" name="Title 2">
            <a:extLst>
              <a:ext uri="{FF2B5EF4-FFF2-40B4-BE49-F238E27FC236}">
                <a16:creationId xmlns:a16="http://schemas.microsoft.com/office/drawing/2014/main" id="{93599206-992C-D847-B719-FBA798CA5DBF}"/>
              </a:ext>
            </a:extLst>
          </p:cNvPr>
          <p:cNvSpPr>
            <a:spLocks noGrp="1"/>
          </p:cNvSpPr>
          <p:nvPr>
            <p:ph type="title"/>
          </p:nvPr>
        </p:nvSpPr>
        <p:spPr>
          <a:xfrm>
            <a:off x="495300" y="642645"/>
            <a:ext cx="6423978" cy="361959"/>
          </a:xfrm>
        </p:spPr>
        <p:txBody>
          <a:bodyPr wrap="square">
            <a:spAutoFit/>
          </a:bodyPr>
          <a:lstStyle>
            <a:lvl1pPr>
              <a:defRPr>
                <a:solidFill>
                  <a:schemeClr val="bg1"/>
                </a:solidFill>
              </a:defRPr>
            </a:lvl1pPr>
          </a:lstStyle>
          <a:p>
            <a:r>
              <a:rPr lang="en-US"/>
              <a:t>Click to edit Master title style</a:t>
            </a:r>
          </a:p>
        </p:txBody>
      </p:sp>
      <p:sp>
        <p:nvSpPr>
          <p:cNvPr id="21" name="Subtitle">
            <a:extLst>
              <a:ext uri="{FF2B5EF4-FFF2-40B4-BE49-F238E27FC236}">
                <a16:creationId xmlns:a16="http://schemas.microsoft.com/office/drawing/2014/main" id="{2A9AEF52-D7A8-C64F-814D-4E9298CD62D9}"/>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Content Placeholder 4">
            <a:extLst>
              <a:ext uri="{FF2B5EF4-FFF2-40B4-BE49-F238E27FC236}">
                <a16:creationId xmlns:a16="http://schemas.microsoft.com/office/drawing/2014/main" id="{0129E7C8-AC10-8847-915D-92B5501FC00F}"/>
              </a:ext>
            </a:extLst>
          </p:cNvPr>
          <p:cNvSpPr>
            <a:spLocks noGrp="1"/>
          </p:cNvSpPr>
          <p:nvPr>
            <p:ph sz="quarter" idx="17"/>
          </p:nvPr>
        </p:nvSpPr>
        <p:spPr>
          <a:xfrm>
            <a:off x="495300" y="1719072"/>
            <a:ext cx="6425089" cy="4451541"/>
          </a:xfrm>
          <a:prstGeom prst="rect">
            <a:avLst/>
          </a:prstGeo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9">
            <a:extLst>
              <a:ext uri="{FF2B5EF4-FFF2-40B4-BE49-F238E27FC236}">
                <a16:creationId xmlns:a16="http://schemas.microsoft.com/office/drawing/2014/main" id="{038D6095-BEBE-BB4F-96AD-F9747306CB0A}"/>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3" name="TextBox 12">
            <a:extLst>
              <a:ext uri="{FF2B5EF4-FFF2-40B4-BE49-F238E27FC236}">
                <a16:creationId xmlns:a16="http://schemas.microsoft.com/office/drawing/2014/main" id="{51666D16-72E8-4EFF-8DCE-432DA7CA2C35}"/>
              </a:ext>
            </a:extLst>
          </p:cNvPr>
          <p:cNvSpPr txBox="1"/>
          <p:nvPr userDrawn="1"/>
        </p:nvSpPr>
        <p:spPr>
          <a:xfrm>
            <a:off x="9379392" y="6417160"/>
            <a:ext cx="2812608"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dirty="0">
                <a:solidFill>
                  <a:schemeClr val="bg1"/>
                </a:solidFill>
              </a:rPr>
              <a:t>Confidential – Qualcomm Technologies, Inc.</a:t>
            </a:r>
            <a:br>
              <a:rPr lang="en-US" dirty="0">
                <a:solidFill>
                  <a:schemeClr val="bg1"/>
                </a:solidFill>
              </a:rPr>
            </a:br>
            <a:r>
              <a:rPr lang="en-US" dirty="0">
                <a:solidFill>
                  <a:schemeClr val="bg1"/>
                </a:solidFill>
              </a:rPr>
              <a:t>and/or its affiliated companies – May Contain Trade Secrets</a:t>
            </a:r>
          </a:p>
        </p:txBody>
      </p:sp>
    </p:spTree>
    <p:extLst>
      <p:ext uri="{BB962C8B-B14F-4D97-AF65-F5344CB8AC3E}">
        <p14:creationId xmlns:p14="http://schemas.microsoft.com/office/powerpoint/2010/main" val="229272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SD_Large Circle White 2">
    <p:bg>
      <p:bgPr>
        <a:solidFill>
          <a:schemeClr val="bg1"/>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rgbClr val="EAEDF2"/>
          </a:solidFill>
          <a:ln w="10795" cap="flat" cmpd="sng" algn="ctr">
            <a:noFill/>
            <a:prstDash val="solid"/>
          </a:ln>
          <a:effectLst>
            <a:innerShdw blurRad="63500" dist="50800" dir="135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1" name="Footer Placeholder 2">
            <a:extLst>
              <a:ext uri="{FF2B5EF4-FFF2-40B4-BE49-F238E27FC236}">
                <a16:creationId xmlns:a16="http://schemas.microsoft.com/office/drawing/2014/main" id="{EA514D3A-70CE-4812-A873-E8B92AB5CE62}"/>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endParaRPr lang="en-US" dirty="0"/>
          </a:p>
        </p:txBody>
      </p:sp>
      <p:sp>
        <p:nvSpPr>
          <p:cNvPr id="16" name="Title 2">
            <a:extLst>
              <a:ext uri="{FF2B5EF4-FFF2-40B4-BE49-F238E27FC236}">
                <a16:creationId xmlns:a16="http://schemas.microsoft.com/office/drawing/2014/main" id="{215FF207-7D54-4440-A7D5-DC52EC3959F1}"/>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7" name="Subtitle">
            <a:extLst>
              <a:ext uri="{FF2B5EF4-FFF2-40B4-BE49-F238E27FC236}">
                <a16:creationId xmlns:a16="http://schemas.microsoft.com/office/drawing/2014/main" id="{F1478138-6A62-7B4B-BACB-244F3E956827}"/>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8" name="Content Placeholder 4">
            <a:extLst>
              <a:ext uri="{FF2B5EF4-FFF2-40B4-BE49-F238E27FC236}">
                <a16:creationId xmlns:a16="http://schemas.microsoft.com/office/drawing/2014/main" id="{E60FE8FC-8E72-2842-906A-77D42E2B258F}"/>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9">
            <a:extLst>
              <a:ext uri="{FF2B5EF4-FFF2-40B4-BE49-F238E27FC236}">
                <a16:creationId xmlns:a16="http://schemas.microsoft.com/office/drawing/2014/main" id="{C214789A-742D-3A44-93B4-05AE6682ED45}"/>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3" name="TextBox 12">
            <a:extLst>
              <a:ext uri="{FF2B5EF4-FFF2-40B4-BE49-F238E27FC236}">
                <a16:creationId xmlns:a16="http://schemas.microsoft.com/office/drawing/2014/main" id="{6DE0EA69-353A-4377-9420-BAD85996AF96}"/>
              </a:ext>
            </a:extLst>
          </p:cNvPr>
          <p:cNvSpPr txBox="1"/>
          <p:nvPr userDrawn="1"/>
        </p:nvSpPr>
        <p:spPr>
          <a:xfrm>
            <a:off x="9379392" y="6417160"/>
            <a:ext cx="2812608"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dirty="0">
                <a:solidFill>
                  <a:schemeClr val="accent6">
                    <a:lumMod val="75000"/>
                  </a:schemeClr>
                </a:solidFill>
              </a:rPr>
              <a:t>Confidential – Qualcomm Technologies, Inc.</a:t>
            </a:r>
            <a:br>
              <a:rPr lang="en-US" dirty="0">
                <a:solidFill>
                  <a:schemeClr val="accent6">
                    <a:lumMod val="75000"/>
                  </a:schemeClr>
                </a:solidFill>
              </a:rPr>
            </a:br>
            <a:r>
              <a:rPr lang="en-US" dirty="0">
                <a:solidFill>
                  <a:schemeClr val="accent6">
                    <a:lumMod val="75000"/>
                  </a:schemeClr>
                </a:solidFill>
              </a:rPr>
              <a:t>and/or its affiliated companies – May Contain Trade Secrets</a:t>
            </a:r>
          </a:p>
        </p:txBody>
      </p:sp>
    </p:spTree>
    <p:extLst>
      <p:ext uri="{BB962C8B-B14F-4D97-AF65-F5344CB8AC3E}">
        <p14:creationId xmlns:p14="http://schemas.microsoft.com/office/powerpoint/2010/main" val="128667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SD_Large Circle Nickel 2">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rgbClr val="D3DAE5"/>
          </a:solidFill>
          <a:ln w="10795" cap="flat" cmpd="sng" algn="ctr">
            <a:noFill/>
            <a:prstDash val="solid"/>
          </a:ln>
          <a:effectLst>
            <a:innerShdw blurRad="63500" dist="50800" dir="135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1" name="Footer Placeholder 2">
            <a:extLst>
              <a:ext uri="{FF2B5EF4-FFF2-40B4-BE49-F238E27FC236}">
                <a16:creationId xmlns:a16="http://schemas.microsoft.com/office/drawing/2014/main" id="{EA514D3A-70CE-4812-A873-E8B92AB5CE62}"/>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pPr>
              <a:defRPr/>
            </a:pPr>
            <a:endParaRPr lang="en-US" dirty="0"/>
          </a:p>
        </p:txBody>
      </p:sp>
      <p:sp>
        <p:nvSpPr>
          <p:cNvPr id="13" name="Title 2">
            <a:extLst>
              <a:ext uri="{FF2B5EF4-FFF2-40B4-BE49-F238E27FC236}">
                <a16:creationId xmlns:a16="http://schemas.microsoft.com/office/drawing/2014/main" id="{A88E3116-BFC5-1841-9418-761CF03241DC}"/>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8A2C3CB4-6003-1C42-A155-F977A899CED7}"/>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5" name="Content Placeholder 4">
            <a:extLst>
              <a:ext uri="{FF2B5EF4-FFF2-40B4-BE49-F238E27FC236}">
                <a16:creationId xmlns:a16="http://schemas.microsoft.com/office/drawing/2014/main" id="{2BD9774F-06C2-FC47-8791-39A0CF387E4C}"/>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9">
            <a:extLst>
              <a:ext uri="{FF2B5EF4-FFF2-40B4-BE49-F238E27FC236}">
                <a16:creationId xmlns:a16="http://schemas.microsoft.com/office/drawing/2014/main" id="{A3B88A5A-3F4A-4142-8EC3-A5DE5D094E5C}"/>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6" name="TextBox 15">
            <a:extLst>
              <a:ext uri="{FF2B5EF4-FFF2-40B4-BE49-F238E27FC236}">
                <a16:creationId xmlns:a16="http://schemas.microsoft.com/office/drawing/2014/main" id="{16F9DABE-F471-456C-A562-07765D13BFBA}"/>
              </a:ext>
            </a:extLst>
          </p:cNvPr>
          <p:cNvSpPr txBox="1"/>
          <p:nvPr userDrawn="1"/>
        </p:nvSpPr>
        <p:spPr>
          <a:xfrm>
            <a:off x="9379392" y="6417160"/>
            <a:ext cx="2812608"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dirty="0">
                <a:solidFill>
                  <a:schemeClr val="accent6">
                    <a:lumMod val="75000"/>
                  </a:schemeClr>
                </a:solidFill>
              </a:rPr>
              <a:t>Confidential – Qualcomm Technologies, Inc.</a:t>
            </a:r>
            <a:br>
              <a:rPr lang="en-US" dirty="0">
                <a:solidFill>
                  <a:schemeClr val="accent6">
                    <a:lumMod val="75000"/>
                  </a:schemeClr>
                </a:solidFill>
              </a:rPr>
            </a:br>
            <a:r>
              <a:rPr lang="en-US" dirty="0">
                <a:solidFill>
                  <a:schemeClr val="accent6">
                    <a:lumMod val="75000"/>
                  </a:schemeClr>
                </a:solidFill>
              </a:rPr>
              <a:t>and/or its affiliated companies – May Contain Trade Secrets</a:t>
            </a:r>
          </a:p>
        </p:txBody>
      </p:sp>
    </p:spTree>
    <p:extLst>
      <p:ext uri="{BB962C8B-B14F-4D97-AF65-F5344CB8AC3E}">
        <p14:creationId xmlns:p14="http://schemas.microsoft.com/office/powerpoint/2010/main" val="297224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SD_Large Circle Gun Metal 2">
    <p:bg>
      <p:bgPr>
        <a:solidFill>
          <a:schemeClr val="accent5"/>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826177F-FC3F-2F42-98BC-69EF3FD7FC45}"/>
              </a:ext>
            </a:extLst>
          </p:cNvPr>
          <p:cNvSpPr>
            <a:spLocks/>
          </p:cNvSpPr>
          <p:nvPr userDrawn="1"/>
        </p:nvSpPr>
        <p:spPr bwMode="ltGray">
          <a:xfrm>
            <a:off x="7517108" y="-857339"/>
            <a:ext cx="8359183" cy="8572678"/>
          </a:xfrm>
          <a:prstGeom prst="ellipse">
            <a:avLst/>
          </a:prstGeom>
          <a:solidFill>
            <a:srgbClr val="44536C"/>
          </a:solidFill>
          <a:ln w="10795" cap="flat" cmpd="sng" algn="ctr">
            <a:noFill/>
            <a:prstDash val="solid"/>
          </a:ln>
          <a:effectLst>
            <a:innerShdw blurRad="63500" dist="50800" dir="135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1" name="Footer Placeholder 2">
            <a:extLst>
              <a:ext uri="{FF2B5EF4-FFF2-40B4-BE49-F238E27FC236}">
                <a16:creationId xmlns:a16="http://schemas.microsoft.com/office/drawing/2014/main" id="{D5CEE6F9-1E4B-4C9A-946F-D83A264DC746}"/>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pPr>
              <a:defRPr/>
            </a:pPr>
            <a:endParaRPr lang="en-US" dirty="0"/>
          </a:p>
        </p:txBody>
      </p:sp>
      <p:sp>
        <p:nvSpPr>
          <p:cNvPr id="13" name="Title 2">
            <a:extLst>
              <a:ext uri="{FF2B5EF4-FFF2-40B4-BE49-F238E27FC236}">
                <a16:creationId xmlns:a16="http://schemas.microsoft.com/office/drawing/2014/main" id="{B36D15F6-7DE5-6443-9613-C4B2FBC1F848}"/>
              </a:ext>
            </a:extLst>
          </p:cNvPr>
          <p:cNvSpPr>
            <a:spLocks noGrp="1"/>
          </p:cNvSpPr>
          <p:nvPr>
            <p:ph type="title"/>
          </p:nvPr>
        </p:nvSpPr>
        <p:spPr>
          <a:xfrm>
            <a:off x="495300" y="642645"/>
            <a:ext cx="6423978" cy="361959"/>
          </a:xfrm>
        </p:spPr>
        <p:txBody>
          <a:bodyPr wrap="square">
            <a:spAutoFit/>
          </a:bodyPr>
          <a:lstStyle>
            <a:lvl1pPr>
              <a:defRPr>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BCBEB3E5-81CA-814D-ADF5-BF5AC22CC9CB}"/>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5" name="Content Placeholder 4">
            <a:extLst>
              <a:ext uri="{FF2B5EF4-FFF2-40B4-BE49-F238E27FC236}">
                <a16:creationId xmlns:a16="http://schemas.microsoft.com/office/drawing/2014/main" id="{19189C48-4D09-6448-9A16-6C4D04527AD6}"/>
              </a:ext>
            </a:extLst>
          </p:cNvPr>
          <p:cNvSpPr>
            <a:spLocks noGrp="1"/>
          </p:cNvSpPr>
          <p:nvPr>
            <p:ph sz="quarter" idx="17"/>
          </p:nvPr>
        </p:nvSpPr>
        <p:spPr>
          <a:xfrm>
            <a:off x="495300" y="1719072"/>
            <a:ext cx="6425089" cy="4451541"/>
          </a:xfrm>
          <a:prstGeom prst="rect">
            <a:avLst/>
          </a:prstGeo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9">
            <a:extLst>
              <a:ext uri="{FF2B5EF4-FFF2-40B4-BE49-F238E27FC236}">
                <a16:creationId xmlns:a16="http://schemas.microsoft.com/office/drawing/2014/main" id="{E11DFE3E-54AF-B840-B32E-6EC908B58E66}"/>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6" name="TextBox 15">
            <a:extLst>
              <a:ext uri="{FF2B5EF4-FFF2-40B4-BE49-F238E27FC236}">
                <a16:creationId xmlns:a16="http://schemas.microsoft.com/office/drawing/2014/main" id="{F38CC6BF-4FF8-4D6D-B41B-0D91B3088BFF}"/>
              </a:ext>
            </a:extLst>
          </p:cNvPr>
          <p:cNvSpPr txBox="1"/>
          <p:nvPr userDrawn="1"/>
        </p:nvSpPr>
        <p:spPr>
          <a:xfrm>
            <a:off x="9379392" y="6417160"/>
            <a:ext cx="2812608"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dirty="0">
                <a:solidFill>
                  <a:schemeClr val="accent5">
                    <a:lumMod val="40000"/>
                    <a:lumOff val="60000"/>
                  </a:schemeClr>
                </a:solidFill>
              </a:rPr>
              <a:t>Confidential – Qualcomm Technologies, Inc.</a:t>
            </a:r>
            <a:br>
              <a:rPr lang="en-US" dirty="0">
                <a:solidFill>
                  <a:schemeClr val="accent5">
                    <a:lumMod val="40000"/>
                    <a:lumOff val="60000"/>
                  </a:schemeClr>
                </a:solidFill>
              </a:rPr>
            </a:br>
            <a:r>
              <a:rPr lang="en-US" dirty="0">
                <a:solidFill>
                  <a:schemeClr val="accent5">
                    <a:lumMod val="40000"/>
                    <a:lumOff val="60000"/>
                  </a:schemeClr>
                </a:solidFill>
              </a:rPr>
              <a:t>and/or its affiliated companies – May Contain Trade Secrets</a:t>
            </a:r>
          </a:p>
        </p:txBody>
      </p:sp>
    </p:spTree>
    <p:extLst>
      <p:ext uri="{BB962C8B-B14F-4D97-AF65-F5344CB8AC3E}">
        <p14:creationId xmlns:p14="http://schemas.microsoft.com/office/powerpoint/2010/main" val="322717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SD_Large Circle Midnight 2">
    <p:bg>
      <p:bgPr>
        <a:solidFill>
          <a:schemeClr val="tx2"/>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AE47188-2E65-7E46-B32C-E78D883C6DCA}"/>
              </a:ext>
            </a:extLst>
          </p:cNvPr>
          <p:cNvSpPr>
            <a:spLocks/>
          </p:cNvSpPr>
          <p:nvPr userDrawn="1"/>
        </p:nvSpPr>
        <p:spPr bwMode="ltGray">
          <a:xfrm>
            <a:off x="7517108" y="-857339"/>
            <a:ext cx="8359183" cy="8572678"/>
          </a:xfrm>
          <a:prstGeom prst="ellipse">
            <a:avLst/>
          </a:prstGeom>
          <a:solidFill>
            <a:srgbClr val="092139"/>
          </a:solidFill>
          <a:ln w="10795" cap="flat" cmpd="sng" algn="ctr">
            <a:noFill/>
            <a:prstDash val="solid"/>
          </a:ln>
          <a:effectLst>
            <a:innerShdw blurRad="63500" dist="50800" dir="135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1" name="Footer Placeholder 2">
            <a:extLst>
              <a:ext uri="{FF2B5EF4-FFF2-40B4-BE49-F238E27FC236}">
                <a16:creationId xmlns:a16="http://schemas.microsoft.com/office/drawing/2014/main" id="{CA8F4DA7-4CDA-4E93-B875-4157AC85CAEB}"/>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pPr>
              <a:defRPr/>
            </a:pPr>
            <a:endParaRPr lang="en-US" dirty="0"/>
          </a:p>
        </p:txBody>
      </p:sp>
      <p:sp>
        <p:nvSpPr>
          <p:cNvPr id="9" name="Title 2">
            <a:extLst>
              <a:ext uri="{FF2B5EF4-FFF2-40B4-BE49-F238E27FC236}">
                <a16:creationId xmlns:a16="http://schemas.microsoft.com/office/drawing/2014/main" id="{B1282066-7F06-B246-AE8C-29172F144371}"/>
              </a:ext>
            </a:extLst>
          </p:cNvPr>
          <p:cNvSpPr>
            <a:spLocks noGrp="1"/>
          </p:cNvSpPr>
          <p:nvPr>
            <p:ph type="title"/>
          </p:nvPr>
        </p:nvSpPr>
        <p:spPr>
          <a:xfrm>
            <a:off x="495300" y="642645"/>
            <a:ext cx="6423978" cy="361959"/>
          </a:xfrm>
        </p:spPr>
        <p:txBody>
          <a:bodyPr wrap="square">
            <a:spAutoFit/>
          </a:bodyPr>
          <a:lstStyle>
            <a:lvl1pPr>
              <a:defRPr>
                <a:solidFill>
                  <a:schemeClr val="bg1"/>
                </a:solidFill>
              </a:defRPr>
            </a:lvl1pPr>
          </a:lstStyle>
          <a:p>
            <a:r>
              <a:rPr lang="en-US"/>
              <a:t>Click to edit Master title style</a:t>
            </a:r>
          </a:p>
        </p:txBody>
      </p:sp>
      <p:sp>
        <p:nvSpPr>
          <p:cNvPr id="12" name="Subtitle">
            <a:extLst>
              <a:ext uri="{FF2B5EF4-FFF2-40B4-BE49-F238E27FC236}">
                <a16:creationId xmlns:a16="http://schemas.microsoft.com/office/drawing/2014/main" id="{D1151056-DC79-0A42-B719-F2F0C08292CA}"/>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5" name="Content Placeholder 4">
            <a:extLst>
              <a:ext uri="{FF2B5EF4-FFF2-40B4-BE49-F238E27FC236}">
                <a16:creationId xmlns:a16="http://schemas.microsoft.com/office/drawing/2014/main" id="{376E5248-EDE9-3046-BAE5-2B5039AC66FE}"/>
              </a:ext>
            </a:extLst>
          </p:cNvPr>
          <p:cNvSpPr>
            <a:spLocks noGrp="1"/>
          </p:cNvSpPr>
          <p:nvPr>
            <p:ph sz="quarter" idx="17"/>
          </p:nvPr>
        </p:nvSpPr>
        <p:spPr>
          <a:xfrm>
            <a:off x="495300" y="1719072"/>
            <a:ext cx="6425089" cy="4451541"/>
          </a:xfrm>
          <a:prstGeom prst="rect">
            <a:avLst/>
          </a:prstGeo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9">
            <a:extLst>
              <a:ext uri="{FF2B5EF4-FFF2-40B4-BE49-F238E27FC236}">
                <a16:creationId xmlns:a16="http://schemas.microsoft.com/office/drawing/2014/main" id="{7DC32646-24CD-1143-9669-355185C160ED}"/>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3" name="TextBox 12">
            <a:extLst>
              <a:ext uri="{FF2B5EF4-FFF2-40B4-BE49-F238E27FC236}">
                <a16:creationId xmlns:a16="http://schemas.microsoft.com/office/drawing/2014/main" id="{DFF20135-2D08-9A4B-9DB4-5704D9E00215}"/>
              </a:ext>
            </a:extLst>
          </p:cNvPr>
          <p:cNvSpPr txBox="1"/>
          <p:nvPr userDrawn="1"/>
        </p:nvSpPr>
        <p:spPr>
          <a:xfrm>
            <a:off x="9379392" y="6417160"/>
            <a:ext cx="2812608"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dirty="0">
                <a:solidFill>
                  <a:schemeClr val="accent5">
                    <a:lumMod val="40000"/>
                    <a:lumOff val="60000"/>
                  </a:schemeClr>
                </a:solidFill>
              </a:rPr>
              <a:t>Confidential – Qualcomm Technologies, Inc.</a:t>
            </a:r>
            <a:br>
              <a:rPr lang="en-US" dirty="0">
                <a:solidFill>
                  <a:schemeClr val="accent5">
                    <a:lumMod val="40000"/>
                    <a:lumOff val="60000"/>
                  </a:schemeClr>
                </a:solidFill>
              </a:rPr>
            </a:br>
            <a:r>
              <a:rPr lang="en-US" dirty="0">
                <a:solidFill>
                  <a:schemeClr val="accent5">
                    <a:lumMod val="40000"/>
                    <a:lumOff val="60000"/>
                  </a:schemeClr>
                </a:solidFill>
              </a:rPr>
              <a:t>and/or its affiliated companies – May Contain Trade Secrets</a:t>
            </a:r>
          </a:p>
        </p:txBody>
      </p:sp>
    </p:spTree>
    <p:extLst>
      <p:ext uri="{BB962C8B-B14F-4D97-AF65-F5344CB8AC3E}">
        <p14:creationId xmlns:p14="http://schemas.microsoft.com/office/powerpoint/2010/main" val="127098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SD_Segue Re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chemeClr val="bg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8" name="TextBox 7">
            <a:extLst>
              <a:ext uri="{FF2B5EF4-FFF2-40B4-BE49-F238E27FC236}">
                <a16:creationId xmlns:a16="http://schemas.microsoft.com/office/drawing/2014/main" id="{5EF27F35-676D-13EE-DD32-95FDC16E81B7}"/>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352322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SD_Segue White">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
        <p:nvSpPr>
          <p:cNvPr id="8" name="TextBox 7">
            <a:extLst>
              <a:ext uri="{FF2B5EF4-FFF2-40B4-BE49-F238E27FC236}">
                <a16:creationId xmlns:a16="http://schemas.microsoft.com/office/drawing/2014/main" id="{DA20019A-5B50-D36B-64ED-1FEF35AA270C}"/>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303846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SD_Segue Nicke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
        <p:nvSpPr>
          <p:cNvPr id="8" name="TextBox 7">
            <a:extLst>
              <a:ext uri="{FF2B5EF4-FFF2-40B4-BE49-F238E27FC236}">
                <a16:creationId xmlns:a16="http://schemas.microsoft.com/office/drawing/2014/main" id="{33EE2393-F1DD-8F90-C1C5-310FD4F821BE}"/>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370597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SD_Segue Gun Meta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8" name="TextBox 7">
            <a:extLst>
              <a:ext uri="{FF2B5EF4-FFF2-40B4-BE49-F238E27FC236}">
                <a16:creationId xmlns:a16="http://schemas.microsoft.com/office/drawing/2014/main" id="{04D8947B-492A-C7A3-31F2-92001AD8CF63}"/>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203582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3A03272E-A5C6-CB49-BA8B-767EA157F8AE}"/>
              </a:ext>
            </a:extLst>
          </p:cNvPr>
          <p:cNvSpPr>
            <a:spLocks noGrp="1"/>
          </p:cNvSpPr>
          <p:nvPr>
            <p:ph type="ftr" sz="quarter" idx="3"/>
          </p:nvPr>
        </p:nvSpPr>
        <p:spPr>
          <a:xfrm>
            <a:off x="495299" y="6528816"/>
            <a:ext cx="5943600"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endParaRPr lang="en-US" dirty="0"/>
          </a:p>
        </p:txBody>
      </p:sp>
    </p:spTree>
    <p:extLst>
      <p:ext uri="{BB962C8B-B14F-4D97-AF65-F5344CB8AC3E}">
        <p14:creationId xmlns:p14="http://schemas.microsoft.com/office/powerpoint/2010/main" val="424323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SD_Segue Midnight">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8" name="TextBox 7">
            <a:extLst>
              <a:ext uri="{FF2B5EF4-FFF2-40B4-BE49-F238E27FC236}">
                <a16:creationId xmlns:a16="http://schemas.microsoft.com/office/drawing/2014/main" id="{67A699D8-81A9-495D-7F4A-DCB6A20D4B21}"/>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362846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SD_Segue Red 2">
    <p:bg>
      <p:bgPr>
        <a:solidFill>
          <a:schemeClr val="bg2"/>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rgbClr val="D1111F"/>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8" name="TextBox 7">
            <a:extLst>
              <a:ext uri="{FF2B5EF4-FFF2-40B4-BE49-F238E27FC236}">
                <a16:creationId xmlns:a16="http://schemas.microsoft.com/office/drawing/2014/main" id="{8364F97B-57A1-B049-A5E0-7D6B2527B658}"/>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bg1"/>
                </a:solidFill>
              </a:rPr>
              <a:t>Confidential – Qualcomm Technologies, Inc. and/or its affiliated companies – May Contain Trade Secrets</a:t>
            </a:r>
          </a:p>
        </p:txBody>
      </p:sp>
    </p:spTree>
    <p:extLst>
      <p:ext uri="{BB962C8B-B14F-4D97-AF65-F5344CB8AC3E}">
        <p14:creationId xmlns:p14="http://schemas.microsoft.com/office/powerpoint/2010/main" val="75875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SD_Segue White 2">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rgbClr val="EFF1F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
        <p:nvSpPr>
          <p:cNvPr id="8" name="TextBox 7">
            <a:extLst>
              <a:ext uri="{FF2B5EF4-FFF2-40B4-BE49-F238E27FC236}">
                <a16:creationId xmlns:a16="http://schemas.microsoft.com/office/drawing/2014/main" id="{FD42B6F1-9BF6-6EE5-EDD5-46AE2E8E535F}"/>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1660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SD_Segue Nickel 2">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rgbClr val="D3DAE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
        <p:nvSpPr>
          <p:cNvPr id="8" name="TextBox 7">
            <a:extLst>
              <a:ext uri="{FF2B5EF4-FFF2-40B4-BE49-F238E27FC236}">
                <a16:creationId xmlns:a16="http://schemas.microsoft.com/office/drawing/2014/main" id="{6A6DA815-E1E7-8546-96C6-984328A681C8}"/>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6">
                    <a:lumMod val="75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225482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SD_Segue Gun Metal 2">
    <p:bg>
      <p:bgPr>
        <a:solidFill>
          <a:schemeClr val="accent5"/>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rgbClr val="44536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8" name="TextBox 7">
            <a:extLst>
              <a:ext uri="{FF2B5EF4-FFF2-40B4-BE49-F238E27FC236}">
                <a16:creationId xmlns:a16="http://schemas.microsoft.com/office/drawing/2014/main" id="{73923CA3-7C0F-744C-902A-1EF88F946329}"/>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80285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SD_Segue Midnight 2">
    <p:bg>
      <p:bgPr>
        <a:solidFill>
          <a:schemeClr val="tx2"/>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rgbClr val="09213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8" name="TextBox 7">
            <a:extLst>
              <a:ext uri="{FF2B5EF4-FFF2-40B4-BE49-F238E27FC236}">
                <a16:creationId xmlns:a16="http://schemas.microsoft.com/office/drawing/2014/main" id="{D03B7E6D-4046-9744-8D9C-C93F42A774F6}"/>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8887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SD Segue Red">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08C4B33-F8CC-4197-B915-DA991CD5E6C6}"/>
              </a:ext>
            </a:extLst>
          </p:cNvPr>
          <p:cNvGrpSpPr/>
          <p:nvPr userDrawn="1"/>
        </p:nvGrpSpPr>
        <p:grpSpPr>
          <a:xfrm>
            <a:off x="5264150" y="1085955"/>
            <a:ext cx="8686026" cy="8686800"/>
            <a:chOff x="2118610" y="-558521"/>
            <a:chExt cx="7954780" cy="7975042"/>
          </a:xfrm>
        </p:grpSpPr>
        <p:sp>
          <p:nvSpPr>
            <p:cNvPr id="12" name="Freeform 21">
              <a:extLst>
                <a:ext uri="{FF2B5EF4-FFF2-40B4-BE49-F238E27FC236}">
                  <a16:creationId xmlns:a16="http://schemas.microsoft.com/office/drawing/2014/main" id="{FCE1034B-B952-482E-B5BD-3D74DC622EFF}"/>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CD111E"/>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13" name="Freeform 22">
              <a:extLst>
                <a:ext uri="{FF2B5EF4-FFF2-40B4-BE49-F238E27FC236}">
                  <a16:creationId xmlns:a16="http://schemas.microsoft.com/office/drawing/2014/main" id="{F511B2A5-5879-4724-8EA8-B068501A7C49}"/>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D81220"/>
            </a:solidFill>
            <a:ln>
              <a:noFill/>
            </a:ln>
            <a:effectLst>
              <a:outerShdw blurRad="304800" dist="304800" dir="8100000" algn="tr" rotWithShape="0">
                <a:srgbClr val="1F0306">
                  <a:alpha val="34902"/>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4" name="Freeform 23">
              <a:extLst>
                <a:ext uri="{FF2B5EF4-FFF2-40B4-BE49-F238E27FC236}">
                  <a16:creationId xmlns:a16="http://schemas.microsoft.com/office/drawing/2014/main" id="{8ABE833E-11B6-41D0-A3EA-C51CF277F921}"/>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bg2"/>
            </a:solidFill>
            <a:ln>
              <a:noFill/>
            </a:ln>
            <a:effectLst>
              <a:outerShdw blurRad="304800" dist="304800" dir="8100000" algn="tr" rotWithShape="0">
                <a:srgbClr val="160204">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5" name="Freeform 23">
              <a:extLst>
                <a:ext uri="{FF2B5EF4-FFF2-40B4-BE49-F238E27FC236}">
                  <a16:creationId xmlns:a16="http://schemas.microsoft.com/office/drawing/2014/main" id="{E9A408BA-944B-41C4-83D5-BB3A7D38327E}"/>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bg2"/>
            </a:solidFill>
            <a:ln>
              <a:noFill/>
            </a:ln>
            <a:effectLst>
              <a:innerShdw blurRad="304800" dist="304800">
                <a:srgbClr val="180204">
                  <a:alpha val="40000"/>
                </a:srgb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17" name="Subtitle">
            <a:extLst>
              <a:ext uri="{FF2B5EF4-FFF2-40B4-BE49-F238E27FC236}">
                <a16:creationId xmlns:a16="http://schemas.microsoft.com/office/drawing/2014/main" id="{95FCDFC9-7609-4879-BB7A-41D84D84FDF0}"/>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Title 1">
            <a:extLst>
              <a:ext uri="{FF2B5EF4-FFF2-40B4-BE49-F238E27FC236}">
                <a16:creationId xmlns:a16="http://schemas.microsoft.com/office/drawing/2014/main" id="{AB7FE436-ECEE-446A-82A4-FD95FAB47683}"/>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9" name="TextBox 8">
            <a:extLst>
              <a:ext uri="{FF2B5EF4-FFF2-40B4-BE49-F238E27FC236}">
                <a16:creationId xmlns:a16="http://schemas.microsoft.com/office/drawing/2014/main" id="{659929F3-1218-7545-89B5-A760ED495318}"/>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bg1"/>
                </a:solidFill>
              </a:rPr>
              <a:t>Confidential – Qualcomm Technologies, Inc. and/or its affiliated companies – May Contain Trade Secrets</a:t>
            </a:r>
          </a:p>
        </p:txBody>
      </p:sp>
    </p:spTree>
    <p:extLst>
      <p:ext uri="{BB962C8B-B14F-4D97-AF65-F5344CB8AC3E}">
        <p14:creationId xmlns:p14="http://schemas.microsoft.com/office/powerpoint/2010/main" val="219148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SD Segue White">
    <p:bg>
      <p:bgPr>
        <a:solidFill>
          <a:srgbClr val="FFFFFF"/>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A8A1B41-DD86-4CC6-BB23-4639A3825C7E}"/>
              </a:ext>
            </a:extLst>
          </p:cNvPr>
          <p:cNvGrpSpPr>
            <a:grpSpLocks/>
          </p:cNvGrpSpPr>
          <p:nvPr userDrawn="1"/>
        </p:nvGrpSpPr>
        <p:grpSpPr>
          <a:xfrm>
            <a:off x="5264150" y="1085955"/>
            <a:ext cx="8686800" cy="8686800"/>
            <a:chOff x="2118610" y="-558521"/>
            <a:chExt cx="7954780" cy="7975042"/>
          </a:xfrm>
        </p:grpSpPr>
        <p:sp>
          <p:nvSpPr>
            <p:cNvPr id="14" name="Freeform 21">
              <a:extLst>
                <a:ext uri="{FF2B5EF4-FFF2-40B4-BE49-F238E27FC236}">
                  <a16:creationId xmlns:a16="http://schemas.microsoft.com/office/drawing/2014/main" id="{EB5AB6E0-2FFC-40AE-8A71-DCBE6B384E21}"/>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FAFBFC"/>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15" name="Freeform 22">
              <a:extLst>
                <a:ext uri="{FF2B5EF4-FFF2-40B4-BE49-F238E27FC236}">
                  <a16:creationId xmlns:a16="http://schemas.microsoft.com/office/drawing/2014/main" id="{E681A099-F31B-4476-B9E6-42DAD17198C8}"/>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FAFBFC"/>
            </a:solidFill>
            <a:ln>
              <a:noFill/>
            </a:ln>
            <a:effectLst>
              <a:outerShdw blurRad="304800" dist="304800" dir="8100000" algn="tr" rotWithShape="0">
                <a:schemeClr val="tx1">
                  <a:alpha val="35000"/>
                </a:scheme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6" name="Freeform 23">
              <a:extLst>
                <a:ext uri="{FF2B5EF4-FFF2-40B4-BE49-F238E27FC236}">
                  <a16:creationId xmlns:a16="http://schemas.microsoft.com/office/drawing/2014/main" id="{5F07C53E-FAF6-4844-BB37-35D97BAF4BB8}"/>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rgbClr val="FFFFFF"/>
            </a:solidFill>
            <a:ln>
              <a:noFill/>
            </a:ln>
            <a:effectLst>
              <a:outerShdw blurRad="304800" dist="304800" dir="8100000" algn="tr" rotWithShape="0">
                <a:schemeClr val="tx1">
                  <a:alpha val="35000"/>
                </a:scheme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7" name="Freeform 23">
              <a:extLst>
                <a:ext uri="{FF2B5EF4-FFF2-40B4-BE49-F238E27FC236}">
                  <a16:creationId xmlns:a16="http://schemas.microsoft.com/office/drawing/2014/main" id="{39B7103C-EFE9-41A7-8616-4AD2DAB118A6}"/>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bg1"/>
            </a:solidFill>
            <a:ln>
              <a:noFill/>
            </a:ln>
            <a:effectLst>
              <a:innerShdw blurRad="304800" dist="304800">
                <a:schemeClr val="tx1">
                  <a:alpha val="40000"/>
                </a:scheme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11" name="Subtitle">
            <a:extLst>
              <a:ext uri="{FF2B5EF4-FFF2-40B4-BE49-F238E27FC236}">
                <a16:creationId xmlns:a16="http://schemas.microsoft.com/office/drawing/2014/main" id="{54BF2C34-3F26-4221-8C0C-6AD2A4F9C86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
            <a:extLst>
              <a:ext uri="{FF2B5EF4-FFF2-40B4-BE49-F238E27FC236}">
                <a16:creationId xmlns:a16="http://schemas.microsoft.com/office/drawing/2014/main" id="{2E705B94-D757-41A5-A502-1F2B8E604538}"/>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
        <p:nvSpPr>
          <p:cNvPr id="9" name="TextBox 8">
            <a:extLst>
              <a:ext uri="{FF2B5EF4-FFF2-40B4-BE49-F238E27FC236}">
                <a16:creationId xmlns:a16="http://schemas.microsoft.com/office/drawing/2014/main" id="{744352BA-9C23-1C42-B3D8-30FF4BF0D4ED}"/>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70552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SD Segu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3995637-D09E-4C2D-A6A8-AF45BAD58465}"/>
              </a:ext>
            </a:extLst>
          </p:cNvPr>
          <p:cNvGrpSpPr>
            <a:grpSpLocks/>
          </p:cNvGrpSpPr>
          <p:nvPr userDrawn="1"/>
        </p:nvGrpSpPr>
        <p:grpSpPr>
          <a:xfrm>
            <a:off x="5264150" y="1085955"/>
            <a:ext cx="8686800" cy="8686800"/>
            <a:chOff x="2118610" y="-558521"/>
            <a:chExt cx="7954780" cy="7975042"/>
          </a:xfrm>
        </p:grpSpPr>
        <p:sp>
          <p:nvSpPr>
            <p:cNvPr id="14" name="Freeform 21">
              <a:extLst>
                <a:ext uri="{FF2B5EF4-FFF2-40B4-BE49-F238E27FC236}">
                  <a16:creationId xmlns:a16="http://schemas.microsoft.com/office/drawing/2014/main" id="{B7A66708-ADEC-4638-A33A-46DCF451B424}"/>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FAFBFC"/>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15" name="Freeform 22">
              <a:extLst>
                <a:ext uri="{FF2B5EF4-FFF2-40B4-BE49-F238E27FC236}">
                  <a16:creationId xmlns:a16="http://schemas.microsoft.com/office/drawing/2014/main" id="{C329A767-5738-486D-BBF0-00850276E5AD}"/>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E7EBF1"/>
            </a:solidFill>
            <a:ln>
              <a:noFill/>
            </a:ln>
            <a:effectLst>
              <a:outerShdw blurRad="304800" dist="304800" dir="8100000" algn="tr" rotWithShape="0">
                <a:schemeClr val="tx1">
                  <a:alpha val="35000"/>
                </a:scheme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6" name="Freeform 23">
              <a:extLst>
                <a:ext uri="{FF2B5EF4-FFF2-40B4-BE49-F238E27FC236}">
                  <a16:creationId xmlns:a16="http://schemas.microsoft.com/office/drawing/2014/main" id="{8DDC509B-6BC5-4B06-8116-E88999EBD245}"/>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rgbClr val="FFFFFF"/>
            </a:solidFill>
            <a:ln>
              <a:noFill/>
            </a:ln>
            <a:effectLst>
              <a:outerShdw blurRad="304800" dist="304800" dir="8100000" algn="tr" rotWithShape="0">
                <a:schemeClr val="tx1">
                  <a:alpha val="35000"/>
                </a:scheme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7" name="Freeform 23">
              <a:extLst>
                <a:ext uri="{FF2B5EF4-FFF2-40B4-BE49-F238E27FC236}">
                  <a16:creationId xmlns:a16="http://schemas.microsoft.com/office/drawing/2014/main" id="{3C56DEE9-71A7-4C5B-90D6-DC58833209D6}"/>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6">
                <a:lumMod val="40000"/>
                <a:lumOff val="60000"/>
              </a:schemeClr>
            </a:solidFill>
            <a:ln>
              <a:noFill/>
            </a:ln>
            <a:effectLst>
              <a:innerShdw blurRad="304800" dist="304800">
                <a:schemeClr val="tx1">
                  <a:alpha val="40000"/>
                </a:scheme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11" name="Subtitle">
            <a:extLst>
              <a:ext uri="{FF2B5EF4-FFF2-40B4-BE49-F238E27FC236}">
                <a16:creationId xmlns:a16="http://schemas.microsoft.com/office/drawing/2014/main" id="{54BF2C34-3F26-4221-8C0C-6AD2A4F9C86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
            <a:extLst>
              <a:ext uri="{FF2B5EF4-FFF2-40B4-BE49-F238E27FC236}">
                <a16:creationId xmlns:a16="http://schemas.microsoft.com/office/drawing/2014/main" id="{2E705B94-D757-41A5-A502-1F2B8E604538}"/>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
        <p:nvSpPr>
          <p:cNvPr id="9" name="TextBox 8">
            <a:extLst>
              <a:ext uri="{FF2B5EF4-FFF2-40B4-BE49-F238E27FC236}">
                <a16:creationId xmlns:a16="http://schemas.microsoft.com/office/drawing/2014/main" id="{B0237052-9941-6F43-9B15-2B71743E443F}"/>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6">
                    <a:lumMod val="75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307077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SD Segue Gunmetal">
    <p:bg>
      <p:bgPr>
        <a:solidFill>
          <a:schemeClr val="accent5"/>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F7FB884-98FF-49F3-BC97-59F225D25E12}"/>
              </a:ext>
            </a:extLst>
          </p:cNvPr>
          <p:cNvGrpSpPr>
            <a:grpSpLocks/>
          </p:cNvGrpSpPr>
          <p:nvPr userDrawn="1"/>
        </p:nvGrpSpPr>
        <p:grpSpPr>
          <a:xfrm>
            <a:off x="5264150" y="1085955"/>
            <a:ext cx="8686800" cy="8686800"/>
            <a:chOff x="2118610" y="-558521"/>
            <a:chExt cx="7954780" cy="7975042"/>
          </a:xfrm>
        </p:grpSpPr>
        <p:sp>
          <p:nvSpPr>
            <p:cNvPr id="16" name="Freeform 21">
              <a:extLst>
                <a:ext uri="{FF2B5EF4-FFF2-40B4-BE49-F238E27FC236}">
                  <a16:creationId xmlns:a16="http://schemas.microsoft.com/office/drawing/2014/main" id="{D1729F58-5BA1-4640-B7B9-E94D565AE2E0}"/>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4A5A75"/>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17" name="Freeform 22">
              <a:extLst>
                <a:ext uri="{FF2B5EF4-FFF2-40B4-BE49-F238E27FC236}">
                  <a16:creationId xmlns:a16="http://schemas.microsoft.com/office/drawing/2014/main" id="{DD0D4E0D-57F1-4154-B50F-74535C36D500}"/>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4F617D"/>
            </a:solidFill>
            <a:ln>
              <a:noFill/>
            </a:ln>
            <a:effectLst>
              <a:outerShdw blurRad="304800" dist="304800" dir="8100000" algn="tr" rotWithShape="0">
                <a:srgbClr val="0A0C10">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8" name="Freeform 23">
              <a:extLst>
                <a:ext uri="{FF2B5EF4-FFF2-40B4-BE49-F238E27FC236}">
                  <a16:creationId xmlns:a16="http://schemas.microsoft.com/office/drawing/2014/main" id="{DB9B5929-7301-48A9-B841-0BE61CA7A8CA}"/>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5"/>
            </a:solidFill>
            <a:ln>
              <a:noFill/>
            </a:ln>
            <a:effectLst>
              <a:outerShdw blurRad="304800" dist="304800" dir="8100000" algn="tr" rotWithShape="0">
                <a:srgbClr val="0A0C10">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9" name="Freeform 23">
              <a:extLst>
                <a:ext uri="{FF2B5EF4-FFF2-40B4-BE49-F238E27FC236}">
                  <a16:creationId xmlns:a16="http://schemas.microsoft.com/office/drawing/2014/main" id="{16F91B29-9007-4D8A-8C02-55645583D8A6}"/>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5"/>
            </a:solidFill>
            <a:ln>
              <a:noFill/>
            </a:ln>
            <a:effectLst>
              <a:innerShdw blurRad="304800" dist="304800">
                <a:srgbClr val="0A0C10">
                  <a:alpha val="40000"/>
                </a:srgb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13" name="Subtitle">
            <a:extLst>
              <a:ext uri="{FF2B5EF4-FFF2-40B4-BE49-F238E27FC236}">
                <a16:creationId xmlns:a16="http://schemas.microsoft.com/office/drawing/2014/main" id="{667FC2DA-5B00-4EA7-952E-317316DAA878}"/>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itle 1">
            <a:extLst>
              <a:ext uri="{FF2B5EF4-FFF2-40B4-BE49-F238E27FC236}">
                <a16:creationId xmlns:a16="http://schemas.microsoft.com/office/drawing/2014/main" id="{41F7F217-0194-4AD6-8E1C-386E2E132F49}"/>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9" name="TextBox 8">
            <a:extLst>
              <a:ext uri="{FF2B5EF4-FFF2-40B4-BE49-F238E27FC236}">
                <a16:creationId xmlns:a16="http://schemas.microsoft.com/office/drawing/2014/main" id="{2EBF3BA2-2875-3949-83C5-76692BC35497}"/>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3831224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hite">
    <p:bg>
      <p:bgPr>
        <a:solidFill>
          <a:schemeClr val="bg1"/>
        </a:solidFill>
        <a:effectLst/>
      </p:bgPr>
    </p:bg>
    <p:spTree>
      <p:nvGrpSpPr>
        <p:cNvPr id="1" name=""/>
        <p:cNvGrpSpPr/>
        <p:nvPr/>
      </p:nvGrpSpPr>
      <p:grpSpPr>
        <a:xfrm>
          <a:off x="0" y="0"/>
          <a:ext cx="0" cy="0"/>
          <a:chOff x="0" y="0"/>
          <a:chExt cx="0" cy="0"/>
        </a:xfrm>
      </p:grpSpPr>
      <p:sp>
        <p:nvSpPr>
          <p:cNvPr id="26" name="Freeform 8">
            <a:extLst>
              <a:ext uri="{FF2B5EF4-FFF2-40B4-BE49-F238E27FC236}">
                <a16:creationId xmlns:a16="http://schemas.microsoft.com/office/drawing/2014/main" id="{FA702086-7005-4270-9600-3E0409C7EC66}"/>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chemeClr val="accent6">
              <a:lumMod val="40000"/>
              <a:lumOff val="60000"/>
            </a:schemeClr>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8" name="Text Placeholder 48">
            <a:extLst>
              <a:ext uri="{FF2B5EF4-FFF2-40B4-BE49-F238E27FC236}">
                <a16:creationId xmlns:a16="http://schemas.microsoft.com/office/drawing/2014/main" id="{6F6D3CAF-F7C0-0E43-AE55-B557B5B2CAB8}"/>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9" name="TextBox 8">
            <a:extLst>
              <a:ext uri="{FF2B5EF4-FFF2-40B4-BE49-F238E27FC236}">
                <a16:creationId xmlns:a16="http://schemas.microsoft.com/office/drawing/2014/main" id="{AD73AE66-D2D6-2F4A-B881-C8B70F38B6E0}"/>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
        <p:nvSpPr>
          <p:cNvPr id="10" name="Text Placeholder 7">
            <a:extLst>
              <a:ext uri="{FF2B5EF4-FFF2-40B4-BE49-F238E27FC236}">
                <a16:creationId xmlns:a16="http://schemas.microsoft.com/office/drawing/2014/main" id="{7046D437-3264-F6DC-A2E1-DDEF4AC5BB1C}"/>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13" name="Text Placeholder 5">
            <a:extLst>
              <a:ext uri="{FF2B5EF4-FFF2-40B4-BE49-F238E27FC236}">
                <a16:creationId xmlns:a16="http://schemas.microsoft.com/office/drawing/2014/main" id="{6218B41B-AA06-EB46-A468-6C030F63EC7A}"/>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16" name="Title 2">
            <a:extLst>
              <a:ext uri="{FF2B5EF4-FFF2-40B4-BE49-F238E27FC236}">
                <a16:creationId xmlns:a16="http://schemas.microsoft.com/office/drawing/2014/main" id="{9ACEF7A7-EEB2-CFA1-B461-4924F8BF02F9}"/>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endParaRPr lang="en-US" dirty="0"/>
          </a:p>
        </p:txBody>
      </p:sp>
      <p:sp>
        <p:nvSpPr>
          <p:cNvPr id="17" name="Freeform 5">
            <a:extLst>
              <a:ext uri="{FF2B5EF4-FFF2-40B4-BE49-F238E27FC236}">
                <a16:creationId xmlns:a16="http://schemas.microsoft.com/office/drawing/2014/main" id="{2A123356-318C-095C-E708-AEAD9C4BC772}"/>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 Placeholder 7">
            <a:extLst>
              <a:ext uri="{FF2B5EF4-FFF2-40B4-BE49-F238E27FC236}">
                <a16:creationId xmlns:a16="http://schemas.microsoft.com/office/drawing/2014/main" id="{6EEAD541-6CB5-0443-91CE-1EBFA0EF558B}"/>
              </a:ext>
            </a:extLst>
          </p:cNvPr>
          <p:cNvSpPr>
            <a:spLocks noGrp="1"/>
          </p:cNvSpPr>
          <p:nvPr>
            <p:ph type="body" sz="quarter" idx="12" hasCustomPrompt="1"/>
          </p:nvPr>
        </p:nvSpPr>
        <p:spPr bwMode="gray">
          <a:xfrm>
            <a:off x="2401888" y="512165"/>
            <a:ext cx="5484812"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Tree>
    <p:extLst>
      <p:ext uri="{BB962C8B-B14F-4D97-AF65-F5344CB8AC3E}">
        <p14:creationId xmlns:p14="http://schemas.microsoft.com/office/powerpoint/2010/main" val="321519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7" name="Footer Placeholder 2">
            <a:extLst>
              <a:ext uri="{FF2B5EF4-FFF2-40B4-BE49-F238E27FC236}">
                <a16:creationId xmlns:a16="http://schemas.microsoft.com/office/drawing/2014/main" id="{F6C18923-35DB-3B4A-861B-A5445F6BE6DD}"/>
              </a:ext>
            </a:extLst>
          </p:cNvPr>
          <p:cNvSpPr>
            <a:spLocks noGrp="1"/>
          </p:cNvSpPr>
          <p:nvPr>
            <p:ph type="ftr" sz="quarter" idx="3"/>
          </p:nvPr>
        </p:nvSpPr>
        <p:spPr>
          <a:xfrm>
            <a:off x="495299" y="6532895"/>
            <a:ext cx="5943600"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endParaRPr lang="en-US" dirty="0"/>
          </a:p>
        </p:txBody>
      </p:sp>
    </p:spTree>
    <p:extLst>
      <p:ext uri="{BB962C8B-B14F-4D97-AF65-F5344CB8AC3E}">
        <p14:creationId xmlns:p14="http://schemas.microsoft.com/office/powerpoint/2010/main" val="110774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SD Segue Midnight">
    <p:bg>
      <p:bgPr>
        <a:solidFill>
          <a:schemeClr val="tx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48F3DEE-F59E-4FD9-BD86-03F5F40D7A2E}"/>
              </a:ext>
            </a:extLst>
          </p:cNvPr>
          <p:cNvGrpSpPr>
            <a:grpSpLocks/>
          </p:cNvGrpSpPr>
          <p:nvPr userDrawn="1"/>
        </p:nvGrpSpPr>
        <p:grpSpPr>
          <a:xfrm>
            <a:off x="5264150" y="1085955"/>
            <a:ext cx="8686800" cy="8686800"/>
            <a:chOff x="2118610" y="-558521"/>
            <a:chExt cx="7954780" cy="7975042"/>
          </a:xfrm>
        </p:grpSpPr>
        <p:sp>
          <p:nvSpPr>
            <p:cNvPr id="16" name="Freeform 21">
              <a:extLst>
                <a:ext uri="{FF2B5EF4-FFF2-40B4-BE49-F238E27FC236}">
                  <a16:creationId xmlns:a16="http://schemas.microsoft.com/office/drawing/2014/main" id="{7041D8A3-B9AF-4F2D-AA73-3D2AF4DFDBCE}"/>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chemeClr val="tx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17" name="Freeform 22">
              <a:extLst>
                <a:ext uri="{FF2B5EF4-FFF2-40B4-BE49-F238E27FC236}">
                  <a16:creationId xmlns:a16="http://schemas.microsoft.com/office/drawing/2014/main" id="{C4FF451B-9E7B-4956-8927-3F6D18114FF0}"/>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0B2845"/>
            </a:solidFill>
            <a:ln>
              <a:noFill/>
            </a:ln>
            <a:effectLst>
              <a:outerShdw blurRad="304800" dist="304800" dir="8100000" algn="tr" rotWithShape="0">
                <a:srgbClr val="030A11">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8" name="Freeform 23">
              <a:extLst>
                <a:ext uri="{FF2B5EF4-FFF2-40B4-BE49-F238E27FC236}">
                  <a16:creationId xmlns:a16="http://schemas.microsoft.com/office/drawing/2014/main" id="{4AD20902-EBB9-4879-BBE8-7873C117122F}"/>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tx2"/>
            </a:solidFill>
            <a:ln>
              <a:noFill/>
            </a:ln>
            <a:effectLst>
              <a:outerShdw blurRad="304800" dist="304800" dir="8100000" algn="tr" rotWithShape="0">
                <a:srgbClr val="030A11">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9" name="Freeform 23">
              <a:extLst>
                <a:ext uri="{FF2B5EF4-FFF2-40B4-BE49-F238E27FC236}">
                  <a16:creationId xmlns:a16="http://schemas.microsoft.com/office/drawing/2014/main" id="{D3D03E25-E54F-4D62-B7B5-CBE3507B8488}"/>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tx2"/>
            </a:solidFill>
            <a:ln>
              <a:noFill/>
            </a:ln>
            <a:effectLst>
              <a:innerShdw blurRad="304800" dist="304800">
                <a:srgbClr val="030A11">
                  <a:alpha val="40000"/>
                </a:srgb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13" name="Subtitle">
            <a:extLst>
              <a:ext uri="{FF2B5EF4-FFF2-40B4-BE49-F238E27FC236}">
                <a16:creationId xmlns:a16="http://schemas.microsoft.com/office/drawing/2014/main" id="{B395992B-C0C1-46B0-B7C8-830159C0C506}"/>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itle 1">
            <a:extLst>
              <a:ext uri="{FF2B5EF4-FFF2-40B4-BE49-F238E27FC236}">
                <a16:creationId xmlns:a16="http://schemas.microsoft.com/office/drawing/2014/main" id="{AE0053FF-8E38-4E49-A437-9A4B96C84C53}"/>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9" name="TextBox 8">
            <a:extLst>
              <a:ext uri="{FF2B5EF4-FFF2-40B4-BE49-F238E27FC236}">
                <a16:creationId xmlns:a16="http://schemas.microsoft.com/office/drawing/2014/main" id="{10B95D78-DDB9-844A-9CFA-6A22FDD90B58}"/>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120490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SD_Big Statement Quote Red">
    <p:bg>
      <p:bgPr>
        <a:gradFill>
          <a:gsLst>
            <a:gs pos="4000">
              <a:srgbClr val="E71324"/>
            </a:gs>
            <a:gs pos="35000">
              <a:srgbClr val="D91323"/>
            </a:gs>
            <a:gs pos="100000">
              <a:srgbClr val="C10B1A"/>
            </a:gs>
          </a:gsLst>
          <a:lin ang="2700000" scaled="1"/>
        </a:gra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73ABA57-7B0F-43F2-941C-D1BCE46689A0}"/>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7" name="TextBox 6">
            <a:extLst>
              <a:ext uri="{FF2B5EF4-FFF2-40B4-BE49-F238E27FC236}">
                <a16:creationId xmlns:a16="http://schemas.microsoft.com/office/drawing/2014/main" id="{7000B909-6C3C-8B43-BC80-F7EF1B464E40}"/>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bg1"/>
                </a:solidFill>
              </a:rPr>
              <a:t>Confidential – Qualcomm Technologies, Inc. and/or its affiliated companies – May Contain Trade Secrets</a:t>
            </a:r>
          </a:p>
        </p:txBody>
      </p:sp>
      <p:sp>
        <p:nvSpPr>
          <p:cNvPr id="9" name="Text Placeholder 2">
            <a:extLst>
              <a:ext uri="{FF2B5EF4-FFF2-40B4-BE49-F238E27FC236}">
                <a16:creationId xmlns:a16="http://schemas.microsoft.com/office/drawing/2014/main" id="{85EE95F5-5179-43BC-9DD2-80F8782000E1}"/>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dirty="0"/>
              <a:t>Quote attribution</a:t>
            </a:r>
          </a:p>
        </p:txBody>
      </p:sp>
      <p:sp>
        <p:nvSpPr>
          <p:cNvPr id="11" name="Text Placeholder 47">
            <a:extLst>
              <a:ext uri="{FF2B5EF4-FFF2-40B4-BE49-F238E27FC236}">
                <a16:creationId xmlns:a16="http://schemas.microsoft.com/office/drawing/2014/main" id="{1FABDB6A-D52B-4DE9-8DAD-88E3352866F8}"/>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Tree>
    <p:extLst>
      <p:ext uri="{BB962C8B-B14F-4D97-AF65-F5344CB8AC3E}">
        <p14:creationId xmlns:p14="http://schemas.microsoft.com/office/powerpoint/2010/main" val="108128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SD_Big Statement Quote White">
    <p:bg>
      <p:bgPr>
        <a:gradFill>
          <a:gsLst>
            <a:gs pos="4000">
              <a:schemeClr val="bg1"/>
            </a:gs>
            <a:gs pos="35000">
              <a:schemeClr val="accent6">
                <a:lumMod val="20000"/>
                <a:lumOff val="80000"/>
              </a:schemeClr>
            </a:gs>
            <a:gs pos="100000">
              <a:schemeClr val="accent6">
                <a:lumMod val="40000"/>
                <a:lumOff val="60000"/>
              </a:schemeClr>
            </a:gs>
          </a:gsLst>
          <a:lin ang="2700000" scaled="1"/>
        </a:gra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0D061AF6-2D27-4DFB-9E70-8CDFD058F044}"/>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tx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7" name="Text Placeholder 2">
            <a:extLst>
              <a:ext uri="{FF2B5EF4-FFF2-40B4-BE49-F238E27FC236}">
                <a16:creationId xmlns:a16="http://schemas.microsoft.com/office/drawing/2014/main" id="{9EDB003F-E656-4E18-BDBB-152AEB3E5757}"/>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bg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dirty="0"/>
              <a:t>Quote attribution</a:t>
            </a:r>
          </a:p>
        </p:txBody>
      </p:sp>
      <p:sp>
        <p:nvSpPr>
          <p:cNvPr id="8" name="Text Placeholder 47">
            <a:extLst>
              <a:ext uri="{FF2B5EF4-FFF2-40B4-BE49-F238E27FC236}">
                <a16:creationId xmlns:a16="http://schemas.microsoft.com/office/drawing/2014/main" id="{8C7691D9-F78A-4A80-B9A6-F365D28D8257}"/>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bg2"/>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6" name="TextBox 5">
            <a:extLst>
              <a:ext uri="{FF2B5EF4-FFF2-40B4-BE49-F238E27FC236}">
                <a16:creationId xmlns:a16="http://schemas.microsoft.com/office/drawing/2014/main" id="{147A281D-2BFD-8BF7-702A-88B785236D4F}"/>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304855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SD_Big Statement Quote Nickel">
    <p:bg>
      <p:bgPr>
        <a:gradFill>
          <a:gsLst>
            <a:gs pos="4000">
              <a:schemeClr val="accent6">
                <a:lumMod val="40000"/>
                <a:lumOff val="60000"/>
              </a:schemeClr>
            </a:gs>
            <a:gs pos="40000">
              <a:schemeClr val="accent6">
                <a:lumMod val="60000"/>
                <a:lumOff val="40000"/>
              </a:schemeClr>
            </a:gs>
            <a:gs pos="100000">
              <a:schemeClr val="accent6"/>
            </a:gs>
          </a:gsLst>
          <a:lin ang="2700000" scaled="1"/>
        </a:gra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984EDA3-B44F-4674-BEB3-8C74287BAF93}"/>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tx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7" name="TextBox 6">
            <a:extLst>
              <a:ext uri="{FF2B5EF4-FFF2-40B4-BE49-F238E27FC236}">
                <a16:creationId xmlns:a16="http://schemas.microsoft.com/office/drawing/2014/main" id="{696D14D0-7E77-B546-AE82-A3C8CBD47F06}"/>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6">
                    <a:lumMod val="75000"/>
                  </a:schemeClr>
                </a:solidFill>
              </a:rPr>
              <a:t>Confidential – Qualcomm Technologies, Inc. and/or its affiliated companies – May Contain Trade Secrets</a:t>
            </a:r>
          </a:p>
        </p:txBody>
      </p:sp>
      <p:sp>
        <p:nvSpPr>
          <p:cNvPr id="9" name="Text Placeholder 2">
            <a:extLst>
              <a:ext uri="{FF2B5EF4-FFF2-40B4-BE49-F238E27FC236}">
                <a16:creationId xmlns:a16="http://schemas.microsoft.com/office/drawing/2014/main" id="{90007351-1444-4ACF-8C42-1EB26B3A6F40}"/>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tx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dirty="0"/>
              <a:t>Quote attribution</a:t>
            </a:r>
          </a:p>
        </p:txBody>
      </p:sp>
      <p:sp>
        <p:nvSpPr>
          <p:cNvPr id="10" name="Text Placeholder 47">
            <a:extLst>
              <a:ext uri="{FF2B5EF4-FFF2-40B4-BE49-F238E27FC236}">
                <a16:creationId xmlns:a16="http://schemas.microsoft.com/office/drawing/2014/main" id="{4DCBE15A-FE6C-4FC2-9DF8-7E7AB8404005}"/>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tx2"/>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Tree>
    <p:extLst>
      <p:ext uri="{BB962C8B-B14F-4D97-AF65-F5344CB8AC3E}">
        <p14:creationId xmlns:p14="http://schemas.microsoft.com/office/powerpoint/2010/main" val="374929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SD Big Statement Quote Gunmetal">
    <p:bg>
      <p:bgPr>
        <a:gradFill>
          <a:gsLst>
            <a:gs pos="4000">
              <a:srgbClr val="586B8A"/>
            </a:gs>
            <a:gs pos="35000">
              <a:schemeClr val="accent5"/>
            </a:gs>
            <a:gs pos="100000">
              <a:srgbClr val="2F394B"/>
            </a:gs>
          </a:gsLst>
          <a:lin ang="2700000" scaled="1"/>
        </a:gra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140F1B7A-8A94-40B5-B3CB-3D0D52C87C97}"/>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7" name="TextBox 6">
            <a:extLst>
              <a:ext uri="{FF2B5EF4-FFF2-40B4-BE49-F238E27FC236}">
                <a16:creationId xmlns:a16="http://schemas.microsoft.com/office/drawing/2014/main" id="{3FF1B48E-7335-1E4A-A06A-C56F904A9084}"/>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
        <p:nvSpPr>
          <p:cNvPr id="9" name="Text Placeholder 2">
            <a:extLst>
              <a:ext uri="{FF2B5EF4-FFF2-40B4-BE49-F238E27FC236}">
                <a16:creationId xmlns:a16="http://schemas.microsoft.com/office/drawing/2014/main" id="{82F58234-108D-4115-84F1-20F6F6470996}"/>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dirty="0"/>
              <a:t>Quote attribution</a:t>
            </a:r>
          </a:p>
        </p:txBody>
      </p:sp>
      <p:sp>
        <p:nvSpPr>
          <p:cNvPr id="10" name="Text Placeholder 47">
            <a:extLst>
              <a:ext uri="{FF2B5EF4-FFF2-40B4-BE49-F238E27FC236}">
                <a16:creationId xmlns:a16="http://schemas.microsoft.com/office/drawing/2014/main" id="{15A49285-70CB-4F70-B08A-1615E6DCF20E}"/>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Tree>
    <p:extLst>
      <p:ext uri="{BB962C8B-B14F-4D97-AF65-F5344CB8AC3E}">
        <p14:creationId xmlns:p14="http://schemas.microsoft.com/office/powerpoint/2010/main" val="302458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SD Big Statement Quote Midnight Gradient">
    <p:bg>
      <p:bgPr>
        <a:gradFill>
          <a:gsLst>
            <a:gs pos="4000">
              <a:srgbClr val="0F3459"/>
            </a:gs>
            <a:gs pos="35000">
              <a:schemeClr val="tx2"/>
            </a:gs>
            <a:gs pos="100000">
              <a:srgbClr val="05111D"/>
            </a:gs>
          </a:gsLst>
          <a:lin ang="2700000" scaled="1"/>
        </a:gra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3E0BC2F2-E7D5-456E-A707-3D5E85BF76D2}"/>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5" name="TextBox 4">
            <a:extLst>
              <a:ext uri="{FF2B5EF4-FFF2-40B4-BE49-F238E27FC236}">
                <a16:creationId xmlns:a16="http://schemas.microsoft.com/office/drawing/2014/main" id="{64627586-85E3-E04B-8F2D-2F49C5A57555}"/>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
        <p:nvSpPr>
          <p:cNvPr id="10" name="Text Placeholder 2">
            <a:extLst>
              <a:ext uri="{FF2B5EF4-FFF2-40B4-BE49-F238E27FC236}">
                <a16:creationId xmlns:a16="http://schemas.microsoft.com/office/drawing/2014/main" id="{47597F80-3233-4A24-B364-D3CE4D2E0D64}"/>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dirty="0"/>
              <a:t>Quote attribution</a:t>
            </a:r>
          </a:p>
        </p:txBody>
      </p:sp>
      <p:sp>
        <p:nvSpPr>
          <p:cNvPr id="11" name="Text Placeholder 47">
            <a:extLst>
              <a:ext uri="{FF2B5EF4-FFF2-40B4-BE49-F238E27FC236}">
                <a16:creationId xmlns:a16="http://schemas.microsoft.com/office/drawing/2014/main" id="{92029BF2-073D-4907-B717-01C49791F9EA}"/>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Tree>
    <p:extLst>
      <p:ext uri="{BB962C8B-B14F-4D97-AF65-F5344CB8AC3E}">
        <p14:creationId xmlns:p14="http://schemas.microsoft.com/office/powerpoint/2010/main" val="367027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SD Big Statement Quote Midnight Gradient Red Text">
    <p:bg>
      <p:bgPr>
        <a:gradFill>
          <a:gsLst>
            <a:gs pos="4000">
              <a:srgbClr val="0F3459"/>
            </a:gs>
            <a:gs pos="35000">
              <a:schemeClr val="tx2"/>
            </a:gs>
            <a:gs pos="100000">
              <a:srgbClr val="05111D"/>
            </a:gs>
          </a:gsLst>
          <a:lin ang="2700000" scaled="1"/>
        </a:gra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3E0BC2F2-E7D5-456E-A707-3D5E85BF76D2}"/>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bg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dirty="0"/>
              <a:t>Enter a quote or big statement here</a:t>
            </a:r>
          </a:p>
        </p:txBody>
      </p:sp>
      <p:sp>
        <p:nvSpPr>
          <p:cNvPr id="5" name="TextBox 4">
            <a:extLst>
              <a:ext uri="{FF2B5EF4-FFF2-40B4-BE49-F238E27FC236}">
                <a16:creationId xmlns:a16="http://schemas.microsoft.com/office/drawing/2014/main" id="{29F80990-6F8C-3748-88B9-6C6BCF266B4B}"/>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
        <p:nvSpPr>
          <p:cNvPr id="10" name="Text Placeholder 2">
            <a:extLst>
              <a:ext uri="{FF2B5EF4-FFF2-40B4-BE49-F238E27FC236}">
                <a16:creationId xmlns:a16="http://schemas.microsoft.com/office/drawing/2014/main" id="{6A27B7E2-5374-46BF-874E-25F309D45740}"/>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dirty="0"/>
              <a:t>Quote attribution</a:t>
            </a:r>
          </a:p>
        </p:txBody>
      </p:sp>
      <p:sp>
        <p:nvSpPr>
          <p:cNvPr id="11" name="Text Placeholder 47">
            <a:extLst>
              <a:ext uri="{FF2B5EF4-FFF2-40B4-BE49-F238E27FC236}">
                <a16:creationId xmlns:a16="http://schemas.microsoft.com/office/drawing/2014/main" id="{17E27798-673A-444E-A3F7-F8B33EC19061}"/>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Tree>
    <p:extLst>
      <p:ext uri="{BB962C8B-B14F-4D97-AF65-F5344CB8AC3E}">
        <p14:creationId xmlns:p14="http://schemas.microsoft.com/office/powerpoint/2010/main" val="307284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SD Thank You Red">
    <p:bg>
      <p:bgPr>
        <a:solidFill>
          <a:schemeClr val="bg2"/>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D41220"/>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38" name="TextBox 37">
            <a:extLst>
              <a:ext uri="{FF2B5EF4-FFF2-40B4-BE49-F238E27FC236}">
                <a16:creationId xmlns:a16="http://schemas.microsoft.com/office/drawing/2014/main" id="{5A83A160-D46F-4734-801C-1A888641CFE8}"/>
              </a:ext>
            </a:extLst>
          </p:cNvPr>
          <p:cNvSpPr txBox="1"/>
          <p:nvPr userDrawn="1"/>
        </p:nvSpPr>
        <p:spPr bwMode="gray">
          <a:xfrm>
            <a:off x="847768" y="5687930"/>
            <a:ext cx="3324182" cy="613566"/>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snapdragon.com &amp; snapdragoninsiders.com</a:t>
            </a:r>
          </a:p>
        </p:txBody>
      </p:sp>
      <p:sp>
        <p:nvSpPr>
          <p:cNvPr id="39" name="TextBox 38">
            <a:extLst>
              <a:ext uri="{FF2B5EF4-FFF2-40B4-BE49-F238E27FC236}">
                <a16:creationId xmlns:a16="http://schemas.microsoft.com/office/drawing/2014/main" id="{9E645FF0-4207-4C90-8CE9-2E601D81A337}"/>
              </a:ext>
            </a:extLst>
          </p:cNvPr>
          <p:cNvSpPr txBox="1"/>
          <p:nvPr userDrawn="1"/>
        </p:nvSpPr>
        <p:spPr bwMode="gray">
          <a:xfrm>
            <a:off x="4334171" y="5145088"/>
            <a:ext cx="4436711" cy="1128514"/>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All data and information contained in or disclosed by this document is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confidential and proprietary information of Qualcomm Technologies, Inc.</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and/or its affiliated companies and all rights therein are expressly reserved.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By accepting this material the recipient agrees that this material and the</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information contained therein will not be used, copied, reproduced in whole</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or in part, nor its contents revealed in any manner to others without the express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written permission of Qualcomm Technologies, Inc. Nothing in these materials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is an offer to sell any of the components 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©2018-2022 Qualcomm Technologies, Inc. and/or its affiliated companies.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All Rights Reserved.</a:t>
            </a:r>
          </a:p>
        </p:txBody>
      </p:sp>
      <p:sp>
        <p:nvSpPr>
          <p:cNvPr id="17" name="TextBox 16">
            <a:extLst>
              <a:ext uri="{FF2B5EF4-FFF2-40B4-BE49-F238E27FC236}">
                <a16:creationId xmlns:a16="http://schemas.microsoft.com/office/drawing/2014/main" id="{F0995CCD-1161-A943-A67A-BEEDC634FB49}"/>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dirty="0">
                <a:ln>
                  <a:noFill/>
                </a:ln>
                <a:solidFill>
                  <a:srgbClr val="C9111E"/>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dirty="0">
                <a:ln>
                  <a:noFill/>
                </a:ln>
                <a:solidFill>
                  <a:srgbClr val="C9111E"/>
                </a:solidFill>
                <a:effectLst>
                  <a:innerShdw blurRad="25400" dist="12700" dir="13500000">
                    <a:prstClr val="black">
                      <a:alpha val="50000"/>
                    </a:prstClr>
                  </a:innerShdw>
                </a:effectLst>
                <a:uLnTx/>
                <a:uFillTx/>
              </a:rPr>
              <a:t>h</a:t>
            </a:r>
            <a:r>
              <a:rPr kumimoji="0" lang="en-US" sz="12000" b="0" i="0" u="none" strike="noStrike" kern="1200" cap="none" spc="-600" normalizeH="0" noProof="0" dirty="0">
                <a:ln>
                  <a:noFill/>
                </a:ln>
                <a:solidFill>
                  <a:srgbClr val="C9111E"/>
                </a:solidFill>
                <a:effectLst>
                  <a:innerShdw blurRad="25400" dist="12700" dir="13500000">
                    <a:prstClr val="black">
                      <a:alpha val="50000"/>
                    </a:prstClr>
                  </a:innerShdw>
                </a:effectLst>
                <a:uLnTx/>
                <a:uFillTx/>
              </a:rPr>
              <a:t>a</a:t>
            </a:r>
            <a:r>
              <a:rPr kumimoji="0" lang="en-US" sz="12000" b="0" i="0" u="none" strike="noStrike" kern="1200" cap="none" spc="-450" normalizeH="0" noProof="0" dirty="0">
                <a:ln>
                  <a:noFill/>
                </a:ln>
                <a:solidFill>
                  <a:srgbClr val="C9111E"/>
                </a:solidFill>
                <a:effectLst>
                  <a:innerShdw blurRad="25400" dist="12700" dir="13500000">
                    <a:prstClr val="black">
                      <a:alpha val="50000"/>
                    </a:prstClr>
                  </a:innerShdw>
                </a:effectLst>
                <a:uLnTx/>
                <a:uFillTx/>
              </a:rPr>
              <a:t>n</a:t>
            </a:r>
            <a:r>
              <a:rPr kumimoji="0" lang="en-US" sz="12000" b="0" i="0" u="none" strike="noStrike" kern="1200" cap="none" spc="-600" normalizeH="0" noProof="0" dirty="0">
                <a:ln>
                  <a:noFill/>
                </a:ln>
                <a:solidFill>
                  <a:srgbClr val="C9111E"/>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dirty="0">
                <a:ln>
                  <a:noFill/>
                </a:ln>
                <a:solidFill>
                  <a:srgbClr val="C9111E"/>
                </a:solidFill>
                <a:effectLst>
                  <a:innerShdw blurRad="25400" dist="12700" dir="13500000">
                    <a:prstClr val="black">
                      <a:alpha val="50000"/>
                    </a:prstClr>
                  </a:innerShdw>
                </a:effectLst>
                <a:uLnTx/>
                <a:uFillTx/>
              </a:rPr>
              <a:t>y</a:t>
            </a:r>
            <a:r>
              <a:rPr kumimoji="0" lang="en-US" sz="12000" b="0" i="0" u="none" strike="noStrike" kern="1200" cap="none" normalizeH="0" baseline="0" noProof="0" dirty="0">
                <a:ln>
                  <a:noFill/>
                </a:ln>
                <a:solidFill>
                  <a:srgbClr val="C9111E"/>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dirty="0">
                <a:ln>
                  <a:noFill/>
                </a:ln>
                <a:solidFill>
                  <a:srgbClr val="C9111E"/>
                </a:solidFill>
                <a:effectLst>
                  <a:innerShdw blurRad="25400" dist="12700" dir="13500000">
                    <a:prstClr val="black">
                      <a:alpha val="50000"/>
                    </a:prstClr>
                  </a:innerShdw>
                </a:effectLst>
                <a:uLnTx/>
                <a:uFillTx/>
              </a:rPr>
              <a:t>u</a:t>
            </a:r>
          </a:p>
        </p:txBody>
      </p:sp>
      <p:sp>
        <p:nvSpPr>
          <p:cNvPr id="19" name="TextBox 18">
            <a:extLst>
              <a:ext uri="{FF2B5EF4-FFF2-40B4-BE49-F238E27FC236}">
                <a16:creationId xmlns:a16="http://schemas.microsoft.com/office/drawing/2014/main" id="{95B79772-CAC0-EC40-A00B-F83093249A1A}"/>
              </a:ext>
            </a:extLst>
          </p:cNvPr>
          <p:cNvSpPr txBox="1"/>
          <p:nvPr userDrawn="1"/>
        </p:nvSpPr>
        <p:spPr>
          <a:xfrm>
            <a:off x="745275"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bg1"/>
                </a:solidFill>
              </a:rPr>
              <a:t>Confidential – Qualcomm Technologies, Inc. and/or its affiliated companies – May Contain Trade Secrets</a:t>
            </a:r>
          </a:p>
        </p:txBody>
      </p:sp>
      <p:sp>
        <p:nvSpPr>
          <p:cNvPr id="20" name="TextBox 19">
            <a:extLst>
              <a:ext uri="{FF2B5EF4-FFF2-40B4-BE49-F238E27FC236}">
                <a16:creationId xmlns:a16="http://schemas.microsoft.com/office/drawing/2014/main" id="{AA6B7D0B-0D2E-95C4-54F6-67F4481BA594}"/>
              </a:ext>
            </a:extLst>
          </p:cNvPr>
          <p:cNvSpPr txBox="1"/>
          <p:nvPr userDrawn="1"/>
        </p:nvSpPr>
        <p:spPr bwMode="gray">
          <a:xfrm>
            <a:off x="7894802" y="5145088"/>
            <a:ext cx="4273222"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Qualcomm and Snapdragon are trademarks or registered trademarks of Qualcomm</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Incorporated. Other products and brand names may be trademarks or registered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trademarks of their respective owners.</a:t>
            </a:r>
          </a:p>
          <a:p>
            <a:pPr>
              <a:lnSpc>
                <a:spcPct val="100000"/>
              </a:lnSpc>
              <a:spcBef>
                <a:spcPts val="400"/>
              </a:spcBef>
              <a:spcAft>
                <a:spcPts val="0"/>
              </a:spcAft>
              <a:defRPr/>
            </a:pPr>
            <a:r>
              <a:rPr kumimoji="0" lang="en-US" sz="700" b="0" i="0" u="none" strike="noStrike" kern="1200" cap="none" spc="0" normalizeH="0" baseline="0" noProof="0" dirty="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the Qualcomm corporate structure, as applicable. Qualcomm Incorporated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includes our licensing business, QTL, and the vast majority of our patent portfolio.</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Qualcomm Technologies, Inc., a subsidiary of Qualcomm Incorporated, operates,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along with its subsidiaries, substantially all of our engineering, research and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development functions, and substantially all of our products and services businesses,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including our QCT semiconductor business.</a:t>
            </a:r>
          </a:p>
        </p:txBody>
      </p:sp>
      <p:pic>
        <p:nvPicPr>
          <p:cNvPr id="3" name="Picture 2">
            <a:extLst>
              <a:ext uri="{FF2B5EF4-FFF2-40B4-BE49-F238E27FC236}">
                <a16:creationId xmlns:a16="http://schemas.microsoft.com/office/drawing/2014/main" id="{097E1413-3066-9CBC-019E-ABF2282E4834}"/>
              </a:ext>
            </a:extLst>
          </p:cNvPr>
          <p:cNvPicPr>
            <a:picLocks noChangeAspect="1"/>
          </p:cNvPicPr>
          <p:nvPr userDrawn="1"/>
        </p:nvPicPr>
        <p:blipFill>
          <a:blip r:embed="rId2"/>
          <a:stretch>
            <a:fillRect/>
          </a:stretch>
        </p:blipFill>
        <p:spPr>
          <a:xfrm>
            <a:off x="822960" y="5148072"/>
            <a:ext cx="1843820" cy="347472"/>
          </a:xfrm>
          <a:prstGeom prst="rect">
            <a:avLst/>
          </a:prstGeom>
        </p:spPr>
      </p:pic>
      <p:grpSp>
        <p:nvGrpSpPr>
          <p:cNvPr id="16" name="Group 15">
            <a:extLst>
              <a:ext uri="{FF2B5EF4-FFF2-40B4-BE49-F238E27FC236}">
                <a16:creationId xmlns:a16="http://schemas.microsoft.com/office/drawing/2014/main" id="{EEDBF8F0-B7ED-590C-7416-FC57D4AE0403}"/>
              </a:ext>
            </a:extLst>
          </p:cNvPr>
          <p:cNvGrpSpPr/>
          <p:nvPr userDrawn="1"/>
        </p:nvGrpSpPr>
        <p:grpSpPr>
          <a:xfrm>
            <a:off x="1673310" y="5680514"/>
            <a:ext cx="883045" cy="161966"/>
            <a:chOff x="7906823" y="3619162"/>
            <a:chExt cx="883045" cy="161966"/>
          </a:xfrm>
        </p:grpSpPr>
        <p:sp>
          <p:nvSpPr>
            <p:cNvPr id="18" name="Freeform 12">
              <a:extLst>
                <a:ext uri="{FF2B5EF4-FFF2-40B4-BE49-F238E27FC236}">
                  <a16:creationId xmlns:a16="http://schemas.microsoft.com/office/drawing/2014/main" id="{5339DBA6-4436-35F8-6458-51D976548B43}"/>
                </a:ext>
              </a:extLst>
            </p:cNvPr>
            <p:cNvSpPr>
              <a:spLocks noChangeAspect="1"/>
            </p:cNvSpPr>
            <p:nvPr/>
          </p:nvSpPr>
          <p:spPr bwMode="gray">
            <a:xfrm>
              <a:off x="7906823" y="3631565"/>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1" name="Group 5">
              <a:extLst>
                <a:ext uri="{FF2B5EF4-FFF2-40B4-BE49-F238E27FC236}">
                  <a16:creationId xmlns:a16="http://schemas.microsoft.com/office/drawing/2014/main" id="{8CED0221-91B0-9F8B-12BC-AB1F51D18FB7}"/>
                </a:ext>
              </a:extLst>
            </p:cNvPr>
            <p:cNvGrpSpPr>
              <a:grpSpLocks noChangeAspect="1"/>
            </p:cNvGrpSpPr>
            <p:nvPr/>
          </p:nvGrpSpPr>
          <p:grpSpPr bwMode="gray">
            <a:xfrm>
              <a:off x="8147208" y="3631565"/>
              <a:ext cx="138792" cy="137160"/>
              <a:chOff x="3331" y="1656"/>
              <a:chExt cx="1020" cy="1008"/>
            </a:xfrm>
            <a:solidFill>
              <a:schemeClr val="bg1"/>
            </a:solidFill>
          </p:grpSpPr>
          <p:sp>
            <p:nvSpPr>
              <p:cNvPr id="25" name="Freeform 6">
                <a:extLst>
                  <a:ext uri="{FF2B5EF4-FFF2-40B4-BE49-F238E27FC236}">
                    <a16:creationId xmlns:a16="http://schemas.microsoft.com/office/drawing/2014/main" id="{BCA829DF-853B-EB6C-28D9-00E3337DE072}"/>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26" name="Freeform 7">
                <a:extLst>
                  <a:ext uri="{FF2B5EF4-FFF2-40B4-BE49-F238E27FC236}">
                    <a16:creationId xmlns:a16="http://schemas.microsoft.com/office/drawing/2014/main" id="{8DAC9D6B-FD72-B27B-BA8D-F5EB518B5C89}"/>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pic>
          <p:nvPicPr>
            <p:cNvPr id="22" name="Graphic 21">
              <a:extLst>
                <a:ext uri="{FF2B5EF4-FFF2-40B4-BE49-F238E27FC236}">
                  <a16:creationId xmlns:a16="http://schemas.microsoft.com/office/drawing/2014/main" id="{E35F2244-7462-D33F-31FD-185CFCD5C6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57594" y="3631565"/>
              <a:ext cx="198713" cy="137160"/>
            </a:xfrm>
            <a:prstGeom prst="rect">
              <a:avLst/>
            </a:prstGeom>
          </p:spPr>
        </p:pic>
        <p:pic>
          <p:nvPicPr>
            <p:cNvPr id="23" name="Graphic 22">
              <a:extLst>
                <a:ext uri="{FF2B5EF4-FFF2-40B4-BE49-F238E27FC236}">
                  <a16:creationId xmlns:a16="http://schemas.microsoft.com/office/drawing/2014/main" id="{1991C727-8EF3-B323-1327-98E3279A996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627902" y="3619162"/>
              <a:ext cx="161966" cy="161966"/>
            </a:xfrm>
            <a:prstGeom prst="rect">
              <a:avLst/>
            </a:prstGeom>
          </p:spPr>
        </p:pic>
      </p:grpSp>
    </p:spTree>
    <p:extLst>
      <p:ext uri="{BB962C8B-B14F-4D97-AF65-F5344CB8AC3E}">
        <p14:creationId xmlns:p14="http://schemas.microsoft.com/office/powerpoint/2010/main" val="305257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SD Thank You White">
    <p:bg>
      <p:bgPr>
        <a:solidFill>
          <a:srgbClr val="FFFFFF"/>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bg1"/>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44" name="TextBox 43">
            <a:extLst>
              <a:ext uri="{FF2B5EF4-FFF2-40B4-BE49-F238E27FC236}">
                <a16:creationId xmlns:a16="http://schemas.microsoft.com/office/drawing/2014/main" id="{7E26BA33-6378-4AEA-8D5E-1735165C76C7}"/>
              </a:ext>
            </a:extLst>
          </p:cNvPr>
          <p:cNvSpPr txBox="1"/>
          <p:nvPr userDrawn="1"/>
        </p:nvSpPr>
        <p:spPr bwMode="gray">
          <a:xfrm>
            <a:off x="847768" y="5687930"/>
            <a:ext cx="3355932" cy="613566"/>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n-lt"/>
                <a:ea typeface="+mn-ea"/>
                <a:cs typeface="+mn-cs"/>
              </a:rPr>
              <a:t>snapdragon.com &amp; snapdragoninsiders.com</a:t>
            </a:r>
          </a:p>
        </p:txBody>
      </p:sp>
      <p:sp>
        <p:nvSpPr>
          <p:cNvPr id="26" name="TextBox 25">
            <a:extLst>
              <a:ext uri="{FF2B5EF4-FFF2-40B4-BE49-F238E27FC236}">
                <a16:creationId xmlns:a16="http://schemas.microsoft.com/office/drawing/2014/main" id="{9E80EF5E-5AD8-4C4F-8447-CFEB663B5E20}"/>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dirty="0">
                <a:ln>
                  <a:noFill/>
                </a:ln>
                <a:solidFill>
                  <a:schemeClr val="accent6">
                    <a:lumMod val="20000"/>
                    <a:lumOff val="8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dirty="0">
                <a:ln>
                  <a:noFill/>
                </a:ln>
                <a:solidFill>
                  <a:schemeClr val="accent6">
                    <a:lumMod val="20000"/>
                    <a:lumOff val="8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dirty="0">
                <a:ln>
                  <a:noFill/>
                </a:ln>
                <a:solidFill>
                  <a:schemeClr val="accent6">
                    <a:lumMod val="20000"/>
                    <a:lumOff val="8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dirty="0">
                <a:ln>
                  <a:noFill/>
                </a:ln>
                <a:solidFill>
                  <a:schemeClr val="accent6">
                    <a:lumMod val="20000"/>
                    <a:lumOff val="8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dirty="0">
                <a:ln>
                  <a:noFill/>
                </a:ln>
                <a:solidFill>
                  <a:schemeClr val="accent6">
                    <a:lumMod val="20000"/>
                    <a:lumOff val="8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dirty="0">
                <a:ln>
                  <a:noFill/>
                </a:ln>
                <a:solidFill>
                  <a:schemeClr val="accent6">
                    <a:lumMod val="20000"/>
                    <a:lumOff val="8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dirty="0">
                <a:ln>
                  <a:noFill/>
                </a:ln>
                <a:solidFill>
                  <a:schemeClr val="accent6">
                    <a:lumMod val="20000"/>
                    <a:lumOff val="8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dirty="0">
                <a:ln>
                  <a:noFill/>
                </a:ln>
                <a:solidFill>
                  <a:schemeClr val="accent6">
                    <a:lumMod val="20000"/>
                    <a:lumOff val="80000"/>
                  </a:schemeClr>
                </a:solidFill>
                <a:effectLst>
                  <a:innerShdw blurRad="25400" dist="12700" dir="13500000">
                    <a:prstClr val="black">
                      <a:alpha val="50000"/>
                    </a:prstClr>
                  </a:innerShdw>
                </a:effectLst>
                <a:uLnTx/>
                <a:uFillTx/>
              </a:rPr>
              <a:t>u</a:t>
            </a:r>
          </a:p>
        </p:txBody>
      </p:sp>
      <p:sp>
        <p:nvSpPr>
          <p:cNvPr id="17" name="TextBox 16">
            <a:extLst>
              <a:ext uri="{FF2B5EF4-FFF2-40B4-BE49-F238E27FC236}">
                <a16:creationId xmlns:a16="http://schemas.microsoft.com/office/drawing/2014/main" id="{41B591FD-7815-DB45-95D6-A01BA3CC5361}"/>
              </a:ext>
            </a:extLst>
          </p:cNvPr>
          <p:cNvSpPr txBox="1"/>
          <p:nvPr userDrawn="1"/>
        </p:nvSpPr>
        <p:spPr>
          <a:xfrm>
            <a:off x="740890"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
        <p:nvSpPr>
          <p:cNvPr id="15" name="TextBox 14">
            <a:extLst>
              <a:ext uri="{FF2B5EF4-FFF2-40B4-BE49-F238E27FC236}">
                <a16:creationId xmlns:a16="http://schemas.microsoft.com/office/drawing/2014/main" id="{BC0B640B-5629-8237-CEE1-DBD7B05ED5DF}"/>
              </a:ext>
            </a:extLst>
          </p:cNvPr>
          <p:cNvSpPr txBox="1"/>
          <p:nvPr userDrawn="1"/>
        </p:nvSpPr>
        <p:spPr bwMode="gray">
          <a:xfrm>
            <a:off x="4334171" y="5145088"/>
            <a:ext cx="4436711" cy="1128514"/>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All data and information contained in or disclosed by this document is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confidential and proprietary information of Qualcomm Technologies, Inc.</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and/or its affiliated companies and all rights therein are expressly reserved.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By accepting this material the recipient agrees that this material and the</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information contained therein will not be used, copied, reproduced in whole</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or in part, nor its contents revealed in any manner to others without the express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written permission of Qualcomm Technologies, Inc. Nothing in these materials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is an offer to sell any of the components 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©2018-2022 Qualcomm Technologies, Inc. and/or its affiliated companies.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All Rights Reserved.</a:t>
            </a:r>
          </a:p>
        </p:txBody>
      </p:sp>
      <p:sp>
        <p:nvSpPr>
          <p:cNvPr id="16" name="TextBox 15">
            <a:extLst>
              <a:ext uri="{FF2B5EF4-FFF2-40B4-BE49-F238E27FC236}">
                <a16:creationId xmlns:a16="http://schemas.microsoft.com/office/drawing/2014/main" id="{166478F6-2F60-6B11-D4FA-BB3AE90D2C2B}"/>
              </a:ext>
            </a:extLst>
          </p:cNvPr>
          <p:cNvSpPr txBox="1"/>
          <p:nvPr userDrawn="1"/>
        </p:nvSpPr>
        <p:spPr bwMode="gray">
          <a:xfrm>
            <a:off x="7894802" y="5145088"/>
            <a:ext cx="4273222"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Qualcomm and Snapdragon are trademarks or registered trademarks of Qualcomm</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Incorporated. Other products and brand names may be trademarks or registered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trademarks of their respective owners.</a:t>
            </a:r>
          </a:p>
          <a:p>
            <a:pPr>
              <a:lnSpc>
                <a:spcPct val="100000"/>
              </a:lnSpc>
              <a:spcBef>
                <a:spcPts val="400"/>
              </a:spcBef>
              <a:spcAft>
                <a:spcPts val="0"/>
              </a:spcAft>
              <a:defRPr/>
            </a:pPr>
            <a:r>
              <a:rPr kumimoji="0" lang="en-US" sz="700" b="0" i="0" u="none" strike="noStrike" kern="1200" cap="none" spc="0" normalizeH="0" baseline="0" noProof="0" dirty="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the Qualcomm corporate structure, as applicable. Qualcomm Incorporated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includes our licensing business, QTL, and the vast majority of our patent portfolio.</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Qualcomm Technologies, Inc., a subsidiary of Qualcomm Incorporated, operates,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along with its subsidiaries, substantially all of our engineering, research and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development functions, and substantially all of our products and services businesses,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including our QCT semiconductor business.</a:t>
            </a:r>
          </a:p>
        </p:txBody>
      </p:sp>
      <p:pic>
        <p:nvPicPr>
          <p:cNvPr id="3" name="Picture 2">
            <a:extLst>
              <a:ext uri="{FF2B5EF4-FFF2-40B4-BE49-F238E27FC236}">
                <a16:creationId xmlns:a16="http://schemas.microsoft.com/office/drawing/2014/main" id="{3E315087-CE08-1290-C75D-4EE03AD25FA5}"/>
              </a:ext>
            </a:extLst>
          </p:cNvPr>
          <p:cNvPicPr>
            <a:picLocks noChangeAspect="1"/>
          </p:cNvPicPr>
          <p:nvPr userDrawn="1"/>
        </p:nvPicPr>
        <p:blipFill>
          <a:blip r:embed="rId2"/>
          <a:stretch>
            <a:fillRect/>
          </a:stretch>
        </p:blipFill>
        <p:spPr>
          <a:xfrm>
            <a:off x="822960" y="5148072"/>
            <a:ext cx="1843820" cy="347472"/>
          </a:xfrm>
          <a:prstGeom prst="rect">
            <a:avLst/>
          </a:prstGeom>
        </p:spPr>
      </p:pic>
      <p:grpSp>
        <p:nvGrpSpPr>
          <p:cNvPr id="18" name="Group 17">
            <a:extLst>
              <a:ext uri="{FF2B5EF4-FFF2-40B4-BE49-F238E27FC236}">
                <a16:creationId xmlns:a16="http://schemas.microsoft.com/office/drawing/2014/main" id="{0A28ACFB-1767-8558-133E-CF8F4517B1E2}"/>
              </a:ext>
            </a:extLst>
          </p:cNvPr>
          <p:cNvGrpSpPr/>
          <p:nvPr userDrawn="1"/>
        </p:nvGrpSpPr>
        <p:grpSpPr>
          <a:xfrm>
            <a:off x="1673310" y="5680514"/>
            <a:ext cx="883045" cy="161966"/>
            <a:chOff x="7906823" y="3619162"/>
            <a:chExt cx="883045" cy="161966"/>
          </a:xfrm>
          <a:solidFill>
            <a:schemeClr val="tx2"/>
          </a:solidFill>
        </p:grpSpPr>
        <p:sp>
          <p:nvSpPr>
            <p:cNvPr id="19" name="Freeform 12">
              <a:extLst>
                <a:ext uri="{FF2B5EF4-FFF2-40B4-BE49-F238E27FC236}">
                  <a16:creationId xmlns:a16="http://schemas.microsoft.com/office/drawing/2014/main" id="{E88FDBDE-81A9-2B82-E565-BF1030A462AA}"/>
                </a:ext>
              </a:extLst>
            </p:cNvPr>
            <p:cNvSpPr>
              <a:spLocks noChangeAspect="1"/>
            </p:cNvSpPr>
            <p:nvPr/>
          </p:nvSpPr>
          <p:spPr bwMode="gray">
            <a:xfrm>
              <a:off x="7906823" y="3631565"/>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0" name="Group 5">
              <a:extLst>
                <a:ext uri="{FF2B5EF4-FFF2-40B4-BE49-F238E27FC236}">
                  <a16:creationId xmlns:a16="http://schemas.microsoft.com/office/drawing/2014/main" id="{8EDB353E-78D6-2D53-7EB5-D1717266CC07}"/>
                </a:ext>
              </a:extLst>
            </p:cNvPr>
            <p:cNvGrpSpPr>
              <a:grpSpLocks noChangeAspect="1"/>
            </p:cNvGrpSpPr>
            <p:nvPr/>
          </p:nvGrpSpPr>
          <p:grpSpPr bwMode="gray">
            <a:xfrm>
              <a:off x="8147208" y="3631565"/>
              <a:ext cx="138792" cy="137160"/>
              <a:chOff x="3331" y="1656"/>
              <a:chExt cx="1020" cy="1008"/>
            </a:xfrm>
            <a:grpFill/>
          </p:grpSpPr>
          <p:sp>
            <p:nvSpPr>
              <p:cNvPr id="23" name="Freeform 6">
                <a:extLst>
                  <a:ext uri="{FF2B5EF4-FFF2-40B4-BE49-F238E27FC236}">
                    <a16:creationId xmlns:a16="http://schemas.microsoft.com/office/drawing/2014/main" id="{90AA4090-A6FF-1DAB-E494-4B9A8884EE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29" name="Freeform 7">
                <a:extLst>
                  <a:ext uri="{FF2B5EF4-FFF2-40B4-BE49-F238E27FC236}">
                    <a16:creationId xmlns:a16="http://schemas.microsoft.com/office/drawing/2014/main" id="{973D1104-63EC-99F0-2204-88DA4159F473}"/>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pic>
          <p:nvPicPr>
            <p:cNvPr id="21" name="Graphic 20">
              <a:extLst>
                <a:ext uri="{FF2B5EF4-FFF2-40B4-BE49-F238E27FC236}">
                  <a16:creationId xmlns:a16="http://schemas.microsoft.com/office/drawing/2014/main" id="{90F8BFE5-03A5-A328-C156-0B3F225197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57594" y="3631565"/>
              <a:ext cx="198713" cy="137160"/>
            </a:xfrm>
            <a:prstGeom prst="rect">
              <a:avLst/>
            </a:prstGeom>
          </p:spPr>
        </p:pic>
        <p:pic>
          <p:nvPicPr>
            <p:cNvPr id="22" name="Graphic 21">
              <a:extLst>
                <a:ext uri="{FF2B5EF4-FFF2-40B4-BE49-F238E27FC236}">
                  <a16:creationId xmlns:a16="http://schemas.microsoft.com/office/drawing/2014/main" id="{5F4413BE-6AC2-E4D6-13E8-EE6A21C40B2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627902" y="3619162"/>
              <a:ext cx="161966" cy="161966"/>
            </a:xfrm>
            <a:prstGeom prst="rect">
              <a:avLst/>
            </a:prstGeom>
          </p:spPr>
        </p:pic>
      </p:grpSp>
    </p:spTree>
    <p:extLst>
      <p:ext uri="{BB962C8B-B14F-4D97-AF65-F5344CB8AC3E}">
        <p14:creationId xmlns:p14="http://schemas.microsoft.com/office/powerpoint/2010/main" val="28696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SD Thank You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169C4E2-C712-43C2-81F7-333C1C705928}"/>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60000"/>
              <a:lumOff val="4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96000"/>
              </a:lnSpc>
              <a:spcBef>
                <a:spcPts val="0"/>
              </a:spcBef>
              <a:spcAft>
                <a:spcPts val="0"/>
              </a:spcAft>
              <a:buClrTx/>
              <a:buSzTx/>
              <a:buFontTx/>
              <a:buNone/>
              <a:tabLst/>
            </a:pPr>
            <a:endParaRPr kumimoji="0" lang="en-US" b="0" i="0" u="none" strike="noStrike" cap="none" spc="0" normalizeH="0" baseline="0" err="1">
              <a:ln>
                <a:noFill/>
              </a:ln>
              <a:solidFill>
                <a:srgbClr val="0B2742"/>
              </a:solidFill>
              <a:effectLst/>
              <a:uLnTx/>
              <a:uFillTx/>
              <a:latin typeface="Microsoft Sans Serif"/>
              <a:cs typeface="Microsoft Sans Serif" panose="020B0604020202020204" pitchFamily="34" charset="0"/>
            </a:endParaRPr>
          </a:p>
        </p:txBody>
      </p:sp>
      <p:sp>
        <p:nvSpPr>
          <p:cNvPr id="38" name="TextBox 37">
            <a:extLst>
              <a:ext uri="{FF2B5EF4-FFF2-40B4-BE49-F238E27FC236}">
                <a16:creationId xmlns:a16="http://schemas.microsoft.com/office/drawing/2014/main" id="{7B0A0F38-A166-4E1D-966C-05E6318A1E66}"/>
              </a:ext>
            </a:extLst>
          </p:cNvPr>
          <p:cNvSpPr txBox="1"/>
          <p:nvPr userDrawn="1"/>
        </p:nvSpPr>
        <p:spPr bwMode="gray">
          <a:xfrm>
            <a:off x="847768" y="5687930"/>
            <a:ext cx="3463882" cy="613566"/>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n-lt"/>
                <a:ea typeface="+mn-ea"/>
                <a:cs typeface="+mn-cs"/>
              </a:rPr>
              <a:t>snapdragon.com &amp; snapdragoninsiders.com</a:t>
            </a:r>
          </a:p>
        </p:txBody>
      </p:sp>
      <p:sp>
        <p:nvSpPr>
          <p:cNvPr id="18" name="TextBox 17">
            <a:extLst>
              <a:ext uri="{FF2B5EF4-FFF2-40B4-BE49-F238E27FC236}">
                <a16:creationId xmlns:a16="http://schemas.microsoft.com/office/drawing/2014/main" id="{84B01FB6-EA3D-8A4A-9948-A84C6941E09C}"/>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dirty="0">
                <a:ln>
                  <a:noFill/>
                </a:ln>
                <a:solidFill>
                  <a:srgbClr val="CAD2E0"/>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dirty="0">
                <a:ln>
                  <a:noFill/>
                </a:ln>
                <a:solidFill>
                  <a:srgbClr val="CAD2E0"/>
                </a:solidFill>
                <a:effectLst>
                  <a:innerShdw blurRad="25400" dist="12700" dir="13500000">
                    <a:prstClr val="black">
                      <a:alpha val="50000"/>
                    </a:prstClr>
                  </a:innerShdw>
                </a:effectLst>
                <a:uLnTx/>
                <a:uFillTx/>
              </a:rPr>
              <a:t>h</a:t>
            </a:r>
            <a:r>
              <a:rPr kumimoji="0" lang="en-US" sz="12000" b="0" i="0" u="none" strike="noStrike" kern="1200" cap="none" spc="-600" normalizeH="0" noProof="0" dirty="0">
                <a:ln>
                  <a:noFill/>
                </a:ln>
                <a:solidFill>
                  <a:srgbClr val="CAD2E0"/>
                </a:solidFill>
                <a:effectLst>
                  <a:innerShdw blurRad="25400" dist="12700" dir="13500000">
                    <a:prstClr val="black">
                      <a:alpha val="50000"/>
                    </a:prstClr>
                  </a:innerShdw>
                </a:effectLst>
                <a:uLnTx/>
                <a:uFillTx/>
              </a:rPr>
              <a:t>a</a:t>
            </a:r>
            <a:r>
              <a:rPr kumimoji="0" lang="en-US" sz="12000" b="0" i="0" u="none" strike="noStrike" kern="1200" cap="none" spc="-450" normalizeH="0" noProof="0" dirty="0">
                <a:ln>
                  <a:noFill/>
                </a:ln>
                <a:solidFill>
                  <a:srgbClr val="CAD2E0"/>
                </a:solidFill>
                <a:effectLst>
                  <a:innerShdw blurRad="25400" dist="12700" dir="13500000">
                    <a:prstClr val="black">
                      <a:alpha val="50000"/>
                    </a:prstClr>
                  </a:innerShdw>
                </a:effectLst>
                <a:uLnTx/>
                <a:uFillTx/>
              </a:rPr>
              <a:t>n</a:t>
            </a:r>
            <a:r>
              <a:rPr kumimoji="0" lang="en-US" sz="12000" b="0" i="0" u="none" strike="noStrike" kern="1200" cap="none" spc="-600" normalizeH="0" noProof="0" dirty="0">
                <a:ln>
                  <a:noFill/>
                </a:ln>
                <a:solidFill>
                  <a:srgbClr val="CAD2E0"/>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dirty="0">
                <a:ln>
                  <a:noFill/>
                </a:ln>
                <a:solidFill>
                  <a:srgbClr val="CAD2E0"/>
                </a:solidFill>
                <a:effectLst>
                  <a:innerShdw blurRad="25400" dist="12700" dir="13500000">
                    <a:prstClr val="black">
                      <a:alpha val="50000"/>
                    </a:prstClr>
                  </a:innerShdw>
                </a:effectLst>
                <a:uLnTx/>
                <a:uFillTx/>
              </a:rPr>
              <a:t>y</a:t>
            </a:r>
            <a:r>
              <a:rPr kumimoji="0" lang="en-US" sz="12000" b="0" i="0" u="none" strike="noStrike" kern="1200" cap="none" normalizeH="0" baseline="0" noProof="0" dirty="0">
                <a:ln>
                  <a:noFill/>
                </a:ln>
                <a:solidFill>
                  <a:srgbClr val="CAD2E0"/>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dirty="0">
                <a:ln>
                  <a:noFill/>
                </a:ln>
                <a:solidFill>
                  <a:srgbClr val="CAD2E0"/>
                </a:solidFill>
                <a:effectLst>
                  <a:innerShdw blurRad="25400" dist="12700" dir="13500000">
                    <a:prstClr val="black">
                      <a:alpha val="50000"/>
                    </a:prstClr>
                  </a:innerShdw>
                </a:effectLst>
                <a:uLnTx/>
                <a:uFillTx/>
              </a:rPr>
              <a:t>u</a:t>
            </a:r>
          </a:p>
        </p:txBody>
      </p:sp>
      <p:sp>
        <p:nvSpPr>
          <p:cNvPr id="19" name="TextBox 18">
            <a:extLst>
              <a:ext uri="{FF2B5EF4-FFF2-40B4-BE49-F238E27FC236}">
                <a16:creationId xmlns:a16="http://schemas.microsoft.com/office/drawing/2014/main" id="{C86D7F3F-CCFD-B846-B232-FD8ABABC9DAC}"/>
              </a:ext>
            </a:extLst>
          </p:cNvPr>
          <p:cNvSpPr txBox="1"/>
          <p:nvPr userDrawn="1"/>
        </p:nvSpPr>
        <p:spPr>
          <a:xfrm>
            <a:off x="733400"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6">
                    <a:lumMod val="75000"/>
                  </a:schemeClr>
                </a:solidFill>
              </a:rPr>
              <a:t>Confidential – Qualcomm Technologies, Inc. and/or its affiliated companies – May Contain Trade Secrets</a:t>
            </a:r>
          </a:p>
        </p:txBody>
      </p:sp>
      <p:sp>
        <p:nvSpPr>
          <p:cNvPr id="15" name="TextBox 14">
            <a:extLst>
              <a:ext uri="{FF2B5EF4-FFF2-40B4-BE49-F238E27FC236}">
                <a16:creationId xmlns:a16="http://schemas.microsoft.com/office/drawing/2014/main" id="{5F90AE63-0A99-B44F-0E1A-C883CC031E82}"/>
              </a:ext>
            </a:extLst>
          </p:cNvPr>
          <p:cNvSpPr txBox="1"/>
          <p:nvPr userDrawn="1"/>
        </p:nvSpPr>
        <p:spPr bwMode="gray">
          <a:xfrm>
            <a:off x="4334171" y="5145088"/>
            <a:ext cx="4436711" cy="1128514"/>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All data and information contained in or disclosed by this document is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confidential and proprietary information of Qualcomm Technologies, Inc.</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and/or its affiliated companies and all rights therein are expressly reserved.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By accepting this material the recipient agrees that this material and the</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information contained therein will not be used, copied, reproduced in whole</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or in part, nor its contents revealed in any manner to others without the express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written permission of Qualcomm Technologies, Inc. Nothing in these materials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is an offer to sell any of the components 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©2018-2022 Qualcomm Technologies, Inc. and/or its affiliated companies.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All Rights Reserved.</a:t>
            </a:r>
          </a:p>
        </p:txBody>
      </p:sp>
      <p:sp>
        <p:nvSpPr>
          <p:cNvPr id="16" name="TextBox 15">
            <a:extLst>
              <a:ext uri="{FF2B5EF4-FFF2-40B4-BE49-F238E27FC236}">
                <a16:creationId xmlns:a16="http://schemas.microsoft.com/office/drawing/2014/main" id="{7ED0814D-95E2-2D83-AFD9-6EC125F0F0BB}"/>
              </a:ext>
            </a:extLst>
          </p:cNvPr>
          <p:cNvSpPr txBox="1"/>
          <p:nvPr userDrawn="1"/>
        </p:nvSpPr>
        <p:spPr bwMode="gray">
          <a:xfrm>
            <a:off x="7894802" y="5145088"/>
            <a:ext cx="4273222"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Qualcomm and Snapdragon are trademarks or registered trademarks of Qualcomm</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Incorporated. Other products and brand names may be trademarks or registered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trademarks of their respective owners.</a:t>
            </a:r>
          </a:p>
          <a:p>
            <a:pPr>
              <a:lnSpc>
                <a:spcPct val="100000"/>
              </a:lnSpc>
              <a:spcBef>
                <a:spcPts val="400"/>
              </a:spcBef>
              <a:spcAft>
                <a:spcPts val="0"/>
              </a:spcAft>
              <a:defRPr/>
            </a:pPr>
            <a:r>
              <a:rPr kumimoji="0" lang="en-US" sz="700" b="0" i="0" u="none" strike="noStrike" kern="1200" cap="none" spc="0" normalizeH="0" baseline="0" noProof="0" dirty="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the Qualcomm corporate structure, as applicable. Qualcomm Incorporated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includes our licensing business, QTL, and the vast majority of our patent portfolio.</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Qualcomm Technologies, Inc., a subsidiary of Qualcomm Incorporated, operates,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along with its subsidiaries, substantially all of our engineering, research and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development functions, and substantially all of our products and services businesses,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including our QCT semiconductor business.</a:t>
            </a:r>
          </a:p>
        </p:txBody>
      </p:sp>
      <p:pic>
        <p:nvPicPr>
          <p:cNvPr id="28" name="Picture 27">
            <a:extLst>
              <a:ext uri="{FF2B5EF4-FFF2-40B4-BE49-F238E27FC236}">
                <a16:creationId xmlns:a16="http://schemas.microsoft.com/office/drawing/2014/main" id="{E5B7EB14-87A7-11E3-4F1E-1E8381F0F6EF}"/>
              </a:ext>
            </a:extLst>
          </p:cNvPr>
          <p:cNvPicPr>
            <a:picLocks noChangeAspect="1"/>
          </p:cNvPicPr>
          <p:nvPr userDrawn="1"/>
        </p:nvPicPr>
        <p:blipFill>
          <a:blip r:embed="rId2"/>
          <a:stretch>
            <a:fillRect/>
          </a:stretch>
        </p:blipFill>
        <p:spPr>
          <a:xfrm>
            <a:off x="822960" y="5148072"/>
            <a:ext cx="1843820" cy="347472"/>
          </a:xfrm>
          <a:prstGeom prst="rect">
            <a:avLst/>
          </a:prstGeom>
        </p:spPr>
      </p:pic>
      <p:grpSp>
        <p:nvGrpSpPr>
          <p:cNvPr id="27" name="Group 26">
            <a:extLst>
              <a:ext uri="{FF2B5EF4-FFF2-40B4-BE49-F238E27FC236}">
                <a16:creationId xmlns:a16="http://schemas.microsoft.com/office/drawing/2014/main" id="{0F27D979-BE65-06FD-023E-F7A3C642A0E0}"/>
              </a:ext>
            </a:extLst>
          </p:cNvPr>
          <p:cNvGrpSpPr/>
          <p:nvPr userDrawn="1"/>
        </p:nvGrpSpPr>
        <p:grpSpPr>
          <a:xfrm>
            <a:off x="1673310" y="5680514"/>
            <a:ext cx="883045" cy="161966"/>
            <a:chOff x="7906823" y="3619162"/>
            <a:chExt cx="883045" cy="161966"/>
          </a:xfrm>
          <a:solidFill>
            <a:schemeClr val="tx2"/>
          </a:solidFill>
        </p:grpSpPr>
        <p:sp>
          <p:nvSpPr>
            <p:cNvPr id="29" name="Freeform 12">
              <a:extLst>
                <a:ext uri="{FF2B5EF4-FFF2-40B4-BE49-F238E27FC236}">
                  <a16:creationId xmlns:a16="http://schemas.microsoft.com/office/drawing/2014/main" id="{C163B9EC-D897-5F9F-302B-0558F7936C18}"/>
                </a:ext>
              </a:extLst>
            </p:cNvPr>
            <p:cNvSpPr>
              <a:spLocks noChangeAspect="1"/>
            </p:cNvSpPr>
            <p:nvPr/>
          </p:nvSpPr>
          <p:spPr bwMode="gray">
            <a:xfrm>
              <a:off x="7906823" y="3631565"/>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0" name="Group 5">
              <a:extLst>
                <a:ext uri="{FF2B5EF4-FFF2-40B4-BE49-F238E27FC236}">
                  <a16:creationId xmlns:a16="http://schemas.microsoft.com/office/drawing/2014/main" id="{A5782D74-4A6A-02A0-3DAA-A41EB7223AA4}"/>
                </a:ext>
              </a:extLst>
            </p:cNvPr>
            <p:cNvGrpSpPr>
              <a:grpSpLocks noChangeAspect="1"/>
            </p:cNvGrpSpPr>
            <p:nvPr/>
          </p:nvGrpSpPr>
          <p:grpSpPr bwMode="gray">
            <a:xfrm>
              <a:off x="8147208" y="3631565"/>
              <a:ext cx="138792" cy="137160"/>
              <a:chOff x="3331" y="1656"/>
              <a:chExt cx="1020" cy="1008"/>
            </a:xfrm>
            <a:grpFill/>
          </p:grpSpPr>
          <p:sp>
            <p:nvSpPr>
              <p:cNvPr id="33" name="Freeform 6">
                <a:extLst>
                  <a:ext uri="{FF2B5EF4-FFF2-40B4-BE49-F238E27FC236}">
                    <a16:creationId xmlns:a16="http://schemas.microsoft.com/office/drawing/2014/main" id="{6978AF0B-03AE-DBE3-8CF7-D7BC42516B78}"/>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34" name="Freeform 7">
                <a:extLst>
                  <a:ext uri="{FF2B5EF4-FFF2-40B4-BE49-F238E27FC236}">
                    <a16:creationId xmlns:a16="http://schemas.microsoft.com/office/drawing/2014/main" id="{58C79AB4-458B-039B-14C2-5C572AECFD99}"/>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pic>
          <p:nvPicPr>
            <p:cNvPr id="31" name="Graphic 30">
              <a:extLst>
                <a:ext uri="{FF2B5EF4-FFF2-40B4-BE49-F238E27FC236}">
                  <a16:creationId xmlns:a16="http://schemas.microsoft.com/office/drawing/2014/main" id="{E6985FE9-3B55-32D4-DF37-ED6019EB5C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57594" y="3631565"/>
              <a:ext cx="198713" cy="137160"/>
            </a:xfrm>
            <a:prstGeom prst="rect">
              <a:avLst/>
            </a:prstGeom>
          </p:spPr>
        </p:pic>
        <p:pic>
          <p:nvPicPr>
            <p:cNvPr id="32" name="Graphic 31">
              <a:extLst>
                <a:ext uri="{FF2B5EF4-FFF2-40B4-BE49-F238E27FC236}">
                  <a16:creationId xmlns:a16="http://schemas.microsoft.com/office/drawing/2014/main" id="{28547C7B-FA91-CCDC-834E-0488679F4E4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627902" y="3619162"/>
              <a:ext cx="161966" cy="161966"/>
            </a:xfrm>
            <a:prstGeom prst="rect">
              <a:avLst/>
            </a:prstGeom>
          </p:spPr>
        </p:pic>
      </p:grpSp>
    </p:spTree>
    <p:extLst>
      <p:ext uri="{BB962C8B-B14F-4D97-AF65-F5344CB8AC3E}">
        <p14:creationId xmlns:p14="http://schemas.microsoft.com/office/powerpoint/2010/main" val="79324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endParaRPr lang="en-US" dirty="0"/>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2">
            <a:extLst>
              <a:ext uri="{FF2B5EF4-FFF2-40B4-BE49-F238E27FC236}">
                <a16:creationId xmlns:a16="http://schemas.microsoft.com/office/drawing/2014/main" id="{B4AC2C1E-BA0E-DC40-8740-4C7EC419416D}"/>
              </a:ext>
            </a:extLst>
          </p:cNvPr>
          <p:cNvSpPr>
            <a:spLocks noGrp="1"/>
          </p:cNvSpPr>
          <p:nvPr>
            <p:ph type="ftr" sz="quarter" idx="10"/>
          </p:nvPr>
        </p:nvSpPr>
        <p:spPr>
          <a:xfrm>
            <a:off x="495299" y="6532895"/>
            <a:ext cx="5943600"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endParaRPr lang="en-US" dirty="0"/>
          </a:p>
        </p:txBody>
      </p:sp>
    </p:spTree>
    <p:extLst>
      <p:ext uri="{BB962C8B-B14F-4D97-AF65-F5344CB8AC3E}">
        <p14:creationId xmlns:p14="http://schemas.microsoft.com/office/powerpoint/2010/main" val="359851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SD Thank You Gunmetal">
    <p:bg>
      <p:bgPr>
        <a:solidFill>
          <a:schemeClr val="accent5"/>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44536C"/>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44" name="TextBox 43">
            <a:extLst>
              <a:ext uri="{FF2B5EF4-FFF2-40B4-BE49-F238E27FC236}">
                <a16:creationId xmlns:a16="http://schemas.microsoft.com/office/drawing/2014/main" id="{22F70D0A-56DD-483C-9B92-40FB17FA7A59}"/>
              </a:ext>
            </a:extLst>
          </p:cNvPr>
          <p:cNvSpPr txBox="1"/>
          <p:nvPr userDrawn="1"/>
        </p:nvSpPr>
        <p:spPr bwMode="gray">
          <a:xfrm>
            <a:off x="847767" y="5687930"/>
            <a:ext cx="3327357" cy="613566"/>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snapdragon.com &amp; snapdragoninsiders.com</a:t>
            </a:r>
          </a:p>
        </p:txBody>
      </p:sp>
      <p:sp>
        <p:nvSpPr>
          <p:cNvPr id="17" name="TextBox 16">
            <a:extLst>
              <a:ext uri="{FF2B5EF4-FFF2-40B4-BE49-F238E27FC236}">
                <a16:creationId xmlns:a16="http://schemas.microsoft.com/office/drawing/2014/main" id="{C9F9697D-5F59-614B-BC89-2CD5217CBA57}"/>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dirty="0">
                <a:ln>
                  <a:noFill/>
                </a:ln>
                <a:solidFill>
                  <a:srgbClr val="3F4D63"/>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dirty="0">
                <a:ln>
                  <a:noFill/>
                </a:ln>
                <a:solidFill>
                  <a:srgbClr val="3F4D63"/>
                </a:solidFill>
                <a:effectLst>
                  <a:innerShdw blurRad="25400" dist="12700" dir="13500000">
                    <a:prstClr val="black">
                      <a:alpha val="50000"/>
                    </a:prstClr>
                  </a:innerShdw>
                </a:effectLst>
                <a:uLnTx/>
                <a:uFillTx/>
              </a:rPr>
              <a:t>h</a:t>
            </a:r>
            <a:r>
              <a:rPr kumimoji="0" lang="en-US" sz="12000" b="0" i="0" u="none" strike="noStrike" kern="1200" cap="none" spc="-600" normalizeH="0" noProof="0" dirty="0">
                <a:ln>
                  <a:noFill/>
                </a:ln>
                <a:solidFill>
                  <a:srgbClr val="3F4D63"/>
                </a:solidFill>
                <a:effectLst>
                  <a:innerShdw blurRad="25400" dist="12700" dir="13500000">
                    <a:prstClr val="black">
                      <a:alpha val="50000"/>
                    </a:prstClr>
                  </a:innerShdw>
                </a:effectLst>
                <a:uLnTx/>
                <a:uFillTx/>
              </a:rPr>
              <a:t>a</a:t>
            </a:r>
            <a:r>
              <a:rPr kumimoji="0" lang="en-US" sz="12000" b="0" i="0" u="none" strike="noStrike" kern="1200" cap="none" spc="-450" normalizeH="0" noProof="0" dirty="0">
                <a:ln>
                  <a:noFill/>
                </a:ln>
                <a:solidFill>
                  <a:srgbClr val="3F4D63"/>
                </a:solidFill>
                <a:effectLst>
                  <a:innerShdw blurRad="25400" dist="12700" dir="13500000">
                    <a:prstClr val="black">
                      <a:alpha val="50000"/>
                    </a:prstClr>
                  </a:innerShdw>
                </a:effectLst>
                <a:uLnTx/>
                <a:uFillTx/>
              </a:rPr>
              <a:t>n</a:t>
            </a:r>
            <a:r>
              <a:rPr kumimoji="0" lang="en-US" sz="12000" b="0" i="0" u="none" strike="noStrike" kern="1200" cap="none" spc="-600" normalizeH="0" noProof="0" dirty="0">
                <a:ln>
                  <a:noFill/>
                </a:ln>
                <a:solidFill>
                  <a:srgbClr val="3F4D63"/>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dirty="0">
                <a:ln>
                  <a:noFill/>
                </a:ln>
                <a:solidFill>
                  <a:srgbClr val="3F4D63"/>
                </a:solidFill>
                <a:effectLst>
                  <a:innerShdw blurRad="25400" dist="12700" dir="13500000">
                    <a:prstClr val="black">
                      <a:alpha val="50000"/>
                    </a:prstClr>
                  </a:innerShdw>
                </a:effectLst>
                <a:uLnTx/>
                <a:uFillTx/>
              </a:rPr>
              <a:t>y</a:t>
            </a:r>
            <a:r>
              <a:rPr kumimoji="0" lang="en-US" sz="12000" b="0" i="0" u="none" strike="noStrike" kern="1200" cap="none" normalizeH="0" baseline="0" noProof="0" dirty="0">
                <a:ln>
                  <a:noFill/>
                </a:ln>
                <a:solidFill>
                  <a:srgbClr val="3F4D63"/>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dirty="0">
                <a:ln>
                  <a:noFill/>
                </a:ln>
                <a:solidFill>
                  <a:srgbClr val="3F4D63"/>
                </a:solidFill>
                <a:effectLst>
                  <a:innerShdw blurRad="25400" dist="12700" dir="13500000">
                    <a:prstClr val="black">
                      <a:alpha val="50000"/>
                    </a:prstClr>
                  </a:innerShdw>
                </a:effectLst>
                <a:uLnTx/>
                <a:uFillTx/>
              </a:rPr>
              <a:t>u</a:t>
            </a:r>
          </a:p>
        </p:txBody>
      </p:sp>
      <p:sp>
        <p:nvSpPr>
          <p:cNvPr id="25" name="TextBox 24">
            <a:extLst>
              <a:ext uri="{FF2B5EF4-FFF2-40B4-BE49-F238E27FC236}">
                <a16:creationId xmlns:a16="http://schemas.microsoft.com/office/drawing/2014/main" id="{7AF01AB1-AA01-154B-8F42-8AF7B1BFB94F}"/>
              </a:ext>
            </a:extLst>
          </p:cNvPr>
          <p:cNvSpPr txBox="1"/>
          <p:nvPr userDrawn="1"/>
        </p:nvSpPr>
        <p:spPr>
          <a:xfrm>
            <a:off x="733400"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
        <p:nvSpPr>
          <p:cNvPr id="15" name="TextBox 14">
            <a:extLst>
              <a:ext uri="{FF2B5EF4-FFF2-40B4-BE49-F238E27FC236}">
                <a16:creationId xmlns:a16="http://schemas.microsoft.com/office/drawing/2014/main" id="{7283F846-2DA6-4813-0F48-B2333D518C80}"/>
              </a:ext>
            </a:extLst>
          </p:cNvPr>
          <p:cNvSpPr txBox="1"/>
          <p:nvPr userDrawn="1"/>
        </p:nvSpPr>
        <p:spPr bwMode="gray">
          <a:xfrm>
            <a:off x="4334171" y="5145088"/>
            <a:ext cx="4436711" cy="1128514"/>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All data and information contained in or disclosed by this document is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confidential and proprietary information of Qualcomm Technologies, Inc.</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and/or its affiliated companies and all rights therein are expressly reserved.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By accepting this material the recipient agrees that this material and the</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information contained therein will not be used, copied, reproduced in whole</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or in part, nor its contents revealed in any manner to others without the express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written permission of Qualcomm Technologies, Inc. Nothing in these materials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is an offer to sell any of the components 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©2018-2022 Qualcomm Technologies, Inc. and/or its affiliated companies.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All Rights Reserved.</a:t>
            </a:r>
          </a:p>
        </p:txBody>
      </p:sp>
      <p:sp>
        <p:nvSpPr>
          <p:cNvPr id="16" name="TextBox 15">
            <a:extLst>
              <a:ext uri="{FF2B5EF4-FFF2-40B4-BE49-F238E27FC236}">
                <a16:creationId xmlns:a16="http://schemas.microsoft.com/office/drawing/2014/main" id="{9CA9E428-2BB3-6DCE-7F59-320F777DB0E9}"/>
              </a:ext>
            </a:extLst>
          </p:cNvPr>
          <p:cNvSpPr txBox="1"/>
          <p:nvPr userDrawn="1"/>
        </p:nvSpPr>
        <p:spPr bwMode="gray">
          <a:xfrm>
            <a:off x="7894802" y="5145088"/>
            <a:ext cx="4273222"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Qualcomm and Snapdragon are trademarks or registered trademarks of Qualcomm</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Incorporated. Other products and brand names may be trademarks or registered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trademarks of their respective owners.</a:t>
            </a:r>
          </a:p>
          <a:p>
            <a:pPr>
              <a:lnSpc>
                <a:spcPct val="100000"/>
              </a:lnSpc>
              <a:spcBef>
                <a:spcPts val="400"/>
              </a:spcBef>
              <a:spcAft>
                <a:spcPts val="0"/>
              </a:spcAft>
              <a:defRPr/>
            </a:pPr>
            <a:r>
              <a:rPr kumimoji="0" lang="en-US" sz="700" b="0" i="0" u="none" strike="noStrike" kern="1200" cap="none" spc="0" normalizeH="0" baseline="0" noProof="0" dirty="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the Qualcomm corporate structure, as applicable. Qualcomm Incorporated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includes our licensing business, QTL, and the vast majority of our patent portfolio.</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Qualcomm Technologies, Inc., a subsidiary of Qualcomm Incorporated, operates,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along with its subsidiaries, substantially all of our engineering, research and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development functions, and substantially all of our products and services businesses,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including our QCT semiconductor business.</a:t>
            </a:r>
          </a:p>
        </p:txBody>
      </p:sp>
      <p:pic>
        <p:nvPicPr>
          <p:cNvPr id="18" name="Picture 17">
            <a:extLst>
              <a:ext uri="{FF2B5EF4-FFF2-40B4-BE49-F238E27FC236}">
                <a16:creationId xmlns:a16="http://schemas.microsoft.com/office/drawing/2014/main" id="{DFE0751D-9153-C8C6-C2ED-D7BF2532ABB2}"/>
              </a:ext>
            </a:extLst>
          </p:cNvPr>
          <p:cNvPicPr>
            <a:picLocks noChangeAspect="1"/>
          </p:cNvPicPr>
          <p:nvPr userDrawn="1"/>
        </p:nvPicPr>
        <p:blipFill>
          <a:blip r:embed="rId2"/>
          <a:stretch>
            <a:fillRect/>
          </a:stretch>
        </p:blipFill>
        <p:spPr>
          <a:xfrm>
            <a:off x="822960" y="5148072"/>
            <a:ext cx="1843820" cy="347472"/>
          </a:xfrm>
          <a:prstGeom prst="rect">
            <a:avLst/>
          </a:prstGeom>
        </p:spPr>
      </p:pic>
      <p:grpSp>
        <p:nvGrpSpPr>
          <p:cNvPr id="19" name="Group 18">
            <a:extLst>
              <a:ext uri="{FF2B5EF4-FFF2-40B4-BE49-F238E27FC236}">
                <a16:creationId xmlns:a16="http://schemas.microsoft.com/office/drawing/2014/main" id="{8FE969D9-7157-36FE-CF65-33E551BE3900}"/>
              </a:ext>
            </a:extLst>
          </p:cNvPr>
          <p:cNvGrpSpPr/>
          <p:nvPr userDrawn="1"/>
        </p:nvGrpSpPr>
        <p:grpSpPr>
          <a:xfrm>
            <a:off x="1673310" y="5680514"/>
            <a:ext cx="883045" cy="161966"/>
            <a:chOff x="7906823" y="3619162"/>
            <a:chExt cx="883045" cy="161966"/>
          </a:xfrm>
        </p:grpSpPr>
        <p:sp>
          <p:nvSpPr>
            <p:cNvPr id="20" name="Freeform 12">
              <a:extLst>
                <a:ext uri="{FF2B5EF4-FFF2-40B4-BE49-F238E27FC236}">
                  <a16:creationId xmlns:a16="http://schemas.microsoft.com/office/drawing/2014/main" id="{BBC80F60-F568-0B31-EAA1-4F378517F5E9}"/>
                </a:ext>
              </a:extLst>
            </p:cNvPr>
            <p:cNvSpPr>
              <a:spLocks noChangeAspect="1"/>
            </p:cNvSpPr>
            <p:nvPr/>
          </p:nvSpPr>
          <p:spPr bwMode="gray">
            <a:xfrm>
              <a:off x="7906823" y="3631565"/>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1" name="Group 5">
              <a:extLst>
                <a:ext uri="{FF2B5EF4-FFF2-40B4-BE49-F238E27FC236}">
                  <a16:creationId xmlns:a16="http://schemas.microsoft.com/office/drawing/2014/main" id="{40AF7CF7-57EE-E106-4454-AB60F08097D8}"/>
                </a:ext>
              </a:extLst>
            </p:cNvPr>
            <p:cNvGrpSpPr>
              <a:grpSpLocks noChangeAspect="1"/>
            </p:cNvGrpSpPr>
            <p:nvPr/>
          </p:nvGrpSpPr>
          <p:grpSpPr bwMode="gray">
            <a:xfrm>
              <a:off x="8147208" y="3631565"/>
              <a:ext cx="138792" cy="137160"/>
              <a:chOff x="3331" y="1656"/>
              <a:chExt cx="1020" cy="1008"/>
            </a:xfrm>
            <a:solidFill>
              <a:schemeClr val="bg1"/>
            </a:solidFill>
          </p:grpSpPr>
          <p:sp>
            <p:nvSpPr>
              <p:cNvPr id="28" name="Freeform 6">
                <a:extLst>
                  <a:ext uri="{FF2B5EF4-FFF2-40B4-BE49-F238E27FC236}">
                    <a16:creationId xmlns:a16="http://schemas.microsoft.com/office/drawing/2014/main" id="{CD1B5FC6-C922-EF71-078B-9ABA8C5DD3BA}"/>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34" name="Freeform 7">
                <a:extLst>
                  <a:ext uri="{FF2B5EF4-FFF2-40B4-BE49-F238E27FC236}">
                    <a16:creationId xmlns:a16="http://schemas.microsoft.com/office/drawing/2014/main" id="{0AA5E281-185F-E9ED-4F46-B94C425FF2A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pic>
          <p:nvPicPr>
            <p:cNvPr id="22" name="Graphic 21">
              <a:extLst>
                <a:ext uri="{FF2B5EF4-FFF2-40B4-BE49-F238E27FC236}">
                  <a16:creationId xmlns:a16="http://schemas.microsoft.com/office/drawing/2014/main" id="{5CE00529-A4FA-8A31-D759-541F4EE6FDF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57594" y="3631565"/>
              <a:ext cx="198713" cy="137160"/>
            </a:xfrm>
            <a:prstGeom prst="rect">
              <a:avLst/>
            </a:prstGeom>
          </p:spPr>
        </p:pic>
        <p:pic>
          <p:nvPicPr>
            <p:cNvPr id="23" name="Graphic 22">
              <a:extLst>
                <a:ext uri="{FF2B5EF4-FFF2-40B4-BE49-F238E27FC236}">
                  <a16:creationId xmlns:a16="http://schemas.microsoft.com/office/drawing/2014/main" id="{4585B54E-8D9E-ACBD-0D12-EE21A0294DF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627902" y="3619162"/>
              <a:ext cx="161966" cy="161966"/>
            </a:xfrm>
            <a:prstGeom prst="rect">
              <a:avLst/>
            </a:prstGeom>
          </p:spPr>
        </p:pic>
      </p:grpSp>
    </p:spTree>
    <p:extLst>
      <p:ext uri="{BB962C8B-B14F-4D97-AF65-F5344CB8AC3E}">
        <p14:creationId xmlns:p14="http://schemas.microsoft.com/office/powerpoint/2010/main" val="31635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SD Thank You Midnight">
    <p:bg>
      <p:bgPr>
        <a:solidFill>
          <a:schemeClr val="tx2"/>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091F35"/>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38" name="TextBox 37">
            <a:extLst>
              <a:ext uri="{FF2B5EF4-FFF2-40B4-BE49-F238E27FC236}">
                <a16:creationId xmlns:a16="http://schemas.microsoft.com/office/drawing/2014/main" id="{5A83A160-D46F-4734-801C-1A888641CFE8}"/>
              </a:ext>
            </a:extLst>
          </p:cNvPr>
          <p:cNvSpPr txBox="1"/>
          <p:nvPr userDrawn="1"/>
        </p:nvSpPr>
        <p:spPr bwMode="gray">
          <a:xfrm>
            <a:off x="847767" y="5687930"/>
            <a:ext cx="3384507" cy="613566"/>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snapdragon.com &amp; snapdragoninsiders.com</a:t>
            </a:r>
          </a:p>
        </p:txBody>
      </p:sp>
      <p:sp>
        <p:nvSpPr>
          <p:cNvPr id="17" name="TextBox 16">
            <a:extLst>
              <a:ext uri="{FF2B5EF4-FFF2-40B4-BE49-F238E27FC236}">
                <a16:creationId xmlns:a16="http://schemas.microsoft.com/office/drawing/2014/main" id="{88F96979-71AD-F74C-9C4A-10AFBEB8E8A6}"/>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dirty="0">
                <a:ln>
                  <a:noFill/>
                </a:ln>
                <a:solidFill>
                  <a:schemeClr val="accent6">
                    <a:lumMod val="5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dirty="0">
                <a:ln>
                  <a:noFill/>
                </a:ln>
                <a:solidFill>
                  <a:schemeClr val="accent6">
                    <a:lumMod val="5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dirty="0">
                <a:ln>
                  <a:noFill/>
                </a:ln>
                <a:solidFill>
                  <a:schemeClr val="accent6">
                    <a:lumMod val="5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dirty="0">
                <a:ln>
                  <a:noFill/>
                </a:ln>
                <a:solidFill>
                  <a:schemeClr val="accent6">
                    <a:lumMod val="5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dirty="0">
                <a:ln>
                  <a:noFill/>
                </a:ln>
                <a:solidFill>
                  <a:schemeClr val="accent6">
                    <a:lumMod val="5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dirty="0">
                <a:ln>
                  <a:noFill/>
                </a:ln>
                <a:solidFill>
                  <a:schemeClr val="accent6">
                    <a:lumMod val="5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dirty="0">
                <a:ln>
                  <a:noFill/>
                </a:ln>
                <a:solidFill>
                  <a:schemeClr val="accent6">
                    <a:lumMod val="5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dirty="0">
                <a:ln>
                  <a:noFill/>
                </a:ln>
                <a:solidFill>
                  <a:schemeClr val="accent6">
                    <a:lumMod val="50000"/>
                  </a:schemeClr>
                </a:solidFill>
                <a:effectLst>
                  <a:innerShdw blurRad="25400" dist="12700" dir="13500000">
                    <a:prstClr val="black">
                      <a:alpha val="50000"/>
                    </a:prstClr>
                  </a:innerShdw>
                </a:effectLst>
                <a:uLnTx/>
                <a:uFillTx/>
              </a:rPr>
              <a:t>u</a:t>
            </a:r>
          </a:p>
        </p:txBody>
      </p:sp>
      <p:sp>
        <p:nvSpPr>
          <p:cNvPr id="19" name="TextBox 18">
            <a:extLst>
              <a:ext uri="{FF2B5EF4-FFF2-40B4-BE49-F238E27FC236}">
                <a16:creationId xmlns:a16="http://schemas.microsoft.com/office/drawing/2014/main" id="{DBF1D5AB-98DB-0A49-A61A-49AE41A978C7}"/>
              </a:ext>
            </a:extLst>
          </p:cNvPr>
          <p:cNvSpPr txBox="1"/>
          <p:nvPr userDrawn="1"/>
        </p:nvSpPr>
        <p:spPr>
          <a:xfrm>
            <a:off x="733400"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
        <p:nvSpPr>
          <p:cNvPr id="15" name="TextBox 14">
            <a:extLst>
              <a:ext uri="{FF2B5EF4-FFF2-40B4-BE49-F238E27FC236}">
                <a16:creationId xmlns:a16="http://schemas.microsoft.com/office/drawing/2014/main" id="{C75D312A-BAC6-F69D-9F7D-B713A98EFEA7}"/>
              </a:ext>
            </a:extLst>
          </p:cNvPr>
          <p:cNvSpPr txBox="1"/>
          <p:nvPr userDrawn="1"/>
        </p:nvSpPr>
        <p:spPr bwMode="gray">
          <a:xfrm>
            <a:off x="4334171" y="5145088"/>
            <a:ext cx="4436711" cy="1128514"/>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All data and information contained in or disclosed by this document is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confidential and proprietary information of Qualcomm Technologies, Inc.</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and/or its affiliated companies and all rights therein are expressly reserved.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By accepting this material the recipient agrees that this material and the</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information contained therein will not be used, copied, reproduced in whole</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or in part, nor its contents revealed in any manner to others without the express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written permission of Qualcomm Technologies, Inc. Nothing in these materials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is an offer to sell any of the components 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©2018-2022 Qualcomm Technologies, Inc. and/or its affiliated companies.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All Rights Reserved.</a:t>
            </a:r>
          </a:p>
        </p:txBody>
      </p:sp>
      <p:sp>
        <p:nvSpPr>
          <p:cNvPr id="16" name="TextBox 15">
            <a:extLst>
              <a:ext uri="{FF2B5EF4-FFF2-40B4-BE49-F238E27FC236}">
                <a16:creationId xmlns:a16="http://schemas.microsoft.com/office/drawing/2014/main" id="{CDA8361D-B4AE-7DDA-48B6-D2FEFE66AD4E}"/>
              </a:ext>
            </a:extLst>
          </p:cNvPr>
          <p:cNvSpPr txBox="1"/>
          <p:nvPr userDrawn="1"/>
        </p:nvSpPr>
        <p:spPr bwMode="gray">
          <a:xfrm>
            <a:off x="7894802" y="5145088"/>
            <a:ext cx="4273222"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Qualcomm and Snapdragon are trademarks or registered trademarks of Qualcomm</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Incorporated. Other products and brand names may be trademarks or registered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trademarks of their respective owners.</a:t>
            </a:r>
          </a:p>
          <a:p>
            <a:pPr>
              <a:lnSpc>
                <a:spcPct val="100000"/>
              </a:lnSpc>
              <a:spcBef>
                <a:spcPts val="400"/>
              </a:spcBef>
              <a:spcAft>
                <a:spcPts val="0"/>
              </a:spcAft>
              <a:defRPr/>
            </a:pPr>
            <a:r>
              <a:rPr kumimoji="0" lang="en-US" sz="700" b="0" i="0" u="none" strike="noStrike" kern="1200" cap="none" spc="0" normalizeH="0" baseline="0" noProof="0" dirty="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the Qualcomm corporate structure, as applicable. Qualcomm Incorporated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includes our licensing business, QTL, and the vast majority of our patent portfolio.</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Qualcomm Technologies, Inc., a subsidiary of Qualcomm Incorporated, operates,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along with its subsidiaries, substantially all of our engineering, research and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development functions, and substantially all of our products and services businesses,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including our QCT semiconductor business.</a:t>
            </a:r>
          </a:p>
        </p:txBody>
      </p:sp>
      <p:pic>
        <p:nvPicPr>
          <p:cNvPr id="18" name="Picture 17">
            <a:extLst>
              <a:ext uri="{FF2B5EF4-FFF2-40B4-BE49-F238E27FC236}">
                <a16:creationId xmlns:a16="http://schemas.microsoft.com/office/drawing/2014/main" id="{494AB793-75DE-5E86-A56E-CA01A7C0D557}"/>
              </a:ext>
            </a:extLst>
          </p:cNvPr>
          <p:cNvPicPr>
            <a:picLocks noChangeAspect="1"/>
          </p:cNvPicPr>
          <p:nvPr userDrawn="1"/>
        </p:nvPicPr>
        <p:blipFill>
          <a:blip r:embed="rId2"/>
          <a:stretch>
            <a:fillRect/>
          </a:stretch>
        </p:blipFill>
        <p:spPr>
          <a:xfrm>
            <a:off x="822960" y="5148072"/>
            <a:ext cx="1843820" cy="347472"/>
          </a:xfrm>
          <a:prstGeom prst="rect">
            <a:avLst/>
          </a:prstGeom>
        </p:spPr>
      </p:pic>
      <p:grpSp>
        <p:nvGrpSpPr>
          <p:cNvPr id="27" name="Group 26">
            <a:extLst>
              <a:ext uri="{FF2B5EF4-FFF2-40B4-BE49-F238E27FC236}">
                <a16:creationId xmlns:a16="http://schemas.microsoft.com/office/drawing/2014/main" id="{D0842190-8CAB-FD82-628A-C1942D3A3410}"/>
              </a:ext>
            </a:extLst>
          </p:cNvPr>
          <p:cNvGrpSpPr/>
          <p:nvPr userDrawn="1"/>
        </p:nvGrpSpPr>
        <p:grpSpPr>
          <a:xfrm>
            <a:off x="1673310" y="5680514"/>
            <a:ext cx="883045" cy="161966"/>
            <a:chOff x="7906823" y="3619162"/>
            <a:chExt cx="883045" cy="161966"/>
          </a:xfrm>
        </p:grpSpPr>
        <p:sp>
          <p:nvSpPr>
            <p:cNvPr id="28" name="Freeform 12">
              <a:extLst>
                <a:ext uri="{FF2B5EF4-FFF2-40B4-BE49-F238E27FC236}">
                  <a16:creationId xmlns:a16="http://schemas.microsoft.com/office/drawing/2014/main" id="{19B21F0A-F994-5C2D-F873-B45653E36C61}"/>
                </a:ext>
              </a:extLst>
            </p:cNvPr>
            <p:cNvSpPr>
              <a:spLocks noChangeAspect="1"/>
            </p:cNvSpPr>
            <p:nvPr/>
          </p:nvSpPr>
          <p:spPr bwMode="gray">
            <a:xfrm>
              <a:off x="7906823" y="3631565"/>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9" name="Group 5">
              <a:extLst>
                <a:ext uri="{FF2B5EF4-FFF2-40B4-BE49-F238E27FC236}">
                  <a16:creationId xmlns:a16="http://schemas.microsoft.com/office/drawing/2014/main" id="{D77282F0-3CD1-3E1B-22D9-D5EFCB20D40B}"/>
                </a:ext>
              </a:extLst>
            </p:cNvPr>
            <p:cNvGrpSpPr>
              <a:grpSpLocks noChangeAspect="1"/>
            </p:cNvGrpSpPr>
            <p:nvPr/>
          </p:nvGrpSpPr>
          <p:grpSpPr bwMode="gray">
            <a:xfrm>
              <a:off x="8147208" y="3631565"/>
              <a:ext cx="138792" cy="137160"/>
              <a:chOff x="3331" y="1656"/>
              <a:chExt cx="1020" cy="1008"/>
            </a:xfrm>
            <a:solidFill>
              <a:schemeClr val="bg1"/>
            </a:solidFill>
          </p:grpSpPr>
          <p:sp>
            <p:nvSpPr>
              <p:cNvPr id="32" name="Freeform 6">
                <a:extLst>
                  <a:ext uri="{FF2B5EF4-FFF2-40B4-BE49-F238E27FC236}">
                    <a16:creationId xmlns:a16="http://schemas.microsoft.com/office/drawing/2014/main" id="{C9239764-E65B-45BF-9512-143E99AEE1C6}"/>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33" name="Freeform 7">
                <a:extLst>
                  <a:ext uri="{FF2B5EF4-FFF2-40B4-BE49-F238E27FC236}">
                    <a16:creationId xmlns:a16="http://schemas.microsoft.com/office/drawing/2014/main" id="{48609ABF-3C53-81B1-8760-86856FCDBF14}"/>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pic>
          <p:nvPicPr>
            <p:cNvPr id="30" name="Graphic 29">
              <a:extLst>
                <a:ext uri="{FF2B5EF4-FFF2-40B4-BE49-F238E27FC236}">
                  <a16:creationId xmlns:a16="http://schemas.microsoft.com/office/drawing/2014/main" id="{D2BF707D-59DB-19D8-8631-18041ADDC34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57594" y="3631565"/>
              <a:ext cx="198713" cy="137160"/>
            </a:xfrm>
            <a:prstGeom prst="rect">
              <a:avLst/>
            </a:prstGeom>
          </p:spPr>
        </p:pic>
        <p:pic>
          <p:nvPicPr>
            <p:cNvPr id="31" name="Graphic 30">
              <a:extLst>
                <a:ext uri="{FF2B5EF4-FFF2-40B4-BE49-F238E27FC236}">
                  <a16:creationId xmlns:a16="http://schemas.microsoft.com/office/drawing/2014/main" id="{0AD6C70E-BC0B-B9C1-FE36-1D75F33CF81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627902" y="3619162"/>
              <a:ext cx="161966" cy="161966"/>
            </a:xfrm>
            <a:prstGeom prst="rect">
              <a:avLst/>
            </a:prstGeom>
          </p:spPr>
        </p:pic>
      </p:grpSp>
    </p:spTree>
    <p:extLst>
      <p:ext uri="{BB962C8B-B14F-4D97-AF65-F5344CB8AC3E}">
        <p14:creationId xmlns:p14="http://schemas.microsoft.com/office/powerpoint/2010/main" val="127339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sz="quarter" idx="12"/>
          </p:nvPr>
        </p:nvSpPr>
        <p:spPr>
          <a:xfrm>
            <a:off x="475488" y="1709928"/>
            <a:ext cx="11210544" cy="4636008"/>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ubtitle">
            <a:extLst>
              <a:ext uri="{FF2B5EF4-FFF2-40B4-BE49-F238E27FC236}">
                <a16:creationId xmlns:a16="http://schemas.microsoft.com/office/drawing/2014/main" id="{A19E94CA-F00B-4A8B-A6EB-3E6BCE6D18AF}"/>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Source Placeholder 3">
            <a:extLst>
              <a:ext uri="{FF2B5EF4-FFF2-40B4-BE49-F238E27FC236}">
                <a16:creationId xmlns:a16="http://schemas.microsoft.com/office/drawing/2014/main" id="{40D35F6E-3204-4FFD-B5ED-941E86000507}"/>
              </a:ext>
            </a:extLst>
          </p:cNvPr>
          <p:cNvSpPr>
            <a:spLocks noGrp="1"/>
          </p:cNvSpPr>
          <p:nvPr>
            <p:ph type="body" sz="quarter" idx="10" hasCustomPrompt="1"/>
          </p:nvPr>
        </p:nvSpPr>
        <p:spPr>
          <a:xfrm>
            <a:off x="494189" y="6484545"/>
            <a:ext cx="10223500" cy="189802"/>
          </a:xfrm>
        </p:spPr>
        <p:txBody>
          <a:bodyPr anchor="b"/>
          <a:lstStyle>
            <a:lvl1pPr marL="0" indent="0">
              <a:buNone/>
              <a:defRPr sz="800">
                <a:solidFill>
                  <a:schemeClr val="tx1">
                    <a:lumMod val="50000"/>
                    <a:lumOff val="50000"/>
                  </a:schemeClr>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
        <p:nvSpPr>
          <p:cNvPr id="7" name="Footer Placeholder 1">
            <a:extLst>
              <a:ext uri="{FF2B5EF4-FFF2-40B4-BE49-F238E27FC236}">
                <a16:creationId xmlns:a16="http://schemas.microsoft.com/office/drawing/2014/main" id="{15E0A53E-9101-4E98-AB51-37763A83B8DD}"/>
              </a:ext>
            </a:extLst>
          </p:cNvPr>
          <p:cNvSpPr>
            <a:spLocks noGrp="1"/>
          </p:cNvSpPr>
          <p:nvPr>
            <p:ph type="ftr" sz="quarter" idx="3"/>
          </p:nvPr>
        </p:nvSpPr>
        <p:spPr>
          <a:xfrm>
            <a:off x="1277961" y="6599455"/>
            <a:ext cx="10223342" cy="138243"/>
          </a:xfrm>
          <a:prstGeom prst="rect">
            <a:avLst/>
          </a:prstGeom>
        </p:spPr>
        <p:txBody>
          <a:bodyPr/>
          <a:lstStyle>
            <a:lvl1pPr>
              <a:defRPr lang="en-US" smtClean="0"/>
            </a:lvl1pPr>
          </a:lstStyle>
          <a:p>
            <a:r>
              <a:rPr lang="en-US"/>
              <a:t>Qualcomm Confidential and Proprietary</a:t>
            </a:r>
            <a:endParaRPr lang="en-US" dirty="0"/>
          </a:p>
        </p:txBody>
      </p:sp>
    </p:spTree>
    <p:extLst>
      <p:ext uri="{BB962C8B-B14F-4D97-AF65-F5344CB8AC3E}">
        <p14:creationId xmlns:p14="http://schemas.microsoft.com/office/powerpoint/2010/main" val="88864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sz="quarter" idx="12"/>
          </p:nvPr>
        </p:nvSpPr>
        <p:spPr>
          <a:xfrm>
            <a:off x="475488" y="1709928"/>
            <a:ext cx="11210544" cy="4636008"/>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ubtitle">
            <a:extLst>
              <a:ext uri="{FF2B5EF4-FFF2-40B4-BE49-F238E27FC236}">
                <a16:creationId xmlns:a16="http://schemas.microsoft.com/office/drawing/2014/main" id="{A19E94CA-F00B-4A8B-A6EB-3E6BCE6D18AF}"/>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Source Placeholder 3">
            <a:extLst>
              <a:ext uri="{FF2B5EF4-FFF2-40B4-BE49-F238E27FC236}">
                <a16:creationId xmlns:a16="http://schemas.microsoft.com/office/drawing/2014/main" id="{40D35F6E-3204-4FFD-B5ED-941E86000507}"/>
              </a:ext>
            </a:extLst>
          </p:cNvPr>
          <p:cNvSpPr>
            <a:spLocks noGrp="1"/>
          </p:cNvSpPr>
          <p:nvPr>
            <p:ph type="body" sz="quarter" idx="10" hasCustomPrompt="1"/>
          </p:nvPr>
        </p:nvSpPr>
        <p:spPr>
          <a:xfrm>
            <a:off x="494189" y="6484545"/>
            <a:ext cx="10223500" cy="189802"/>
          </a:xfrm>
        </p:spPr>
        <p:txBody>
          <a:bodyPr anchor="b"/>
          <a:lstStyle>
            <a:lvl1pPr marL="0" indent="0">
              <a:buNone/>
              <a:defRPr sz="800">
                <a:solidFill>
                  <a:schemeClr val="tx1">
                    <a:lumMod val="50000"/>
                    <a:lumOff val="50000"/>
                  </a:schemeClr>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
        <p:nvSpPr>
          <p:cNvPr id="7" name="Footer Placeholder 1">
            <a:extLst>
              <a:ext uri="{FF2B5EF4-FFF2-40B4-BE49-F238E27FC236}">
                <a16:creationId xmlns:a16="http://schemas.microsoft.com/office/drawing/2014/main" id="{15E0A53E-9101-4E98-AB51-37763A83B8DD}"/>
              </a:ext>
            </a:extLst>
          </p:cNvPr>
          <p:cNvSpPr>
            <a:spLocks noGrp="1"/>
          </p:cNvSpPr>
          <p:nvPr>
            <p:ph type="ftr" sz="quarter" idx="3"/>
          </p:nvPr>
        </p:nvSpPr>
        <p:spPr>
          <a:xfrm>
            <a:off x="1277961" y="6599455"/>
            <a:ext cx="10223342" cy="138243"/>
          </a:xfrm>
          <a:prstGeom prst="rect">
            <a:avLst/>
          </a:prstGeom>
        </p:spPr>
        <p:txBody>
          <a:bodyPr/>
          <a:lstStyle>
            <a:lvl1pPr>
              <a:defRPr lang="en-US" smtClean="0"/>
            </a:lvl1pPr>
          </a:lstStyle>
          <a:p>
            <a:r>
              <a:rPr lang="en-US"/>
              <a:t>Qualcomm Confidential and Proprietary</a:t>
            </a:r>
            <a:endParaRPr lang="en-US" dirty="0"/>
          </a:p>
        </p:txBody>
      </p:sp>
    </p:spTree>
    <p:extLst>
      <p:ext uri="{BB962C8B-B14F-4D97-AF65-F5344CB8AC3E}">
        <p14:creationId xmlns:p14="http://schemas.microsoft.com/office/powerpoint/2010/main" val="74100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sz="quarter" idx="12"/>
          </p:nvPr>
        </p:nvSpPr>
        <p:spPr>
          <a:xfrm>
            <a:off x="475488" y="1709928"/>
            <a:ext cx="11210544" cy="4636008"/>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ubtitle">
            <a:extLst>
              <a:ext uri="{FF2B5EF4-FFF2-40B4-BE49-F238E27FC236}">
                <a16:creationId xmlns:a16="http://schemas.microsoft.com/office/drawing/2014/main" id="{A19E94CA-F00B-4A8B-A6EB-3E6BCE6D18AF}"/>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Source Placeholder 3">
            <a:extLst>
              <a:ext uri="{FF2B5EF4-FFF2-40B4-BE49-F238E27FC236}">
                <a16:creationId xmlns:a16="http://schemas.microsoft.com/office/drawing/2014/main" id="{40D35F6E-3204-4FFD-B5ED-941E86000507}"/>
              </a:ext>
            </a:extLst>
          </p:cNvPr>
          <p:cNvSpPr>
            <a:spLocks noGrp="1"/>
          </p:cNvSpPr>
          <p:nvPr>
            <p:ph type="body" sz="quarter" idx="10" hasCustomPrompt="1"/>
          </p:nvPr>
        </p:nvSpPr>
        <p:spPr>
          <a:xfrm>
            <a:off x="494189" y="6484545"/>
            <a:ext cx="10223500" cy="189802"/>
          </a:xfrm>
        </p:spPr>
        <p:txBody>
          <a:bodyPr anchor="b"/>
          <a:lstStyle>
            <a:lvl1pPr marL="0" indent="0">
              <a:buNone/>
              <a:defRPr sz="800">
                <a:solidFill>
                  <a:schemeClr val="tx1">
                    <a:lumMod val="50000"/>
                    <a:lumOff val="50000"/>
                  </a:schemeClr>
                </a:solidFill>
              </a:defRPr>
            </a:lvl1pPr>
            <a:lvl2pPr marL="163703" indent="0">
              <a:buNone/>
              <a:defRPr/>
            </a:lvl2pPr>
            <a:lvl3pPr marL="347663" indent="0">
              <a:buNone/>
              <a:defRPr/>
            </a:lvl3pPr>
            <a:lvl4pPr marL="512064" indent="0">
              <a:buNone/>
              <a:defRPr/>
            </a:lvl4pPr>
            <a:lvl5pPr>
              <a:buNone/>
              <a:defRPr/>
            </a:lvl5pPr>
          </a:lstStyle>
          <a:p>
            <a:pPr lvl="0"/>
            <a:r>
              <a:rPr lang="en-US" dirty="0"/>
              <a:t>Edit source notes</a:t>
            </a:r>
          </a:p>
        </p:txBody>
      </p:sp>
      <p:sp>
        <p:nvSpPr>
          <p:cNvPr id="7" name="Footer Placeholder 1">
            <a:extLst>
              <a:ext uri="{FF2B5EF4-FFF2-40B4-BE49-F238E27FC236}">
                <a16:creationId xmlns:a16="http://schemas.microsoft.com/office/drawing/2014/main" id="{15E0A53E-9101-4E98-AB51-37763A83B8DD}"/>
              </a:ext>
            </a:extLst>
          </p:cNvPr>
          <p:cNvSpPr>
            <a:spLocks noGrp="1"/>
          </p:cNvSpPr>
          <p:nvPr>
            <p:ph type="ftr" sz="quarter" idx="3"/>
          </p:nvPr>
        </p:nvSpPr>
        <p:spPr>
          <a:xfrm>
            <a:off x="1277961" y="6599455"/>
            <a:ext cx="10223342" cy="138243"/>
          </a:xfrm>
          <a:prstGeom prst="rect">
            <a:avLst/>
          </a:prstGeom>
        </p:spPr>
        <p:txBody>
          <a:bodyPr/>
          <a:lstStyle>
            <a:lvl1pPr>
              <a:defRPr lang="en-US" smtClean="0"/>
            </a:lvl1pPr>
          </a:lstStyle>
          <a:p>
            <a:r>
              <a:rPr lang="en-US"/>
              <a:t>Qualcomm Confidential and Proprietary</a:t>
            </a:r>
            <a:endParaRPr lang="en-US" dirty="0"/>
          </a:p>
        </p:txBody>
      </p:sp>
    </p:spTree>
    <p:extLst>
      <p:ext uri="{BB962C8B-B14F-4D97-AF65-F5344CB8AC3E}">
        <p14:creationId xmlns:p14="http://schemas.microsoft.com/office/powerpoint/2010/main" val="317245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7_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5" name="Subtitle">
            <a:extLst>
              <a:ext uri="{FF2B5EF4-FFF2-40B4-BE49-F238E27FC236}">
                <a16:creationId xmlns:a16="http://schemas.microsoft.com/office/drawing/2014/main" id="{27286BD7-4573-4AC0-A2EA-73702314CA0C}"/>
              </a:ext>
            </a:extLst>
          </p:cNvPr>
          <p:cNvSpPr>
            <a:spLocks noGrp="1"/>
          </p:cNvSpPr>
          <p:nvPr>
            <p:ph type="subTitle" idx="1"/>
          </p:nvPr>
        </p:nvSpPr>
        <p:spPr>
          <a:xfrm>
            <a:off x="479793" y="1132233"/>
            <a:ext cx="11202619" cy="431657"/>
          </a:xfrm>
        </p:spPr>
        <p:txBody>
          <a:bodyPr/>
          <a:lstStyle>
            <a:lvl1pPr marL="0" indent="0" algn="l">
              <a:lnSpc>
                <a:spcPct val="83000"/>
              </a:lnSpc>
              <a:spcBef>
                <a:spcPts val="1800"/>
              </a:spcBef>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8" name="Source Placeholder 3">
            <a:extLst>
              <a:ext uri="{FF2B5EF4-FFF2-40B4-BE49-F238E27FC236}">
                <a16:creationId xmlns:a16="http://schemas.microsoft.com/office/drawing/2014/main" id="{2E62B2B5-2C44-4E16-87B0-C8B0B8A7D6F9}"/>
              </a:ext>
            </a:extLst>
          </p:cNvPr>
          <p:cNvSpPr>
            <a:spLocks noGrp="1"/>
          </p:cNvSpPr>
          <p:nvPr>
            <p:ph type="body" sz="quarter" idx="10" hasCustomPrompt="1"/>
          </p:nvPr>
        </p:nvSpPr>
        <p:spPr>
          <a:xfrm>
            <a:off x="494190" y="6484545"/>
            <a:ext cx="10223500" cy="189803"/>
          </a:xfrm>
        </p:spPr>
        <p:txBody>
          <a:bodyPr anchor="b"/>
          <a:lstStyle>
            <a:lvl1pPr marL="0" indent="0">
              <a:buNone/>
              <a:defRPr sz="800">
                <a:solidFill>
                  <a:schemeClr val="tx1">
                    <a:lumMod val="50000"/>
                    <a:lumOff val="50000"/>
                  </a:schemeClr>
                </a:solidFill>
              </a:defRPr>
            </a:lvl1pPr>
            <a:lvl2pPr marL="163699" indent="0">
              <a:buNone/>
              <a:defRPr/>
            </a:lvl2pPr>
            <a:lvl3pPr marL="347654" indent="0">
              <a:buNone/>
              <a:defRPr/>
            </a:lvl3pPr>
            <a:lvl4pPr marL="512051" indent="0">
              <a:buNone/>
              <a:defRPr/>
            </a:lvl4pPr>
            <a:lvl5pPr>
              <a:buNone/>
              <a:defRPr/>
            </a:lvl5pPr>
          </a:lstStyle>
          <a:p>
            <a:pPr lvl="0"/>
            <a:r>
              <a:rPr lang="en-US" dirty="0"/>
              <a:t>Edit source notes</a:t>
            </a:r>
          </a:p>
        </p:txBody>
      </p:sp>
      <p:sp>
        <p:nvSpPr>
          <p:cNvPr id="6" name="Footer Placeholder 1">
            <a:extLst>
              <a:ext uri="{FF2B5EF4-FFF2-40B4-BE49-F238E27FC236}">
                <a16:creationId xmlns:a16="http://schemas.microsoft.com/office/drawing/2014/main" id="{0D473A44-CB08-4FB9-8BFC-9590E49F503D}"/>
              </a:ext>
            </a:extLst>
          </p:cNvPr>
          <p:cNvSpPr>
            <a:spLocks noGrp="1"/>
          </p:cNvSpPr>
          <p:nvPr>
            <p:ph type="ftr" sz="quarter" idx="3"/>
          </p:nvPr>
        </p:nvSpPr>
        <p:spPr>
          <a:xfrm>
            <a:off x="1277962" y="6619525"/>
            <a:ext cx="10223343" cy="118174"/>
          </a:xfrm>
          <a:prstGeom prst="rect">
            <a:avLst/>
          </a:prstGeom>
        </p:spPr>
        <p:txBody>
          <a:bodyPr/>
          <a:lstStyle>
            <a:lvl1pPr>
              <a:defRPr lang="en-US" smtClean="0"/>
            </a:lvl1pPr>
          </a:lstStyle>
          <a:p>
            <a:r>
              <a:rPr lang="en-US"/>
              <a:t>MHV: Emmy MPEG-DASH</a:t>
            </a:r>
            <a:endParaRPr lang="en-US" dirty="0"/>
          </a:p>
        </p:txBody>
      </p:sp>
    </p:spTree>
    <p:extLst>
      <p:ext uri="{BB962C8B-B14F-4D97-AF65-F5344CB8AC3E}">
        <p14:creationId xmlns:p14="http://schemas.microsoft.com/office/powerpoint/2010/main" val="204481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3C6CC810-8AE6-0546-A0FC-DB7D2235F0EB}" type="slidenum">
              <a:rPr lang="en-US" smtClean="0"/>
              <a:t>‹#›</a:t>
            </a:fld>
            <a:endParaRPr lang="en-US"/>
          </a:p>
        </p:txBody>
      </p:sp>
      <p:sp>
        <p:nvSpPr>
          <p:cNvPr id="7" name="Rectangle 2"/>
          <p:cNvSpPr>
            <a:spLocks noGrp="1" noChangeArrowheads="1"/>
          </p:cNvSpPr>
          <p:nvPr>
            <p:ph type="title"/>
          </p:nvPr>
        </p:nvSpPr>
        <p:spPr bwMode="auto">
          <a:xfrm>
            <a:off x="609600" y="243840"/>
            <a:ext cx="10972800" cy="1097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
        <p:nvSpPr>
          <p:cNvPr id="6" name="Rectangle 3"/>
          <p:cNvSpPr>
            <a:spLocks noGrp="1" noChangeArrowheads="1"/>
          </p:cNvSpPr>
          <p:nvPr>
            <p:ph idx="1"/>
          </p:nvPr>
        </p:nvSpPr>
        <p:spPr bwMode="auto">
          <a:xfrm>
            <a:off x="609600" y="1463040"/>
            <a:ext cx="10972800" cy="48107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p:txBody>
      </p:sp>
    </p:spTree>
    <p:extLst>
      <p:ext uri="{BB962C8B-B14F-4D97-AF65-F5344CB8AC3E}">
        <p14:creationId xmlns:p14="http://schemas.microsoft.com/office/powerpoint/2010/main" val="2125307506"/>
      </p:ext>
    </p:extLst>
  </p:cSld>
  <p:clrMapOvr>
    <a:masterClrMapping/>
  </p:clrMapOvr>
  <p:transition spd="slow">
    <p:wipe dir="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Title and 2 Column Conten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609600" y="1463040"/>
            <a:ext cx="5364480" cy="4810761"/>
          </a:xfrm>
        </p:spPr>
        <p:txBody>
          <a:bodyPr/>
          <a:lstStyle>
            <a:lvl1pPr>
              <a:defRPr sz="2133"/>
            </a:lvl1pPr>
            <a:lvl2pPr>
              <a:defRPr sz="1867"/>
            </a:lvl2pPr>
            <a:lvl3pPr>
              <a:defRPr sz="1600"/>
            </a:lvl3pPr>
            <a:lvl4pPr>
              <a:defRPr sz="1467"/>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12"/>
          </p:nvPr>
        </p:nvSpPr>
        <p:spPr>
          <a:xfrm>
            <a:off x="6217920" y="1463040"/>
            <a:ext cx="5364480" cy="4810761"/>
          </a:xfrm>
        </p:spPr>
        <p:txBody>
          <a:bodyPr/>
          <a:lstStyle>
            <a:lvl1pPr>
              <a:defRPr sz="2133"/>
            </a:lvl1pPr>
            <a:lvl2pPr>
              <a:defRPr sz="1867"/>
            </a:lvl2pPr>
            <a:lvl3pPr>
              <a:defRPr sz="1600"/>
            </a:lvl3pPr>
            <a:lvl4pPr>
              <a:defRPr sz="1467"/>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
          <p:cNvSpPr>
            <a:spLocks noGrp="1"/>
          </p:cNvSpPr>
          <p:nvPr>
            <p:ph type="title"/>
          </p:nvPr>
        </p:nvSpPr>
        <p:spPr>
          <a:xfrm>
            <a:off x="609600" y="243840"/>
            <a:ext cx="10972800" cy="1097280"/>
          </a:xfrm>
        </p:spPr>
        <p:txBody>
          <a:bodyPr/>
          <a:lstStyle>
            <a:lvl1pPr>
              <a:defRPr baseline="0"/>
            </a:lvl1pPr>
          </a:lstStyle>
          <a:p>
            <a:r>
              <a:rPr lang="en-US"/>
              <a:t>Click to edit Master title style</a:t>
            </a:r>
            <a:endParaRPr lang="en-US" dirty="0"/>
          </a:p>
        </p:txBody>
      </p:sp>
      <p:sp>
        <p:nvSpPr>
          <p:cNvPr id="3" name="Slide Number Placeholder 2"/>
          <p:cNvSpPr>
            <a:spLocks noGrp="1"/>
          </p:cNvSpPr>
          <p:nvPr>
            <p:ph type="sldNum" sz="quarter" idx="14"/>
          </p:nvPr>
        </p:nvSpPr>
        <p:spPr/>
        <p:txBody>
          <a:bodyPr/>
          <a:lstStyle/>
          <a:p>
            <a:fld id="{3C6CC810-8AE6-0546-A0FC-DB7D2235F0EB}" type="slidenum">
              <a:rPr lang="en-US" smtClean="0"/>
              <a:t>‹#›</a:t>
            </a:fld>
            <a:endParaRPr lang="en-US"/>
          </a:p>
        </p:txBody>
      </p:sp>
    </p:spTree>
    <p:extLst>
      <p:ext uri="{BB962C8B-B14F-4D97-AF65-F5344CB8AC3E}">
        <p14:creationId xmlns:p14="http://schemas.microsoft.com/office/powerpoint/2010/main" val="72265852"/>
      </p:ext>
    </p:extLst>
  </p:cSld>
  <p:clrMapOvr>
    <a:masterClrMapping/>
  </p:clrMapOvr>
  <p:transition spd="slow">
    <p:wipe dir="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4425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userDrawn="1">
  <p:cSld name="Teal_Blank">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3">
                    <a:lumMod val="60000"/>
                    <a:lumOff val="40000"/>
                  </a:schemeClr>
                </a:solidFill>
                <a:latin typeface="+mn-lt"/>
                <a:ea typeface="+mn-ea"/>
                <a:cs typeface="+mn-cs"/>
              </a:defRPr>
            </a:lvl1pPr>
          </a:lstStyle>
          <a:p>
            <a:pPr>
              <a:spcAft>
                <a:spcPts val="0"/>
              </a:spcAft>
              <a:defRPr/>
            </a:pPr>
            <a:r>
              <a:rPr lang="en-US">
                <a:solidFill>
                  <a:schemeClr val="accent3">
                    <a:lumMod val="60000"/>
                    <a:lumOff val="40000"/>
                  </a:schemeClr>
                </a:solidFill>
              </a:rPr>
              <a:t>IBC 2024</a:t>
            </a:r>
          </a:p>
        </p:txBody>
      </p:sp>
      <p:sp>
        <p:nvSpPr>
          <p:cNvPr id="4" name="TextBox 3">
            <a:extLst>
              <a:ext uri="{FF2B5EF4-FFF2-40B4-BE49-F238E27FC236}">
                <a16:creationId xmlns:a16="http://schemas.microsoft.com/office/drawing/2014/main" id="{7F6B9F75-DB7A-4F88-B7FE-0858ED3F285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Tree>
    <p:extLst>
      <p:ext uri="{BB962C8B-B14F-4D97-AF65-F5344CB8AC3E}">
        <p14:creationId xmlns:p14="http://schemas.microsoft.com/office/powerpoint/2010/main" val="3587308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Subtitle with Bullets)">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BC4B80B4-5715-4F96-83DC-B3F7CF22C554}"/>
              </a:ext>
            </a:extLst>
          </p:cNvPr>
          <p:cNvSpPr>
            <a:spLocks noGrp="1"/>
          </p:cNvSpPr>
          <p:nvPr>
            <p:ph type="body" sz="quarter" idx="17"/>
          </p:nvPr>
        </p:nvSpPr>
        <p:spPr>
          <a:xfrm>
            <a:off x="494189" y="1088135"/>
            <a:ext cx="11187112" cy="236347"/>
          </a:xfrm>
        </p:spPr>
        <p:txBody>
          <a:bodyPr/>
          <a:lstStyle>
            <a:lvl1pPr>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7" name="Footer Placeholder 2">
            <a:extLst>
              <a:ext uri="{FF2B5EF4-FFF2-40B4-BE49-F238E27FC236}">
                <a16:creationId xmlns:a16="http://schemas.microsoft.com/office/drawing/2014/main" id="{F6C18923-35DB-3B4A-861B-A5445F6BE6DD}"/>
              </a:ext>
            </a:extLst>
          </p:cNvPr>
          <p:cNvSpPr>
            <a:spLocks noGrp="1"/>
          </p:cNvSpPr>
          <p:nvPr>
            <p:ph type="ftr" sz="quarter" idx="3"/>
          </p:nvPr>
        </p:nvSpPr>
        <p:spPr>
          <a:xfrm>
            <a:off x="495299" y="6532895"/>
            <a:ext cx="5943600"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endParaRPr lang="en-US" dirty="0"/>
          </a:p>
        </p:txBody>
      </p:sp>
    </p:spTree>
    <p:extLst>
      <p:ext uri="{BB962C8B-B14F-4D97-AF65-F5344CB8AC3E}">
        <p14:creationId xmlns:p14="http://schemas.microsoft.com/office/powerpoint/2010/main" val="96654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8E540791-1094-491E-B994-D4D6B719CF0F}"/>
              </a:ext>
            </a:extLst>
          </p:cNvPr>
          <p:cNvSpPr>
            <a:spLocks noGrp="1"/>
          </p:cNvSpPr>
          <p:nvPr>
            <p:ph idx="1"/>
          </p:nvPr>
        </p:nvSpPr>
        <p:spPr>
          <a:xfrm>
            <a:off x="262466" y="1073889"/>
            <a:ext cx="11773799" cy="5130063"/>
          </a:xfrm>
          <a:prstGeom prst="rect">
            <a:avLst/>
          </a:prstGeom>
        </p:spPr>
        <p:txBody>
          <a:bodyPr>
            <a:normAutofit/>
          </a:bodyPr>
          <a:lstStyle>
            <a:lvl1pPr marL="342891" indent="-342891">
              <a:buClr>
                <a:srgbClr val="00A0D2"/>
              </a:buClr>
              <a:buFont typeface="Wingdings" panose="05000000000000000000" pitchFamily="2" charset="2"/>
              <a:buChar char="§"/>
              <a:defRPr sz="2667">
                <a:latin typeface="Poppins ExtraLight" panose="00000300000000000000" pitchFamily="2" charset="0"/>
                <a:cs typeface="Poppins ExtraLight" panose="00000300000000000000" pitchFamily="2" charset="0"/>
              </a:defRPr>
            </a:lvl1pPr>
            <a:lvl2pPr marL="685783" indent="-182875">
              <a:buClr>
                <a:srgbClr val="00A0D2"/>
              </a:buClr>
              <a:buFont typeface="Wingdings" panose="05000000000000000000" pitchFamily="2" charset="2"/>
              <a:buChar char="§"/>
              <a:defRPr sz="2667">
                <a:latin typeface="Poppins ExtraLight" panose="00000300000000000000" pitchFamily="2" charset="0"/>
                <a:cs typeface="Poppins ExtraLight" panose="00000300000000000000" pitchFamily="2" charset="0"/>
              </a:defRPr>
            </a:lvl2pPr>
            <a:lvl3pPr marL="1142971" indent="-182875">
              <a:buClr>
                <a:srgbClr val="00A0D2"/>
              </a:buClr>
              <a:buFont typeface="Wingdings" panose="05000000000000000000" pitchFamily="2" charset="2"/>
              <a:buChar char="§"/>
              <a:defRPr sz="2133">
                <a:latin typeface="Poppins ExtraLight" panose="00000300000000000000" pitchFamily="2" charset="0"/>
                <a:cs typeface="Poppins ExtraLight" panose="00000300000000000000" pitchFamily="2" charset="0"/>
              </a:defRPr>
            </a:lvl3pPr>
            <a:lvl4pPr marL="1600160" indent="-182875">
              <a:buClr>
                <a:srgbClr val="00A0D2"/>
              </a:buClr>
              <a:buFont typeface="Wingdings" panose="05000000000000000000" pitchFamily="2" charset="2"/>
              <a:buChar char="§"/>
              <a:defRPr sz="1867">
                <a:latin typeface="Poppins ExtraLight" panose="00000300000000000000" pitchFamily="2" charset="0"/>
                <a:cs typeface="Poppins ExtraLight" panose="00000300000000000000" pitchFamily="2" charset="0"/>
              </a:defRPr>
            </a:lvl4pPr>
            <a:lvl5pPr marL="2057349" indent="-182875">
              <a:buClr>
                <a:srgbClr val="00A0D2"/>
              </a:buClr>
              <a:buFont typeface="Wingdings" panose="05000000000000000000" pitchFamily="2" charset="2"/>
              <a:buChar char="§"/>
              <a:defRPr sz="1867">
                <a:latin typeface="Poppins ExtraLight" panose="00000300000000000000" pitchFamily="2" charset="0"/>
                <a:cs typeface="Poppins ExtraLight" panose="000003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Rectángulo 20">
            <a:extLst>
              <a:ext uri="{FF2B5EF4-FFF2-40B4-BE49-F238E27FC236}">
                <a16:creationId xmlns:a16="http://schemas.microsoft.com/office/drawing/2014/main" id="{F72431F0-D87A-41CB-B47A-8071671A5AEB}"/>
              </a:ext>
            </a:extLst>
          </p:cNvPr>
          <p:cNvSpPr/>
          <p:nvPr userDrawn="1"/>
        </p:nvSpPr>
        <p:spPr>
          <a:xfrm>
            <a:off x="-104502" y="-66675"/>
            <a:ext cx="12357463" cy="863597"/>
          </a:xfrm>
          <a:prstGeom prst="rect">
            <a:avLst/>
          </a:prstGeom>
          <a:solidFill>
            <a:srgbClr val="324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600">
              <a:solidFill>
                <a:schemeClr val="bg1"/>
              </a:solidFill>
              <a:latin typeface="Poppins SemiBold" panose="02000000000000000000" pitchFamily="2" charset="0"/>
              <a:cs typeface="Poppins SemiBold" panose="02000000000000000000" pitchFamily="2" charset="0"/>
            </a:endParaRPr>
          </a:p>
        </p:txBody>
      </p:sp>
      <p:sp>
        <p:nvSpPr>
          <p:cNvPr id="7" name="Título 6">
            <a:extLst>
              <a:ext uri="{FF2B5EF4-FFF2-40B4-BE49-F238E27FC236}">
                <a16:creationId xmlns:a16="http://schemas.microsoft.com/office/drawing/2014/main" id="{BCBB4516-8298-41C2-999F-B6E0453EBB2D}"/>
              </a:ext>
            </a:extLst>
          </p:cNvPr>
          <p:cNvSpPr>
            <a:spLocks noGrp="1"/>
          </p:cNvSpPr>
          <p:nvPr>
            <p:ph type="title" hasCustomPrompt="1"/>
          </p:nvPr>
        </p:nvSpPr>
        <p:spPr>
          <a:xfrm>
            <a:off x="1" y="89695"/>
            <a:ext cx="12152345" cy="630228"/>
          </a:xfrm>
          <a:prstGeom prst="rect">
            <a:avLst/>
          </a:prstGeom>
        </p:spPr>
        <p:txBody>
          <a:bodyPr tIns="72000" bIns="0" anchor="ctr"/>
          <a:lstStyle>
            <a:lvl1pPr>
              <a:lnSpc>
                <a:spcPct val="100000"/>
              </a:lnSpc>
              <a:defRPr sz="3733">
                <a:solidFill>
                  <a:schemeClr val="bg1"/>
                </a:solidFill>
                <a:latin typeface="Poppins SemiBold" panose="02000000000000000000" pitchFamily="2" charset="0"/>
                <a:cs typeface="Poppins SemiBold" panose="02000000000000000000" pitchFamily="2" charset="0"/>
              </a:defRPr>
            </a:lvl1pPr>
          </a:lstStyle>
          <a:p>
            <a:r>
              <a:rPr lang="es-ES" err="1"/>
              <a:t>Title</a:t>
            </a:r>
            <a:endParaRPr lang="en-GB"/>
          </a:p>
        </p:txBody>
      </p:sp>
      <p:sp>
        <p:nvSpPr>
          <p:cNvPr id="8" name="Slide Number Placeholder 5">
            <a:extLst>
              <a:ext uri="{FF2B5EF4-FFF2-40B4-BE49-F238E27FC236}">
                <a16:creationId xmlns:a16="http://schemas.microsoft.com/office/drawing/2014/main" id="{9ABC6D82-39CD-4ABE-A96C-A8287D29B90F}"/>
              </a:ext>
            </a:extLst>
          </p:cNvPr>
          <p:cNvSpPr>
            <a:spLocks noGrp="1"/>
          </p:cNvSpPr>
          <p:nvPr>
            <p:ph type="sldNum" sz="quarter" idx="4"/>
          </p:nvPr>
        </p:nvSpPr>
        <p:spPr>
          <a:xfrm>
            <a:off x="10621419" y="6356350"/>
            <a:ext cx="1530927" cy="365125"/>
          </a:xfrm>
          <a:prstGeom prst="rect">
            <a:avLst/>
          </a:prstGeom>
        </p:spPr>
        <p:txBody>
          <a:bodyPr vert="horz" lIns="91440" tIns="45720" rIns="91440" bIns="45720" rtlCol="0" anchor="ctr"/>
          <a:lstStyle>
            <a:lvl1pPr>
              <a:defRPr lang="fr-CH" smtClean="0"/>
            </a:lvl1pPr>
          </a:lstStyle>
          <a:p>
            <a:fld id="{4FAB73BC-B049-4115-A692-8D63A059BFB8}" type="slidenum">
              <a:rPr lang="fr-CH" smtClean="0"/>
              <a:pPr/>
              <a:t>‹#›</a:t>
            </a:fld>
            <a:endParaRPr lang="fr-CH"/>
          </a:p>
        </p:txBody>
      </p:sp>
      <p:sp>
        <p:nvSpPr>
          <p:cNvPr id="13" name="Date Placeholder 3">
            <a:extLst>
              <a:ext uri="{FF2B5EF4-FFF2-40B4-BE49-F238E27FC236}">
                <a16:creationId xmlns:a16="http://schemas.microsoft.com/office/drawing/2014/main" id="{9621FF13-64DA-4B2F-860F-E18B685B650D}"/>
              </a:ext>
            </a:extLst>
          </p:cNvPr>
          <p:cNvSpPr>
            <a:spLocks noGrp="1"/>
          </p:cNvSpPr>
          <p:nvPr>
            <p:ph type="dt" sz="half" idx="2"/>
          </p:nvPr>
        </p:nvSpPr>
        <p:spPr>
          <a:xfrm>
            <a:off x="541305" y="6288088"/>
            <a:ext cx="2629591" cy="483643"/>
          </a:xfrm>
          <a:prstGeom prst="rect">
            <a:avLst/>
          </a:prstGeom>
        </p:spPr>
        <p:txBody>
          <a:bodyPr lIns="0" tIns="0" rIns="0" bIns="0" anchor="b"/>
          <a:lstStyle>
            <a:lvl1pPr>
              <a:defRPr lang="en-US" smtClean="0"/>
            </a:lvl1pPr>
          </a:lstStyle>
          <a:p>
            <a:endParaRPr lang="en-US"/>
          </a:p>
        </p:txBody>
      </p:sp>
    </p:spTree>
    <p:extLst>
      <p:ext uri="{BB962C8B-B14F-4D97-AF65-F5344CB8AC3E}">
        <p14:creationId xmlns:p14="http://schemas.microsoft.com/office/powerpoint/2010/main" val="372498949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3C6CC810-8AE6-0546-A0FC-DB7D2235F0EB}" type="slidenum">
              <a:rPr lang="en-US" smtClean="0"/>
              <a:t>‹#›</a:t>
            </a:fld>
            <a:endParaRPr lang="en-US"/>
          </a:p>
        </p:txBody>
      </p:sp>
      <p:sp>
        <p:nvSpPr>
          <p:cNvPr id="7" name="Rectangle 2"/>
          <p:cNvSpPr>
            <a:spLocks noGrp="1" noChangeArrowheads="1"/>
          </p:cNvSpPr>
          <p:nvPr>
            <p:ph type="title"/>
          </p:nvPr>
        </p:nvSpPr>
        <p:spPr bwMode="auto">
          <a:xfrm>
            <a:off x="609600" y="243840"/>
            <a:ext cx="10972800" cy="1097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
        <p:nvSpPr>
          <p:cNvPr id="6" name="Rectangle 3"/>
          <p:cNvSpPr>
            <a:spLocks noGrp="1" noChangeArrowheads="1"/>
          </p:cNvSpPr>
          <p:nvPr>
            <p:ph idx="1"/>
          </p:nvPr>
        </p:nvSpPr>
        <p:spPr bwMode="auto">
          <a:xfrm>
            <a:off x="609600" y="1463040"/>
            <a:ext cx="10972800" cy="48107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p:txBody>
      </p:sp>
    </p:spTree>
    <p:extLst>
      <p:ext uri="{BB962C8B-B14F-4D97-AF65-F5344CB8AC3E}">
        <p14:creationId xmlns:p14="http://schemas.microsoft.com/office/powerpoint/2010/main" val="598620119"/>
      </p:ext>
    </p:extLst>
  </p:cSld>
  <p:clrMapOvr>
    <a:masterClrMapping/>
  </p:clrMapOvr>
  <p:transition spd="slow">
    <p:wipe dir="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and Content Dark">
    <p:bg>
      <p:bgPr>
        <a:solidFill>
          <a:schemeClr val="accent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BC7316-500F-9D43-B044-E8ED543C9094}"/>
              </a:ext>
            </a:extLst>
          </p:cNvPr>
          <p:cNvSpPr/>
          <p:nvPr userDrawn="1"/>
        </p:nvSpPr>
        <p:spPr bwMode="auto">
          <a:xfrm>
            <a:off x="0" y="6183871"/>
            <a:ext cx="1900195" cy="675227"/>
          </a:xfrm>
          <a:prstGeom prst="rect">
            <a:avLst/>
          </a:prstGeom>
          <a:solidFill>
            <a:srgbClr val="0066FF"/>
          </a:solidFill>
          <a:ln w="12700" cap="flat">
            <a:noFill/>
            <a:miter lim="800000"/>
            <a:headEnd type="none" w="med" len="med"/>
            <a:tailEnd type="none" w="med" len="med"/>
          </a:ln>
        </p:spPr>
        <p:txBody>
          <a:bodyPr lIns="0" tIns="0" rIns="0" bIns="0" rtlCol="0" anchor="ctr"/>
          <a:lstStyle/>
          <a:p>
            <a:pPr algn="ctr" defTabSz="685783"/>
            <a:endParaRPr lang="en-US" sz="1867" dirty="0" err="1">
              <a:solidFill>
                <a:schemeClr val="bg1"/>
              </a:solidFill>
              <a:ea typeface="Arial" pitchFamily="-107" charset="0"/>
              <a:cs typeface="Arial" pitchFamily="-107" charset="0"/>
              <a:sym typeface="Arial" pitchFamily="-107" charset="0"/>
            </a:endParaRPr>
          </a:p>
        </p:txBody>
      </p:sp>
      <p:sp>
        <p:nvSpPr>
          <p:cNvPr id="4" name="Slide Number Placeholder 3"/>
          <p:cNvSpPr>
            <a:spLocks noGrp="1"/>
          </p:cNvSpPr>
          <p:nvPr>
            <p:ph type="sldNum" sz="quarter" idx="13"/>
          </p:nvPr>
        </p:nvSpPr>
        <p:spPr/>
        <p:txBody>
          <a:bodyPr/>
          <a:lstStyle>
            <a:lvl1pPr>
              <a:defRPr>
                <a:solidFill>
                  <a:schemeClr val="bg1"/>
                </a:solidFill>
              </a:defRPr>
            </a:lvl1pPr>
          </a:lstStyle>
          <a:p>
            <a:fld id="{3C6CC810-8AE6-0546-A0FC-DB7D2235F0EB}" type="slidenum">
              <a:rPr lang="en-US" smtClean="0"/>
              <a:pPr/>
              <a:t>‹#›</a:t>
            </a:fld>
            <a:endParaRPr lang="en-US"/>
          </a:p>
        </p:txBody>
      </p:sp>
      <p:sp>
        <p:nvSpPr>
          <p:cNvPr id="7" name="Rectangle 2"/>
          <p:cNvSpPr>
            <a:spLocks noGrp="1" noChangeArrowheads="1"/>
          </p:cNvSpPr>
          <p:nvPr>
            <p:ph type="title"/>
          </p:nvPr>
        </p:nvSpPr>
        <p:spPr bwMode="auto">
          <a:xfrm>
            <a:off x="609600" y="243840"/>
            <a:ext cx="10972800" cy="1097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a:solidFill>
                  <a:schemeClr val="bg1"/>
                </a:solidFill>
              </a:defRPr>
            </a:lvl1pPr>
          </a:lstStyle>
          <a:p>
            <a:pPr lvl="0"/>
            <a:r>
              <a:rPr lang="en-US">
                <a:sym typeface="Arial" pitchFamily="34" charset="0"/>
              </a:rPr>
              <a:t>Click to edit Master title style</a:t>
            </a:r>
            <a:endParaRPr lang="en-US" dirty="0">
              <a:sym typeface="Arial" pitchFamily="34" charset="0"/>
            </a:endParaRPr>
          </a:p>
        </p:txBody>
      </p:sp>
      <p:sp>
        <p:nvSpPr>
          <p:cNvPr id="6" name="Rectangle 3"/>
          <p:cNvSpPr>
            <a:spLocks noGrp="1" noChangeArrowheads="1"/>
          </p:cNvSpPr>
          <p:nvPr>
            <p:ph idx="1"/>
          </p:nvPr>
        </p:nvSpPr>
        <p:spPr bwMode="auto">
          <a:xfrm>
            <a:off x="609600" y="1463040"/>
            <a:ext cx="10972800" cy="48107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p:txBody>
      </p:sp>
    </p:spTree>
    <p:extLst>
      <p:ext uri="{BB962C8B-B14F-4D97-AF65-F5344CB8AC3E}">
        <p14:creationId xmlns:p14="http://schemas.microsoft.com/office/powerpoint/2010/main" val="1906925775"/>
      </p:ext>
    </p:extLst>
  </p:cSld>
  <p:clrMapOvr>
    <a:masterClrMapping/>
  </p:clrMapOvr>
  <p:transition spd="slow">
    <p:wipe dir="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and Sub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609600" y="1092197"/>
            <a:ext cx="10972800" cy="365760"/>
          </a:xfrm>
        </p:spPr>
        <p:txBody>
          <a:bodyPr tIns="36000" bIns="36000" anchor="ctr" anchorCtr="0">
            <a:normAutofit/>
          </a:bodyPr>
          <a:lstStyle>
            <a:lvl1pPr marL="2380" indent="0">
              <a:buNone/>
              <a:defRPr sz="2400">
                <a:solidFill>
                  <a:schemeClr val="accent2"/>
                </a:solidFill>
              </a:defRPr>
            </a:lvl1pPr>
          </a:lstStyle>
          <a:p>
            <a:pPr lvl="0"/>
            <a:r>
              <a:rPr lang="en-US"/>
              <a:t>Click to edit Master text styles</a:t>
            </a:r>
          </a:p>
        </p:txBody>
      </p:sp>
      <p:sp>
        <p:nvSpPr>
          <p:cNvPr id="4" name="Slide Number Placeholder 3"/>
          <p:cNvSpPr>
            <a:spLocks noGrp="1"/>
          </p:cNvSpPr>
          <p:nvPr>
            <p:ph type="sldNum" sz="quarter" idx="14"/>
          </p:nvPr>
        </p:nvSpPr>
        <p:spPr/>
        <p:txBody>
          <a:bodyPr/>
          <a:lstStyle/>
          <a:p>
            <a:fld id="{3C6CC810-8AE6-0546-A0FC-DB7D2235F0EB}" type="slidenum">
              <a:rPr lang="en-US" smtClean="0"/>
              <a:t>‹#›</a:t>
            </a:fld>
            <a:endParaRPr lang="en-US"/>
          </a:p>
        </p:txBody>
      </p:sp>
      <p:sp>
        <p:nvSpPr>
          <p:cNvPr id="8" name="Rectangle 2"/>
          <p:cNvSpPr>
            <a:spLocks noGrp="1" noChangeArrowheads="1"/>
          </p:cNvSpPr>
          <p:nvPr>
            <p:ph type="title"/>
          </p:nvPr>
        </p:nvSpPr>
        <p:spPr bwMode="auto">
          <a:xfrm>
            <a:off x="609600" y="243841"/>
            <a:ext cx="10972800" cy="848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
        <p:nvSpPr>
          <p:cNvPr id="10" name="Content Placeholder 8"/>
          <p:cNvSpPr>
            <a:spLocks noGrp="1"/>
          </p:cNvSpPr>
          <p:nvPr>
            <p:ph sz="quarter" idx="15"/>
          </p:nvPr>
        </p:nvSpPr>
        <p:spPr>
          <a:xfrm>
            <a:off x="609600" y="1579877"/>
            <a:ext cx="10972800" cy="469392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2887972"/>
      </p:ext>
    </p:extLst>
  </p:cSld>
  <p:clrMapOvr>
    <a:masterClrMapping/>
  </p:clrMapOvr>
  <p:transition spd="slow">
    <p:wipe dir="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1"/>
          </p:nvPr>
        </p:nvSpPr>
        <p:spPr/>
        <p:txBody>
          <a:bodyPr/>
          <a:lstStyle/>
          <a:p>
            <a:fld id="{3C6CC810-8AE6-0546-A0FC-DB7D2235F0EB}" type="slidenum">
              <a:rPr lang="en-US" smtClean="0"/>
              <a:t>‹#›</a:t>
            </a:fld>
            <a:endParaRPr lang="en-US"/>
          </a:p>
        </p:txBody>
      </p:sp>
    </p:spTree>
    <p:extLst>
      <p:ext uri="{BB962C8B-B14F-4D97-AF65-F5344CB8AC3E}">
        <p14:creationId xmlns:p14="http://schemas.microsoft.com/office/powerpoint/2010/main" val="60785446"/>
      </p:ext>
    </p:extLst>
  </p:cSld>
  <p:clrMapOvr>
    <a:masterClrMapping/>
  </p:clrMapOvr>
  <p:transition spd="slow">
    <p:wipe dir="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Slide Number Placeholder 2"/>
          <p:cNvSpPr>
            <a:spLocks noGrp="1"/>
          </p:cNvSpPr>
          <p:nvPr>
            <p:ph type="sldNum" sz="quarter" idx="14"/>
          </p:nvPr>
        </p:nvSpPr>
        <p:spPr/>
        <p:txBody>
          <a:bodyPr/>
          <a:lstStyle/>
          <a:p>
            <a:fld id="{3C6CC810-8AE6-0546-A0FC-DB7D2235F0EB}" type="slidenum">
              <a:rPr lang="en-US" smtClean="0"/>
              <a:t>‹#›</a:t>
            </a:fld>
            <a:endParaRPr lang="en-US"/>
          </a:p>
        </p:txBody>
      </p:sp>
      <p:sp>
        <p:nvSpPr>
          <p:cNvPr id="10" name="Text Placeholder 5"/>
          <p:cNvSpPr>
            <a:spLocks noGrp="1"/>
          </p:cNvSpPr>
          <p:nvPr>
            <p:ph type="body" sz="quarter" idx="12"/>
          </p:nvPr>
        </p:nvSpPr>
        <p:spPr>
          <a:xfrm>
            <a:off x="609600" y="1092197"/>
            <a:ext cx="10972800" cy="365760"/>
          </a:xfrm>
        </p:spPr>
        <p:txBody>
          <a:bodyPr tIns="36000" bIns="36000" anchor="ctr" anchorCtr="0">
            <a:normAutofit/>
          </a:bodyPr>
          <a:lstStyle>
            <a:lvl1pPr marL="2380" indent="0">
              <a:buNone/>
              <a:defRPr sz="2400">
                <a:solidFill>
                  <a:schemeClr val="accent2"/>
                </a:solidFill>
              </a:defRPr>
            </a:lvl1pPr>
          </a:lstStyle>
          <a:p>
            <a:pPr lvl="0"/>
            <a:r>
              <a:rPr lang="en-US"/>
              <a:t>Click to edit Master text styles</a:t>
            </a:r>
          </a:p>
        </p:txBody>
      </p:sp>
      <p:sp>
        <p:nvSpPr>
          <p:cNvPr id="11" name="Title 10"/>
          <p:cNvSpPr>
            <a:spLocks noGrp="1" noChangeArrowheads="1"/>
          </p:cNvSpPr>
          <p:nvPr>
            <p:ph type="title"/>
          </p:nvPr>
        </p:nvSpPr>
        <p:spPr bwMode="auto">
          <a:xfrm>
            <a:off x="609600" y="243841"/>
            <a:ext cx="10972800" cy="848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Tree>
    <p:extLst>
      <p:ext uri="{BB962C8B-B14F-4D97-AF65-F5344CB8AC3E}">
        <p14:creationId xmlns:p14="http://schemas.microsoft.com/office/powerpoint/2010/main" val="968672106"/>
      </p:ext>
    </p:extLst>
  </p:cSld>
  <p:clrMapOvr>
    <a:masterClrMapping/>
  </p:clrMapOvr>
  <p:transition spd="slow">
    <p:wipe dir="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609600" y="1463040"/>
            <a:ext cx="5364480" cy="4810761"/>
          </a:xfrm>
        </p:spPr>
        <p:txBody>
          <a:bodyPr/>
          <a:lstStyle>
            <a:lvl1pPr>
              <a:defRPr sz="2133"/>
            </a:lvl1pPr>
            <a:lvl2pPr>
              <a:defRPr sz="1867"/>
            </a:lvl2pPr>
            <a:lvl3pPr>
              <a:defRPr sz="1600"/>
            </a:lvl3pPr>
            <a:lvl4pPr>
              <a:defRPr sz="1467"/>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12"/>
          </p:nvPr>
        </p:nvSpPr>
        <p:spPr>
          <a:xfrm>
            <a:off x="6217920" y="1463040"/>
            <a:ext cx="5364480" cy="4810761"/>
          </a:xfrm>
        </p:spPr>
        <p:txBody>
          <a:bodyPr/>
          <a:lstStyle>
            <a:lvl1pPr>
              <a:defRPr sz="2133"/>
            </a:lvl1pPr>
            <a:lvl2pPr>
              <a:defRPr sz="1867"/>
            </a:lvl2pPr>
            <a:lvl3pPr>
              <a:defRPr sz="1600"/>
            </a:lvl3pPr>
            <a:lvl4pPr>
              <a:defRPr sz="1467"/>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
          <p:cNvSpPr>
            <a:spLocks noGrp="1"/>
          </p:cNvSpPr>
          <p:nvPr>
            <p:ph type="title"/>
          </p:nvPr>
        </p:nvSpPr>
        <p:spPr>
          <a:xfrm>
            <a:off x="609600" y="243840"/>
            <a:ext cx="10972800" cy="1097280"/>
          </a:xfrm>
        </p:spPr>
        <p:txBody>
          <a:bodyPr/>
          <a:lstStyle>
            <a:lvl1pPr>
              <a:defRPr baseline="0"/>
            </a:lvl1pPr>
          </a:lstStyle>
          <a:p>
            <a:r>
              <a:rPr lang="en-US"/>
              <a:t>Click to edit Master title style</a:t>
            </a:r>
            <a:endParaRPr lang="en-US" dirty="0"/>
          </a:p>
        </p:txBody>
      </p:sp>
      <p:sp>
        <p:nvSpPr>
          <p:cNvPr id="3" name="Slide Number Placeholder 2"/>
          <p:cNvSpPr>
            <a:spLocks noGrp="1"/>
          </p:cNvSpPr>
          <p:nvPr>
            <p:ph type="sldNum" sz="quarter" idx="14"/>
          </p:nvPr>
        </p:nvSpPr>
        <p:spPr/>
        <p:txBody>
          <a:bodyPr/>
          <a:lstStyle/>
          <a:p>
            <a:fld id="{3C6CC810-8AE6-0546-A0FC-DB7D2235F0EB}" type="slidenum">
              <a:rPr lang="en-US" smtClean="0"/>
              <a:t>‹#›</a:t>
            </a:fld>
            <a:endParaRPr lang="en-US"/>
          </a:p>
        </p:txBody>
      </p:sp>
    </p:spTree>
    <p:extLst>
      <p:ext uri="{BB962C8B-B14F-4D97-AF65-F5344CB8AC3E}">
        <p14:creationId xmlns:p14="http://schemas.microsoft.com/office/powerpoint/2010/main" val="689879327"/>
      </p:ext>
    </p:extLst>
  </p:cSld>
  <p:clrMapOvr>
    <a:masterClrMapping/>
  </p:clrMapOvr>
  <p:transition spd="slow">
    <p:wipe dir="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and Subtitle and 2 Column Content">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3C6CC810-8AE6-0546-A0FC-DB7D2235F0EB}" type="slidenum">
              <a:rPr lang="en-US" smtClean="0"/>
              <a:t>‹#›</a:t>
            </a:fld>
            <a:endParaRPr lang="en-US"/>
          </a:p>
        </p:txBody>
      </p:sp>
      <p:sp>
        <p:nvSpPr>
          <p:cNvPr id="9" name="Content Placeholder 4"/>
          <p:cNvSpPr>
            <a:spLocks noGrp="1"/>
          </p:cNvSpPr>
          <p:nvPr>
            <p:ph sz="quarter" idx="11"/>
          </p:nvPr>
        </p:nvSpPr>
        <p:spPr>
          <a:xfrm>
            <a:off x="609600" y="1579877"/>
            <a:ext cx="5364480" cy="4693923"/>
          </a:xfrm>
        </p:spPr>
        <p:txBody>
          <a:bodyPr/>
          <a:lstStyle>
            <a:lvl1pPr>
              <a:defRPr sz="2133"/>
            </a:lvl1pPr>
            <a:lvl2pPr>
              <a:defRPr sz="1867"/>
            </a:lvl2pPr>
            <a:lvl3pPr>
              <a:defRPr sz="1600"/>
            </a:lvl3pPr>
            <a:lvl4pPr>
              <a:defRPr sz="1467"/>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5"/>
          <p:cNvSpPr>
            <a:spLocks noGrp="1"/>
          </p:cNvSpPr>
          <p:nvPr>
            <p:ph sz="quarter" idx="16"/>
          </p:nvPr>
        </p:nvSpPr>
        <p:spPr>
          <a:xfrm>
            <a:off x="6217920" y="1579877"/>
            <a:ext cx="5364480" cy="4693923"/>
          </a:xfrm>
        </p:spPr>
        <p:txBody>
          <a:bodyPr/>
          <a:lstStyle>
            <a:lvl1pPr>
              <a:defRPr sz="2133"/>
            </a:lvl1pPr>
            <a:lvl2pPr>
              <a:defRPr sz="1867"/>
            </a:lvl2pPr>
            <a:lvl3pPr>
              <a:defRPr sz="1600"/>
            </a:lvl3pPr>
            <a:lvl4pPr>
              <a:defRPr sz="1467"/>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5"/>
          <p:cNvSpPr>
            <a:spLocks noGrp="1"/>
          </p:cNvSpPr>
          <p:nvPr>
            <p:ph type="body" sz="quarter" idx="12"/>
          </p:nvPr>
        </p:nvSpPr>
        <p:spPr>
          <a:xfrm>
            <a:off x="609600" y="1092197"/>
            <a:ext cx="10972800" cy="365760"/>
          </a:xfrm>
        </p:spPr>
        <p:txBody>
          <a:bodyPr tIns="36000" bIns="36000" anchor="ctr" anchorCtr="0">
            <a:normAutofit/>
          </a:bodyPr>
          <a:lstStyle>
            <a:lvl1pPr marL="2380" indent="0">
              <a:buNone/>
              <a:defRPr sz="2400">
                <a:solidFill>
                  <a:schemeClr val="accent2"/>
                </a:solidFill>
              </a:defRPr>
            </a:lvl1pPr>
          </a:lstStyle>
          <a:p>
            <a:pPr lvl="0"/>
            <a:r>
              <a:rPr lang="en-US"/>
              <a:t>Click to edit Master text styles</a:t>
            </a:r>
          </a:p>
        </p:txBody>
      </p:sp>
      <p:sp>
        <p:nvSpPr>
          <p:cNvPr id="15" name="Title 14"/>
          <p:cNvSpPr>
            <a:spLocks noGrp="1" noChangeArrowheads="1"/>
          </p:cNvSpPr>
          <p:nvPr>
            <p:ph type="title"/>
          </p:nvPr>
        </p:nvSpPr>
        <p:spPr bwMode="auto">
          <a:xfrm>
            <a:off x="609600" y="243841"/>
            <a:ext cx="10972800" cy="848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Tree>
    <p:extLst>
      <p:ext uri="{BB962C8B-B14F-4D97-AF65-F5344CB8AC3E}">
        <p14:creationId xmlns:p14="http://schemas.microsoft.com/office/powerpoint/2010/main" val="2350738880"/>
      </p:ext>
    </p:extLst>
  </p:cSld>
  <p:clrMapOvr>
    <a:masterClrMapping/>
  </p:clrMapOvr>
  <p:transition spd="slow">
    <p:wipe dir="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3C6CC810-8AE6-0546-A0FC-DB7D2235F0EB}" type="slidenum">
              <a:rPr lang="en-US" smtClean="0"/>
              <a:t>‹#›</a:t>
            </a:fld>
            <a:endParaRPr lang="en-US"/>
          </a:p>
        </p:txBody>
      </p:sp>
    </p:spTree>
    <p:extLst>
      <p:ext uri="{BB962C8B-B14F-4D97-AF65-F5344CB8AC3E}">
        <p14:creationId xmlns:p14="http://schemas.microsoft.com/office/powerpoint/2010/main" val="1933834306"/>
      </p:ext>
    </p:extLst>
  </p:cSld>
  <p:clrMapOvr>
    <a:masterClrMapping/>
  </p:clrMapOvr>
  <p:transition spd="slow">
    <p:wipe dir="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2202085"/>
      </p:ext>
    </p:extLst>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akeaway Righ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endParaRPr lang="en-US" dirty="0"/>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300" y="642645"/>
            <a:ext cx="7391400" cy="361959"/>
          </a:xfrm>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90" y="1088135"/>
            <a:ext cx="7392134" cy="236347"/>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2">
            <a:extLst>
              <a:ext uri="{FF2B5EF4-FFF2-40B4-BE49-F238E27FC236}">
                <a16:creationId xmlns:a16="http://schemas.microsoft.com/office/drawing/2014/main" id="{BAF42B5A-06ED-4E95-BBB8-F57FEE1F84E5}"/>
              </a:ext>
            </a:extLst>
          </p:cNvPr>
          <p:cNvSpPr>
            <a:spLocks noGrp="1"/>
          </p:cNvSpPr>
          <p:nvPr>
            <p:ph type="body" sz="quarter" idx="17"/>
          </p:nvPr>
        </p:nvSpPr>
        <p:spPr>
          <a:xfrm>
            <a:off x="8829674" y="2058988"/>
            <a:ext cx="2867026" cy="411162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292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Presenter Title">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609600" y="4770120"/>
            <a:ext cx="10972800" cy="487680"/>
          </a:xfrm>
        </p:spPr>
        <p:txBody>
          <a:bodyPr anchor="ctr" anchorCtr="0"/>
          <a:lstStyle>
            <a:lvl1pPr marL="2380" indent="0">
              <a:lnSpc>
                <a:spcPct val="100000"/>
              </a:lnSpc>
              <a:buNone/>
              <a:defRPr sz="1867">
                <a:latin typeface="+mj-lt"/>
              </a:defRPr>
            </a:lvl1pPr>
          </a:lstStyle>
          <a:p>
            <a:pPr lvl="0"/>
            <a:r>
              <a:rPr lang="en-US" dirty="0"/>
              <a:t>Venue and Date (if desired)</a:t>
            </a:r>
          </a:p>
        </p:txBody>
      </p:sp>
      <p:sp>
        <p:nvSpPr>
          <p:cNvPr id="8" name="Rectangle 2">
            <a:extLst>
              <a:ext uri="{FF2B5EF4-FFF2-40B4-BE49-F238E27FC236}">
                <a16:creationId xmlns:a16="http://schemas.microsoft.com/office/drawing/2014/main" id="{91929A1B-5FFB-4A44-9AF0-DD353E35B20A}"/>
              </a:ext>
            </a:extLst>
          </p:cNvPr>
          <p:cNvSpPr>
            <a:spLocks noGrp="1" noChangeArrowheads="1"/>
          </p:cNvSpPr>
          <p:nvPr>
            <p:ph type="title" hasCustomPrompt="1"/>
          </p:nvPr>
        </p:nvSpPr>
        <p:spPr bwMode="white">
          <a:xfrm>
            <a:off x="609600" y="2311401"/>
            <a:ext cx="10972800" cy="2433321"/>
          </a:xfrm>
          <a:prstGeom prst="rect">
            <a:avLst/>
          </a:prstGeom>
          <a:noFill/>
          <a:ln w="12700">
            <a:noFill/>
            <a:miter lim="800000"/>
            <a:headEnd/>
            <a:tailEnd/>
          </a:ln>
          <a:effectLst/>
        </p:spPr>
        <p:txBody>
          <a:bodyPr lIns="91440" tIns="45720" rIns="91440" bIns="0" anchor="ctr"/>
          <a:lstStyle>
            <a:lvl1pPr marL="0" indent="0" algn="l">
              <a:defRPr lang="en-US" sz="3733" i="0" kern="1200" dirty="0">
                <a:solidFill>
                  <a:schemeClr val="tx2"/>
                </a:solidFill>
                <a:latin typeface="+mj-lt"/>
                <a:ea typeface="+mn-ea"/>
                <a:cs typeface="+mn-cs"/>
                <a:sym typeface="Arial" pitchFamily="-107" charset="0"/>
              </a:defRPr>
            </a:lvl1pPr>
          </a:lstStyle>
          <a:p>
            <a:pPr lvl="0"/>
            <a:r>
              <a:rPr lang="en-US" dirty="0">
                <a:sym typeface="Arial" pitchFamily="-107" charset="0"/>
              </a:rPr>
              <a:t>Presentation Title</a:t>
            </a:r>
          </a:p>
        </p:txBody>
      </p:sp>
      <p:sp>
        <p:nvSpPr>
          <p:cNvPr id="10" name="Text Placeholder 8">
            <a:extLst>
              <a:ext uri="{FF2B5EF4-FFF2-40B4-BE49-F238E27FC236}">
                <a16:creationId xmlns:a16="http://schemas.microsoft.com/office/drawing/2014/main" id="{6BCAB346-87B1-414A-BEA0-316388484877}"/>
              </a:ext>
            </a:extLst>
          </p:cNvPr>
          <p:cNvSpPr>
            <a:spLocks noGrp="1"/>
          </p:cNvSpPr>
          <p:nvPr>
            <p:ph type="body" sz="quarter" idx="10" hasCustomPrompt="1"/>
          </p:nvPr>
        </p:nvSpPr>
        <p:spPr>
          <a:xfrm>
            <a:off x="609600" y="5257800"/>
            <a:ext cx="10972800" cy="914400"/>
          </a:xfrm>
        </p:spPr>
        <p:txBody>
          <a:bodyPr lIns="91440" tIns="45720" rIns="91440" bIns="45720" anchor="t"/>
          <a:lstStyle>
            <a:lvl1pPr marL="2380" indent="0" algn="l">
              <a:lnSpc>
                <a:spcPct val="120000"/>
              </a:lnSpc>
              <a:spcBef>
                <a:spcPts val="0"/>
              </a:spcBef>
              <a:buNone/>
              <a:defRPr lang="en-US" sz="2400" b="1" i="0" kern="1200" dirty="0" smtClean="0">
                <a:solidFill>
                  <a:schemeClr val="tx2"/>
                </a:solidFill>
                <a:latin typeface="+mj-lt"/>
                <a:ea typeface="+mn-ea"/>
                <a:cs typeface="+mn-cs"/>
                <a:sym typeface="Arial" pitchFamily="34" charset="0"/>
              </a:defRPr>
            </a:lvl1pPr>
            <a:lvl2pPr marL="257168" indent="0">
              <a:buNone/>
              <a:defRPr/>
            </a:lvl2pPr>
            <a:lvl3pPr marL="515527" indent="0">
              <a:buNone/>
              <a:defRPr/>
            </a:lvl3pPr>
            <a:lvl4pPr marL="728644" indent="0">
              <a:buNone/>
              <a:defRPr/>
            </a:lvl4pPr>
            <a:lvl5pPr marL="941760" indent="0">
              <a:buNone/>
              <a:defRPr/>
            </a:lvl5pPr>
          </a:lstStyle>
          <a:p>
            <a:pPr lvl="0"/>
            <a:r>
              <a:rPr lang="en-US" dirty="0"/>
              <a:t>Presenter Name and Title</a:t>
            </a:r>
          </a:p>
        </p:txBody>
      </p:sp>
      <p:cxnSp>
        <p:nvCxnSpPr>
          <p:cNvPr id="11" name="Straight Connector 10">
            <a:extLst>
              <a:ext uri="{FF2B5EF4-FFF2-40B4-BE49-F238E27FC236}">
                <a16:creationId xmlns:a16="http://schemas.microsoft.com/office/drawing/2014/main" id="{050B7BFF-E32F-5443-AC24-F5FD9B2145EF}"/>
              </a:ext>
            </a:extLst>
          </p:cNvPr>
          <p:cNvCxnSpPr/>
          <p:nvPr userDrawn="1"/>
        </p:nvCxnSpPr>
        <p:spPr bwMode="auto">
          <a:xfrm>
            <a:off x="609600" y="5257800"/>
            <a:ext cx="10972800" cy="0"/>
          </a:xfrm>
          <a:prstGeom prst="line">
            <a:avLst/>
          </a:prstGeom>
          <a:solidFill>
            <a:srgbClr val="0183B7"/>
          </a:solidFill>
          <a:ln w="3175" cap="flat" cmpd="sng" algn="ctr">
            <a:solidFill>
              <a:schemeClr val="tx2"/>
            </a:solidFill>
            <a:prstDash val="solid"/>
            <a:round/>
            <a:headEnd type="none" w="med" len="med"/>
            <a:tailEnd type="none" w="med" len="med"/>
          </a:ln>
          <a:effectLst/>
        </p:spPr>
      </p:cxnSp>
      <p:pic>
        <p:nvPicPr>
          <p:cNvPr id="12" name="Picture 11">
            <a:extLst>
              <a:ext uri="{FF2B5EF4-FFF2-40B4-BE49-F238E27FC236}">
                <a16:creationId xmlns:a16="http://schemas.microsoft.com/office/drawing/2014/main" id="{9CF609FE-3772-6247-AD7B-62A03B661C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5828" y="505969"/>
            <a:ext cx="4165600" cy="1468641"/>
          </a:xfrm>
          <a:prstGeom prst="rect">
            <a:avLst/>
          </a:prstGeom>
        </p:spPr>
      </p:pic>
    </p:spTree>
    <p:extLst>
      <p:ext uri="{BB962C8B-B14F-4D97-AF65-F5344CB8AC3E}">
        <p14:creationId xmlns:p14="http://schemas.microsoft.com/office/powerpoint/2010/main" val="7119981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Segue">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0E7775-E167-8943-AABE-4958005DB324}"/>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l="-1" t="17046" r="62222" b="14772"/>
          <a:stretch/>
        </p:blipFill>
        <p:spPr>
          <a:xfrm>
            <a:off x="5689600" y="388677"/>
            <a:ext cx="6374936" cy="4056324"/>
          </a:xfrm>
          <a:prstGeom prst="rect">
            <a:avLst/>
          </a:prstGeom>
          <a:effectLst>
            <a:reflection stA="50000" endPos="50000" dir="5400000" sy="-100000" algn="bl" rotWithShape="0"/>
          </a:effectLst>
        </p:spPr>
      </p:pic>
      <p:sp>
        <p:nvSpPr>
          <p:cNvPr id="6" name="Title 1"/>
          <p:cNvSpPr>
            <a:spLocks noGrp="1"/>
          </p:cNvSpPr>
          <p:nvPr>
            <p:ph type="ctrTitle" hasCustomPrompt="1"/>
          </p:nvPr>
        </p:nvSpPr>
        <p:spPr>
          <a:xfrm>
            <a:off x="609600" y="2390655"/>
            <a:ext cx="10972800" cy="1950720"/>
          </a:xfrm>
          <a:prstGeom prst="rect">
            <a:avLst/>
          </a:prstGeom>
        </p:spPr>
        <p:txBody>
          <a:bodyPr wrap="square" anchor="b">
            <a:normAutofit/>
          </a:bodyPr>
          <a:lstStyle>
            <a:lvl1pPr marL="0" indent="0" algn="l">
              <a:lnSpc>
                <a:spcPct val="90000"/>
              </a:lnSpc>
              <a:buFont typeface="Arial" panose="020B0604020202020204" pitchFamily="34" charset="0"/>
              <a:buNone/>
              <a:defRPr sz="3733" b="0" i="0" spc="0" baseline="0">
                <a:solidFill>
                  <a:schemeClr val="tx2"/>
                </a:solidFill>
                <a:latin typeface="+mj-lt"/>
                <a:cs typeface="Arial Regular"/>
              </a:defRPr>
            </a:lvl1pPr>
          </a:lstStyle>
          <a:p>
            <a:r>
              <a:rPr lang="en-GB" dirty="0"/>
              <a:t>Section Title Goes Here</a:t>
            </a:r>
            <a:endParaRPr lang="en-US" dirty="0"/>
          </a:p>
        </p:txBody>
      </p:sp>
      <p:sp>
        <p:nvSpPr>
          <p:cNvPr id="11" name="Content Placeholder 10">
            <a:extLst>
              <a:ext uri="{FF2B5EF4-FFF2-40B4-BE49-F238E27FC236}">
                <a16:creationId xmlns:a16="http://schemas.microsoft.com/office/drawing/2014/main" id="{B169C137-D89B-4849-9E97-33F8B5DC840A}"/>
              </a:ext>
            </a:extLst>
          </p:cNvPr>
          <p:cNvSpPr>
            <a:spLocks noGrp="1"/>
          </p:cNvSpPr>
          <p:nvPr>
            <p:ph sz="quarter" idx="10"/>
          </p:nvPr>
        </p:nvSpPr>
        <p:spPr>
          <a:xfrm>
            <a:off x="609600" y="4343400"/>
            <a:ext cx="10972800" cy="914400"/>
          </a:xfrm>
        </p:spPr>
        <p:txBody>
          <a:bodyPr/>
          <a:lstStyle>
            <a:lvl1pPr marL="2380" indent="0">
              <a:buNone/>
              <a:defRPr sz="2667" b="0" i="1">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256528797"/>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300" y="6534115"/>
            <a:ext cx="10489691" cy="116955"/>
          </a:xfrm>
        </p:spPr>
        <p:txBody>
          <a:bodyPr/>
          <a:lstStyle>
            <a:lvl1pPr>
              <a:defRPr>
                <a:solidFill>
                  <a:schemeClr val="accent5">
                    <a:lumMod val="60000"/>
                    <a:lumOff val="40000"/>
                  </a:schemeClr>
                </a:solidFill>
              </a:defRPr>
            </a:lvl1pPr>
          </a:lstStyle>
          <a:p>
            <a:endParaRPr lang="en-US" dirty="0"/>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7"/>
            <a:ext cx="11187112" cy="429028"/>
          </a:xfrm>
        </p:spPr>
        <p:txBody>
          <a:bodyPr/>
          <a:lstStyle/>
          <a:p>
            <a:r>
              <a:rPr lang="en-US"/>
              <a:t>Click to edit Master title style</a:t>
            </a:r>
            <a:endParaRPr lang="en-US" dirty="0"/>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4"/>
            <a:ext cx="11187112" cy="46817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90" y="1088135"/>
            <a:ext cx="11188223" cy="358240"/>
          </a:xfrm>
          <a:prstGeom prst="rect">
            <a:avLst/>
          </a:prstGeom>
        </p:spPr>
        <p:txBody>
          <a:bodyPr>
            <a:spAutoFit/>
          </a:bodyPr>
          <a:lstStyle>
            <a:lvl1pPr marL="0" indent="0" algn="l" defTabSz="914377"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3229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CC3B9-DC06-BC03-2064-B8B03D9D9F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F50B8A-9BC6-FE3F-8DE1-B44635E0AEE6}"/>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380B69-596F-92FB-4E73-A40F73DC82DE}"/>
              </a:ext>
            </a:extLst>
          </p:cNvPr>
          <p:cNvSpPr>
            <a:spLocks noGrp="1"/>
          </p:cNvSpPr>
          <p:nvPr>
            <p:ph type="dt" sz="half" idx="10"/>
          </p:nvPr>
        </p:nvSpPr>
        <p:spPr/>
        <p:txBody>
          <a:bodyPr/>
          <a:lstStyle/>
          <a:p>
            <a:fld id="{6C797D03-B964-4094-8033-FF5EA9122628}" type="datetimeFigureOut">
              <a:rPr lang="en-US" smtClean="0"/>
              <a:t>11/6/2024</a:t>
            </a:fld>
            <a:endParaRPr lang="en-US"/>
          </a:p>
        </p:txBody>
      </p:sp>
      <p:sp>
        <p:nvSpPr>
          <p:cNvPr id="5" name="Footer Placeholder 4">
            <a:extLst>
              <a:ext uri="{FF2B5EF4-FFF2-40B4-BE49-F238E27FC236}">
                <a16:creationId xmlns:a16="http://schemas.microsoft.com/office/drawing/2014/main" id="{BDABB1BD-E590-B038-BD57-4E917094F2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A8EC71-B72A-08D2-93D0-6CA6CB3F57DA}"/>
              </a:ext>
            </a:extLst>
          </p:cNvPr>
          <p:cNvSpPr>
            <a:spLocks noGrp="1"/>
          </p:cNvSpPr>
          <p:nvPr>
            <p:ph type="sldNum" sz="quarter" idx="12"/>
          </p:nvPr>
        </p:nvSpPr>
        <p:spPr/>
        <p:txBody>
          <a:bodyPr/>
          <a:lstStyle/>
          <a:p>
            <a:fld id="{C97413BF-25B6-422D-BAD0-596ECFACDBEC}" type="slidenum">
              <a:rPr lang="en-US" smtClean="0"/>
              <a:t>‹#›</a:t>
            </a:fld>
            <a:endParaRPr lang="en-US"/>
          </a:p>
        </p:txBody>
      </p:sp>
    </p:spTree>
    <p:extLst>
      <p:ext uri="{BB962C8B-B14F-4D97-AF65-F5344CB8AC3E}">
        <p14:creationId xmlns:p14="http://schemas.microsoft.com/office/powerpoint/2010/main" val="266480299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74E20-2757-B7F7-678C-8C2E84FF69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7DC59B-4DF0-3AC5-6685-A4FEDBBEF52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6D1B03-FEFB-F022-6429-BCFB94A650DE}"/>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713A56-F3D2-4D92-6D56-28552922814C}"/>
              </a:ext>
            </a:extLst>
          </p:cNvPr>
          <p:cNvSpPr>
            <a:spLocks noGrp="1"/>
          </p:cNvSpPr>
          <p:nvPr>
            <p:ph type="dt" sz="half" idx="10"/>
          </p:nvPr>
        </p:nvSpPr>
        <p:spPr/>
        <p:txBody>
          <a:bodyPr/>
          <a:lstStyle/>
          <a:p>
            <a:fld id="{6C797D03-B964-4094-8033-FF5EA9122628}" type="datetimeFigureOut">
              <a:rPr lang="en-US" smtClean="0"/>
              <a:t>11/6/2024</a:t>
            </a:fld>
            <a:endParaRPr lang="en-US"/>
          </a:p>
        </p:txBody>
      </p:sp>
      <p:sp>
        <p:nvSpPr>
          <p:cNvPr id="6" name="Footer Placeholder 5">
            <a:extLst>
              <a:ext uri="{FF2B5EF4-FFF2-40B4-BE49-F238E27FC236}">
                <a16:creationId xmlns:a16="http://schemas.microsoft.com/office/drawing/2014/main" id="{294CF449-823C-E267-0D5B-D74A4A9A60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EA7A86-1A58-8BD1-3CDA-E6324DFC0743}"/>
              </a:ext>
            </a:extLst>
          </p:cNvPr>
          <p:cNvSpPr>
            <a:spLocks noGrp="1"/>
          </p:cNvSpPr>
          <p:nvPr>
            <p:ph type="sldNum" sz="quarter" idx="12"/>
          </p:nvPr>
        </p:nvSpPr>
        <p:spPr/>
        <p:txBody>
          <a:bodyPr/>
          <a:lstStyle/>
          <a:p>
            <a:fld id="{C97413BF-25B6-422D-BAD0-596ECFACDBEC}" type="slidenum">
              <a:rPr lang="en-US" smtClean="0"/>
              <a:t>‹#›</a:t>
            </a:fld>
            <a:endParaRPr lang="en-US"/>
          </a:p>
        </p:txBody>
      </p:sp>
    </p:spTree>
    <p:extLst>
      <p:ext uri="{BB962C8B-B14F-4D97-AF65-F5344CB8AC3E}">
        <p14:creationId xmlns:p14="http://schemas.microsoft.com/office/powerpoint/2010/main" val="73070597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2_Title Only" type="titleOnly">
  <p:cSld name="2_Title Only">
    <p:spTree>
      <p:nvGrpSpPr>
        <p:cNvPr id="1" name="Shape 15"/>
        <p:cNvGrpSpPr/>
        <p:nvPr/>
      </p:nvGrpSpPr>
      <p:grpSpPr>
        <a:xfrm>
          <a:off x="0" y="0"/>
          <a:ext cx="0" cy="0"/>
          <a:chOff x="0" y="0"/>
          <a:chExt cx="0" cy="0"/>
        </a:xfrm>
      </p:grpSpPr>
      <p:sp>
        <p:nvSpPr>
          <p:cNvPr id="17" name="Google Shape;17;p17"/>
          <p:cNvSpPr txBox="1">
            <a:spLocks noGrp="1"/>
          </p:cNvSpPr>
          <p:nvPr>
            <p:ph type="title"/>
          </p:nvPr>
        </p:nvSpPr>
        <p:spPr>
          <a:xfrm>
            <a:off x="838201" y="365126"/>
            <a:ext cx="7310569" cy="6302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D6697"/>
              </a:buClr>
              <a:buSzPts val="3200"/>
              <a:buFont typeface="Poppins"/>
              <a:buNone/>
              <a:defRPr sz="3200" b="0" i="0">
                <a:solidFill>
                  <a:srgbClr val="0D6697"/>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06889792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EB57F7-8240-3947-AA75-94E96320E24A}"/>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88066C00-E8B5-7747-813B-A4C1DA35ADEB}"/>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103B7DF8-65F0-A841-B9BD-2D05179ED9A6}"/>
              </a:ext>
            </a:extLst>
          </p:cNvPr>
          <p:cNvSpPr>
            <a:spLocks noGrp="1"/>
          </p:cNvSpPr>
          <p:nvPr>
            <p:ph type="dt" sz="half" idx="10"/>
          </p:nvPr>
        </p:nvSpPr>
        <p:spPr/>
        <p:txBody>
          <a:bodyPr/>
          <a:lstStyle/>
          <a:p>
            <a:pPr defTabSz="609585">
              <a:defRPr/>
            </a:pPr>
            <a:fld id="{09F7C762-229D-9449-AEDD-902769D76469}" type="datetimeFigureOut">
              <a:rPr lang="en-US" sz="2400" smtClean="0">
                <a:solidFill>
                  <a:srgbClr val="000000"/>
                </a:solidFill>
              </a:rPr>
              <a:pPr defTabSz="609585">
                <a:defRPr/>
              </a:pPr>
              <a:t>11/6/2024</a:t>
            </a:fld>
            <a:endParaRPr lang="en-US" sz="2400">
              <a:solidFill>
                <a:srgbClr val="000000"/>
              </a:solidFill>
            </a:endParaRPr>
          </a:p>
        </p:txBody>
      </p:sp>
      <p:sp>
        <p:nvSpPr>
          <p:cNvPr id="5" name="Fußzeilenplatzhalter 4">
            <a:extLst>
              <a:ext uri="{FF2B5EF4-FFF2-40B4-BE49-F238E27FC236}">
                <a16:creationId xmlns:a16="http://schemas.microsoft.com/office/drawing/2014/main" id="{FC96A74B-CD34-E445-9B69-A9084A25F387}"/>
              </a:ext>
            </a:extLst>
          </p:cNvPr>
          <p:cNvSpPr>
            <a:spLocks noGrp="1"/>
          </p:cNvSpPr>
          <p:nvPr>
            <p:ph type="ftr" sz="quarter" idx="11"/>
          </p:nvPr>
        </p:nvSpPr>
        <p:spPr/>
        <p:txBody>
          <a:bodyPr/>
          <a:lstStyle/>
          <a:p>
            <a:pPr defTabSz="609585">
              <a:defRPr/>
            </a:pPr>
            <a:endParaRPr lang="en-US" sz="2400">
              <a:solidFill>
                <a:srgbClr val="000000"/>
              </a:solidFill>
            </a:endParaRPr>
          </a:p>
        </p:txBody>
      </p:sp>
      <p:sp>
        <p:nvSpPr>
          <p:cNvPr id="6" name="Foliennummernplatzhalter 5">
            <a:extLst>
              <a:ext uri="{FF2B5EF4-FFF2-40B4-BE49-F238E27FC236}">
                <a16:creationId xmlns:a16="http://schemas.microsoft.com/office/drawing/2014/main" id="{77827539-9460-FB44-A9A8-854C796993B0}"/>
              </a:ext>
            </a:extLst>
          </p:cNvPr>
          <p:cNvSpPr>
            <a:spLocks noGrp="1"/>
          </p:cNvSpPr>
          <p:nvPr>
            <p:ph type="sldNum" sz="quarter" idx="12"/>
          </p:nvPr>
        </p:nvSpPr>
        <p:spPr/>
        <p:txBody>
          <a:bodyPr/>
          <a:lstStyle/>
          <a:p>
            <a:pPr defTabSz="609585">
              <a:defRPr/>
            </a:pPr>
            <a:fld id="{D8C2E441-8469-C540-996E-CE9181E456B2}" type="slidenum">
              <a:rPr lang="en-US" smtClean="0">
                <a:solidFill>
                  <a:srgbClr val="000000"/>
                </a:solidFill>
              </a:rPr>
              <a:pPr defTabSz="609585">
                <a:defRPr/>
              </a:pPr>
              <a:t>‹#›</a:t>
            </a:fld>
            <a:endParaRPr lang="en-US">
              <a:solidFill>
                <a:srgbClr val="000000"/>
              </a:solidFill>
            </a:endParaRPr>
          </a:p>
        </p:txBody>
      </p:sp>
    </p:spTree>
    <p:extLst>
      <p:ext uri="{BB962C8B-B14F-4D97-AF65-F5344CB8AC3E}">
        <p14:creationId xmlns:p14="http://schemas.microsoft.com/office/powerpoint/2010/main" val="75579898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Title_Dark Blue">
    <p:bg>
      <p:bgPr>
        <a:solidFill>
          <a:schemeClr val="accent2"/>
        </a:solid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F85A682B-163D-4AA4-9385-052F4D99BE2E}"/>
              </a:ext>
            </a:extLst>
          </p:cNvPr>
          <p:cNvSpPr>
            <a:spLocks noChangeAspect="1" noEditPoints="1"/>
          </p:cNvSpPr>
          <p:nvPr userDrawn="1"/>
        </p:nvSpPr>
        <p:spPr bwMode="black">
          <a:xfrm>
            <a:off x="515937" y="460180"/>
            <a:ext cx="1817861" cy="33319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6" name="Title 2">
            <a:extLst>
              <a:ext uri="{FF2B5EF4-FFF2-40B4-BE49-F238E27FC236}">
                <a16:creationId xmlns:a16="http://schemas.microsoft.com/office/drawing/2014/main" id="{62C0E76A-32B9-4D4D-B734-7A849718BDEC}"/>
              </a:ext>
            </a:extLst>
          </p:cNvPr>
          <p:cNvSpPr>
            <a:spLocks noGrp="1"/>
          </p:cNvSpPr>
          <p:nvPr>
            <p:ph type="title" hasCustomPrompt="1"/>
          </p:nvPr>
        </p:nvSpPr>
        <p:spPr bwMode="gray">
          <a:xfrm>
            <a:off x="515938" y="1586753"/>
            <a:ext cx="5185615" cy="2202610"/>
          </a:xfrm>
        </p:spPr>
        <p:txBody>
          <a:bodyPr wrap="square" anchor="b">
            <a:noAutofit/>
          </a:bodyPr>
          <a:lstStyle>
            <a:lvl1pPr marL="0" algn="l" defTabSz="914400" rtl="0" eaLnBrk="1" latinLnBrk="0" hangingPunct="1">
              <a:lnSpc>
                <a:spcPct val="80000"/>
              </a:lnSpc>
              <a:defRPr lang="en-US" sz="4800" kern="1200" spc="0" dirty="0">
                <a:solidFill>
                  <a:schemeClr val="tx1"/>
                </a:solidFill>
                <a:latin typeface="Aptos" panose="020B0004020202020204" pitchFamily="34" charset="0"/>
                <a:ea typeface="Alfabet" pitchFamily="2" charset="0"/>
                <a:cs typeface="Microsoft Sans Serif" panose="020B0604020202020204" pitchFamily="34" charset="0"/>
              </a:defRPr>
            </a:lvl1pPr>
          </a:lstStyle>
          <a:p>
            <a:r>
              <a:rPr lang="en-US" sz="4800" spc="-110">
                <a:solidFill>
                  <a:srgbClr val="FFFFFE"/>
                </a:solidFill>
                <a:ea typeface="Alfabet" pitchFamily="2" charset="0"/>
                <a:cs typeface="Microsoft Sans Serif" panose="020B0604020202020204" pitchFamily="34" charset="0"/>
              </a:rPr>
              <a:t>Presentation </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title goes here</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4 lines</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maximum</a:t>
            </a:r>
            <a:endParaRPr lang="en-US"/>
          </a:p>
        </p:txBody>
      </p:sp>
      <p:sp>
        <p:nvSpPr>
          <p:cNvPr id="12" name="Text Placeholder 22">
            <a:extLst>
              <a:ext uri="{FF2B5EF4-FFF2-40B4-BE49-F238E27FC236}">
                <a16:creationId xmlns:a16="http://schemas.microsoft.com/office/drawing/2014/main" id="{44604CD0-227D-BEAE-79E8-1BAFEC1EA9E4}"/>
              </a:ext>
            </a:extLst>
          </p:cNvPr>
          <p:cNvSpPr>
            <a:spLocks noGrp="1"/>
          </p:cNvSpPr>
          <p:nvPr>
            <p:ph type="body" sz="quarter" idx="13" hasCustomPrompt="1"/>
          </p:nvPr>
        </p:nvSpPr>
        <p:spPr>
          <a:xfrm>
            <a:off x="515939" y="4539039"/>
            <a:ext cx="5185614" cy="263149"/>
          </a:xfrm>
        </p:spPr>
        <p:txBody>
          <a:bodyPr wrap="square" anchor="t">
            <a:noAutofit/>
          </a:bodyPr>
          <a:lstStyle>
            <a:lvl1pPr marL="0" indent="0">
              <a:buNone/>
              <a:defRPr sz="1800" spc="0">
                <a:solidFill>
                  <a:schemeClr val="tx1"/>
                </a:solidFill>
              </a:defRPr>
            </a:lvl1pPr>
          </a:lstStyle>
          <a:p>
            <a:pPr lvl="0"/>
            <a:r>
              <a:rPr lang="en-US"/>
              <a:t>Speaker title, Employing entity</a:t>
            </a:r>
          </a:p>
        </p:txBody>
      </p:sp>
      <p:pic>
        <p:nvPicPr>
          <p:cNvPr id="8" name="Picture 2">
            <a:extLst>
              <a:ext uri="{FF2B5EF4-FFF2-40B4-BE49-F238E27FC236}">
                <a16:creationId xmlns:a16="http://schemas.microsoft.com/office/drawing/2014/main" id="{6601EB22-A8D1-0743-7BB0-822BDDB5C9C7}"/>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r="83264"/>
          <a:stretch/>
        </p:blipFill>
        <p:spPr bwMode="auto">
          <a:xfrm>
            <a:off x="10296108" y="4802188"/>
            <a:ext cx="938292" cy="1029289"/>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7">
            <a:extLst>
              <a:ext uri="{FF2B5EF4-FFF2-40B4-BE49-F238E27FC236}">
                <a16:creationId xmlns:a16="http://schemas.microsoft.com/office/drawing/2014/main" id="{A0B80601-89FF-5E35-853D-D75C06D14573}"/>
              </a:ext>
            </a:extLst>
          </p:cNvPr>
          <p:cNvSpPr>
            <a:spLocks noGrp="1"/>
          </p:cNvSpPr>
          <p:nvPr>
            <p:ph type="body" sz="quarter" idx="10" hasCustomPrompt="1"/>
          </p:nvPr>
        </p:nvSpPr>
        <p:spPr bwMode="gray">
          <a:xfrm>
            <a:off x="515937" y="4080516"/>
            <a:ext cx="5186783" cy="450485"/>
          </a:xfrm>
          <a:prstGeom prst="rect">
            <a:avLst/>
          </a:prstGeom>
        </p:spPr>
        <p:txBody>
          <a:bodyPr>
            <a:noAutofit/>
          </a:bodyPr>
          <a:lstStyle>
            <a:lvl1pPr marL="0" indent="0" algn="l" defTabSz="914400" rtl="0" eaLnBrk="1" latinLnBrk="0" hangingPunct="1">
              <a:lnSpc>
                <a:spcPct val="96000"/>
              </a:lnSpc>
              <a:spcBef>
                <a:spcPts val="0"/>
              </a:spcBef>
              <a:spcAft>
                <a:spcPts val="600"/>
              </a:spcAft>
              <a:buFont typeface="Microsoft Sans Serif" panose="020B0604020202020204" pitchFamily="34" charset="0"/>
              <a:buChar char="​"/>
              <a:defRPr lang="en-US" sz="2800" kern="1200" spc="-50" baseline="0" dirty="0">
                <a:solidFill>
                  <a:schemeClr val="tx1"/>
                </a:solidFill>
                <a:latin typeface="+mj-lt"/>
                <a:ea typeface="Alfabet" pitchFamily="2" charset="0"/>
                <a:cs typeface="Microsoft Sans Serif" panose="020B0604020202020204" pitchFamily="34" charset="0"/>
              </a:defRPr>
            </a:lvl1pPr>
            <a:lvl2pPr marL="0" indent="0" algn="l" defTabSz="914400" rtl="0" eaLnBrk="1" latinLnBrk="0" hangingPunct="1">
              <a:lnSpc>
                <a:spcPct val="96000"/>
              </a:lnSpc>
              <a:spcBef>
                <a:spcPts val="0"/>
              </a:spcBef>
              <a:buFont typeface="Microsoft Sans Serif" panose="020B0604020202020204" pitchFamily="34" charset="0"/>
              <a:buNone/>
              <a:defRPr lang="en-US" sz="2000" kern="1200" dirty="0">
                <a:solidFill>
                  <a:schemeClr val="tx1"/>
                </a:solidFill>
                <a:latin typeface="Aptos" panose="020B0004020202020204" pitchFamily="34" charset="0"/>
                <a:ea typeface="Alfabet" pitchFamily="2" charset="0"/>
                <a:cs typeface="Microsoft Sans Serif" panose="020B0604020202020204" pitchFamily="34" charset="0"/>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p:txBody>
      </p:sp>
      <p:sp>
        <p:nvSpPr>
          <p:cNvPr id="4" name="TextBox 3">
            <a:extLst>
              <a:ext uri="{FF2B5EF4-FFF2-40B4-BE49-F238E27FC236}">
                <a16:creationId xmlns:a16="http://schemas.microsoft.com/office/drawing/2014/main" id="{762F7825-67D8-BEB0-EF71-6CA04CEAC158}"/>
              </a:ext>
            </a:extLst>
          </p:cNvPr>
          <p:cNvSpPr txBox="1"/>
          <p:nvPr userDrawn="1"/>
        </p:nvSpPr>
        <p:spPr>
          <a:xfrm>
            <a:off x="515938"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a:solidFill>
                  <a:schemeClr val="accent6">
                    <a:lumMod val="90000"/>
                  </a:schemeClr>
                </a:solidFill>
              </a:rPr>
              <a:t>Confidential – Qualcomm Technologies, Inc. and/or its affiliated companies – May Contain Trade Secrets</a:t>
            </a:r>
          </a:p>
        </p:txBody>
      </p:sp>
      <p:sp>
        <p:nvSpPr>
          <p:cNvPr id="5" name="TextBox 4">
            <a:extLst>
              <a:ext uri="{FF2B5EF4-FFF2-40B4-BE49-F238E27FC236}">
                <a16:creationId xmlns:a16="http://schemas.microsoft.com/office/drawing/2014/main" id="{14D08477-758A-76A7-39C3-518BAEFAD224}"/>
              </a:ext>
            </a:extLst>
          </p:cNvPr>
          <p:cNvSpPr txBox="1"/>
          <p:nvPr userDrawn="1"/>
        </p:nvSpPr>
        <p:spPr>
          <a:xfrm>
            <a:off x="515938" y="6096960"/>
            <a:ext cx="5247709"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marL="0" lvl="0" indent="0" algn="l" defTabSz="685800" rtl="0" eaLnBrk="1" latinLnBrk="0" hangingPunct="1">
              <a:lnSpc>
                <a:spcPct val="95000"/>
              </a:lnSpc>
              <a:spcBef>
                <a:spcPts val="1200"/>
              </a:spcBef>
              <a:buClr>
                <a:srgbClr val="3253DC"/>
              </a:buClr>
              <a:buFont typeface="Arial" panose="020B0604020202020204" pitchFamily="34" charset="0"/>
              <a:buNone/>
              <a:tabLst/>
            </a:pPr>
            <a:r>
              <a:rPr lang="en-CA" sz="800" kern="1200" baseline="0">
                <a:solidFill>
                  <a:schemeClr val="accent6">
                    <a:lumMod val="90000"/>
                  </a:schemeClr>
                </a:solidFill>
                <a:latin typeface="+mn-lt"/>
                <a:ea typeface="+mn-ea"/>
                <a:cs typeface="+mn-cs"/>
              </a:rPr>
              <a:t>Snapdragon and Qualcomm branded products are products of Qualcomm Technologies, Inc. and/or its subsidiaries. Qualcomm patented technologies are licensed by Qualcomm Incorporated.</a:t>
            </a:r>
            <a:endParaRPr lang="en-US" sz="800" kern="1200" baseline="0">
              <a:solidFill>
                <a:schemeClr val="accent6">
                  <a:lumMod val="90000"/>
                </a:schemeClr>
              </a:solidFill>
              <a:latin typeface="+mn-lt"/>
              <a:ea typeface="+mn-ea"/>
              <a:cs typeface="+mn-cs"/>
            </a:endParaRPr>
          </a:p>
        </p:txBody>
      </p:sp>
      <p:pic>
        <p:nvPicPr>
          <p:cNvPr id="6" name="Graphic 5">
            <a:extLst>
              <a:ext uri="{FF2B5EF4-FFF2-40B4-BE49-F238E27FC236}">
                <a16:creationId xmlns:a16="http://schemas.microsoft.com/office/drawing/2014/main" id="{D8063254-F261-DFD9-4AB5-B77C4B3645C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 t="32310" r="22445" b="38"/>
          <a:stretch/>
        </p:blipFill>
        <p:spPr>
          <a:xfrm rot="9900000" flipH="1">
            <a:off x="4889643" y="240133"/>
            <a:ext cx="8392749" cy="7320983"/>
          </a:xfrm>
          <a:custGeom>
            <a:avLst/>
            <a:gdLst>
              <a:gd name="connsiteX0" fmla="*/ 8392749 w 8392749"/>
              <a:gd name="connsiteY0" fmla="*/ 7320983 h 7320983"/>
              <a:gd name="connsiteX1" fmla="*/ 6431098 w 8392749"/>
              <a:gd name="connsiteY1" fmla="*/ 0 h 7320983"/>
              <a:gd name="connsiteX2" fmla="*/ 0 w 8392749"/>
              <a:gd name="connsiteY2" fmla="*/ 1723207 h 7320983"/>
              <a:gd name="connsiteX3" fmla="*/ 0 w 8392749"/>
              <a:gd name="connsiteY3" fmla="*/ 7320983 h 7320983"/>
            </a:gdLst>
            <a:ahLst/>
            <a:cxnLst>
              <a:cxn ang="0">
                <a:pos x="connsiteX0" y="connsiteY0"/>
              </a:cxn>
              <a:cxn ang="0">
                <a:pos x="connsiteX1" y="connsiteY1"/>
              </a:cxn>
              <a:cxn ang="0">
                <a:pos x="connsiteX2" y="connsiteY2"/>
              </a:cxn>
              <a:cxn ang="0">
                <a:pos x="connsiteX3" y="connsiteY3"/>
              </a:cxn>
            </a:cxnLst>
            <a:rect l="l" t="t" r="r" b="b"/>
            <a:pathLst>
              <a:path w="8392749" h="7320983">
                <a:moveTo>
                  <a:pt x="8392749" y="7320983"/>
                </a:moveTo>
                <a:lnTo>
                  <a:pt x="6431098" y="0"/>
                </a:lnTo>
                <a:lnTo>
                  <a:pt x="0" y="1723207"/>
                </a:lnTo>
                <a:lnTo>
                  <a:pt x="0" y="7320983"/>
                </a:lnTo>
                <a:close/>
              </a:path>
            </a:pathLst>
          </a:custGeom>
        </p:spPr>
      </p:pic>
      <p:sp>
        <p:nvSpPr>
          <p:cNvPr id="7" name="Text Placeholder 22">
            <a:extLst>
              <a:ext uri="{FF2B5EF4-FFF2-40B4-BE49-F238E27FC236}">
                <a16:creationId xmlns:a16="http://schemas.microsoft.com/office/drawing/2014/main" id="{EA2F875C-812A-1F4A-9FFE-FB9951540F7D}"/>
              </a:ext>
            </a:extLst>
          </p:cNvPr>
          <p:cNvSpPr>
            <a:spLocks noGrp="1"/>
          </p:cNvSpPr>
          <p:nvPr>
            <p:ph type="body" sz="quarter" idx="14" hasCustomPrompt="1"/>
          </p:nvPr>
        </p:nvSpPr>
        <p:spPr>
          <a:xfrm>
            <a:off x="515939" y="5763332"/>
            <a:ext cx="5185614" cy="263149"/>
          </a:xfrm>
        </p:spPr>
        <p:txBody>
          <a:bodyPr wrap="square" anchor="t">
            <a:noAutofit/>
          </a:bodyPr>
          <a:lstStyle>
            <a:lvl1pPr marL="0" indent="0">
              <a:buNone/>
              <a:defRPr sz="1600" spc="0">
                <a:solidFill>
                  <a:schemeClr val="tx1"/>
                </a:solidFill>
              </a:defRPr>
            </a:lvl1pPr>
          </a:lstStyle>
          <a:p>
            <a:pPr lvl="0"/>
            <a:r>
              <a:rPr lang="en-US"/>
              <a:t>@</a:t>
            </a:r>
            <a:r>
              <a:rPr lang="en-US" err="1"/>
              <a:t>qualcomm</a:t>
            </a:r>
            <a:endParaRPr lang="en-US"/>
          </a:p>
        </p:txBody>
      </p:sp>
    </p:spTree>
    <p:extLst>
      <p:ext uri="{BB962C8B-B14F-4D97-AF65-F5344CB8AC3E}">
        <p14:creationId xmlns:p14="http://schemas.microsoft.com/office/powerpoint/2010/main" val="217482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6">
          <p15:clr>
            <a:srgbClr val="FBAE40"/>
          </p15:clr>
        </p15:guide>
        <p15:guide id="3" orient="horz" pos="2387">
          <p15:clr>
            <a:srgbClr val="FBAE40"/>
          </p15:clr>
        </p15:guide>
        <p15:guide id="4" orient="horz" pos="2568">
          <p15:clr>
            <a:srgbClr val="FBAE40"/>
          </p15:clr>
        </p15:guide>
        <p15:guide id="5" orient="horz" pos="3022">
          <p15:clr>
            <a:srgbClr val="FBAE40"/>
          </p15:clr>
        </p15:guide>
        <p15:guide id="6" pos="3591">
          <p15:clr>
            <a:srgbClr val="FBAE40"/>
          </p15:clr>
        </p15:guide>
        <p15:guide id="7" orient="horz" pos="3793">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Title_Qualcomm Blue">
    <p:bg>
      <p:bgPr>
        <a:solidFill>
          <a:schemeClr val="accent1"/>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A4F0D70E-53E2-162C-22F7-51348A82B292}"/>
              </a:ext>
            </a:extLst>
          </p:cNvPr>
          <p:cNvSpPr>
            <a:spLocks noChangeAspect="1" noEditPoints="1"/>
          </p:cNvSpPr>
          <p:nvPr userDrawn="1"/>
        </p:nvSpPr>
        <p:spPr bwMode="black">
          <a:xfrm>
            <a:off x="515937" y="460180"/>
            <a:ext cx="1817861" cy="33319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 name="Title 2">
            <a:extLst>
              <a:ext uri="{FF2B5EF4-FFF2-40B4-BE49-F238E27FC236}">
                <a16:creationId xmlns:a16="http://schemas.microsoft.com/office/drawing/2014/main" id="{A71DD4A2-F6F8-2FEF-E6ED-67E872488C9B}"/>
              </a:ext>
            </a:extLst>
          </p:cNvPr>
          <p:cNvSpPr>
            <a:spLocks noGrp="1"/>
          </p:cNvSpPr>
          <p:nvPr>
            <p:ph type="title" hasCustomPrompt="1"/>
          </p:nvPr>
        </p:nvSpPr>
        <p:spPr bwMode="gray">
          <a:xfrm>
            <a:off x="515938" y="1586753"/>
            <a:ext cx="5185615" cy="2202610"/>
          </a:xfrm>
        </p:spPr>
        <p:txBody>
          <a:bodyPr wrap="square" anchor="b">
            <a:noAutofit/>
          </a:bodyPr>
          <a:lstStyle>
            <a:lvl1pPr marL="0" algn="l" defTabSz="914400" rtl="0" eaLnBrk="1" latinLnBrk="0" hangingPunct="1">
              <a:lnSpc>
                <a:spcPct val="80000"/>
              </a:lnSpc>
              <a:defRPr lang="en-US" sz="4800" kern="1200" spc="0" dirty="0">
                <a:solidFill>
                  <a:schemeClr val="tx1"/>
                </a:solidFill>
                <a:latin typeface="Aptos" panose="020B0004020202020204" pitchFamily="34" charset="0"/>
                <a:ea typeface="Alfabet" pitchFamily="2" charset="0"/>
                <a:cs typeface="Microsoft Sans Serif" panose="020B0604020202020204" pitchFamily="34" charset="0"/>
              </a:defRPr>
            </a:lvl1pPr>
          </a:lstStyle>
          <a:p>
            <a:r>
              <a:rPr lang="en-US" sz="4800" spc="-110">
                <a:solidFill>
                  <a:srgbClr val="FFFFFE"/>
                </a:solidFill>
                <a:ea typeface="Alfabet" pitchFamily="2" charset="0"/>
                <a:cs typeface="Microsoft Sans Serif" panose="020B0604020202020204" pitchFamily="34" charset="0"/>
              </a:rPr>
              <a:t>Presentation </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title goes here</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4 lines</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maximum</a:t>
            </a:r>
            <a:endParaRPr lang="en-US"/>
          </a:p>
        </p:txBody>
      </p:sp>
      <p:sp>
        <p:nvSpPr>
          <p:cNvPr id="7" name="Text Placeholder 7">
            <a:extLst>
              <a:ext uri="{FF2B5EF4-FFF2-40B4-BE49-F238E27FC236}">
                <a16:creationId xmlns:a16="http://schemas.microsoft.com/office/drawing/2014/main" id="{CDFA959F-8485-8388-01E9-586AFF83F76F}"/>
              </a:ext>
            </a:extLst>
          </p:cNvPr>
          <p:cNvSpPr>
            <a:spLocks noGrp="1"/>
          </p:cNvSpPr>
          <p:nvPr>
            <p:ph type="body" sz="quarter" idx="10" hasCustomPrompt="1"/>
          </p:nvPr>
        </p:nvSpPr>
        <p:spPr bwMode="gray">
          <a:xfrm>
            <a:off x="515937" y="4080516"/>
            <a:ext cx="5186783" cy="450485"/>
          </a:xfrm>
          <a:prstGeom prst="rect">
            <a:avLst/>
          </a:prstGeom>
        </p:spPr>
        <p:txBody>
          <a:bodyPr>
            <a:noAutofit/>
          </a:bodyPr>
          <a:lstStyle>
            <a:lvl1pPr marL="457200" indent="-457200" algn="l" defTabSz="914400" rtl="0" eaLnBrk="1" latinLnBrk="0" hangingPunct="1">
              <a:lnSpc>
                <a:spcPct val="96000"/>
              </a:lnSpc>
              <a:spcBef>
                <a:spcPts val="0"/>
              </a:spcBef>
              <a:spcAft>
                <a:spcPts val="600"/>
              </a:spcAft>
              <a:buFontTx/>
              <a:buNone/>
              <a:defRPr lang="en-US" sz="2800" kern="1200" spc="-50" baseline="0" dirty="0">
                <a:solidFill>
                  <a:schemeClr val="tx1"/>
                </a:solidFill>
                <a:latin typeface="+mj-lt"/>
                <a:ea typeface="Alfabet" pitchFamily="2" charset="0"/>
                <a:cs typeface="Microsoft Sans Serif" panose="020B0604020202020204" pitchFamily="34" charset="0"/>
              </a:defRPr>
            </a:lvl1pPr>
            <a:lvl2pPr marL="0" indent="0" algn="l" defTabSz="914400" rtl="0" eaLnBrk="1" latinLnBrk="0" hangingPunct="1">
              <a:lnSpc>
                <a:spcPct val="96000"/>
              </a:lnSpc>
              <a:spcBef>
                <a:spcPts val="0"/>
              </a:spcBef>
              <a:buFont typeface="Microsoft Sans Serif" panose="020B0604020202020204" pitchFamily="34" charset="0"/>
              <a:buNone/>
              <a:defRPr lang="en-US" sz="2000" kern="1200" dirty="0">
                <a:solidFill>
                  <a:schemeClr val="tx1"/>
                </a:solidFill>
                <a:latin typeface="Aptos" panose="020B0004020202020204" pitchFamily="34" charset="0"/>
                <a:ea typeface="Alfabet" pitchFamily="2" charset="0"/>
                <a:cs typeface="Microsoft Sans Serif" panose="020B0604020202020204" pitchFamily="34" charset="0"/>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marL="0" lvl="0" indent="0" algn="l" defTabSz="914400" rtl="0" eaLnBrk="1" latinLnBrk="0" hangingPunct="1">
              <a:lnSpc>
                <a:spcPct val="96000"/>
              </a:lnSpc>
              <a:spcBef>
                <a:spcPts val="0"/>
              </a:spcBef>
              <a:spcAft>
                <a:spcPts val="600"/>
              </a:spcAft>
              <a:buClrTx/>
              <a:buFont typeface="Microsoft Sans Serif" panose="020B0604020202020204" pitchFamily="34" charset="0"/>
              <a:buChar char="​"/>
            </a:pPr>
            <a:r>
              <a:rPr lang="en-US"/>
              <a:t>Speaker name</a:t>
            </a:r>
          </a:p>
        </p:txBody>
      </p:sp>
      <p:sp>
        <p:nvSpPr>
          <p:cNvPr id="5" name="TextBox 4">
            <a:extLst>
              <a:ext uri="{FF2B5EF4-FFF2-40B4-BE49-F238E27FC236}">
                <a16:creationId xmlns:a16="http://schemas.microsoft.com/office/drawing/2014/main" id="{6D5A080B-0C7D-C848-F3E0-B20E3AAC1F86}"/>
              </a:ext>
            </a:extLst>
          </p:cNvPr>
          <p:cNvSpPr txBox="1"/>
          <p:nvPr userDrawn="1"/>
        </p:nvSpPr>
        <p:spPr>
          <a:xfrm>
            <a:off x="515938"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a:solidFill>
                  <a:schemeClr val="accent6">
                    <a:lumMod val="90000"/>
                  </a:schemeClr>
                </a:solidFill>
              </a:rPr>
              <a:t>Confidential – Qualcomm Technologies, Inc. and/or its affiliated companies – May Contain Trade Secrets</a:t>
            </a:r>
          </a:p>
        </p:txBody>
      </p:sp>
      <p:pic>
        <p:nvPicPr>
          <p:cNvPr id="16" name="Picture 2">
            <a:extLst>
              <a:ext uri="{FF2B5EF4-FFF2-40B4-BE49-F238E27FC236}">
                <a16:creationId xmlns:a16="http://schemas.microsoft.com/office/drawing/2014/main" id="{AE4EB415-5005-5B4F-C288-00A807B8346C}"/>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r="83264"/>
          <a:stretch/>
        </p:blipFill>
        <p:spPr bwMode="auto">
          <a:xfrm>
            <a:off x="10296108" y="4802188"/>
            <a:ext cx="938292" cy="1029289"/>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741D3CFE-57F5-AE08-0359-943F438E5D3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 t="32310" r="22445" b="38"/>
          <a:stretch/>
        </p:blipFill>
        <p:spPr>
          <a:xfrm rot="9900000" flipH="1">
            <a:off x="4889643" y="240133"/>
            <a:ext cx="8392749" cy="7320983"/>
          </a:xfrm>
          <a:custGeom>
            <a:avLst/>
            <a:gdLst>
              <a:gd name="connsiteX0" fmla="*/ 8392749 w 8392749"/>
              <a:gd name="connsiteY0" fmla="*/ 7320983 h 7320983"/>
              <a:gd name="connsiteX1" fmla="*/ 6431098 w 8392749"/>
              <a:gd name="connsiteY1" fmla="*/ 0 h 7320983"/>
              <a:gd name="connsiteX2" fmla="*/ 0 w 8392749"/>
              <a:gd name="connsiteY2" fmla="*/ 1723207 h 7320983"/>
              <a:gd name="connsiteX3" fmla="*/ 0 w 8392749"/>
              <a:gd name="connsiteY3" fmla="*/ 7320983 h 7320983"/>
            </a:gdLst>
            <a:ahLst/>
            <a:cxnLst>
              <a:cxn ang="0">
                <a:pos x="connsiteX0" y="connsiteY0"/>
              </a:cxn>
              <a:cxn ang="0">
                <a:pos x="connsiteX1" y="connsiteY1"/>
              </a:cxn>
              <a:cxn ang="0">
                <a:pos x="connsiteX2" y="connsiteY2"/>
              </a:cxn>
              <a:cxn ang="0">
                <a:pos x="connsiteX3" y="connsiteY3"/>
              </a:cxn>
            </a:cxnLst>
            <a:rect l="l" t="t" r="r" b="b"/>
            <a:pathLst>
              <a:path w="8392749" h="7320983">
                <a:moveTo>
                  <a:pt x="8392749" y="7320983"/>
                </a:moveTo>
                <a:lnTo>
                  <a:pt x="6431098" y="0"/>
                </a:lnTo>
                <a:lnTo>
                  <a:pt x="0" y="1723207"/>
                </a:lnTo>
                <a:lnTo>
                  <a:pt x="0" y="7320983"/>
                </a:lnTo>
                <a:close/>
              </a:path>
            </a:pathLst>
          </a:custGeom>
        </p:spPr>
      </p:pic>
      <p:sp>
        <p:nvSpPr>
          <p:cNvPr id="8" name="Text Placeholder 22">
            <a:extLst>
              <a:ext uri="{FF2B5EF4-FFF2-40B4-BE49-F238E27FC236}">
                <a16:creationId xmlns:a16="http://schemas.microsoft.com/office/drawing/2014/main" id="{25414CB8-C47B-D54A-5A19-D047C814EB2F}"/>
              </a:ext>
            </a:extLst>
          </p:cNvPr>
          <p:cNvSpPr>
            <a:spLocks noGrp="1"/>
          </p:cNvSpPr>
          <p:nvPr>
            <p:ph type="body" sz="quarter" idx="13" hasCustomPrompt="1"/>
          </p:nvPr>
        </p:nvSpPr>
        <p:spPr>
          <a:xfrm>
            <a:off x="515939" y="4539039"/>
            <a:ext cx="5185614" cy="263149"/>
          </a:xfrm>
        </p:spPr>
        <p:txBody>
          <a:bodyPr wrap="square" anchor="t">
            <a:noAutofit/>
          </a:bodyPr>
          <a:lstStyle>
            <a:lvl1pPr marL="0" indent="0">
              <a:buNone/>
              <a:defRPr sz="1800" spc="0">
                <a:solidFill>
                  <a:schemeClr val="tx1"/>
                </a:solidFill>
              </a:defRPr>
            </a:lvl1pPr>
          </a:lstStyle>
          <a:p>
            <a:pPr lvl="0"/>
            <a:r>
              <a:rPr lang="en-US"/>
              <a:t>Speaker title, Employing entity</a:t>
            </a:r>
          </a:p>
          <a:p>
            <a:pPr lvl="0"/>
            <a:endParaRPr lang="en-US"/>
          </a:p>
        </p:txBody>
      </p:sp>
      <p:sp>
        <p:nvSpPr>
          <p:cNvPr id="9" name="TextBox 8">
            <a:extLst>
              <a:ext uri="{FF2B5EF4-FFF2-40B4-BE49-F238E27FC236}">
                <a16:creationId xmlns:a16="http://schemas.microsoft.com/office/drawing/2014/main" id="{B7FAD67F-93ED-314D-D1AA-1DB2C697FECD}"/>
              </a:ext>
            </a:extLst>
          </p:cNvPr>
          <p:cNvSpPr txBox="1"/>
          <p:nvPr userDrawn="1"/>
        </p:nvSpPr>
        <p:spPr>
          <a:xfrm>
            <a:off x="515938" y="6096960"/>
            <a:ext cx="5247709"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marL="0" lvl="0" indent="0" algn="l" defTabSz="685800" rtl="0" eaLnBrk="1" latinLnBrk="0" hangingPunct="1">
              <a:lnSpc>
                <a:spcPct val="95000"/>
              </a:lnSpc>
              <a:spcBef>
                <a:spcPts val="1200"/>
              </a:spcBef>
              <a:buClr>
                <a:srgbClr val="3253DC"/>
              </a:buClr>
              <a:buFont typeface="Arial" panose="020B0604020202020204" pitchFamily="34" charset="0"/>
              <a:buNone/>
              <a:tabLst/>
            </a:pPr>
            <a:r>
              <a:rPr lang="en-CA" sz="800" kern="1200" baseline="0">
                <a:solidFill>
                  <a:schemeClr val="accent6">
                    <a:lumMod val="90000"/>
                  </a:schemeClr>
                </a:solidFill>
                <a:latin typeface="+mn-lt"/>
                <a:ea typeface="+mn-ea"/>
                <a:cs typeface="+mn-cs"/>
              </a:rPr>
              <a:t>Snapdragon and Qualcomm branded products are products of Qualcomm Technologies, Inc. and/or its subsidiaries. Qualcomm patented technologies are licensed by Qualcomm Incorporated.</a:t>
            </a:r>
            <a:endParaRPr lang="en-US" sz="800" kern="1200" baseline="0">
              <a:solidFill>
                <a:schemeClr val="accent6">
                  <a:lumMod val="90000"/>
                </a:schemeClr>
              </a:solidFill>
              <a:latin typeface="+mn-lt"/>
              <a:ea typeface="+mn-ea"/>
              <a:cs typeface="+mn-cs"/>
            </a:endParaRPr>
          </a:p>
        </p:txBody>
      </p:sp>
      <p:sp>
        <p:nvSpPr>
          <p:cNvPr id="10" name="Text Placeholder 22">
            <a:extLst>
              <a:ext uri="{FF2B5EF4-FFF2-40B4-BE49-F238E27FC236}">
                <a16:creationId xmlns:a16="http://schemas.microsoft.com/office/drawing/2014/main" id="{BB70763C-7C2B-E0D1-9972-18237DCCEDB1}"/>
              </a:ext>
            </a:extLst>
          </p:cNvPr>
          <p:cNvSpPr>
            <a:spLocks noGrp="1"/>
          </p:cNvSpPr>
          <p:nvPr>
            <p:ph type="body" sz="quarter" idx="14" hasCustomPrompt="1"/>
          </p:nvPr>
        </p:nvSpPr>
        <p:spPr>
          <a:xfrm>
            <a:off x="515939" y="5763332"/>
            <a:ext cx="5185614" cy="263149"/>
          </a:xfrm>
        </p:spPr>
        <p:txBody>
          <a:bodyPr wrap="square" anchor="t">
            <a:noAutofit/>
          </a:bodyPr>
          <a:lstStyle>
            <a:lvl1pPr marL="0" indent="0">
              <a:buNone/>
              <a:defRPr sz="1600" spc="0">
                <a:solidFill>
                  <a:schemeClr val="tx1"/>
                </a:solidFill>
              </a:defRPr>
            </a:lvl1pPr>
          </a:lstStyle>
          <a:p>
            <a:pPr lvl="0"/>
            <a:r>
              <a:rPr lang="en-US"/>
              <a:t>@</a:t>
            </a:r>
            <a:r>
              <a:rPr lang="en-US" err="1"/>
              <a:t>qualcomm</a:t>
            </a:r>
            <a:endParaRPr lang="en-US"/>
          </a:p>
        </p:txBody>
      </p:sp>
    </p:spTree>
    <p:extLst>
      <p:ext uri="{BB962C8B-B14F-4D97-AF65-F5344CB8AC3E}">
        <p14:creationId xmlns:p14="http://schemas.microsoft.com/office/powerpoint/2010/main" val="371384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6">
          <p15:clr>
            <a:srgbClr val="FBAE40"/>
          </p15:clr>
        </p15:guide>
        <p15:guide id="3" orient="horz" pos="2387">
          <p15:clr>
            <a:srgbClr val="FBAE40"/>
          </p15:clr>
        </p15:guide>
        <p15:guide id="4" orient="horz" pos="2568">
          <p15:clr>
            <a:srgbClr val="FBAE40"/>
          </p15:clr>
        </p15:guide>
        <p15:guide id="5" orient="horz" pos="3022">
          <p15:clr>
            <a:srgbClr val="FBAE40"/>
          </p15:clr>
        </p15:guide>
        <p15:guide id="6" pos="3591">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Title_Light Grey">
    <p:bg>
      <p:bgPr>
        <a:solidFill>
          <a:srgbClr val="EFF1F5"/>
        </a:solidFill>
        <a:effectLst/>
      </p:bgPr>
    </p:bg>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C535C80-8733-FA80-BF54-35742A8FF0D6}"/>
              </a:ext>
            </a:extLst>
          </p:cNvPr>
          <p:cNvPicPr>
            <a:picLocks noChangeAspect="1" noChangeArrowheads="1"/>
          </p:cNvPicPr>
          <p:nvPr userDrawn="1"/>
        </p:nvPicPr>
        <p:blipFill rotWithShape="1">
          <a:blip r:embed="rId2">
            <a:extLst>
              <a:ext uri="{96DAC541-7B7A-43D3-8B79-37D633B846F1}">
                <asvg:svgBlip xmlns:asvg="http://schemas.microsoft.com/office/drawing/2016/SVG/main" r:embed="rId3"/>
              </a:ext>
            </a:extLst>
          </a:blip>
          <a:srcRect t="-1567" b="-1567"/>
          <a:stretch/>
        </p:blipFill>
        <p:spPr bwMode="auto">
          <a:xfrm>
            <a:off x="10295650" y="4786296"/>
            <a:ext cx="894630" cy="1062179"/>
          </a:xfrm>
          <a:prstGeom prst="rect">
            <a:avLst/>
          </a:prstGeom>
          <a:noFill/>
        </p:spPr>
      </p:pic>
      <p:sp>
        <p:nvSpPr>
          <p:cNvPr id="4" name="Freeform 5">
            <a:extLst>
              <a:ext uri="{FF2B5EF4-FFF2-40B4-BE49-F238E27FC236}">
                <a16:creationId xmlns:a16="http://schemas.microsoft.com/office/drawing/2014/main" id="{A4F0D70E-53E2-162C-22F7-51348A82B292}"/>
              </a:ext>
            </a:extLst>
          </p:cNvPr>
          <p:cNvSpPr>
            <a:spLocks noChangeAspect="1" noEditPoints="1"/>
          </p:cNvSpPr>
          <p:nvPr userDrawn="1"/>
        </p:nvSpPr>
        <p:spPr bwMode="black">
          <a:xfrm>
            <a:off x="515937" y="460180"/>
            <a:ext cx="1817861" cy="33319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 name="Title 2">
            <a:extLst>
              <a:ext uri="{FF2B5EF4-FFF2-40B4-BE49-F238E27FC236}">
                <a16:creationId xmlns:a16="http://schemas.microsoft.com/office/drawing/2014/main" id="{A71DD4A2-F6F8-2FEF-E6ED-67E872488C9B}"/>
              </a:ext>
            </a:extLst>
          </p:cNvPr>
          <p:cNvSpPr>
            <a:spLocks noGrp="1"/>
          </p:cNvSpPr>
          <p:nvPr>
            <p:ph type="title" hasCustomPrompt="1"/>
          </p:nvPr>
        </p:nvSpPr>
        <p:spPr bwMode="gray">
          <a:xfrm>
            <a:off x="515938" y="1586753"/>
            <a:ext cx="5185615" cy="2202610"/>
          </a:xfrm>
        </p:spPr>
        <p:txBody>
          <a:bodyPr wrap="square" anchor="b">
            <a:noAutofit/>
          </a:bodyPr>
          <a:lstStyle>
            <a:lvl1pPr marL="0" algn="l" defTabSz="914400" rtl="0" eaLnBrk="1" latinLnBrk="0" hangingPunct="1">
              <a:lnSpc>
                <a:spcPct val="80000"/>
              </a:lnSpc>
              <a:defRPr lang="en-US" sz="4800" kern="1200" spc="0" dirty="0">
                <a:solidFill>
                  <a:schemeClr val="accent1"/>
                </a:solidFill>
                <a:latin typeface="Aptos" panose="020B0004020202020204" pitchFamily="34" charset="0"/>
                <a:ea typeface="Alfabet" pitchFamily="2" charset="0"/>
                <a:cs typeface="Microsoft Sans Serif" panose="020B0604020202020204" pitchFamily="34" charset="0"/>
              </a:defRPr>
            </a:lvl1pPr>
          </a:lstStyle>
          <a:p>
            <a:r>
              <a:rPr lang="en-US"/>
              <a:t>Presentation </a:t>
            </a:r>
            <a:br>
              <a:rPr lang="en-US"/>
            </a:br>
            <a:r>
              <a:rPr lang="en-US"/>
              <a:t>title goes here</a:t>
            </a:r>
            <a:br>
              <a:rPr lang="en-US"/>
            </a:br>
            <a:r>
              <a:rPr lang="en-US"/>
              <a:t>four lines</a:t>
            </a:r>
            <a:br>
              <a:rPr lang="en-US"/>
            </a:br>
            <a:r>
              <a:rPr lang="en-US"/>
              <a:t>maximum</a:t>
            </a:r>
          </a:p>
        </p:txBody>
      </p:sp>
      <p:sp>
        <p:nvSpPr>
          <p:cNvPr id="7" name="Text Placeholder 7">
            <a:extLst>
              <a:ext uri="{FF2B5EF4-FFF2-40B4-BE49-F238E27FC236}">
                <a16:creationId xmlns:a16="http://schemas.microsoft.com/office/drawing/2014/main" id="{CDFA959F-8485-8388-01E9-586AFF83F76F}"/>
              </a:ext>
            </a:extLst>
          </p:cNvPr>
          <p:cNvSpPr>
            <a:spLocks noGrp="1"/>
          </p:cNvSpPr>
          <p:nvPr>
            <p:ph type="body" sz="quarter" idx="10" hasCustomPrompt="1"/>
          </p:nvPr>
        </p:nvSpPr>
        <p:spPr bwMode="gray">
          <a:xfrm>
            <a:off x="515937" y="4080516"/>
            <a:ext cx="5186783" cy="450485"/>
          </a:xfrm>
          <a:prstGeom prst="rect">
            <a:avLst/>
          </a:prstGeom>
        </p:spPr>
        <p:txBody>
          <a:bodyPr>
            <a:noAutofit/>
          </a:bodyPr>
          <a:lstStyle>
            <a:lvl1pPr marL="457200" indent="-457200" algn="l" defTabSz="914400" rtl="0" eaLnBrk="1" latinLnBrk="0" hangingPunct="1">
              <a:lnSpc>
                <a:spcPct val="96000"/>
              </a:lnSpc>
              <a:spcBef>
                <a:spcPts val="0"/>
              </a:spcBef>
              <a:spcAft>
                <a:spcPts val="600"/>
              </a:spcAft>
              <a:buFontTx/>
              <a:buNone/>
              <a:defRPr lang="en-US" sz="2800" kern="1200" spc="-50" baseline="0" dirty="0">
                <a:solidFill>
                  <a:schemeClr val="tx1"/>
                </a:solidFill>
                <a:latin typeface="+mj-lt"/>
                <a:ea typeface="Alfabet" pitchFamily="2" charset="0"/>
                <a:cs typeface="Microsoft Sans Serif" panose="020B0604020202020204" pitchFamily="34" charset="0"/>
              </a:defRPr>
            </a:lvl1pPr>
            <a:lvl2pPr marL="0" indent="0" algn="l" defTabSz="914400" rtl="0" eaLnBrk="1" latinLnBrk="0" hangingPunct="1">
              <a:lnSpc>
                <a:spcPct val="96000"/>
              </a:lnSpc>
              <a:spcBef>
                <a:spcPts val="0"/>
              </a:spcBef>
              <a:buFont typeface="Microsoft Sans Serif" panose="020B0604020202020204" pitchFamily="34" charset="0"/>
              <a:buNone/>
              <a:defRPr lang="en-US" sz="2000" kern="1200" dirty="0">
                <a:solidFill>
                  <a:schemeClr val="tx1"/>
                </a:solidFill>
                <a:latin typeface="Aptos" panose="020B0004020202020204" pitchFamily="34" charset="0"/>
                <a:ea typeface="Alfabet" pitchFamily="2" charset="0"/>
                <a:cs typeface="Microsoft Sans Serif" panose="020B0604020202020204" pitchFamily="34" charset="0"/>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marL="0" lvl="0" indent="0" algn="l" defTabSz="914400" rtl="0" eaLnBrk="1" latinLnBrk="0" hangingPunct="1">
              <a:lnSpc>
                <a:spcPct val="96000"/>
              </a:lnSpc>
              <a:spcBef>
                <a:spcPts val="0"/>
              </a:spcBef>
              <a:spcAft>
                <a:spcPts val="600"/>
              </a:spcAft>
              <a:buClrTx/>
              <a:buFont typeface="Microsoft Sans Serif" panose="020B0604020202020204" pitchFamily="34" charset="0"/>
              <a:buChar char="​"/>
            </a:pPr>
            <a:r>
              <a:rPr lang="en-US"/>
              <a:t>Speaker name</a:t>
            </a:r>
          </a:p>
        </p:txBody>
      </p:sp>
      <p:sp>
        <p:nvSpPr>
          <p:cNvPr id="3" name="TextBox 2">
            <a:extLst>
              <a:ext uri="{FF2B5EF4-FFF2-40B4-BE49-F238E27FC236}">
                <a16:creationId xmlns:a16="http://schemas.microsoft.com/office/drawing/2014/main" id="{A6B47E4B-7691-E117-DE8C-D1A58AA5F413}"/>
              </a:ext>
            </a:extLst>
          </p:cNvPr>
          <p:cNvSpPr txBox="1"/>
          <p:nvPr userDrawn="1"/>
        </p:nvSpPr>
        <p:spPr>
          <a:xfrm>
            <a:off x="515938"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a:solidFill>
                  <a:schemeClr val="accent6">
                    <a:lumMod val="50000"/>
                  </a:schemeClr>
                </a:solidFill>
              </a:rPr>
              <a:t>Confidential – Qualcomm Technologies, Inc. and/or its affiliated companies – May Contain Trade Secrets</a:t>
            </a:r>
          </a:p>
        </p:txBody>
      </p:sp>
      <p:pic>
        <p:nvPicPr>
          <p:cNvPr id="5" name="Graphic 4">
            <a:extLst>
              <a:ext uri="{FF2B5EF4-FFF2-40B4-BE49-F238E27FC236}">
                <a16:creationId xmlns:a16="http://schemas.microsoft.com/office/drawing/2014/main" id="{89029DA5-D332-D33B-48CF-786959774D2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 t="32310" r="22445" b="38"/>
          <a:stretch/>
        </p:blipFill>
        <p:spPr>
          <a:xfrm rot="9900000" flipH="1">
            <a:off x="4889643" y="240133"/>
            <a:ext cx="8392749" cy="7320983"/>
          </a:xfrm>
          <a:custGeom>
            <a:avLst/>
            <a:gdLst>
              <a:gd name="connsiteX0" fmla="*/ 8392749 w 8392749"/>
              <a:gd name="connsiteY0" fmla="*/ 7320983 h 7320983"/>
              <a:gd name="connsiteX1" fmla="*/ 6431098 w 8392749"/>
              <a:gd name="connsiteY1" fmla="*/ 0 h 7320983"/>
              <a:gd name="connsiteX2" fmla="*/ 0 w 8392749"/>
              <a:gd name="connsiteY2" fmla="*/ 1723207 h 7320983"/>
              <a:gd name="connsiteX3" fmla="*/ 0 w 8392749"/>
              <a:gd name="connsiteY3" fmla="*/ 7320983 h 7320983"/>
            </a:gdLst>
            <a:ahLst/>
            <a:cxnLst>
              <a:cxn ang="0">
                <a:pos x="connsiteX0" y="connsiteY0"/>
              </a:cxn>
              <a:cxn ang="0">
                <a:pos x="connsiteX1" y="connsiteY1"/>
              </a:cxn>
              <a:cxn ang="0">
                <a:pos x="connsiteX2" y="connsiteY2"/>
              </a:cxn>
              <a:cxn ang="0">
                <a:pos x="connsiteX3" y="connsiteY3"/>
              </a:cxn>
            </a:cxnLst>
            <a:rect l="l" t="t" r="r" b="b"/>
            <a:pathLst>
              <a:path w="8392749" h="7320983">
                <a:moveTo>
                  <a:pt x="8392749" y="7320983"/>
                </a:moveTo>
                <a:lnTo>
                  <a:pt x="6431098" y="0"/>
                </a:lnTo>
                <a:lnTo>
                  <a:pt x="0" y="1723207"/>
                </a:lnTo>
                <a:lnTo>
                  <a:pt x="0" y="7320983"/>
                </a:lnTo>
                <a:close/>
              </a:path>
            </a:pathLst>
          </a:custGeom>
        </p:spPr>
      </p:pic>
      <p:sp>
        <p:nvSpPr>
          <p:cNvPr id="6" name="Text Placeholder 22">
            <a:extLst>
              <a:ext uri="{FF2B5EF4-FFF2-40B4-BE49-F238E27FC236}">
                <a16:creationId xmlns:a16="http://schemas.microsoft.com/office/drawing/2014/main" id="{5591563C-8D42-F10A-A6F2-8BFC85D9973D}"/>
              </a:ext>
            </a:extLst>
          </p:cNvPr>
          <p:cNvSpPr>
            <a:spLocks noGrp="1"/>
          </p:cNvSpPr>
          <p:nvPr>
            <p:ph type="body" sz="quarter" idx="13" hasCustomPrompt="1"/>
          </p:nvPr>
        </p:nvSpPr>
        <p:spPr>
          <a:xfrm>
            <a:off x="515939" y="4539039"/>
            <a:ext cx="5185614" cy="263149"/>
          </a:xfrm>
        </p:spPr>
        <p:txBody>
          <a:bodyPr wrap="square" anchor="t">
            <a:noAutofit/>
          </a:bodyPr>
          <a:lstStyle>
            <a:lvl1pPr marL="0" indent="0">
              <a:buNone/>
              <a:defRPr sz="1800" spc="0">
                <a:solidFill>
                  <a:schemeClr val="tx1"/>
                </a:solidFill>
              </a:defRPr>
            </a:lvl1pPr>
          </a:lstStyle>
          <a:p>
            <a:pPr lvl="0"/>
            <a:r>
              <a:rPr lang="en-US"/>
              <a:t>Speaker title, Employing entity</a:t>
            </a:r>
          </a:p>
          <a:p>
            <a:pPr lvl="0"/>
            <a:endParaRPr lang="en-US"/>
          </a:p>
        </p:txBody>
      </p:sp>
      <p:sp>
        <p:nvSpPr>
          <p:cNvPr id="9" name="TextBox 8">
            <a:extLst>
              <a:ext uri="{FF2B5EF4-FFF2-40B4-BE49-F238E27FC236}">
                <a16:creationId xmlns:a16="http://schemas.microsoft.com/office/drawing/2014/main" id="{1F810BBF-1E4D-345B-1E9A-6518F97CFA5F}"/>
              </a:ext>
            </a:extLst>
          </p:cNvPr>
          <p:cNvSpPr txBox="1"/>
          <p:nvPr userDrawn="1"/>
        </p:nvSpPr>
        <p:spPr>
          <a:xfrm>
            <a:off x="515938" y="6096960"/>
            <a:ext cx="5247709"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marL="0" lvl="0" indent="0" algn="l" defTabSz="685800" rtl="0" eaLnBrk="1" latinLnBrk="0" hangingPunct="1">
              <a:lnSpc>
                <a:spcPct val="95000"/>
              </a:lnSpc>
              <a:spcBef>
                <a:spcPts val="1200"/>
              </a:spcBef>
              <a:buClr>
                <a:srgbClr val="3253DC"/>
              </a:buClr>
              <a:buFont typeface="Arial" panose="020B0604020202020204" pitchFamily="34" charset="0"/>
              <a:buNone/>
              <a:tabLst/>
            </a:pPr>
            <a:r>
              <a:rPr lang="en-CA" sz="800" kern="1200" baseline="0">
                <a:solidFill>
                  <a:schemeClr val="accent6">
                    <a:lumMod val="50000"/>
                  </a:schemeClr>
                </a:solidFill>
                <a:latin typeface="+mn-lt"/>
                <a:ea typeface="+mn-ea"/>
                <a:cs typeface="+mn-cs"/>
              </a:rPr>
              <a:t>Snapdragon and Qualcomm branded products are products of Qualcomm Technologies, Inc. and/or its subsidiaries. Qualcomm patented technologies are licensed by Qualcomm Incorporated.</a:t>
            </a:r>
            <a:endParaRPr lang="en-US" sz="800" kern="1200" baseline="0">
              <a:solidFill>
                <a:schemeClr val="accent6">
                  <a:lumMod val="50000"/>
                </a:schemeClr>
              </a:solidFill>
              <a:latin typeface="+mn-lt"/>
              <a:ea typeface="+mn-ea"/>
              <a:cs typeface="+mn-cs"/>
            </a:endParaRPr>
          </a:p>
        </p:txBody>
      </p:sp>
      <p:sp>
        <p:nvSpPr>
          <p:cNvPr id="10" name="Text Placeholder 22">
            <a:extLst>
              <a:ext uri="{FF2B5EF4-FFF2-40B4-BE49-F238E27FC236}">
                <a16:creationId xmlns:a16="http://schemas.microsoft.com/office/drawing/2014/main" id="{72F95F94-AED3-E1F5-F8D8-3D1C31656238}"/>
              </a:ext>
            </a:extLst>
          </p:cNvPr>
          <p:cNvSpPr>
            <a:spLocks noGrp="1"/>
          </p:cNvSpPr>
          <p:nvPr>
            <p:ph type="body" sz="quarter" idx="14" hasCustomPrompt="1"/>
          </p:nvPr>
        </p:nvSpPr>
        <p:spPr>
          <a:xfrm>
            <a:off x="515939" y="5763332"/>
            <a:ext cx="5185614" cy="263149"/>
          </a:xfrm>
        </p:spPr>
        <p:txBody>
          <a:bodyPr wrap="square" anchor="t">
            <a:noAutofit/>
          </a:bodyPr>
          <a:lstStyle>
            <a:lvl1pPr marL="0" indent="0">
              <a:buNone/>
              <a:defRPr sz="1600" spc="0">
                <a:solidFill>
                  <a:schemeClr val="tx1"/>
                </a:solidFill>
              </a:defRPr>
            </a:lvl1pPr>
          </a:lstStyle>
          <a:p>
            <a:pPr lvl="0"/>
            <a:r>
              <a:rPr lang="en-US"/>
              <a:t>@</a:t>
            </a:r>
            <a:r>
              <a:rPr lang="en-US" err="1"/>
              <a:t>qualcomm</a:t>
            </a:r>
            <a:endParaRPr lang="en-US"/>
          </a:p>
        </p:txBody>
      </p:sp>
    </p:spTree>
    <p:extLst>
      <p:ext uri="{BB962C8B-B14F-4D97-AF65-F5344CB8AC3E}">
        <p14:creationId xmlns:p14="http://schemas.microsoft.com/office/powerpoint/2010/main" val="27177383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6">
          <p15:clr>
            <a:srgbClr val="FBAE40"/>
          </p15:clr>
        </p15:guide>
        <p15:guide id="3" orient="horz" pos="2387">
          <p15:clr>
            <a:srgbClr val="FBAE40"/>
          </p15:clr>
        </p15:guide>
        <p15:guide id="4" orient="horz" pos="2568">
          <p15:clr>
            <a:srgbClr val="FBAE40"/>
          </p15:clr>
        </p15:guide>
        <p15:guide id="5" orient="horz" pos="3022">
          <p15:clr>
            <a:srgbClr val="FBAE40"/>
          </p15:clr>
        </p15:guide>
        <p15:guide id="6" pos="359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Left S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endParaRPr lang="en-US" dirty="0"/>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299" y="2906377"/>
            <a:ext cx="2608263" cy="952155"/>
          </a:xfrm>
        </p:spPr>
        <p:txBody>
          <a:bodyPr/>
          <a:lstStyle/>
          <a:p>
            <a:r>
              <a:rPr lang="en-US"/>
              <a:t>Click to edit Master title style</a:t>
            </a:r>
          </a:p>
        </p:txBody>
      </p:sp>
      <p:sp>
        <p:nvSpPr>
          <p:cNvPr id="6" name="Subtitle">
            <a:extLst>
              <a:ext uri="{FF2B5EF4-FFF2-40B4-BE49-F238E27FC236}">
                <a16:creationId xmlns:a16="http://schemas.microsoft.com/office/drawing/2014/main" id="{2A9BCAA3-70F7-4208-9247-D197A13FECB8}"/>
              </a:ext>
            </a:extLst>
          </p:cNvPr>
          <p:cNvSpPr>
            <a:spLocks noGrp="1"/>
          </p:cNvSpPr>
          <p:nvPr>
            <p:ph type="subTitle" idx="1"/>
          </p:nvPr>
        </p:nvSpPr>
        <p:spPr>
          <a:xfrm>
            <a:off x="494189" y="3942416"/>
            <a:ext cx="2608263" cy="472694"/>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7573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Full Photo">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id="{008FB009-1CAA-4C0D-DFFE-34480291E6D4}"/>
              </a:ext>
            </a:extLst>
          </p:cNvPr>
          <p:cNvSpPr>
            <a:spLocks noGrp="1"/>
          </p:cNvSpPr>
          <p:nvPr>
            <p:ph type="pic" sz="quarter" idx="12" hasCustomPrompt="1"/>
          </p:nvPr>
        </p:nvSpPr>
        <p:spPr>
          <a:xfrm>
            <a:off x="0" y="0"/>
            <a:ext cx="12192000" cy="6858000"/>
          </a:xfrm>
          <a:custGeom>
            <a:avLst/>
            <a:gdLst>
              <a:gd name="connsiteX0" fmla="*/ 1625898 w 12192000"/>
              <a:gd name="connsiteY0" fmla="*/ 586917 h 6858000"/>
              <a:gd name="connsiteX1" fmla="*/ 1684416 w 12192000"/>
              <a:gd name="connsiteY1" fmla="*/ 647861 h 6858000"/>
              <a:gd name="connsiteX2" fmla="*/ 1625898 w 12192000"/>
              <a:gd name="connsiteY2" fmla="*/ 708580 h 6858000"/>
              <a:gd name="connsiteX3" fmla="*/ 1567381 w 12192000"/>
              <a:gd name="connsiteY3" fmla="*/ 647861 h 6858000"/>
              <a:gd name="connsiteX4" fmla="*/ 1625898 w 12192000"/>
              <a:gd name="connsiteY4" fmla="*/ 586917 h 6858000"/>
              <a:gd name="connsiteX5" fmla="*/ 1144317 w 12192000"/>
              <a:gd name="connsiteY5" fmla="*/ 586917 h 6858000"/>
              <a:gd name="connsiteX6" fmla="*/ 1202834 w 12192000"/>
              <a:gd name="connsiteY6" fmla="*/ 647861 h 6858000"/>
              <a:gd name="connsiteX7" fmla="*/ 1144317 w 12192000"/>
              <a:gd name="connsiteY7" fmla="*/ 709029 h 6858000"/>
              <a:gd name="connsiteX8" fmla="*/ 1085799 w 12192000"/>
              <a:gd name="connsiteY8" fmla="*/ 647861 h 6858000"/>
              <a:gd name="connsiteX9" fmla="*/ 1144317 w 12192000"/>
              <a:gd name="connsiteY9" fmla="*/ 586917 h 6858000"/>
              <a:gd name="connsiteX10" fmla="*/ 1801451 w 12192000"/>
              <a:gd name="connsiteY10" fmla="*/ 554101 h 6858000"/>
              <a:gd name="connsiteX11" fmla="*/ 1790979 w 12192000"/>
              <a:gd name="connsiteY11" fmla="*/ 561469 h 6858000"/>
              <a:gd name="connsiteX12" fmla="*/ 1724489 w 12192000"/>
              <a:gd name="connsiteY12" fmla="*/ 732021 h 6858000"/>
              <a:gd name="connsiteX13" fmla="*/ 1730867 w 12192000"/>
              <a:gd name="connsiteY13" fmla="*/ 741396 h 6858000"/>
              <a:gd name="connsiteX14" fmla="*/ 1756367 w 12192000"/>
              <a:gd name="connsiteY14" fmla="*/ 741396 h 6858000"/>
              <a:gd name="connsiteX15" fmla="*/ 1766843 w 12192000"/>
              <a:gd name="connsiteY15" fmla="*/ 734477 h 6858000"/>
              <a:gd name="connsiteX16" fmla="*/ 1815798 w 12192000"/>
              <a:gd name="connsiteY16" fmla="*/ 605670 h 6858000"/>
              <a:gd name="connsiteX17" fmla="*/ 1864753 w 12192000"/>
              <a:gd name="connsiteY17" fmla="*/ 734477 h 6858000"/>
              <a:gd name="connsiteX18" fmla="*/ 1874996 w 12192000"/>
              <a:gd name="connsiteY18" fmla="*/ 741396 h 6858000"/>
              <a:gd name="connsiteX19" fmla="*/ 1898451 w 12192000"/>
              <a:gd name="connsiteY19" fmla="*/ 741396 h 6858000"/>
              <a:gd name="connsiteX20" fmla="*/ 1908924 w 12192000"/>
              <a:gd name="connsiteY20" fmla="*/ 734477 h 6858000"/>
              <a:gd name="connsiteX21" fmla="*/ 1959018 w 12192000"/>
              <a:gd name="connsiteY21" fmla="*/ 605670 h 6858000"/>
              <a:gd name="connsiteX22" fmla="*/ 2007518 w 12192000"/>
              <a:gd name="connsiteY22" fmla="*/ 734477 h 6858000"/>
              <a:gd name="connsiteX23" fmla="*/ 2017993 w 12192000"/>
              <a:gd name="connsiteY23" fmla="*/ 741396 h 6858000"/>
              <a:gd name="connsiteX24" fmla="*/ 2042584 w 12192000"/>
              <a:gd name="connsiteY24" fmla="*/ 741396 h 6858000"/>
              <a:gd name="connsiteX25" fmla="*/ 2053056 w 12192000"/>
              <a:gd name="connsiteY25" fmla="*/ 734477 h 6858000"/>
              <a:gd name="connsiteX26" fmla="*/ 2102011 w 12192000"/>
              <a:gd name="connsiteY26" fmla="*/ 605670 h 6858000"/>
              <a:gd name="connsiteX27" fmla="*/ 2151650 w 12192000"/>
              <a:gd name="connsiteY27" fmla="*/ 734477 h 6858000"/>
              <a:gd name="connsiteX28" fmla="*/ 2162126 w 12192000"/>
              <a:gd name="connsiteY28" fmla="*/ 741396 h 6858000"/>
              <a:gd name="connsiteX29" fmla="*/ 2185577 w 12192000"/>
              <a:gd name="connsiteY29" fmla="*/ 741396 h 6858000"/>
              <a:gd name="connsiteX30" fmla="*/ 2195824 w 12192000"/>
              <a:gd name="connsiteY30" fmla="*/ 734477 h 6858000"/>
              <a:gd name="connsiteX31" fmla="*/ 2245234 w 12192000"/>
              <a:gd name="connsiteY31" fmla="*/ 606340 h 6858000"/>
              <a:gd name="connsiteX32" fmla="*/ 2293734 w 12192000"/>
              <a:gd name="connsiteY32" fmla="*/ 734477 h 6858000"/>
              <a:gd name="connsiteX33" fmla="*/ 2304206 w 12192000"/>
              <a:gd name="connsiteY33" fmla="*/ 741396 h 6858000"/>
              <a:gd name="connsiteX34" fmla="*/ 2330394 w 12192000"/>
              <a:gd name="connsiteY34" fmla="*/ 741396 h 6858000"/>
              <a:gd name="connsiteX35" fmla="*/ 2336769 w 12192000"/>
              <a:gd name="connsiteY35" fmla="*/ 732021 h 6858000"/>
              <a:gd name="connsiteX36" fmla="*/ 2270279 w 12192000"/>
              <a:gd name="connsiteY36" fmla="*/ 561469 h 6858000"/>
              <a:gd name="connsiteX37" fmla="*/ 2260033 w 12192000"/>
              <a:gd name="connsiteY37" fmla="*/ 554101 h 6858000"/>
              <a:gd name="connsiteX38" fmla="*/ 2231345 w 12192000"/>
              <a:gd name="connsiteY38" fmla="*/ 554101 h 6858000"/>
              <a:gd name="connsiteX39" fmla="*/ 2220869 w 12192000"/>
              <a:gd name="connsiteY39" fmla="*/ 561469 h 6858000"/>
              <a:gd name="connsiteX40" fmla="*/ 2174421 w 12192000"/>
              <a:gd name="connsiteY40" fmla="*/ 686034 h 6858000"/>
              <a:gd name="connsiteX41" fmla="*/ 2126605 w 12192000"/>
              <a:gd name="connsiteY41" fmla="*/ 561469 h 6858000"/>
              <a:gd name="connsiteX42" fmla="*/ 2116358 w 12192000"/>
              <a:gd name="connsiteY42" fmla="*/ 554101 h 6858000"/>
              <a:gd name="connsiteX43" fmla="*/ 2087896 w 12192000"/>
              <a:gd name="connsiteY43" fmla="*/ 554101 h 6858000"/>
              <a:gd name="connsiteX44" fmla="*/ 2077650 w 12192000"/>
              <a:gd name="connsiteY44" fmla="*/ 561469 h 6858000"/>
              <a:gd name="connsiteX45" fmla="*/ 2030743 w 12192000"/>
              <a:gd name="connsiteY45" fmla="*/ 686034 h 6858000"/>
              <a:gd name="connsiteX46" fmla="*/ 1983608 w 12192000"/>
              <a:gd name="connsiteY46" fmla="*/ 561469 h 6858000"/>
              <a:gd name="connsiteX47" fmla="*/ 1973365 w 12192000"/>
              <a:gd name="connsiteY47" fmla="*/ 554101 h 6858000"/>
              <a:gd name="connsiteX48" fmla="*/ 1945128 w 12192000"/>
              <a:gd name="connsiteY48" fmla="*/ 554101 h 6858000"/>
              <a:gd name="connsiteX49" fmla="*/ 1934656 w 12192000"/>
              <a:gd name="connsiteY49" fmla="*/ 561469 h 6858000"/>
              <a:gd name="connsiteX50" fmla="*/ 1887295 w 12192000"/>
              <a:gd name="connsiteY50" fmla="*/ 686034 h 6858000"/>
              <a:gd name="connsiteX51" fmla="*/ 1840389 w 12192000"/>
              <a:gd name="connsiteY51" fmla="*/ 561469 h 6858000"/>
              <a:gd name="connsiteX52" fmla="*/ 1830142 w 12192000"/>
              <a:gd name="connsiteY52" fmla="*/ 554101 h 6858000"/>
              <a:gd name="connsiteX53" fmla="*/ 1801451 w 12192000"/>
              <a:gd name="connsiteY53" fmla="*/ 554101 h 6858000"/>
              <a:gd name="connsiteX54" fmla="*/ 841937 w 12192000"/>
              <a:gd name="connsiteY54" fmla="*/ 554101 h 6858000"/>
              <a:gd name="connsiteX55" fmla="*/ 832600 w 12192000"/>
              <a:gd name="connsiteY55" fmla="*/ 562809 h 6858000"/>
              <a:gd name="connsiteX56" fmla="*/ 832600 w 12192000"/>
              <a:gd name="connsiteY56" fmla="*/ 666168 h 6858000"/>
              <a:gd name="connsiteX57" fmla="*/ 913205 w 12192000"/>
              <a:gd name="connsiteY57" fmla="*/ 746532 h 6858000"/>
              <a:gd name="connsiteX58" fmla="*/ 975139 w 12192000"/>
              <a:gd name="connsiteY58" fmla="*/ 717513 h 6858000"/>
              <a:gd name="connsiteX59" fmla="*/ 975139 w 12192000"/>
              <a:gd name="connsiteY59" fmla="*/ 733136 h 6858000"/>
              <a:gd name="connsiteX60" fmla="*/ 984018 w 12192000"/>
              <a:gd name="connsiteY60" fmla="*/ 741396 h 6858000"/>
              <a:gd name="connsiteX61" fmla="*/ 1007473 w 12192000"/>
              <a:gd name="connsiteY61" fmla="*/ 741396 h 6858000"/>
              <a:gd name="connsiteX62" fmla="*/ 1016580 w 12192000"/>
              <a:gd name="connsiteY62" fmla="*/ 732915 h 6858000"/>
              <a:gd name="connsiteX63" fmla="*/ 1016580 w 12192000"/>
              <a:gd name="connsiteY63" fmla="*/ 563034 h 6858000"/>
              <a:gd name="connsiteX64" fmla="*/ 1007473 w 12192000"/>
              <a:gd name="connsiteY64" fmla="*/ 554101 h 6858000"/>
              <a:gd name="connsiteX65" fmla="*/ 984018 w 12192000"/>
              <a:gd name="connsiteY65" fmla="*/ 554101 h 6858000"/>
              <a:gd name="connsiteX66" fmla="*/ 975139 w 12192000"/>
              <a:gd name="connsiteY66" fmla="*/ 562809 h 6858000"/>
              <a:gd name="connsiteX67" fmla="*/ 975139 w 12192000"/>
              <a:gd name="connsiteY67" fmla="*/ 659916 h 6858000"/>
              <a:gd name="connsiteX68" fmla="*/ 923906 w 12192000"/>
              <a:gd name="connsiteY68" fmla="*/ 711261 h 6858000"/>
              <a:gd name="connsiteX69" fmla="*/ 874041 w 12192000"/>
              <a:gd name="connsiteY69" fmla="*/ 659470 h 6858000"/>
              <a:gd name="connsiteX70" fmla="*/ 874041 w 12192000"/>
              <a:gd name="connsiteY70" fmla="*/ 562809 h 6858000"/>
              <a:gd name="connsiteX71" fmla="*/ 865389 w 12192000"/>
              <a:gd name="connsiteY71" fmla="*/ 554101 h 6858000"/>
              <a:gd name="connsiteX72" fmla="*/ 841937 w 12192000"/>
              <a:gd name="connsiteY72" fmla="*/ 554101 h 6858000"/>
              <a:gd name="connsiteX73" fmla="*/ 1625898 w 12192000"/>
              <a:gd name="connsiteY73" fmla="*/ 548968 h 6858000"/>
              <a:gd name="connsiteX74" fmla="*/ 1525711 w 12192000"/>
              <a:gd name="connsiteY74" fmla="*/ 647861 h 6858000"/>
              <a:gd name="connsiteX75" fmla="*/ 1625898 w 12192000"/>
              <a:gd name="connsiteY75" fmla="*/ 746532 h 6858000"/>
              <a:gd name="connsiteX76" fmla="*/ 1726312 w 12192000"/>
              <a:gd name="connsiteY76" fmla="*/ 647861 h 6858000"/>
              <a:gd name="connsiteX77" fmla="*/ 1625898 w 12192000"/>
              <a:gd name="connsiteY77" fmla="*/ 548968 h 6858000"/>
              <a:gd name="connsiteX78" fmla="*/ 1451936 w 12192000"/>
              <a:gd name="connsiteY78" fmla="*/ 548743 h 6858000"/>
              <a:gd name="connsiteX79" fmla="*/ 1353346 w 12192000"/>
              <a:gd name="connsiteY79" fmla="*/ 647861 h 6858000"/>
              <a:gd name="connsiteX80" fmla="*/ 1451936 w 12192000"/>
              <a:gd name="connsiteY80" fmla="*/ 746532 h 6858000"/>
              <a:gd name="connsiteX81" fmla="*/ 1513415 w 12192000"/>
              <a:gd name="connsiteY81" fmla="*/ 727779 h 6858000"/>
              <a:gd name="connsiteX82" fmla="*/ 1515235 w 12192000"/>
              <a:gd name="connsiteY82" fmla="*/ 714832 h 6858000"/>
              <a:gd name="connsiteX83" fmla="*/ 1503398 w 12192000"/>
              <a:gd name="connsiteY83" fmla="*/ 700100 h 6858000"/>
              <a:gd name="connsiteX84" fmla="*/ 1489506 w 12192000"/>
              <a:gd name="connsiteY84" fmla="*/ 698090 h 6858000"/>
              <a:gd name="connsiteX85" fmla="*/ 1453304 w 12192000"/>
              <a:gd name="connsiteY85" fmla="*/ 709475 h 6858000"/>
              <a:gd name="connsiteX86" fmla="*/ 1395467 w 12192000"/>
              <a:gd name="connsiteY86" fmla="*/ 647861 h 6858000"/>
              <a:gd name="connsiteX87" fmla="*/ 1453304 w 12192000"/>
              <a:gd name="connsiteY87" fmla="*/ 585801 h 6858000"/>
              <a:gd name="connsiteX88" fmla="*/ 1490189 w 12192000"/>
              <a:gd name="connsiteY88" fmla="*/ 596965 h 6858000"/>
              <a:gd name="connsiteX89" fmla="*/ 1504078 w 12192000"/>
              <a:gd name="connsiteY89" fmla="*/ 595401 h 6858000"/>
              <a:gd name="connsiteX90" fmla="*/ 1515235 w 12192000"/>
              <a:gd name="connsiteY90" fmla="*/ 580222 h 6858000"/>
              <a:gd name="connsiteX91" fmla="*/ 1513415 w 12192000"/>
              <a:gd name="connsiteY91" fmla="*/ 567272 h 6858000"/>
              <a:gd name="connsiteX92" fmla="*/ 1451936 w 12192000"/>
              <a:gd name="connsiteY92" fmla="*/ 548743 h 6858000"/>
              <a:gd name="connsiteX93" fmla="*/ 1139990 w 12192000"/>
              <a:gd name="connsiteY93" fmla="*/ 548743 h 6858000"/>
              <a:gd name="connsiteX94" fmla="*/ 1043674 w 12192000"/>
              <a:gd name="connsiteY94" fmla="*/ 647415 h 6858000"/>
              <a:gd name="connsiteX95" fmla="*/ 1139536 w 12192000"/>
              <a:gd name="connsiteY95" fmla="*/ 746532 h 6858000"/>
              <a:gd name="connsiteX96" fmla="*/ 1202380 w 12192000"/>
              <a:gd name="connsiteY96" fmla="*/ 716394 h 6858000"/>
              <a:gd name="connsiteX97" fmla="*/ 1202380 w 12192000"/>
              <a:gd name="connsiteY97" fmla="*/ 732915 h 6858000"/>
              <a:gd name="connsiteX98" fmla="*/ 1211487 w 12192000"/>
              <a:gd name="connsiteY98" fmla="*/ 741396 h 6858000"/>
              <a:gd name="connsiteX99" fmla="*/ 1235168 w 12192000"/>
              <a:gd name="connsiteY99" fmla="*/ 741396 h 6858000"/>
              <a:gd name="connsiteX100" fmla="*/ 1243820 w 12192000"/>
              <a:gd name="connsiteY100" fmla="*/ 732915 h 6858000"/>
              <a:gd name="connsiteX101" fmla="*/ 1243820 w 12192000"/>
              <a:gd name="connsiteY101" fmla="*/ 563034 h 6858000"/>
              <a:gd name="connsiteX102" fmla="*/ 1235168 w 12192000"/>
              <a:gd name="connsiteY102" fmla="*/ 554101 h 6858000"/>
              <a:gd name="connsiteX103" fmla="*/ 1211487 w 12192000"/>
              <a:gd name="connsiteY103" fmla="*/ 554101 h 6858000"/>
              <a:gd name="connsiteX104" fmla="*/ 1202380 w 12192000"/>
              <a:gd name="connsiteY104" fmla="*/ 563034 h 6858000"/>
              <a:gd name="connsiteX105" fmla="*/ 1202380 w 12192000"/>
              <a:gd name="connsiteY105" fmla="*/ 578658 h 6858000"/>
              <a:gd name="connsiteX106" fmla="*/ 1139990 w 12192000"/>
              <a:gd name="connsiteY106" fmla="*/ 548743 h 6858000"/>
              <a:gd name="connsiteX107" fmla="*/ 661145 w 12192000"/>
              <a:gd name="connsiteY107" fmla="*/ 498739 h 6858000"/>
              <a:gd name="connsiteX108" fmla="*/ 761788 w 12192000"/>
              <a:gd name="connsiteY108" fmla="*/ 603214 h 6858000"/>
              <a:gd name="connsiteX109" fmla="*/ 724444 w 12192000"/>
              <a:gd name="connsiteY109" fmla="*/ 686259 h 6858000"/>
              <a:gd name="connsiteX110" fmla="*/ 705999 w 12192000"/>
              <a:gd name="connsiteY110" fmla="*/ 639601 h 6858000"/>
              <a:gd name="connsiteX111" fmla="*/ 694159 w 12192000"/>
              <a:gd name="connsiteY111" fmla="*/ 632234 h 6858000"/>
              <a:gd name="connsiteX112" fmla="*/ 670253 w 12192000"/>
              <a:gd name="connsiteY112" fmla="*/ 632234 h 6858000"/>
              <a:gd name="connsiteX113" fmla="*/ 662284 w 12192000"/>
              <a:gd name="connsiteY113" fmla="*/ 643397 h 6858000"/>
              <a:gd name="connsiteX114" fmla="*/ 686419 w 12192000"/>
              <a:gd name="connsiteY114" fmla="*/ 704787 h 6858000"/>
              <a:gd name="connsiteX115" fmla="*/ 661145 w 12192000"/>
              <a:gd name="connsiteY115" fmla="*/ 707913 h 6858000"/>
              <a:gd name="connsiteX116" fmla="*/ 560502 w 12192000"/>
              <a:gd name="connsiteY116" fmla="*/ 603214 h 6858000"/>
              <a:gd name="connsiteX117" fmla="*/ 661145 w 12192000"/>
              <a:gd name="connsiteY117" fmla="*/ 498739 h 6858000"/>
              <a:gd name="connsiteX118" fmla="*/ 1293915 w 12192000"/>
              <a:gd name="connsiteY118" fmla="*/ 465253 h 6858000"/>
              <a:gd name="connsiteX119" fmla="*/ 1284807 w 12192000"/>
              <a:gd name="connsiteY119" fmla="*/ 474183 h 6858000"/>
              <a:gd name="connsiteX120" fmla="*/ 1284807 w 12192000"/>
              <a:gd name="connsiteY120" fmla="*/ 732467 h 6858000"/>
              <a:gd name="connsiteX121" fmla="*/ 1293915 w 12192000"/>
              <a:gd name="connsiteY121" fmla="*/ 741396 h 6858000"/>
              <a:gd name="connsiteX122" fmla="*/ 1317366 w 12192000"/>
              <a:gd name="connsiteY122" fmla="*/ 741396 h 6858000"/>
              <a:gd name="connsiteX123" fmla="*/ 1326248 w 12192000"/>
              <a:gd name="connsiteY123" fmla="*/ 732467 h 6858000"/>
              <a:gd name="connsiteX124" fmla="*/ 1326248 w 12192000"/>
              <a:gd name="connsiteY124" fmla="*/ 474183 h 6858000"/>
              <a:gd name="connsiteX125" fmla="*/ 1317366 w 12192000"/>
              <a:gd name="connsiteY125" fmla="*/ 465253 h 6858000"/>
              <a:gd name="connsiteX126" fmla="*/ 1293915 w 12192000"/>
              <a:gd name="connsiteY126" fmla="*/ 465253 h 6858000"/>
              <a:gd name="connsiteX127" fmla="*/ 661145 w 12192000"/>
              <a:gd name="connsiteY127" fmla="*/ 460120 h 6858000"/>
              <a:gd name="connsiteX128" fmla="*/ 515874 w 12192000"/>
              <a:gd name="connsiteY128" fmla="*/ 603214 h 6858000"/>
              <a:gd name="connsiteX129" fmla="*/ 661145 w 12192000"/>
              <a:gd name="connsiteY129" fmla="*/ 746532 h 6858000"/>
              <a:gd name="connsiteX130" fmla="*/ 700763 w 12192000"/>
              <a:gd name="connsiteY130" fmla="*/ 741396 h 6858000"/>
              <a:gd name="connsiteX131" fmla="*/ 716475 w 12192000"/>
              <a:gd name="connsiteY131" fmla="*/ 781134 h 6858000"/>
              <a:gd name="connsiteX132" fmla="*/ 727176 w 12192000"/>
              <a:gd name="connsiteY132" fmla="*/ 788277 h 6858000"/>
              <a:gd name="connsiteX133" fmla="*/ 752222 w 12192000"/>
              <a:gd name="connsiteY133" fmla="*/ 788277 h 6858000"/>
              <a:gd name="connsiteX134" fmla="*/ 759736 w 12192000"/>
              <a:gd name="connsiteY134" fmla="*/ 776892 h 6858000"/>
              <a:gd name="connsiteX135" fmla="*/ 739471 w 12192000"/>
              <a:gd name="connsiteY135" fmla="*/ 724656 h 6858000"/>
              <a:gd name="connsiteX136" fmla="*/ 806416 w 12192000"/>
              <a:gd name="connsiteY136" fmla="*/ 603214 h 6858000"/>
              <a:gd name="connsiteX137" fmla="*/ 661145 w 12192000"/>
              <a:gd name="connsiteY137" fmla="*/ 460120 h 6858000"/>
              <a:gd name="connsiteX138" fmla="*/ 0 w 12192000"/>
              <a:gd name="connsiteY138" fmla="*/ 0 h 6858000"/>
              <a:gd name="connsiteX139" fmla="*/ 12192000 w 12192000"/>
              <a:gd name="connsiteY139" fmla="*/ 0 h 6858000"/>
              <a:gd name="connsiteX140" fmla="*/ 12192000 w 12192000"/>
              <a:gd name="connsiteY140" fmla="*/ 6858000 h 6858000"/>
              <a:gd name="connsiteX141" fmla="*/ 0 w 12192000"/>
              <a:gd name="connsiteY14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6858000">
                <a:moveTo>
                  <a:pt x="1625898" y="586917"/>
                </a:moveTo>
                <a:cubicBezTo>
                  <a:pt x="1660280" y="586917"/>
                  <a:pt x="1684416" y="613484"/>
                  <a:pt x="1684416" y="647861"/>
                </a:cubicBezTo>
                <a:cubicBezTo>
                  <a:pt x="1684416" y="681792"/>
                  <a:pt x="1660280" y="708580"/>
                  <a:pt x="1625898" y="708580"/>
                </a:cubicBezTo>
                <a:cubicBezTo>
                  <a:pt x="1591742" y="708580"/>
                  <a:pt x="1567381" y="681792"/>
                  <a:pt x="1567381" y="647861"/>
                </a:cubicBezTo>
                <a:cubicBezTo>
                  <a:pt x="1567381" y="613484"/>
                  <a:pt x="1591742" y="586917"/>
                  <a:pt x="1625898" y="586917"/>
                </a:cubicBezTo>
                <a:close/>
                <a:moveTo>
                  <a:pt x="1144317" y="586917"/>
                </a:moveTo>
                <a:cubicBezTo>
                  <a:pt x="1178244" y="586917"/>
                  <a:pt x="1202834" y="613484"/>
                  <a:pt x="1202834" y="647861"/>
                </a:cubicBezTo>
                <a:cubicBezTo>
                  <a:pt x="1202834" y="681792"/>
                  <a:pt x="1178244" y="709029"/>
                  <a:pt x="1144317" y="709029"/>
                </a:cubicBezTo>
                <a:cubicBezTo>
                  <a:pt x="1110164" y="709029"/>
                  <a:pt x="1085799" y="681792"/>
                  <a:pt x="1085799" y="647861"/>
                </a:cubicBezTo>
                <a:cubicBezTo>
                  <a:pt x="1085799" y="613484"/>
                  <a:pt x="1110164" y="586917"/>
                  <a:pt x="1144317" y="586917"/>
                </a:cubicBezTo>
                <a:close/>
                <a:moveTo>
                  <a:pt x="1801451" y="554101"/>
                </a:moveTo>
                <a:cubicBezTo>
                  <a:pt x="1796669" y="554101"/>
                  <a:pt x="1793027" y="556557"/>
                  <a:pt x="1790979" y="561469"/>
                </a:cubicBezTo>
                <a:cubicBezTo>
                  <a:pt x="1790979" y="561469"/>
                  <a:pt x="1790979" y="561469"/>
                  <a:pt x="1724489" y="732021"/>
                </a:cubicBezTo>
                <a:cubicBezTo>
                  <a:pt x="1722669" y="736708"/>
                  <a:pt x="1724943" y="741396"/>
                  <a:pt x="1730867" y="741396"/>
                </a:cubicBezTo>
                <a:cubicBezTo>
                  <a:pt x="1730867" y="741396"/>
                  <a:pt x="1730867" y="741396"/>
                  <a:pt x="1756367" y="741396"/>
                </a:cubicBezTo>
                <a:cubicBezTo>
                  <a:pt x="1761149" y="741396"/>
                  <a:pt x="1765249" y="739164"/>
                  <a:pt x="1766843" y="734477"/>
                </a:cubicBezTo>
                <a:cubicBezTo>
                  <a:pt x="1766843" y="734477"/>
                  <a:pt x="1766843" y="734477"/>
                  <a:pt x="1815798" y="605670"/>
                </a:cubicBezTo>
                <a:cubicBezTo>
                  <a:pt x="1815798" y="605670"/>
                  <a:pt x="1815798" y="605670"/>
                  <a:pt x="1864753" y="734477"/>
                </a:cubicBezTo>
                <a:cubicBezTo>
                  <a:pt x="1866573" y="739389"/>
                  <a:pt x="1870215" y="741396"/>
                  <a:pt x="1874996" y="741396"/>
                </a:cubicBezTo>
                <a:cubicBezTo>
                  <a:pt x="1874996" y="741396"/>
                  <a:pt x="1874996" y="741396"/>
                  <a:pt x="1898451" y="741396"/>
                </a:cubicBezTo>
                <a:cubicBezTo>
                  <a:pt x="1903233" y="741396"/>
                  <a:pt x="1906875" y="739389"/>
                  <a:pt x="1908924" y="734477"/>
                </a:cubicBezTo>
                <a:cubicBezTo>
                  <a:pt x="1908924" y="734477"/>
                  <a:pt x="1908924" y="734477"/>
                  <a:pt x="1959018" y="605670"/>
                </a:cubicBezTo>
                <a:cubicBezTo>
                  <a:pt x="1959018" y="605670"/>
                  <a:pt x="1959018" y="605670"/>
                  <a:pt x="2007518" y="734477"/>
                </a:cubicBezTo>
                <a:cubicBezTo>
                  <a:pt x="2009566" y="739164"/>
                  <a:pt x="2013209" y="741396"/>
                  <a:pt x="2017993" y="741396"/>
                </a:cubicBezTo>
                <a:cubicBezTo>
                  <a:pt x="2017993" y="741396"/>
                  <a:pt x="2017993" y="741396"/>
                  <a:pt x="2042584" y="741396"/>
                </a:cubicBezTo>
                <a:cubicBezTo>
                  <a:pt x="2047365" y="741396"/>
                  <a:pt x="2051007" y="739164"/>
                  <a:pt x="2053056" y="734477"/>
                </a:cubicBezTo>
                <a:cubicBezTo>
                  <a:pt x="2053056" y="734477"/>
                  <a:pt x="2053056" y="734477"/>
                  <a:pt x="2102011" y="605670"/>
                </a:cubicBezTo>
                <a:cubicBezTo>
                  <a:pt x="2102011" y="605670"/>
                  <a:pt x="2102011" y="605670"/>
                  <a:pt x="2151650" y="734477"/>
                </a:cubicBezTo>
                <a:cubicBezTo>
                  <a:pt x="2153699" y="739389"/>
                  <a:pt x="2157341" y="741396"/>
                  <a:pt x="2162126" y="741396"/>
                </a:cubicBezTo>
                <a:cubicBezTo>
                  <a:pt x="2162126" y="741396"/>
                  <a:pt x="2162126" y="741396"/>
                  <a:pt x="2185577" y="741396"/>
                </a:cubicBezTo>
                <a:cubicBezTo>
                  <a:pt x="2190359" y="741396"/>
                  <a:pt x="2193775" y="739389"/>
                  <a:pt x="2195824" y="734477"/>
                </a:cubicBezTo>
                <a:cubicBezTo>
                  <a:pt x="2195824" y="734477"/>
                  <a:pt x="2195824" y="734477"/>
                  <a:pt x="2245234" y="606340"/>
                </a:cubicBezTo>
                <a:cubicBezTo>
                  <a:pt x="2245234" y="606340"/>
                  <a:pt x="2245234" y="606340"/>
                  <a:pt x="2293734" y="734477"/>
                </a:cubicBezTo>
                <a:cubicBezTo>
                  <a:pt x="2295328" y="739164"/>
                  <a:pt x="2299425" y="741396"/>
                  <a:pt x="2304206" y="741396"/>
                </a:cubicBezTo>
                <a:cubicBezTo>
                  <a:pt x="2304206" y="741396"/>
                  <a:pt x="2304206" y="741396"/>
                  <a:pt x="2330394" y="741396"/>
                </a:cubicBezTo>
                <a:cubicBezTo>
                  <a:pt x="2336314" y="741396"/>
                  <a:pt x="2338818" y="736708"/>
                  <a:pt x="2336769" y="732021"/>
                </a:cubicBezTo>
                <a:cubicBezTo>
                  <a:pt x="2336769" y="732021"/>
                  <a:pt x="2336769" y="732021"/>
                  <a:pt x="2270279" y="561469"/>
                </a:cubicBezTo>
                <a:cubicBezTo>
                  <a:pt x="2268230" y="556557"/>
                  <a:pt x="2264817" y="554101"/>
                  <a:pt x="2260033" y="554101"/>
                </a:cubicBezTo>
                <a:cubicBezTo>
                  <a:pt x="2260033" y="554101"/>
                  <a:pt x="2260033" y="554101"/>
                  <a:pt x="2231345" y="554101"/>
                </a:cubicBezTo>
                <a:cubicBezTo>
                  <a:pt x="2226564" y="554101"/>
                  <a:pt x="2222918" y="556557"/>
                  <a:pt x="2220869" y="561469"/>
                </a:cubicBezTo>
                <a:cubicBezTo>
                  <a:pt x="2220869" y="561469"/>
                  <a:pt x="2220869" y="561469"/>
                  <a:pt x="2174421" y="686034"/>
                </a:cubicBezTo>
                <a:cubicBezTo>
                  <a:pt x="2174421" y="686034"/>
                  <a:pt x="2174421" y="686034"/>
                  <a:pt x="2126605" y="561469"/>
                </a:cubicBezTo>
                <a:cubicBezTo>
                  <a:pt x="2124553" y="556557"/>
                  <a:pt x="2120911" y="554101"/>
                  <a:pt x="2116358" y="554101"/>
                </a:cubicBezTo>
                <a:cubicBezTo>
                  <a:pt x="2116358" y="554101"/>
                  <a:pt x="2116358" y="554101"/>
                  <a:pt x="2087896" y="554101"/>
                </a:cubicBezTo>
                <a:cubicBezTo>
                  <a:pt x="2083112" y="554101"/>
                  <a:pt x="2079699" y="556557"/>
                  <a:pt x="2077650" y="561469"/>
                </a:cubicBezTo>
                <a:cubicBezTo>
                  <a:pt x="2077650" y="561469"/>
                  <a:pt x="2077650" y="561469"/>
                  <a:pt x="2030743" y="686034"/>
                </a:cubicBezTo>
                <a:cubicBezTo>
                  <a:pt x="2030743" y="686034"/>
                  <a:pt x="2030743" y="686034"/>
                  <a:pt x="1983608" y="561469"/>
                </a:cubicBezTo>
                <a:cubicBezTo>
                  <a:pt x="1981788" y="556557"/>
                  <a:pt x="1978146" y="554101"/>
                  <a:pt x="1973365" y="554101"/>
                </a:cubicBezTo>
                <a:cubicBezTo>
                  <a:pt x="1973365" y="554101"/>
                  <a:pt x="1973365" y="554101"/>
                  <a:pt x="1945128" y="554101"/>
                </a:cubicBezTo>
                <a:cubicBezTo>
                  <a:pt x="1940347" y="554101"/>
                  <a:pt x="1936705" y="556557"/>
                  <a:pt x="1934656" y="561469"/>
                </a:cubicBezTo>
                <a:cubicBezTo>
                  <a:pt x="1934656" y="561469"/>
                  <a:pt x="1934656" y="561469"/>
                  <a:pt x="1887295" y="686034"/>
                </a:cubicBezTo>
                <a:cubicBezTo>
                  <a:pt x="1887295" y="686034"/>
                  <a:pt x="1887295" y="686034"/>
                  <a:pt x="1840389" y="561469"/>
                </a:cubicBezTo>
                <a:cubicBezTo>
                  <a:pt x="1838340" y="556557"/>
                  <a:pt x="1834923" y="554101"/>
                  <a:pt x="1830142" y="554101"/>
                </a:cubicBezTo>
                <a:cubicBezTo>
                  <a:pt x="1830142" y="554101"/>
                  <a:pt x="1830142" y="554101"/>
                  <a:pt x="1801451" y="554101"/>
                </a:cubicBezTo>
                <a:close/>
                <a:moveTo>
                  <a:pt x="841937" y="554101"/>
                </a:moveTo>
                <a:cubicBezTo>
                  <a:pt x="837152" y="554101"/>
                  <a:pt x="832600" y="557897"/>
                  <a:pt x="832600" y="562809"/>
                </a:cubicBezTo>
                <a:cubicBezTo>
                  <a:pt x="832600" y="562809"/>
                  <a:pt x="832600" y="562809"/>
                  <a:pt x="832600" y="666168"/>
                </a:cubicBezTo>
                <a:cubicBezTo>
                  <a:pt x="832600" y="714162"/>
                  <a:pt x="863340" y="746532"/>
                  <a:pt x="913205" y="746532"/>
                </a:cubicBezTo>
                <a:cubicBezTo>
                  <a:pt x="943035" y="746532"/>
                  <a:pt x="963299" y="734701"/>
                  <a:pt x="975139" y="717513"/>
                </a:cubicBezTo>
                <a:cubicBezTo>
                  <a:pt x="975139" y="717513"/>
                  <a:pt x="975139" y="717513"/>
                  <a:pt x="975139" y="733136"/>
                </a:cubicBezTo>
                <a:cubicBezTo>
                  <a:pt x="975139" y="737824"/>
                  <a:pt x="979466" y="741396"/>
                  <a:pt x="984018" y="741396"/>
                </a:cubicBezTo>
                <a:cubicBezTo>
                  <a:pt x="984018" y="741396"/>
                  <a:pt x="984018" y="741396"/>
                  <a:pt x="1007473" y="741396"/>
                </a:cubicBezTo>
                <a:cubicBezTo>
                  <a:pt x="1012254" y="741396"/>
                  <a:pt x="1016580" y="737603"/>
                  <a:pt x="1016580" y="732915"/>
                </a:cubicBezTo>
                <a:cubicBezTo>
                  <a:pt x="1016580" y="732915"/>
                  <a:pt x="1016580" y="732915"/>
                  <a:pt x="1016580" y="563034"/>
                </a:cubicBezTo>
                <a:cubicBezTo>
                  <a:pt x="1016580" y="557897"/>
                  <a:pt x="1012254" y="554101"/>
                  <a:pt x="1007473" y="554101"/>
                </a:cubicBezTo>
                <a:cubicBezTo>
                  <a:pt x="1007473" y="554101"/>
                  <a:pt x="1007473" y="554101"/>
                  <a:pt x="984018" y="554101"/>
                </a:cubicBezTo>
                <a:cubicBezTo>
                  <a:pt x="979466" y="554101"/>
                  <a:pt x="975139" y="557897"/>
                  <a:pt x="975139" y="562809"/>
                </a:cubicBezTo>
                <a:cubicBezTo>
                  <a:pt x="975139" y="562809"/>
                  <a:pt x="975139" y="562809"/>
                  <a:pt x="975139" y="659916"/>
                </a:cubicBezTo>
                <a:cubicBezTo>
                  <a:pt x="975139" y="689830"/>
                  <a:pt x="956011" y="711261"/>
                  <a:pt x="923906" y="711261"/>
                </a:cubicBezTo>
                <a:cubicBezTo>
                  <a:pt x="890892" y="711261"/>
                  <a:pt x="874041" y="690721"/>
                  <a:pt x="874041" y="659470"/>
                </a:cubicBezTo>
                <a:cubicBezTo>
                  <a:pt x="874041" y="659470"/>
                  <a:pt x="874041" y="659470"/>
                  <a:pt x="874041" y="562809"/>
                </a:cubicBezTo>
                <a:cubicBezTo>
                  <a:pt x="874041" y="557897"/>
                  <a:pt x="870170" y="554101"/>
                  <a:pt x="865389" y="554101"/>
                </a:cubicBezTo>
                <a:cubicBezTo>
                  <a:pt x="865389" y="554101"/>
                  <a:pt x="865389" y="554101"/>
                  <a:pt x="841937" y="554101"/>
                </a:cubicBezTo>
                <a:close/>
                <a:moveTo>
                  <a:pt x="1625898" y="548968"/>
                </a:moveTo>
                <a:cubicBezTo>
                  <a:pt x="1570110" y="548968"/>
                  <a:pt x="1525711" y="592053"/>
                  <a:pt x="1525711" y="647861"/>
                </a:cubicBezTo>
                <a:cubicBezTo>
                  <a:pt x="1525711" y="703893"/>
                  <a:pt x="1570110" y="746532"/>
                  <a:pt x="1625898" y="746532"/>
                </a:cubicBezTo>
                <a:cubicBezTo>
                  <a:pt x="1681683" y="746532"/>
                  <a:pt x="1726312" y="703893"/>
                  <a:pt x="1726312" y="647861"/>
                </a:cubicBezTo>
                <a:cubicBezTo>
                  <a:pt x="1726312" y="592053"/>
                  <a:pt x="1681683" y="548968"/>
                  <a:pt x="1625898" y="548968"/>
                </a:cubicBezTo>
                <a:close/>
                <a:moveTo>
                  <a:pt x="1451936" y="548743"/>
                </a:moveTo>
                <a:cubicBezTo>
                  <a:pt x="1392734" y="548743"/>
                  <a:pt x="1353346" y="591608"/>
                  <a:pt x="1353346" y="647861"/>
                </a:cubicBezTo>
                <a:cubicBezTo>
                  <a:pt x="1353346" y="703893"/>
                  <a:pt x="1392734" y="746532"/>
                  <a:pt x="1451936" y="746532"/>
                </a:cubicBezTo>
                <a:cubicBezTo>
                  <a:pt x="1475391" y="746532"/>
                  <a:pt x="1497019" y="739834"/>
                  <a:pt x="1513415" y="727779"/>
                </a:cubicBezTo>
                <a:cubicBezTo>
                  <a:pt x="1516148" y="725772"/>
                  <a:pt x="1520474" y="721085"/>
                  <a:pt x="1515235" y="714832"/>
                </a:cubicBezTo>
                <a:lnTo>
                  <a:pt x="1503398" y="700100"/>
                </a:lnTo>
                <a:cubicBezTo>
                  <a:pt x="1498613" y="693848"/>
                  <a:pt x="1493832" y="695858"/>
                  <a:pt x="1489506" y="698090"/>
                </a:cubicBezTo>
                <a:cubicBezTo>
                  <a:pt x="1479033" y="703893"/>
                  <a:pt x="1467418" y="709475"/>
                  <a:pt x="1453304" y="709475"/>
                </a:cubicBezTo>
                <a:cubicBezTo>
                  <a:pt x="1418463" y="709475"/>
                  <a:pt x="1395467" y="682462"/>
                  <a:pt x="1395467" y="647861"/>
                </a:cubicBezTo>
                <a:cubicBezTo>
                  <a:pt x="1395467" y="613038"/>
                  <a:pt x="1418463" y="585801"/>
                  <a:pt x="1453304" y="585801"/>
                </a:cubicBezTo>
                <a:cubicBezTo>
                  <a:pt x="1467418" y="585801"/>
                  <a:pt x="1479943" y="590713"/>
                  <a:pt x="1490189" y="596965"/>
                </a:cubicBezTo>
                <a:cubicBezTo>
                  <a:pt x="1494516" y="599867"/>
                  <a:pt x="1499752" y="601428"/>
                  <a:pt x="1504078" y="595401"/>
                </a:cubicBezTo>
                <a:cubicBezTo>
                  <a:pt x="1504078" y="595401"/>
                  <a:pt x="1504078" y="595401"/>
                  <a:pt x="1515235" y="580222"/>
                </a:cubicBezTo>
                <a:cubicBezTo>
                  <a:pt x="1520019" y="573525"/>
                  <a:pt x="1516148" y="569283"/>
                  <a:pt x="1513415" y="567272"/>
                </a:cubicBezTo>
                <a:cubicBezTo>
                  <a:pt x="1497019" y="555220"/>
                  <a:pt x="1475391" y="548743"/>
                  <a:pt x="1451936" y="548743"/>
                </a:cubicBezTo>
                <a:close/>
                <a:moveTo>
                  <a:pt x="1139990" y="548743"/>
                </a:moveTo>
                <a:cubicBezTo>
                  <a:pt x="1088303" y="548743"/>
                  <a:pt x="1043674" y="588927"/>
                  <a:pt x="1043674" y="647415"/>
                </a:cubicBezTo>
                <a:cubicBezTo>
                  <a:pt x="1043674" y="706794"/>
                  <a:pt x="1088303" y="746532"/>
                  <a:pt x="1139536" y="746532"/>
                </a:cubicBezTo>
                <a:cubicBezTo>
                  <a:pt x="1167317" y="746532"/>
                  <a:pt x="1190084" y="734031"/>
                  <a:pt x="1202380" y="716394"/>
                </a:cubicBezTo>
                <a:cubicBezTo>
                  <a:pt x="1202380" y="732915"/>
                  <a:pt x="1202380" y="732915"/>
                  <a:pt x="1202380" y="732915"/>
                </a:cubicBezTo>
                <a:cubicBezTo>
                  <a:pt x="1202380" y="737603"/>
                  <a:pt x="1206935" y="741396"/>
                  <a:pt x="1211487" y="741396"/>
                </a:cubicBezTo>
                <a:cubicBezTo>
                  <a:pt x="1235168" y="741396"/>
                  <a:pt x="1235168" y="741396"/>
                  <a:pt x="1235168" y="741396"/>
                </a:cubicBezTo>
                <a:cubicBezTo>
                  <a:pt x="1239949" y="741396"/>
                  <a:pt x="1243820" y="737603"/>
                  <a:pt x="1243820" y="732915"/>
                </a:cubicBezTo>
                <a:cubicBezTo>
                  <a:pt x="1243820" y="563034"/>
                  <a:pt x="1243820" y="563034"/>
                  <a:pt x="1243820" y="563034"/>
                </a:cubicBezTo>
                <a:cubicBezTo>
                  <a:pt x="1243820" y="557897"/>
                  <a:pt x="1239949" y="554101"/>
                  <a:pt x="1235168" y="554101"/>
                </a:cubicBezTo>
                <a:cubicBezTo>
                  <a:pt x="1211487" y="554101"/>
                  <a:pt x="1211487" y="554101"/>
                  <a:pt x="1211487" y="554101"/>
                </a:cubicBezTo>
                <a:cubicBezTo>
                  <a:pt x="1206935" y="554101"/>
                  <a:pt x="1202380" y="557897"/>
                  <a:pt x="1202380" y="563034"/>
                </a:cubicBezTo>
                <a:cubicBezTo>
                  <a:pt x="1202380" y="578658"/>
                  <a:pt x="1202380" y="578658"/>
                  <a:pt x="1202380" y="578658"/>
                </a:cubicBezTo>
                <a:cubicBezTo>
                  <a:pt x="1190539" y="561023"/>
                  <a:pt x="1167317" y="548743"/>
                  <a:pt x="1139990" y="548743"/>
                </a:cubicBezTo>
                <a:close/>
                <a:moveTo>
                  <a:pt x="661145" y="498739"/>
                </a:moveTo>
                <a:cubicBezTo>
                  <a:pt x="720117" y="498739"/>
                  <a:pt x="761788" y="544056"/>
                  <a:pt x="761788" y="603214"/>
                </a:cubicBezTo>
                <a:cubicBezTo>
                  <a:pt x="761788" y="637816"/>
                  <a:pt x="747670" y="667505"/>
                  <a:pt x="724444" y="686259"/>
                </a:cubicBezTo>
                <a:cubicBezTo>
                  <a:pt x="705999" y="639601"/>
                  <a:pt x="705999" y="639601"/>
                  <a:pt x="705999" y="639601"/>
                </a:cubicBezTo>
                <a:cubicBezTo>
                  <a:pt x="704406" y="635584"/>
                  <a:pt x="701218" y="632234"/>
                  <a:pt x="694159" y="632234"/>
                </a:cubicBezTo>
                <a:cubicBezTo>
                  <a:pt x="670253" y="632234"/>
                  <a:pt x="670253" y="632234"/>
                  <a:pt x="670253" y="632234"/>
                </a:cubicBezTo>
                <a:cubicBezTo>
                  <a:pt x="664332" y="632234"/>
                  <a:pt x="659551" y="636030"/>
                  <a:pt x="662284" y="643397"/>
                </a:cubicBezTo>
                <a:cubicBezTo>
                  <a:pt x="686419" y="704787"/>
                  <a:pt x="686419" y="704787"/>
                  <a:pt x="686419" y="704787"/>
                </a:cubicBezTo>
                <a:cubicBezTo>
                  <a:pt x="678451" y="706794"/>
                  <a:pt x="670024" y="707913"/>
                  <a:pt x="661145" y="707913"/>
                </a:cubicBezTo>
                <a:cubicBezTo>
                  <a:pt x="602169" y="707913"/>
                  <a:pt x="560502" y="662597"/>
                  <a:pt x="560502" y="603214"/>
                </a:cubicBezTo>
                <a:cubicBezTo>
                  <a:pt x="560502" y="544056"/>
                  <a:pt x="602169" y="498739"/>
                  <a:pt x="661145" y="498739"/>
                </a:cubicBezTo>
                <a:close/>
                <a:moveTo>
                  <a:pt x="1293915" y="465253"/>
                </a:moveTo>
                <a:cubicBezTo>
                  <a:pt x="1289133" y="465253"/>
                  <a:pt x="1284807" y="469495"/>
                  <a:pt x="1284807" y="474183"/>
                </a:cubicBezTo>
                <a:cubicBezTo>
                  <a:pt x="1284807" y="474183"/>
                  <a:pt x="1284807" y="474183"/>
                  <a:pt x="1284807" y="732467"/>
                </a:cubicBezTo>
                <a:cubicBezTo>
                  <a:pt x="1284807" y="737157"/>
                  <a:pt x="1289133" y="741396"/>
                  <a:pt x="1293915" y="741396"/>
                </a:cubicBezTo>
                <a:cubicBezTo>
                  <a:pt x="1293915" y="741396"/>
                  <a:pt x="1293915" y="741396"/>
                  <a:pt x="1317366" y="741396"/>
                </a:cubicBezTo>
                <a:cubicBezTo>
                  <a:pt x="1322606" y="741396"/>
                  <a:pt x="1326248" y="737157"/>
                  <a:pt x="1326248" y="732467"/>
                </a:cubicBezTo>
                <a:cubicBezTo>
                  <a:pt x="1326248" y="732467"/>
                  <a:pt x="1326248" y="732467"/>
                  <a:pt x="1326248" y="474183"/>
                </a:cubicBezTo>
                <a:cubicBezTo>
                  <a:pt x="1326248" y="469495"/>
                  <a:pt x="1322606" y="465253"/>
                  <a:pt x="1317366" y="465253"/>
                </a:cubicBezTo>
                <a:cubicBezTo>
                  <a:pt x="1317366" y="465253"/>
                  <a:pt x="1317366" y="465253"/>
                  <a:pt x="1293915" y="465253"/>
                </a:cubicBezTo>
                <a:close/>
                <a:moveTo>
                  <a:pt x="661145" y="460120"/>
                </a:moveTo>
                <a:cubicBezTo>
                  <a:pt x="580766" y="460120"/>
                  <a:pt x="515874" y="521285"/>
                  <a:pt x="515874" y="603214"/>
                </a:cubicBezTo>
                <a:cubicBezTo>
                  <a:pt x="515874" y="685143"/>
                  <a:pt x="580766" y="746532"/>
                  <a:pt x="661145" y="746532"/>
                </a:cubicBezTo>
                <a:cubicBezTo>
                  <a:pt x="674805" y="746532"/>
                  <a:pt x="688239" y="744746"/>
                  <a:pt x="700763" y="741396"/>
                </a:cubicBezTo>
                <a:cubicBezTo>
                  <a:pt x="716475" y="781134"/>
                  <a:pt x="716475" y="781134"/>
                  <a:pt x="716475" y="781134"/>
                </a:cubicBezTo>
                <a:cubicBezTo>
                  <a:pt x="718069" y="785597"/>
                  <a:pt x="721256" y="788277"/>
                  <a:pt x="727176" y="788277"/>
                </a:cubicBezTo>
                <a:cubicBezTo>
                  <a:pt x="752222" y="788277"/>
                  <a:pt x="752222" y="788277"/>
                  <a:pt x="752222" y="788277"/>
                </a:cubicBezTo>
                <a:cubicBezTo>
                  <a:pt x="758142" y="788277"/>
                  <a:pt x="762697" y="784260"/>
                  <a:pt x="759736" y="776892"/>
                </a:cubicBezTo>
                <a:cubicBezTo>
                  <a:pt x="739471" y="724656"/>
                  <a:pt x="739471" y="724656"/>
                  <a:pt x="739471" y="724656"/>
                </a:cubicBezTo>
                <a:cubicBezTo>
                  <a:pt x="779774" y="699875"/>
                  <a:pt x="806416" y="655899"/>
                  <a:pt x="806416" y="603214"/>
                </a:cubicBezTo>
                <a:cubicBezTo>
                  <a:pt x="806416" y="521285"/>
                  <a:pt x="741520" y="460120"/>
                  <a:pt x="661145" y="460120"/>
                </a:cubicBezTo>
                <a:close/>
                <a:moveTo>
                  <a:pt x="0" y="0"/>
                </a:moveTo>
                <a:lnTo>
                  <a:pt x="12192000" y="0"/>
                </a:lnTo>
                <a:lnTo>
                  <a:pt x="12192000" y="6858000"/>
                </a:lnTo>
                <a:lnTo>
                  <a:pt x="0" y="6858000"/>
                </a:lnTo>
                <a:close/>
              </a:path>
            </a:pathLst>
          </a:custGeom>
          <a:noFill/>
        </p:spPr>
        <p:txBody>
          <a:bodyPr wrap="square" lIns="503998" tIns="5040000" rIns="0" anchor="t">
            <a:noAutofit/>
          </a:bodyPr>
          <a:lstStyle>
            <a:lvl1pPr marL="0" indent="0">
              <a:buNone/>
              <a:defRPr sz="3000"/>
            </a:lvl1pPr>
          </a:lstStyle>
          <a:p>
            <a:r>
              <a:rPr lang="en-US"/>
              <a:t>Drag and drop an image onto the slide to insert photo</a:t>
            </a:r>
          </a:p>
        </p:txBody>
      </p:sp>
      <p:sp>
        <p:nvSpPr>
          <p:cNvPr id="46" name="Text Placeholder 45">
            <a:extLst>
              <a:ext uri="{FF2B5EF4-FFF2-40B4-BE49-F238E27FC236}">
                <a16:creationId xmlns:a16="http://schemas.microsoft.com/office/drawing/2014/main" id="{02D7560F-611C-07BA-46B4-6DC5FA90447C}"/>
              </a:ext>
            </a:extLst>
          </p:cNvPr>
          <p:cNvSpPr>
            <a:spLocks noGrp="1"/>
          </p:cNvSpPr>
          <p:nvPr>
            <p:ph type="body" sz="quarter" idx="14"/>
          </p:nvPr>
        </p:nvSpPr>
        <p:spPr>
          <a:xfrm>
            <a:off x="0" y="0"/>
            <a:ext cx="12192000" cy="6858000"/>
          </a:xfrm>
          <a:custGeom>
            <a:avLst/>
            <a:gdLst>
              <a:gd name="connsiteX0" fmla="*/ 1625898 w 12192000"/>
              <a:gd name="connsiteY0" fmla="*/ 586917 h 6858000"/>
              <a:gd name="connsiteX1" fmla="*/ 1684416 w 12192000"/>
              <a:gd name="connsiteY1" fmla="*/ 647861 h 6858000"/>
              <a:gd name="connsiteX2" fmla="*/ 1625898 w 12192000"/>
              <a:gd name="connsiteY2" fmla="*/ 708580 h 6858000"/>
              <a:gd name="connsiteX3" fmla="*/ 1567381 w 12192000"/>
              <a:gd name="connsiteY3" fmla="*/ 647861 h 6858000"/>
              <a:gd name="connsiteX4" fmla="*/ 1625898 w 12192000"/>
              <a:gd name="connsiteY4" fmla="*/ 586917 h 6858000"/>
              <a:gd name="connsiteX5" fmla="*/ 1144317 w 12192000"/>
              <a:gd name="connsiteY5" fmla="*/ 586917 h 6858000"/>
              <a:gd name="connsiteX6" fmla="*/ 1202834 w 12192000"/>
              <a:gd name="connsiteY6" fmla="*/ 647861 h 6858000"/>
              <a:gd name="connsiteX7" fmla="*/ 1144317 w 12192000"/>
              <a:gd name="connsiteY7" fmla="*/ 709029 h 6858000"/>
              <a:gd name="connsiteX8" fmla="*/ 1085799 w 12192000"/>
              <a:gd name="connsiteY8" fmla="*/ 647861 h 6858000"/>
              <a:gd name="connsiteX9" fmla="*/ 1144317 w 12192000"/>
              <a:gd name="connsiteY9" fmla="*/ 586917 h 6858000"/>
              <a:gd name="connsiteX10" fmla="*/ 1801451 w 12192000"/>
              <a:gd name="connsiteY10" fmla="*/ 554101 h 6858000"/>
              <a:gd name="connsiteX11" fmla="*/ 1790979 w 12192000"/>
              <a:gd name="connsiteY11" fmla="*/ 561469 h 6858000"/>
              <a:gd name="connsiteX12" fmla="*/ 1724489 w 12192000"/>
              <a:gd name="connsiteY12" fmla="*/ 732021 h 6858000"/>
              <a:gd name="connsiteX13" fmla="*/ 1730867 w 12192000"/>
              <a:gd name="connsiteY13" fmla="*/ 741396 h 6858000"/>
              <a:gd name="connsiteX14" fmla="*/ 1756367 w 12192000"/>
              <a:gd name="connsiteY14" fmla="*/ 741396 h 6858000"/>
              <a:gd name="connsiteX15" fmla="*/ 1766843 w 12192000"/>
              <a:gd name="connsiteY15" fmla="*/ 734477 h 6858000"/>
              <a:gd name="connsiteX16" fmla="*/ 1815798 w 12192000"/>
              <a:gd name="connsiteY16" fmla="*/ 605670 h 6858000"/>
              <a:gd name="connsiteX17" fmla="*/ 1864753 w 12192000"/>
              <a:gd name="connsiteY17" fmla="*/ 734477 h 6858000"/>
              <a:gd name="connsiteX18" fmla="*/ 1874996 w 12192000"/>
              <a:gd name="connsiteY18" fmla="*/ 741396 h 6858000"/>
              <a:gd name="connsiteX19" fmla="*/ 1898451 w 12192000"/>
              <a:gd name="connsiteY19" fmla="*/ 741396 h 6858000"/>
              <a:gd name="connsiteX20" fmla="*/ 1908924 w 12192000"/>
              <a:gd name="connsiteY20" fmla="*/ 734477 h 6858000"/>
              <a:gd name="connsiteX21" fmla="*/ 1959018 w 12192000"/>
              <a:gd name="connsiteY21" fmla="*/ 605670 h 6858000"/>
              <a:gd name="connsiteX22" fmla="*/ 2007518 w 12192000"/>
              <a:gd name="connsiteY22" fmla="*/ 734477 h 6858000"/>
              <a:gd name="connsiteX23" fmla="*/ 2017993 w 12192000"/>
              <a:gd name="connsiteY23" fmla="*/ 741396 h 6858000"/>
              <a:gd name="connsiteX24" fmla="*/ 2042584 w 12192000"/>
              <a:gd name="connsiteY24" fmla="*/ 741396 h 6858000"/>
              <a:gd name="connsiteX25" fmla="*/ 2053056 w 12192000"/>
              <a:gd name="connsiteY25" fmla="*/ 734477 h 6858000"/>
              <a:gd name="connsiteX26" fmla="*/ 2102011 w 12192000"/>
              <a:gd name="connsiteY26" fmla="*/ 605670 h 6858000"/>
              <a:gd name="connsiteX27" fmla="*/ 2151650 w 12192000"/>
              <a:gd name="connsiteY27" fmla="*/ 734477 h 6858000"/>
              <a:gd name="connsiteX28" fmla="*/ 2162126 w 12192000"/>
              <a:gd name="connsiteY28" fmla="*/ 741396 h 6858000"/>
              <a:gd name="connsiteX29" fmla="*/ 2185577 w 12192000"/>
              <a:gd name="connsiteY29" fmla="*/ 741396 h 6858000"/>
              <a:gd name="connsiteX30" fmla="*/ 2195824 w 12192000"/>
              <a:gd name="connsiteY30" fmla="*/ 734477 h 6858000"/>
              <a:gd name="connsiteX31" fmla="*/ 2245234 w 12192000"/>
              <a:gd name="connsiteY31" fmla="*/ 606340 h 6858000"/>
              <a:gd name="connsiteX32" fmla="*/ 2293734 w 12192000"/>
              <a:gd name="connsiteY32" fmla="*/ 734477 h 6858000"/>
              <a:gd name="connsiteX33" fmla="*/ 2304206 w 12192000"/>
              <a:gd name="connsiteY33" fmla="*/ 741396 h 6858000"/>
              <a:gd name="connsiteX34" fmla="*/ 2330394 w 12192000"/>
              <a:gd name="connsiteY34" fmla="*/ 741396 h 6858000"/>
              <a:gd name="connsiteX35" fmla="*/ 2336769 w 12192000"/>
              <a:gd name="connsiteY35" fmla="*/ 732021 h 6858000"/>
              <a:gd name="connsiteX36" fmla="*/ 2270279 w 12192000"/>
              <a:gd name="connsiteY36" fmla="*/ 561469 h 6858000"/>
              <a:gd name="connsiteX37" fmla="*/ 2260033 w 12192000"/>
              <a:gd name="connsiteY37" fmla="*/ 554101 h 6858000"/>
              <a:gd name="connsiteX38" fmla="*/ 2231345 w 12192000"/>
              <a:gd name="connsiteY38" fmla="*/ 554101 h 6858000"/>
              <a:gd name="connsiteX39" fmla="*/ 2220869 w 12192000"/>
              <a:gd name="connsiteY39" fmla="*/ 561469 h 6858000"/>
              <a:gd name="connsiteX40" fmla="*/ 2174421 w 12192000"/>
              <a:gd name="connsiteY40" fmla="*/ 686034 h 6858000"/>
              <a:gd name="connsiteX41" fmla="*/ 2126605 w 12192000"/>
              <a:gd name="connsiteY41" fmla="*/ 561469 h 6858000"/>
              <a:gd name="connsiteX42" fmla="*/ 2116358 w 12192000"/>
              <a:gd name="connsiteY42" fmla="*/ 554101 h 6858000"/>
              <a:gd name="connsiteX43" fmla="*/ 2087896 w 12192000"/>
              <a:gd name="connsiteY43" fmla="*/ 554101 h 6858000"/>
              <a:gd name="connsiteX44" fmla="*/ 2077650 w 12192000"/>
              <a:gd name="connsiteY44" fmla="*/ 561469 h 6858000"/>
              <a:gd name="connsiteX45" fmla="*/ 2030743 w 12192000"/>
              <a:gd name="connsiteY45" fmla="*/ 686034 h 6858000"/>
              <a:gd name="connsiteX46" fmla="*/ 1983608 w 12192000"/>
              <a:gd name="connsiteY46" fmla="*/ 561469 h 6858000"/>
              <a:gd name="connsiteX47" fmla="*/ 1973365 w 12192000"/>
              <a:gd name="connsiteY47" fmla="*/ 554101 h 6858000"/>
              <a:gd name="connsiteX48" fmla="*/ 1945128 w 12192000"/>
              <a:gd name="connsiteY48" fmla="*/ 554101 h 6858000"/>
              <a:gd name="connsiteX49" fmla="*/ 1934656 w 12192000"/>
              <a:gd name="connsiteY49" fmla="*/ 561469 h 6858000"/>
              <a:gd name="connsiteX50" fmla="*/ 1887295 w 12192000"/>
              <a:gd name="connsiteY50" fmla="*/ 686034 h 6858000"/>
              <a:gd name="connsiteX51" fmla="*/ 1840389 w 12192000"/>
              <a:gd name="connsiteY51" fmla="*/ 561469 h 6858000"/>
              <a:gd name="connsiteX52" fmla="*/ 1830142 w 12192000"/>
              <a:gd name="connsiteY52" fmla="*/ 554101 h 6858000"/>
              <a:gd name="connsiteX53" fmla="*/ 1801451 w 12192000"/>
              <a:gd name="connsiteY53" fmla="*/ 554101 h 6858000"/>
              <a:gd name="connsiteX54" fmla="*/ 841937 w 12192000"/>
              <a:gd name="connsiteY54" fmla="*/ 554101 h 6858000"/>
              <a:gd name="connsiteX55" fmla="*/ 832600 w 12192000"/>
              <a:gd name="connsiteY55" fmla="*/ 562809 h 6858000"/>
              <a:gd name="connsiteX56" fmla="*/ 832600 w 12192000"/>
              <a:gd name="connsiteY56" fmla="*/ 666168 h 6858000"/>
              <a:gd name="connsiteX57" fmla="*/ 913205 w 12192000"/>
              <a:gd name="connsiteY57" fmla="*/ 746532 h 6858000"/>
              <a:gd name="connsiteX58" fmla="*/ 975139 w 12192000"/>
              <a:gd name="connsiteY58" fmla="*/ 717513 h 6858000"/>
              <a:gd name="connsiteX59" fmla="*/ 975139 w 12192000"/>
              <a:gd name="connsiteY59" fmla="*/ 733136 h 6858000"/>
              <a:gd name="connsiteX60" fmla="*/ 984018 w 12192000"/>
              <a:gd name="connsiteY60" fmla="*/ 741396 h 6858000"/>
              <a:gd name="connsiteX61" fmla="*/ 1007473 w 12192000"/>
              <a:gd name="connsiteY61" fmla="*/ 741396 h 6858000"/>
              <a:gd name="connsiteX62" fmla="*/ 1016580 w 12192000"/>
              <a:gd name="connsiteY62" fmla="*/ 732915 h 6858000"/>
              <a:gd name="connsiteX63" fmla="*/ 1016580 w 12192000"/>
              <a:gd name="connsiteY63" fmla="*/ 563034 h 6858000"/>
              <a:gd name="connsiteX64" fmla="*/ 1007473 w 12192000"/>
              <a:gd name="connsiteY64" fmla="*/ 554101 h 6858000"/>
              <a:gd name="connsiteX65" fmla="*/ 984018 w 12192000"/>
              <a:gd name="connsiteY65" fmla="*/ 554101 h 6858000"/>
              <a:gd name="connsiteX66" fmla="*/ 975139 w 12192000"/>
              <a:gd name="connsiteY66" fmla="*/ 562809 h 6858000"/>
              <a:gd name="connsiteX67" fmla="*/ 975139 w 12192000"/>
              <a:gd name="connsiteY67" fmla="*/ 659916 h 6858000"/>
              <a:gd name="connsiteX68" fmla="*/ 923906 w 12192000"/>
              <a:gd name="connsiteY68" fmla="*/ 711261 h 6858000"/>
              <a:gd name="connsiteX69" fmla="*/ 874041 w 12192000"/>
              <a:gd name="connsiteY69" fmla="*/ 659470 h 6858000"/>
              <a:gd name="connsiteX70" fmla="*/ 874041 w 12192000"/>
              <a:gd name="connsiteY70" fmla="*/ 562809 h 6858000"/>
              <a:gd name="connsiteX71" fmla="*/ 865389 w 12192000"/>
              <a:gd name="connsiteY71" fmla="*/ 554101 h 6858000"/>
              <a:gd name="connsiteX72" fmla="*/ 841937 w 12192000"/>
              <a:gd name="connsiteY72" fmla="*/ 554101 h 6858000"/>
              <a:gd name="connsiteX73" fmla="*/ 1625898 w 12192000"/>
              <a:gd name="connsiteY73" fmla="*/ 548968 h 6858000"/>
              <a:gd name="connsiteX74" fmla="*/ 1525711 w 12192000"/>
              <a:gd name="connsiteY74" fmla="*/ 647861 h 6858000"/>
              <a:gd name="connsiteX75" fmla="*/ 1625898 w 12192000"/>
              <a:gd name="connsiteY75" fmla="*/ 746532 h 6858000"/>
              <a:gd name="connsiteX76" fmla="*/ 1726312 w 12192000"/>
              <a:gd name="connsiteY76" fmla="*/ 647861 h 6858000"/>
              <a:gd name="connsiteX77" fmla="*/ 1625898 w 12192000"/>
              <a:gd name="connsiteY77" fmla="*/ 548968 h 6858000"/>
              <a:gd name="connsiteX78" fmla="*/ 1451936 w 12192000"/>
              <a:gd name="connsiteY78" fmla="*/ 548743 h 6858000"/>
              <a:gd name="connsiteX79" fmla="*/ 1353346 w 12192000"/>
              <a:gd name="connsiteY79" fmla="*/ 647861 h 6858000"/>
              <a:gd name="connsiteX80" fmla="*/ 1451936 w 12192000"/>
              <a:gd name="connsiteY80" fmla="*/ 746532 h 6858000"/>
              <a:gd name="connsiteX81" fmla="*/ 1513415 w 12192000"/>
              <a:gd name="connsiteY81" fmla="*/ 727779 h 6858000"/>
              <a:gd name="connsiteX82" fmla="*/ 1515235 w 12192000"/>
              <a:gd name="connsiteY82" fmla="*/ 714832 h 6858000"/>
              <a:gd name="connsiteX83" fmla="*/ 1503398 w 12192000"/>
              <a:gd name="connsiteY83" fmla="*/ 700100 h 6858000"/>
              <a:gd name="connsiteX84" fmla="*/ 1489506 w 12192000"/>
              <a:gd name="connsiteY84" fmla="*/ 698090 h 6858000"/>
              <a:gd name="connsiteX85" fmla="*/ 1453304 w 12192000"/>
              <a:gd name="connsiteY85" fmla="*/ 709475 h 6858000"/>
              <a:gd name="connsiteX86" fmla="*/ 1395467 w 12192000"/>
              <a:gd name="connsiteY86" fmla="*/ 647861 h 6858000"/>
              <a:gd name="connsiteX87" fmla="*/ 1453304 w 12192000"/>
              <a:gd name="connsiteY87" fmla="*/ 585801 h 6858000"/>
              <a:gd name="connsiteX88" fmla="*/ 1490189 w 12192000"/>
              <a:gd name="connsiteY88" fmla="*/ 596965 h 6858000"/>
              <a:gd name="connsiteX89" fmla="*/ 1504078 w 12192000"/>
              <a:gd name="connsiteY89" fmla="*/ 595401 h 6858000"/>
              <a:gd name="connsiteX90" fmla="*/ 1515235 w 12192000"/>
              <a:gd name="connsiteY90" fmla="*/ 580222 h 6858000"/>
              <a:gd name="connsiteX91" fmla="*/ 1513415 w 12192000"/>
              <a:gd name="connsiteY91" fmla="*/ 567272 h 6858000"/>
              <a:gd name="connsiteX92" fmla="*/ 1451936 w 12192000"/>
              <a:gd name="connsiteY92" fmla="*/ 548743 h 6858000"/>
              <a:gd name="connsiteX93" fmla="*/ 1139990 w 12192000"/>
              <a:gd name="connsiteY93" fmla="*/ 548743 h 6858000"/>
              <a:gd name="connsiteX94" fmla="*/ 1043674 w 12192000"/>
              <a:gd name="connsiteY94" fmla="*/ 647415 h 6858000"/>
              <a:gd name="connsiteX95" fmla="*/ 1139536 w 12192000"/>
              <a:gd name="connsiteY95" fmla="*/ 746532 h 6858000"/>
              <a:gd name="connsiteX96" fmla="*/ 1202380 w 12192000"/>
              <a:gd name="connsiteY96" fmla="*/ 716394 h 6858000"/>
              <a:gd name="connsiteX97" fmla="*/ 1202380 w 12192000"/>
              <a:gd name="connsiteY97" fmla="*/ 732915 h 6858000"/>
              <a:gd name="connsiteX98" fmla="*/ 1211487 w 12192000"/>
              <a:gd name="connsiteY98" fmla="*/ 741396 h 6858000"/>
              <a:gd name="connsiteX99" fmla="*/ 1235168 w 12192000"/>
              <a:gd name="connsiteY99" fmla="*/ 741396 h 6858000"/>
              <a:gd name="connsiteX100" fmla="*/ 1243820 w 12192000"/>
              <a:gd name="connsiteY100" fmla="*/ 732915 h 6858000"/>
              <a:gd name="connsiteX101" fmla="*/ 1243820 w 12192000"/>
              <a:gd name="connsiteY101" fmla="*/ 563034 h 6858000"/>
              <a:gd name="connsiteX102" fmla="*/ 1235168 w 12192000"/>
              <a:gd name="connsiteY102" fmla="*/ 554101 h 6858000"/>
              <a:gd name="connsiteX103" fmla="*/ 1211487 w 12192000"/>
              <a:gd name="connsiteY103" fmla="*/ 554101 h 6858000"/>
              <a:gd name="connsiteX104" fmla="*/ 1202380 w 12192000"/>
              <a:gd name="connsiteY104" fmla="*/ 563034 h 6858000"/>
              <a:gd name="connsiteX105" fmla="*/ 1202380 w 12192000"/>
              <a:gd name="connsiteY105" fmla="*/ 578658 h 6858000"/>
              <a:gd name="connsiteX106" fmla="*/ 1139990 w 12192000"/>
              <a:gd name="connsiteY106" fmla="*/ 548743 h 6858000"/>
              <a:gd name="connsiteX107" fmla="*/ 661145 w 12192000"/>
              <a:gd name="connsiteY107" fmla="*/ 498739 h 6858000"/>
              <a:gd name="connsiteX108" fmla="*/ 761788 w 12192000"/>
              <a:gd name="connsiteY108" fmla="*/ 603214 h 6858000"/>
              <a:gd name="connsiteX109" fmla="*/ 724444 w 12192000"/>
              <a:gd name="connsiteY109" fmla="*/ 686259 h 6858000"/>
              <a:gd name="connsiteX110" fmla="*/ 705999 w 12192000"/>
              <a:gd name="connsiteY110" fmla="*/ 639601 h 6858000"/>
              <a:gd name="connsiteX111" fmla="*/ 694159 w 12192000"/>
              <a:gd name="connsiteY111" fmla="*/ 632234 h 6858000"/>
              <a:gd name="connsiteX112" fmla="*/ 670253 w 12192000"/>
              <a:gd name="connsiteY112" fmla="*/ 632234 h 6858000"/>
              <a:gd name="connsiteX113" fmla="*/ 662284 w 12192000"/>
              <a:gd name="connsiteY113" fmla="*/ 643397 h 6858000"/>
              <a:gd name="connsiteX114" fmla="*/ 686419 w 12192000"/>
              <a:gd name="connsiteY114" fmla="*/ 704787 h 6858000"/>
              <a:gd name="connsiteX115" fmla="*/ 661145 w 12192000"/>
              <a:gd name="connsiteY115" fmla="*/ 707913 h 6858000"/>
              <a:gd name="connsiteX116" fmla="*/ 560502 w 12192000"/>
              <a:gd name="connsiteY116" fmla="*/ 603214 h 6858000"/>
              <a:gd name="connsiteX117" fmla="*/ 661145 w 12192000"/>
              <a:gd name="connsiteY117" fmla="*/ 498739 h 6858000"/>
              <a:gd name="connsiteX118" fmla="*/ 1293915 w 12192000"/>
              <a:gd name="connsiteY118" fmla="*/ 465253 h 6858000"/>
              <a:gd name="connsiteX119" fmla="*/ 1284807 w 12192000"/>
              <a:gd name="connsiteY119" fmla="*/ 474183 h 6858000"/>
              <a:gd name="connsiteX120" fmla="*/ 1284807 w 12192000"/>
              <a:gd name="connsiteY120" fmla="*/ 732467 h 6858000"/>
              <a:gd name="connsiteX121" fmla="*/ 1293915 w 12192000"/>
              <a:gd name="connsiteY121" fmla="*/ 741396 h 6858000"/>
              <a:gd name="connsiteX122" fmla="*/ 1317366 w 12192000"/>
              <a:gd name="connsiteY122" fmla="*/ 741396 h 6858000"/>
              <a:gd name="connsiteX123" fmla="*/ 1326248 w 12192000"/>
              <a:gd name="connsiteY123" fmla="*/ 732467 h 6858000"/>
              <a:gd name="connsiteX124" fmla="*/ 1326248 w 12192000"/>
              <a:gd name="connsiteY124" fmla="*/ 474183 h 6858000"/>
              <a:gd name="connsiteX125" fmla="*/ 1317366 w 12192000"/>
              <a:gd name="connsiteY125" fmla="*/ 465253 h 6858000"/>
              <a:gd name="connsiteX126" fmla="*/ 1293915 w 12192000"/>
              <a:gd name="connsiteY126" fmla="*/ 465253 h 6858000"/>
              <a:gd name="connsiteX127" fmla="*/ 661145 w 12192000"/>
              <a:gd name="connsiteY127" fmla="*/ 460120 h 6858000"/>
              <a:gd name="connsiteX128" fmla="*/ 515874 w 12192000"/>
              <a:gd name="connsiteY128" fmla="*/ 603214 h 6858000"/>
              <a:gd name="connsiteX129" fmla="*/ 661145 w 12192000"/>
              <a:gd name="connsiteY129" fmla="*/ 746532 h 6858000"/>
              <a:gd name="connsiteX130" fmla="*/ 700763 w 12192000"/>
              <a:gd name="connsiteY130" fmla="*/ 741396 h 6858000"/>
              <a:gd name="connsiteX131" fmla="*/ 716475 w 12192000"/>
              <a:gd name="connsiteY131" fmla="*/ 781134 h 6858000"/>
              <a:gd name="connsiteX132" fmla="*/ 727176 w 12192000"/>
              <a:gd name="connsiteY132" fmla="*/ 788277 h 6858000"/>
              <a:gd name="connsiteX133" fmla="*/ 752222 w 12192000"/>
              <a:gd name="connsiteY133" fmla="*/ 788277 h 6858000"/>
              <a:gd name="connsiteX134" fmla="*/ 759736 w 12192000"/>
              <a:gd name="connsiteY134" fmla="*/ 776892 h 6858000"/>
              <a:gd name="connsiteX135" fmla="*/ 739471 w 12192000"/>
              <a:gd name="connsiteY135" fmla="*/ 724656 h 6858000"/>
              <a:gd name="connsiteX136" fmla="*/ 806416 w 12192000"/>
              <a:gd name="connsiteY136" fmla="*/ 603214 h 6858000"/>
              <a:gd name="connsiteX137" fmla="*/ 661145 w 12192000"/>
              <a:gd name="connsiteY137" fmla="*/ 460120 h 6858000"/>
              <a:gd name="connsiteX138" fmla="*/ 0 w 12192000"/>
              <a:gd name="connsiteY138" fmla="*/ 0 h 6858000"/>
              <a:gd name="connsiteX139" fmla="*/ 12192000 w 12192000"/>
              <a:gd name="connsiteY139" fmla="*/ 0 h 6858000"/>
              <a:gd name="connsiteX140" fmla="*/ 12192000 w 12192000"/>
              <a:gd name="connsiteY140" fmla="*/ 6858000 h 6858000"/>
              <a:gd name="connsiteX141" fmla="*/ 0 w 12192000"/>
              <a:gd name="connsiteY14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6858000">
                <a:moveTo>
                  <a:pt x="1625898" y="586917"/>
                </a:moveTo>
                <a:cubicBezTo>
                  <a:pt x="1660280" y="586917"/>
                  <a:pt x="1684416" y="613484"/>
                  <a:pt x="1684416" y="647861"/>
                </a:cubicBezTo>
                <a:cubicBezTo>
                  <a:pt x="1684416" y="681792"/>
                  <a:pt x="1660280" y="708580"/>
                  <a:pt x="1625898" y="708580"/>
                </a:cubicBezTo>
                <a:cubicBezTo>
                  <a:pt x="1591742" y="708580"/>
                  <a:pt x="1567381" y="681792"/>
                  <a:pt x="1567381" y="647861"/>
                </a:cubicBezTo>
                <a:cubicBezTo>
                  <a:pt x="1567381" y="613484"/>
                  <a:pt x="1591742" y="586917"/>
                  <a:pt x="1625898" y="586917"/>
                </a:cubicBezTo>
                <a:close/>
                <a:moveTo>
                  <a:pt x="1144317" y="586917"/>
                </a:moveTo>
                <a:cubicBezTo>
                  <a:pt x="1178244" y="586917"/>
                  <a:pt x="1202834" y="613484"/>
                  <a:pt x="1202834" y="647861"/>
                </a:cubicBezTo>
                <a:cubicBezTo>
                  <a:pt x="1202834" y="681792"/>
                  <a:pt x="1178244" y="709029"/>
                  <a:pt x="1144317" y="709029"/>
                </a:cubicBezTo>
                <a:cubicBezTo>
                  <a:pt x="1110164" y="709029"/>
                  <a:pt x="1085799" y="681792"/>
                  <a:pt x="1085799" y="647861"/>
                </a:cubicBezTo>
                <a:cubicBezTo>
                  <a:pt x="1085799" y="613484"/>
                  <a:pt x="1110164" y="586917"/>
                  <a:pt x="1144317" y="586917"/>
                </a:cubicBezTo>
                <a:close/>
                <a:moveTo>
                  <a:pt x="1801451" y="554101"/>
                </a:moveTo>
                <a:cubicBezTo>
                  <a:pt x="1796669" y="554101"/>
                  <a:pt x="1793027" y="556557"/>
                  <a:pt x="1790979" y="561469"/>
                </a:cubicBezTo>
                <a:cubicBezTo>
                  <a:pt x="1790979" y="561469"/>
                  <a:pt x="1790979" y="561469"/>
                  <a:pt x="1724489" y="732021"/>
                </a:cubicBezTo>
                <a:cubicBezTo>
                  <a:pt x="1722669" y="736708"/>
                  <a:pt x="1724943" y="741396"/>
                  <a:pt x="1730867" y="741396"/>
                </a:cubicBezTo>
                <a:cubicBezTo>
                  <a:pt x="1730867" y="741396"/>
                  <a:pt x="1730867" y="741396"/>
                  <a:pt x="1756367" y="741396"/>
                </a:cubicBezTo>
                <a:cubicBezTo>
                  <a:pt x="1761149" y="741396"/>
                  <a:pt x="1765249" y="739164"/>
                  <a:pt x="1766843" y="734477"/>
                </a:cubicBezTo>
                <a:cubicBezTo>
                  <a:pt x="1766843" y="734477"/>
                  <a:pt x="1766843" y="734477"/>
                  <a:pt x="1815798" y="605670"/>
                </a:cubicBezTo>
                <a:cubicBezTo>
                  <a:pt x="1815798" y="605670"/>
                  <a:pt x="1815798" y="605670"/>
                  <a:pt x="1864753" y="734477"/>
                </a:cubicBezTo>
                <a:cubicBezTo>
                  <a:pt x="1866573" y="739389"/>
                  <a:pt x="1870215" y="741396"/>
                  <a:pt x="1874996" y="741396"/>
                </a:cubicBezTo>
                <a:cubicBezTo>
                  <a:pt x="1874996" y="741396"/>
                  <a:pt x="1874996" y="741396"/>
                  <a:pt x="1898451" y="741396"/>
                </a:cubicBezTo>
                <a:cubicBezTo>
                  <a:pt x="1903233" y="741396"/>
                  <a:pt x="1906875" y="739389"/>
                  <a:pt x="1908924" y="734477"/>
                </a:cubicBezTo>
                <a:cubicBezTo>
                  <a:pt x="1908924" y="734477"/>
                  <a:pt x="1908924" y="734477"/>
                  <a:pt x="1959018" y="605670"/>
                </a:cubicBezTo>
                <a:cubicBezTo>
                  <a:pt x="1959018" y="605670"/>
                  <a:pt x="1959018" y="605670"/>
                  <a:pt x="2007518" y="734477"/>
                </a:cubicBezTo>
                <a:cubicBezTo>
                  <a:pt x="2009566" y="739164"/>
                  <a:pt x="2013209" y="741396"/>
                  <a:pt x="2017993" y="741396"/>
                </a:cubicBezTo>
                <a:cubicBezTo>
                  <a:pt x="2017993" y="741396"/>
                  <a:pt x="2017993" y="741396"/>
                  <a:pt x="2042584" y="741396"/>
                </a:cubicBezTo>
                <a:cubicBezTo>
                  <a:pt x="2047365" y="741396"/>
                  <a:pt x="2051007" y="739164"/>
                  <a:pt x="2053056" y="734477"/>
                </a:cubicBezTo>
                <a:cubicBezTo>
                  <a:pt x="2053056" y="734477"/>
                  <a:pt x="2053056" y="734477"/>
                  <a:pt x="2102011" y="605670"/>
                </a:cubicBezTo>
                <a:cubicBezTo>
                  <a:pt x="2102011" y="605670"/>
                  <a:pt x="2102011" y="605670"/>
                  <a:pt x="2151650" y="734477"/>
                </a:cubicBezTo>
                <a:cubicBezTo>
                  <a:pt x="2153699" y="739389"/>
                  <a:pt x="2157341" y="741396"/>
                  <a:pt x="2162126" y="741396"/>
                </a:cubicBezTo>
                <a:cubicBezTo>
                  <a:pt x="2162126" y="741396"/>
                  <a:pt x="2162126" y="741396"/>
                  <a:pt x="2185577" y="741396"/>
                </a:cubicBezTo>
                <a:cubicBezTo>
                  <a:pt x="2190359" y="741396"/>
                  <a:pt x="2193775" y="739389"/>
                  <a:pt x="2195824" y="734477"/>
                </a:cubicBezTo>
                <a:cubicBezTo>
                  <a:pt x="2195824" y="734477"/>
                  <a:pt x="2195824" y="734477"/>
                  <a:pt x="2245234" y="606340"/>
                </a:cubicBezTo>
                <a:cubicBezTo>
                  <a:pt x="2245234" y="606340"/>
                  <a:pt x="2245234" y="606340"/>
                  <a:pt x="2293734" y="734477"/>
                </a:cubicBezTo>
                <a:cubicBezTo>
                  <a:pt x="2295328" y="739164"/>
                  <a:pt x="2299425" y="741396"/>
                  <a:pt x="2304206" y="741396"/>
                </a:cubicBezTo>
                <a:cubicBezTo>
                  <a:pt x="2304206" y="741396"/>
                  <a:pt x="2304206" y="741396"/>
                  <a:pt x="2330394" y="741396"/>
                </a:cubicBezTo>
                <a:cubicBezTo>
                  <a:pt x="2336314" y="741396"/>
                  <a:pt x="2338818" y="736708"/>
                  <a:pt x="2336769" y="732021"/>
                </a:cubicBezTo>
                <a:cubicBezTo>
                  <a:pt x="2336769" y="732021"/>
                  <a:pt x="2336769" y="732021"/>
                  <a:pt x="2270279" y="561469"/>
                </a:cubicBezTo>
                <a:cubicBezTo>
                  <a:pt x="2268230" y="556557"/>
                  <a:pt x="2264817" y="554101"/>
                  <a:pt x="2260033" y="554101"/>
                </a:cubicBezTo>
                <a:cubicBezTo>
                  <a:pt x="2260033" y="554101"/>
                  <a:pt x="2260033" y="554101"/>
                  <a:pt x="2231345" y="554101"/>
                </a:cubicBezTo>
                <a:cubicBezTo>
                  <a:pt x="2226564" y="554101"/>
                  <a:pt x="2222918" y="556557"/>
                  <a:pt x="2220869" y="561469"/>
                </a:cubicBezTo>
                <a:cubicBezTo>
                  <a:pt x="2220869" y="561469"/>
                  <a:pt x="2220869" y="561469"/>
                  <a:pt x="2174421" y="686034"/>
                </a:cubicBezTo>
                <a:cubicBezTo>
                  <a:pt x="2174421" y="686034"/>
                  <a:pt x="2174421" y="686034"/>
                  <a:pt x="2126605" y="561469"/>
                </a:cubicBezTo>
                <a:cubicBezTo>
                  <a:pt x="2124553" y="556557"/>
                  <a:pt x="2120911" y="554101"/>
                  <a:pt x="2116358" y="554101"/>
                </a:cubicBezTo>
                <a:cubicBezTo>
                  <a:pt x="2116358" y="554101"/>
                  <a:pt x="2116358" y="554101"/>
                  <a:pt x="2087896" y="554101"/>
                </a:cubicBezTo>
                <a:cubicBezTo>
                  <a:pt x="2083112" y="554101"/>
                  <a:pt x="2079699" y="556557"/>
                  <a:pt x="2077650" y="561469"/>
                </a:cubicBezTo>
                <a:cubicBezTo>
                  <a:pt x="2077650" y="561469"/>
                  <a:pt x="2077650" y="561469"/>
                  <a:pt x="2030743" y="686034"/>
                </a:cubicBezTo>
                <a:cubicBezTo>
                  <a:pt x="2030743" y="686034"/>
                  <a:pt x="2030743" y="686034"/>
                  <a:pt x="1983608" y="561469"/>
                </a:cubicBezTo>
                <a:cubicBezTo>
                  <a:pt x="1981788" y="556557"/>
                  <a:pt x="1978146" y="554101"/>
                  <a:pt x="1973365" y="554101"/>
                </a:cubicBezTo>
                <a:cubicBezTo>
                  <a:pt x="1973365" y="554101"/>
                  <a:pt x="1973365" y="554101"/>
                  <a:pt x="1945128" y="554101"/>
                </a:cubicBezTo>
                <a:cubicBezTo>
                  <a:pt x="1940347" y="554101"/>
                  <a:pt x="1936705" y="556557"/>
                  <a:pt x="1934656" y="561469"/>
                </a:cubicBezTo>
                <a:cubicBezTo>
                  <a:pt x="1934656" y="561469"/>
                  <a:pt x="1934656" y="561469"/>
                  <a:pt x="1887295" y="686034"/>
                </a:cubicBezTo>
                <a:cubicBezTo>
                  <a:pt x="1887295" y="686034"/>
                  <a:pt x="1887295" y="686034"/>
                  <a:pt x="1840389" y="561469"/>
                </a:cubicBezTo>
                <a:cubicBezTo>
                  <a:pt x="1838340" y="556557"/>
                  <a:pt x="1834923" y="554101"/>
                  <a:pt x="1830142" y="554101"/>
                </a:cubicBezTo>
                <a:cubicBezTo>
                  <a:pt x="1830142" y="554101"/>
                  <a:pt x="1830142" y="554101"/>
                  <a:pt x="1801451" y="554101"/>
                </a:cubicBezTo>
                <a:close/>
                <a:moveTo>
                  <a:pt x="841937" y="554101"/>
                </a:moveTo>
                <a:cubicBezTo>
                  <a:pt x="837152" y="554101"/>
                  <a:pt x="832600" y="557897"/>
                  <a:pt x="832600" y="562809"/>
                </a:cubicBezTo>
                <a:cubicBezTo>
                  <a:pt x="832600" y="562809"/>
                  <a:pt x="832600" y="562809"/>
                  <a:pt x="832600" y="666168"/>
                </a:cubicBezTo>
                <a:cubicBezTo>
                  <a:pt x="832600" y="714162"/>
                  <a:pt x="863340" y="746532"/>
                  <a:pt x="913205" y="746532"/>
                </a:cubicBezTo>
                <a:cubicBezTo>
                  <a:pt x="943035" y="746532"/>
                  <a:pt x="963299" y="734701"/>
                  <a:pt x="975139" y="717513"/>
                </a:cubicBezTo>
                <a:cubicBezTo>
                  <a:pt x="975139" y="717513"/>
                  <a:pt x="975139" y="717513"/>
                  <a:pt x="975139" y="733136"/>
                </a:cubicBezTo>
                <a:cubicBezTo>
                  <a:pt x="975139" y="737824"/>
                  <a:pt x="979466" y="741396"/>
                  <a:pt x="984018" y="741396"/>
                </a:cubicBezTo>
                <a:cubicBezTo>
                  <a:pt x="984018" y="741396"/>
                  <a:pt x="984018" y="741396"/>
                  <a:pt x="1007473" y="741396"/>
                </a:cubicBezTo>
                <a:cubicBezTo>
                  <a:pt x="1012254" y="741396"/>
                  <a:pt x="1016580" y="737603"/>
                  <a:pt x="1016580" y="732915"/>
                </a:cubicBezTo>
                <a:cubicBezTo>
                  <a:pt x="1016580" y="732915"/>
                  <a:pt x="1016580" y="732915"/>
                  <a:pt x="1016580" y="563034"/>
                </a:cubicBezTo>
                <a:cubicBezTo>
                  <a:pt x="1016580" y="557897"/>
                  <a:pt x="1012254" y="554101"/>
                  <a:pt x="1007473" y="554101"/>
                </a:cubicBezTo>
                <a:cubicBezTo>
                  <a:pt x="1007473" y="554101"/>
                  <a:pt x="1007473" y="554101"/>
                  <a:pt x="984018" y="554101"/>
                </a:cubicBezTo>
                <a:cubicBezTo>
                  <a:pt x="979466" y="554101"/>
                  <a:pt x="975139" y="557897"/>
                  <a:pt x="975139" y="562809"/>
                </a:cubicBezTo>
                <a:cubicBezTo>
                  <a:pt x="975139" y="562809"/>
                  <a:pt x="975139" y="562809"/>
                  <a:pt x="975139" y="659916"/>
                </a:cubicBezTo>
                <a:cubicBezTo>
                  <a:pt x="975139" y="689830"/>
                  <a:pt x="956011" y="711261"/>
                  <a:pt x="923906" y="711261"/>
                </a:cubicBezTo>
                <a:cubicBezTo>
                  <a:pt x="890892" y="711261"/>
                  <a:pt x="874041" y="690721"/>
                  <a:pt x="874041" y="659470"/>
                </a:cubicBezTo>
                <a:cubicBezTo>
                  <a:pt x="874041" y="659470"/>
                  <a:pt x="874041" y="659470"/>
                  <a:pt x="874041" y="562809"/>
                </a:cubicBezTo>
                <a:cubicBezTo>
                  <a:pt x="874041" y="557897"/>
                  <a:pt x="870170" y="554101"/>
                  <a:pt x="865389" y="554101"/>
                </a:cubicBezTo>
                <a:cubicBezTo>
                  <a:pt x="865389" y="554101"/>
                  <a:pt x="865389" y="554101"/>
                  <a:pt x="841937" y="554101"/>
                </a:cubicBezTo>
                <a:close/>
                <a:moveTo>
                  <a:pt x="1625898" y="548968"/>
                </a:moveTo>
                <a:cubicBezTo>
                  <a:pt x="1570110" y="548968"/>
                  <a:pt x="1525711" y="592053"/>
                  <a:pt x="1525711" y="647861"/>
                </a:cubicBezTo>
                <a:cubicBezTo>
                  <a:pt x="1525711" y="703893"/>
                  <a:pt x="1570110" y="746532"/>
                  <a:pt x="1625898" y="746532"/>
                </a:cubicBezTo>
                <a:cubicBezTo>
                  <a:pt x="1681683" y="746532"/>
                  <a:pt x="1726312" y="703893"/>
                  <a:pt x="1726312" y="647861"/>
                </a:cubicBezTo>
                <a:cubicBezTo>
                  <a:pt x="1726312" y="592053"/>
                  <a:pt x="1681683" y="548968"/>
                  <a:pt x="1625898" y="548968"/>
                </a:cubicBezTo>
                <a:close/>
                <a:moveTo>
                  <a:pt x="1451936" y="548743"/>
                </a:moveTo>
                <a:cubicBezTo>
                  <a:pt x="1392734" y="548743"/>
                  <a:pt x="1353346" y="591608"/>
                  <a:pt x="1353346" y="647861"/>
                </a:cubicBezTo>
                <a:cubicBezTo>
                  <a:pt x="1353346" y="703893"/>
                  <a:pt x="1392734" y="746532"/>
                  <a:pt x="1451936" y="746532"/>
                </a:cubicBezTo>
                <a:cubicBezTo>
                  <a:pt x="1475391" y="746532"/>
                  <a:pt x="1497019" y="739834"/>
                  <a:pt x="1513415" y="727779"/>
                </a:cubicBezTo>
                <a:cubicBezTo>
                  <a:pt x="1516148" y="725772"/>
                  <a:pt x="1520474" y="721085"/>
                  <a:pt x="1515235" y="714832"/>
                </a:cubicBezTo>
                <a:lnTo>
                  <a:pt x="1503398" y="700100"/>
                </a:lnTo>
                <a:cubicBezTo>
                  <a:pt x="1498613" y="693848"/>
                  <a:pt x="1493832" y="695858"/>
                  <a:pt x="1489506" y="698090"/>
                </a:cubicBezTo>
                <a:cubicBezTo>
                  <a:pt x="1479033" y="703893"/>
                  <a:pt x="1467418" y="709475"/>
                  <a:pt x="1453304" y="709475"/>
                </a:cubicBezTo>
                <a:cubicBezTo>
                  <a:pt x="1418463" y="709475"/>
                  <a:pt x="1395467" y="682462"/>
                  <a:pt x="1395467" y="647861"/>
                </a:cubicBezTo>
                <a:cubicBezTo>
                  <a:pt x="1395467" y="613038"/>
                  <a:pt x="1418463" y="585801"/>
                  <a:pt x="1453304" y="585801"/>
                </a:cubicBezTo>
                <a:cubicBezTo>
                  <a:pt x="1467418" y="585801"/>
                  <a:pt x="1479943" y="590713"/>
                  <a:pt x="1490189" y="596965"/>
                </a:cubicBezTo>
                <a:cubicBezTo>
                  <a:pt x="1494516" y="599867"/>
                  <a:pt x="1499752" y="601428"/>
                  <a:pt x="1504078" y="595401"/>
                </a:cubicBezTo>
                <a:cubicBezTo>
                  <a:pt x="1504078" y="595401"/>
                  <a:pt x="1504078" y="595401"/>
                  <a:pt x="1515235" y="580222"/>
                </a:cubicBezTo>
                <a:cubicBezTo>
                  <a:pt x="1520019" y="573525"/>
                  <a:pt x="1516148" y="569283"/>
                  <a:pt x="1513415" y="567272"/>
                </a:cubicBezTo>
                <a:cubicBezTo>
                  <a:pt x="1497019" y="555220"/>
                  <a:pt x="1475391" y="548743"/>
                  <a:pt x="1451936" y="548743"/>
                </a:cubicBezTo>
                <a:close/>
                <a:moveTo>
                  <a:pt x="1139990" y="548743"/>
                </a:moveTo>
                <a:cubicBezTo>
                  <a:pt x="1088303" y="548743"/>
                  <a:pt x="1043674" y="588927"/>
                  <a:pt x="1043674" y="647415"/>
                </a:cubicBezTo>
                <a:cubicBezTo>
                  <a:pt x="1043674" y="706794"/>
                  <a:pt x="1088303" y="746532"/>
                  <a:pt x="1139536" y="746532"/>
                </a:cubicBezTo>
                <a:cubicBezTo>
                  <a:pt x="1167317" y="746532"/>
                  <a:pt x="1190084" y="734031"/>
                  <a:pt x="1202380" y="716394"/>
                </a:cubicBezTo>
                <a:cubicBezTo>
                  <a:pt x="1202380" y="732915"/>
                  <a:pt x="1202380" y="732915"/>
                  <a:pt x="1202380" y="732915"/>
                </a:cubicBezTo>
                <a:cubicBezTo>
                  <a:pt x="1202380" y="737603"/>
                  <a:pt x="1206935" y="741396"/>
                  <a:pt x="1211487" y="741396"/>
                </a:cubicBezTo>
                <a:cubicBezTo>
                  <a:pt x="1235168" y="741396"/>
                  <a:pt x="1235168" y="741396"/>
                  <a:pt x="1235168" y="741396"/>
                </a:cubicBezTo>
                <a:cubicBezTo>
                  <a:pt x="1239949" y="741396"/>
                  <a:pt x="1243820" y="737603"/>
                  <a:pt x="1243820" y="732915"/>
                </a:cubicBezTo>
                <a:cubicBezTo>
                  <a:pt x="1243820" y="563034"/>
                  <a:pt x="1243820" y="563034"/>
                  <a:pt x="1243820" y="563034"/>
                </a:cubicBezTo>
                <a:cubicBezTo>
                  <a:pt x="1243820" y="557897"/>
                  <a:pt x="1239949" y="554101"/>
                  <a:pt x="1235168" y="554101"/>
                </a:cubicBezTo>
                <a:cubicBezTo>
                  <a:pt x="1211487" y="554101"/>
                  <a:pt x="1211487" y="554101"/>
                  <a:pt x="1211487" y="554101"/>
                </a:cubicBezTo>
                <a:cubicBezTo>
                  <a:pt x="1206935" y="554101"/>
                  <a:pt x="1202380" y="557897"/>
                  <a:pt x="1202380" y="563034"/>
                </a:cubicBezTo>
                <a:cubicBezTo>
                  <a:pt x="1202380" y="578658"/>
                  <a:pt x="1202380" y="578658"/>
                  <a:pt x="1202380" y="578658"/>
                </a:cubicBezTo>
                <a:cubicBezTo>
                  <a:pt x="1190539" y="561023"/>
                  <a:pt x="1167317" y="548743"/>
                  <a:pt x="1139990" y="548743"/>
                </a:cubicBezTo>
                <a:close/>
                <a:moveTo>
                  <a:pt x="661145" y="498739"/>
                </a:moveTo>
                <a:cubicBezTo>
                  <a:pt x="720117" y="498739"/>
                  <a:pt x="761788" y="544056"/>
                  <a:pt x="761788" y="603214"/>
                </a:cubicBezTo>
                <a:cubicBezTo>
                  <a:pt x="761788" y="637816"/>
                  <a:pt x="747670" y="667505"/>
                  <a:pt x="724444" y="686259"/>
                </a:cubicBezTo>
                <a:cubicBezTo>
                  <a:pt x="705999" y="639601"/>
                  <a:pt x="705999" y="639601"/>
                  <a:pt x="705999" y="639601"/>
                </a:cubicBezTo>
                <a:cubicBezTo>
                  <a:pt x="704406" y="635584"/>
                  <a:pt x="701218" y="632234"/>
                  <a:pt x="694159" y="632234"/>
                </a:cubicBezTo>
                <a:cubicBezTo>
                  <a:pt x="670253" y="632234"/>
                  <a:pt x="670253" y="632234"/>
                  <a:pt x="670253" y="632234"/>
                </a:cubicBezTo>
                <a:cubicBezTo>
                  <a:pt x="664332" y="632234"/>
                  <a:pt x="659551" y="636030"/>
                  <a:pt x="662284" y="643397"/>
                </a:cubicBezTo>
                <a:cubicBezTo>
                  <a:pt x="686419" y="704787"/>
                  <a:pt x="686419" y="704787"/>
                  <a:pt x="686419" y="704787"/>
                </a:cubicBezTo>
                <a:cubicBezTo>
                  <a:pt x="678451" y="706794"/>
                  <a:pt x="670024" y="707913"/>
                  <a:pt x="661145" y="707913"/>
                </a:cubicBezTo>
                <a:cubicBezTo>
                  <a:pt x="602169" y="707913"/>
                  <a:pt x="560502" y="662597"/>
                  <a:pt x="560502" y="603214"/>
                </a:cubicBezTo>
                <a:cubicBezTo>
                  <a:pt x="560502" y="544056"/>
                  <a:pt x="602169" y="498739"/>
                  <a:pt x="661145" y="498739"/>
                </a:cubicBezTo>
                <a:close/>
                <a:moveTo>
                  <a:pt x="1293915" y="465253"/>
                </a:moveTo>
                <a:cubicBezTo>
                  <a:pt x="1289133" y="465253"/>
                  <a:pt x="1284807" y="469495"/>
                  <a:pt x="1284807" y="474183"/>
                </a:cubicBezTo>
                <a:cubicBezTo>
                  <a:pt x="1284807" y="474183"/>
                  <a:pt x="1284807" y="474183"/>
                  <a:pt x="1284807" y="732467"/>
                </a:cubicBezTo>
                <a:cubicBezTo>
                  <a:pt x="1284807" y="737157"/>
                  <a:pt x="1289133" y="741396"/>
                  <a:pt x="1293915" y="741396"/>
                </a:cubicBezTo>
                <a:cubicBezTo>
                  <a:pt x="1293915" y="741396"/>
                  <a:pt x="1293915" y="741396"/>
                  <a:pt x="1317366" y="741396"/>
                </a:cubicBezTo>
                <a:cubicBezTo>
                  <a:pt x="1322606" y="741396"/>
                  <a:pt x="1326248" y="737157"/>
                  <a:pt x="1326248" y="732467"/>
                </a:cubicBezTo>
                <a:cubicBezTo>
                  <a:pt x="1326248" y="732467"/>
                  <a:pt x="1326248" y="732467"/>
                  <a:pt x="1326248" y="474183"/>
                </a:cubicBezTo>
                <a:cubicBezTo>
                  <a:pt x="1326248" y="469495"/>
                  <a:pt x="1322606" y="465253"/>
                  <a:pt x="1317366" y="465253"/>
                </a:cubicBezTo>
                <a:cubicBezTo>
                  <a:pt x="1317366" y="465253"/>
                  <a:pt x="1317366" y="465253"/>
                  <a:pt x="1293915" y="465253"/>
                </a:cubicBezTo>
                <a:close/>
                <a:moveTo>
                  <a:pt x="661145" y="460120"/>
                </a:moveTo>
                <a:cubicBezTo>
                  <a:pt x="580766" y="460120"/>
                  <a:pt x="515874" y="521285"/>
                  <a:pt x="515874" y="603214"/>
                </a:cubicBezTo>
                <a:cubicBezTo>
                  <a:pt x="515874" y="685143"/>
                  <a:pt x="580766" y="746532"/>
                  <a:pt x="661145" y="746532"/>
                </a:cubicBezTo>
                <a:cubicBezTo>
                  <a:pt x="674805" y="746532"/>
                  <a:pt x="688239" y="744746"/>
                  <a:pt x="700763" y="741396"/>
                </a:cubicBezTo>
                <a:cubicBezTo>
                  <a:pt x="716475" y="781134"/>
                  <a:pt x="716475" y="781134"/>
                  <a:pt x="716475" y="781134"/>
                </a:cubicBezTo>
                <a:cubicBezTo>
                  <a:pt x="718069" y="785597"/>
                  <a:pt x="721256" y="788277"/>
                  <a:pt x="727176" y="788277"/>
                </a:cubicBezTo>
                <a:cubicBezTo>
                  <a:pt x="752222" y="788277"/>
                  <a:pt x="752222" y="788277"/>
                  <a:pt x="752222" y="788277"/>
                </a:cubicBezTo>
                <a:cubicBezTo>
                  <a:pt x="758142" y="788277"/>
                  <a:pt x="762697" y="784260"/>
                  <a:pt x="759736" y="776892"/>
                </a:cubicBezTo>
                <a:cubicBezTo>
                  <a:pt x="739471" y="724656"/>
                  <a:pt x="739471" y="724656"/>
                  <a:pt x="739471" y="724656"/>
                </a:cubicBezTo>
                <a:cubicBezTo>
                  <a:pt x="779774" y="699875"/>
                  <a:pt x="806416" y="655899"/>
                  <a:pt x="806416" y="603214"/>
                </a:cubicBezTo>
                <a:cubicBezTo>
                  <a:pt x="806416" y="521285"/>
                  <a:pt x="741520" y="460120"/>
                  <a:pt x="661145" y="460120"/>
                </a:cubicBezTo>
                <a:close/>
                <a:moveTo>
                  <a:pt x="0" y="0"/>
                </a:moveTo>
                <a:lnTo>
                  <a:pt x="12192000" y="0"/>
                </a:lnTo>
                <a:lnTo>
                  <a:pt x="12192000" y="6858000"/>
                </a:lnTo>
                <a:lnTo>
                  <a:pt x="0" y="6858000"/>
                </a:lnTo>
                <a:close/>
              </a:path>
            </a:pathLst>
          </a:custGeom>
          <a:gradFill>
            <a:gsLst>
              <a:gs pos="39000">
                <a:srgbClr val="202B3F">
                  <a:alpha val="65483"/>
                </a:srgbClr>
              </a:gs>
              <a:gs pos="0">
                <a:srgbClr val="202B3F">
                  <a:alpha val="73000"/>
                </a:srgbClr>
              </a:gs>
              <a:gs pos="99000">
                <a:srgbClr val="202B3F">
                  <a:alpha val="0"/>
                </a:srgbClr>
              </a:gs>
            </a:gsLst>
            <a:lin ang="0" scaled="0"/>
          </a:gradFill>
        </p:spPr>
        <p:txBody>
          <a:bodyPr wrap="square" lIns="72000">
            <a:noAutofit/>
          </a:bodyPr>
          <a:lstStyle>
            <a:lvl1pPr>
              <a:defRPr>
                <a:noFill/>
              </a:defRPr>
            </a:lvl1pPr>
          </a:lstStyle>
          <a:p>
            <a:pPr lvl="0"/>
            <a:r>
              <a:rPr lang="en-US"/>
              <a:t>Click to edit Master text styles</a:t>
            </a:r>
          </a:p>
        </p:txBody>
      </p:sp>
      <p:sp>
        <p:nvSpPr>
          <p:cNvPr id="47" name="Graphic 34">
            <a:extLst>
              <a:ext uri="{FF2B5EF4-FFF2-40B4-BE49-F238E27FC236}">
                <a16:creationId xmlns:a16="http://schemas.microsoft.com/office/drawing/2014/main" id="{9B9819F6-CC6A-D170-1AD4-5296A4CE8A14}"/>
              </a:ext>
            </a:extLst>
          </p:cNvPr>
          <p:cNvSpPr>
            <a:spLocks noChangeAspect="1"/>
          </p:cNvSpPr>
          <p:nvPr userDrawn="1"/>
        </p:nvSpPr>
        <p:spPr>
          <a:xfrm>
            <a:off x="515936" y="460180"/>
            <a:ext cx="1821600" cy="328157"/>
          </a:xfrm>
          <a:custGeom>
            <a:avLst/>
            <a:gdLst>
              <a:gd name="connsiteX0" fmla="*/ 1326970 w 4917659"/>
              <a:gd name="connsiteY0" fmla="*/ 258982 h 904875"/>
              <a:gd name="connsiteX1" fmla="*/ 1351557 w 4917659"/>
              <a:gd name="connsiteY1" fmla="*/ 283613 h 904875"/>
              <a:gd name="connsiteX2" fmla="*/ 1351557 w 4917659"/>
              <a:gd name="connsiteY2" fmla="*/ 752053 h 904875"/>
              <a:gd name="connsiteX3" fmla="*/ 1326970 w 4917659"/>
              <a:gd name="connsiteY3" fmla="*/ 775437 h 904875"/>
              <a:gd name="connsiteX4" fmla="*/ 1263650 w 4917659"/>
              <a:gd name="connsiteY4" fmla="*/ 775437 h 904875"/>
              <a:gd name="connsiteX5" fmla="*/ 1239681 w 4917659"/>
              <a:gd name="connsiteY5" fmla="*/ 752662 h 904875"/>
              <a:gd name="connsiteX6" fmla="*/ 1239681 w 4917659"/>
              <a:gd name="connsiteY6" fmla="*/ 709581 h 904875"/>
              <a:gd name="connsiteX7" fmla="*/ 1072481 w 4917659"/>
              <a:gd name="connsiteY7" fmla="*/ 789600 h 904875"/>
              <a:gd name="connsiteX8" fmla="*/ 854878 w 4917659"/>
              <a:gd name="connsiteY8" fmla="*/ 568001 h 904875"/>
              <a:gd name="connsiteX9" fmla="*/ 854878 w 4917659"/>
              <a:gd name="connsiteY9" fmla="*/ 282994 h 904875"/>
              <a:gd name="connsiteX10" fmla="*/ 880084 w 4917659"/>
              <a:gd name="connsiteY10" fmla="*/ 258982 h 904875"/>
              <a:gd name="connsiteX11" fmla="*/ 943395 w 4917659"/>
              <a:gd name="connsiteY11" fmla="*/ 258982 h 904875"/>
              <a:gd name="connsiteX12" fmla="*/ 966754 w 4917659"/>
              <a:gd name="connsiteY12" fmla="*/ 282994 h 904875"/>
              <a:gd name="connsiteX13" fmla="*/ 966754 w 4917659"/>
              <a:gd name="connsiteY13" fmla="*/ 549532 h 904875"/>
              <a:gd name="connsiteX14" fmla="*/ 1101371 w 4917659"/>
              <a:gd name="connsiteY14" fmla="*/ 692341 h 904875"/>
              <a:gd name="connsiteX15" fmla="*/ 1239681 w 4917659"/>
              <a:gd name="connsiteY15" fmla="*/ 550761 h 904875"/>
              <a:gd name="connsiteX16" fmla="*/ 1239681 w 4917659"/>
              <a:gd name="connsiteY16" fmla="*/ 282994 h 904875"/>
              <a:gd name="connsiteX17" fmla="*/ 1263650 w 4917659"/>
              <a:gd name="connsiteY17" fmla="*/ 258982 h 904875"/>
              <a:gd name="connsiteX18" fmla="*/ 1326970 w 4917659"/>
              <a:gd name="connsiteY18" fmla="*/ 258982 h 904875"/>
              <a:gd name="connsiteX19" fmla="*/ 392011 w 4917659"/>
              <a:gd name="connsiteY19" fmla="*/ -165 h 904875"/>
              <a:gd name="connsiteX20" fmla="*/ -169 w 4917659"/>
              <a:gd name="connsiteY20" fmla="*/ 394408 h 904875"/>
              <a:gd name="connsiteX21" fmla="*/ 392011 w 4917659"/>
              <a:gd name="connsiteY21" fmla="*/ 789600 h 904875"/>
              <a:gd name="connsiteX22" fmla="*/ 498966 w 4917659"/>
              <a:gd name="connsiteY22" fmla="*/ 775437 h 904875"/>
              <a:gd name="connsiteX23" fmla="*/ 541382 w 4917659"/>
              <a:gd name="connsiteY23" fmla="*/ 885012 h 904875"/>
              <a:gd name="connsiteX24" fmla="*/ 570272 w 4917659"/>
              <a:gd name="connsiteY24" fmla="*/ 904710 h 904875"/>
              <a:gd name="connsiteX25" fmla="*/ 637885 w 4917659"/>
              <a:gd name="connsiteY25" fmla="*/ 904710 h 904875"/>
              <a:gd name="connsiteX26" fmla="*/ 658170 w 4917659"/>
              <a:gd name="connsiteY26" fmla="*/ 873316 h 904875"/>
              <a:gd name="connsiteX27" fmla="*/ 603464 w 4917659"/>
              <a:gd name="connsiteY27" fmla="*/ 729279 h 904875"/>
              <a:gd name="connsiteX28" fmla="*/ 784191 w 4917659"/>
              <a:gd name="connsiteY28" fmla="*/ 394408 h 904875"/>
              <a:gd name="connsiteX29" fmla="*/ 392011 w 4917659"/>
              <a:gd name="connsiteY29" fmla="*/ -165 h 904875"/>
              <a:gd name="connsiteX30" fmla="*/ 562895 w 4917659"/>
              <a:gd name="connsiteY30" fmla="*/ 623399 h 904875"/>
              <a:gd name="connsiteX31" fmla="*/ 513101 w 4917659"/>
              <a:gd name="connsiteY31" fmla="*/ 494744 h 904875"/>
              <a:gd name="connsiteX32" fmla="*/ 481137 w 4917659"/>
              <a:gd name="connsiteY32" fmla="*/ 474428 h 904875"/>
              <a:gd name="connsiteX33" fmla="*/ 416598 w 4917659"/>
              <a:gd name="connsiteY33" fmla="*/ 474428 h 904875"/>
              <a:gd name="connsiteX34" fmla="*/ 395085 w 4917659"/>
              <a:gd name="connsiteY34" fmla="*/ 505212 h 904875"/>
              <a:gd name="connsiteX35" fmla="*/ 460243 w 4917659"/>
              <a:gd name="connsiteY35" fmla="*/ 674491 h 904875"/>
              <a:gd name="connsiteX36" fmla="*/ 392011 w 4917659"/>
              <a:gd name="connsiteY36" fmla="*/ 683111 h 904875"/>
              <a:gd name="connsiteX37" fmla="*/ 120312 w 4917659"/>
              <a:gd name="connsiteY37" fmla="*/ 394408 h 904875"/>
              <a:gd name="connsiteX38" fmla="*/ 392011 w 4917659"/>
              <a:gd name="connsiteY38" fmla="*/ 106324 h 904875"/>
              <a:gd name="connsiteX39" fmla="*/ 663710 w 4917659"/>
              <a:gd name="connsiteY39" fmla="*/ 394408 h 904875"/>
              <a:gd name="connsiteX40" fmla="*/ 562895 w 4917659"/>
              <a:gd name="connsiteY40" fmla="*/ 623399 h 904875"/>
              <a:gd name="connsiteX41" fmla="*/ 4915587 w 4917659"/>
              <a:gd name="connsiteY41" fmla="*/ 749586 h 904875"/>
              <a:gd name="connsiteX42" fmla="*/ 4898377 w 4917659"/>
              <a:gd name="connsiteY42" fmla="*/ 775437 h 904875"/>
              <a:gd name="connsiteX43" fmla="*/ 4827680 w 4917659"/>
              <a:gd name="connsiteY43" fmla="*/ 775437 h 904875"/>
              <a:gd name="connsiteX44" fmla="*/ 4799409 w 4917659"/>
              <a:gd name="connsiteY44" fmla="*/ 756358 h 904875"/>
              <a:gd name="connsiteX45" fmla="*/ 4668476 w 4917659"/>
              <a:gd name="connsiteY45" fmla="*/ 403028 h 904875"/>
              <a:gd name="connsiteX46" fmla="*/ 4535087 w 4917659"/>
              <a:gd name="connsiteY46" fmla="*/ 756358 h 904875"/>
              <a:gd name="connsiteX47" fmla="*/ 4507425 w 4917659"/>
              <a:gd name="connsiteY47" fmla="*/ 775437 h 904875"/>
              <a:gd name="connsiteX48" fmla="*/ 4444114 w 4917659"/>
              <a:gd name="connsiteY48" fmla="*/ 775437 h 904875"/>
              <a:gd name="connsiteX49" fmla="*/ 4415834 w 4917659"/>
              <a:gd name="connsiteY49" fmla="*/ 756358 h 904875"/>
              <a:gd name="connsiteX50" fmla="*/ 4281827 w 4917659"/>
              <a:gd name="connsiteY50" fmla="*/ 401180 h 904875"/>
              <a:gd name="connsiteX51" fmla="*/ 4149665 w 4917659"/>
              <a:gd name="connsiteY51" fmla="*/ 756358 h 904875"/>
              <a:gd name="connsiteX52" fmla="*/ 4121394 w 4917659"/>
              <a:gd name="connsiteY52" fmla="*/ 775437 h 904875"/>
              <a:gd name="connsiteX53" fmla="*/ 4055009 w 4917659"/>
              <a:gd name="connsiteY53" fmla="*/ 775437 h 904875"/>
              <a:gd name="connsiteX54" fmla="*/ 4026729 w 4917659"/>
              <a:gd name="connsiteY54" fmla="*/ 756358 h 904875"/>
              <a:gd name="connsiteX55" fmla="*/ 3895796 w 4917659"/>
              <a:gd name="connsiteY55" fmla="*/ 401180 h 904875"/>
              <a:gd name="connsiteX56" fmla="*/ 3760560 w 4917659"/>
              <a:gd name="connsiteY56" fmla="*/ 756358 h 904875"/>
              <a:gd name="connsiteX57" fmla="*/ 3732289 w 4917659"/>
              <a:gd name="connsiteY57" fmla="*/ 775437 h 904875"/>
              <a:gd name="connsiteX58" fmla="*/ 3668969 w 4917659"/>
              <a:gd name="connsiteY58" fmla="*/ 775437 h 904875"/>
              <a:gd name="connsiteX59" fmla="*/ 3641317 w 4917659"/>
              <a:gd name="connsiteY59" fmla="*/ 756358 h 904875"/>
              <a:gd name="connsiteX60" fmla="*/ 3509156 w 4917659"/>
              <a:gd name="connsiteY60" fmla="*/ 401180 h 904875"/>
              <a:gd name="connsiteX61" fmla="*/ 3376995 w 4917659"/>
              <a:gd name="connsiteY61" fmla="*/ 756358 h 904875"/>
              <a:gd name="connsiteX62" fmla="*/ 3348714 w 4917659"/>
              <a:gd name="connsiteY62" fmla="*/ 775437 h 904875"/>
              <a:gd name="connsiteX63" fmla="*/ 3279873 w 4917659"/>
              <a:gd name="connsiteY63" fmla="*/ 775437 h 904875"/>
              <a:gd name="connsiteX64" fmla="*/ 3262653 w 4917659"/>
              <a:gd name="connsiteY64" fmla="*/ 749586 h 904875"/>
              <a:gd name="connsiteX65" fmla="*/ 3442152 w 4917659"/>
              <a:gd name="connsiteY65" fmla="*/ 279298 h 904875"/>
              <a:gd name="connsiteX66" fmla="*/ 3470423 w 4917659"/>
              <a:gd name="connsiteY66" fmla="*/ 258982 h 904875"/>
              <a:gd name="connsiteX67" fmla="*/ 3547879 w 4917659"/>
              <a:gd name="connsiteY67" fmla="*/ 258982 h 904875"/>
              <a:gd name="connsiteX68" fmla="*/ 3575541 w 4917659"/>
              <a:gd name="connsiteY68" fmla="*/ 279298 h 904875"/>
              <a:gd name="connsiteX69" fmla="*/ 3702171 w 4917659"/>
              <a:gd name="connsiteY69" fmla="*/ 622780 h 904875"/>
              <a:gd name="connsiteX70" fmla="*/ 3830029 w 4917659"/>
              <a:gd name="connsiteY70" fmla="*/ 279298 h 904875"/>
              <a:gd name="connsiteX71" fmla="*/ 3858300 w 4917659"/>
              <a:gd name="connsiteY71" fmla="*/ 258982 h 904875"/>
              <a:gd name="connsiteX72" fmla="*/ 3934528 w 4917659"/>
              <a:gd name="connsiteY72" fmla="*/ 258982 h 904875"/>
              <a:gd name="connsiteX73" fmla="*/ 3962181 w 4917659"/>
              <a:gd name="connsiteY73" fmla="*/ 279298 h 904875"/>
              <a:gd name="connsiteX74" fmla="*/ 4089430 w 4917659"/>
              <a:gd name="connsiteY74" fmla="*/ 622780 h 904875"/>
              <a:gd name="connsiteX75" fmla="*/ 4216060 w 4917659"/>
              <a:gd name="connsiteY75" fmla="*/ 279298 h 904875"/>
              <a:gd name="connsiteX76" fmla="*/ 4243722 w 4917659"/>
              <a:gd name="connsiteY76" fmla="*/ 258982 h 904875"/>
              <a:gd name="connsiteX77" fmla="*/ 4320559 w 4917659"/>
              <a:gd name="connsiteY77" fmla="*/ 258982 h 904875"/>
              <a:gd name="connsiteX78" fmla="*/ 4348221 w 4917659"/>
              <a:gd name="connsiteY78" fmla="*/ 279298 h 904875"/>
              <a:gd name="connsiteX79" fmla="*/ 4477307 w 4917659"/>
              <a:gd name="connsiteY79" fmla="*/ 622780 h 904875"/>
              <a:gd name="connsiteX80" fmla="*/ 4602700 w 4917659"/>
              <a:gd name="connsiteY80" fmla="*/ 279298 h 904875"/>
              <a:gd name="connsiteX81" fmla="*/ 4630981 w 4917659"/>
              <a:gd name="connsiteY81" fmla="*/ 258982 h 904875"/>
              <a:gd name="connsiteX82" fmla="*/ 4708427 w 4917659"/>
              <a:gd name="connsiteY82" fmla="*/ 258982 h 904875"/>
              <a:gd name="connsiteX83" fmla="*/ 4736089 w 4917659"/>
              <a:gd name="connsiteY83" fmla="*/ 279298 h 904875"/>
              <a:gd name="connsiteX84" fmla="*/ 4915587 w 4917659"/>
              <a:gd name="connsiteY84" fmla="*/ 749586 h 904875"/>
              <a:gd name="connsiteX85" fmla="*/ 1941664 w 4917659"/>
              <a:gd name="connsiteY85" fmla="*/ 258982 h 904875"/>
              <a:gd name="connsiteX86" fmla="*/ 1877735 w 4917659"/>
              <a:gd name="connsiteY86" fmla="*/ 258982 h 904875"/>
              <a:gd name="connsiteX87" fmla="*/ 1853148 w 4917659"/>
              <a:gd name="connsiteY87" fmla="*/ 283613 h 904875"/>
              <a:gd name="connsiteX88" fmla="*/ 1853148 w 4917659"/>
              <a:gd name="connsiteY88" fmla="*/ 326695 h 904875"/>
              <a:gd name="connsiteX89" fmla="*/ 1684720 w 4917659"/>
              <a:gd name="connsiteY89" fmla="*/ 244208 h 904875"/>
              <a:gd name="connsiteX90" fmla="*/ 1424700 w 4917659"/>
              <a:gd name="connsiteY90" fmla="*/ 516290 h 904875"/>
              <a:gd name="connsiteX91" fmla="*/ 1683492 w 4917659"/>
              <a:gd name="connsiteY91" fmla="*/ 789600 h 904875"/>
              <a:gd name="connsiteX92" fmla="*/ 1853148 w 4917659"/>
              <a:gd name="connsiteY92" fmla="*/ 706495 h 904875"/>
              <a:gd name="connsiteX93" fmla="*/ 1853148 w 4917659"/>
              <a:gd name="connsiteY93" fmla="*/ 752053 h 904875"/>
              <a:gd name="connsiteX94" fmla="*/ 1877735 w 4917659"/>
              <a:gd name="connsiteY94" fmla="*/ 775437 h 904875"/>
              <a:gd name="connsiteX95" fmla="*/ 1941664 w 4917659"/>
              <a:gd name="connsiteY95" fmla="*/ 775437 h 904875"/>
              <a:gd name="connsiteX96" fmla="*/ 1965023 w 4917659"/>
              <a:gd name="connsiteY96" fmla="*/ 752053 h 904875"/>
              <a:gd name="connsiteX97" fmla="*/ 1965023 w 4917659"/>
              <a:gd name="connsiteY97" fmla="*/ 283613 h 904875"/>
              <a:gd name="connsiteX98" fmla="*/ 1941664 w 4917659"/>
              <a:gd name="connsiteY98" fmla="*/ 258982 h 904875"/>
              <a:gd name="connsiteX99" fmla="*/ 1696399 w 4917659"/>
              <a:gd name="connsiteY99" fmla="*/ 686187 h 904875"/>
              <a:gd name="connsiteX100" fmla="*/ 1538423 w 4917659"/>
              <a:gd name="connsiteY100" fmla="*/ 517519 h 904875"/>
              <a:gd name="connsiteX101" fmla="*/ 1696399 w 4917659"/>
              <a:gd name="connsiteY101" fmla="*/ 349469 h 904875"/>
              <a:gd name="connsiteX102" fmla="*/ 1854375 w 4917659"/>
              <a:gd name="connsiteY102" fmla="*/ 517519 h 904875"/>
              <a:gd name="connsiteX103" fmla="*/ 1696399 w 4917659"/>
              <a:gd name="connsiteY103" fmla="*/ 686187 h 904875"/>
              <a:gd name="connsiteX104" fmla="*/ 2697743 w 4917659"/>
              <a:gd name="connsiteY104" fmla="*/ 702190 h 904875"/>
              <a:gd name="connsiteX105" fmla="*/ 2692831 w 4917659"/>
              <a:gd name="connsiteY105" fmla="*/ 737889 h 904875"/>
              <a:gd name="connsiteX106" fmla="*/ 2526859 w 4917659"/>
              <a:gd name="connsiteY106" fmla="*/ 789600 h 904875"/>
              <a:gd name="connsiteX107" fmla="*/ 2260701 w 4917659"/>
              <a:gd name="connsiteY107" fmla="*/ 517519 h 904875"/>
              <a:gd name="connsiteX108" fmla="*/ 2526859 w 4917659"/>
              <a:gd name="connsiteY108" fmla="*/ 244208 h 904875"/>
              <a:gd name="connsiteX109" fmla="*/ 2692831 w 4917659"/>
              <a:gd name="connsiteY109" fmla="*/ 295301 h 904875"/>
              <a:gd name="connsiteX110" fmla="*/ 2697743 w 4917659"/>
              <a:gd name="connsiteY110" fmla="*/ 331010 h 904875"/>
              <a:gd name="connsiteX111" fmla="*/ 2667625 w 4917659"/>
              <a:gd name="connsiteY111" fmla="*/ 372863 h 904875"/>
              <a:gd name="connsiteX112" fmla="*/ 2630130 w 4917659"/>
              <a:gd name="connsiteY112" fmla="*/ 377177 h 904875"/>
              <a:gd name="connsiteX113" fmla="*/ 2530553 w 4917659"/>
              <a:gd name="connsiteY113" fmla="*/ 346393 h 904875"/>
              <a:gd name="connsiteX114" fmla="*/ 2374414 w 4917659"/>
              <a:gd name="connsiteY114" fmla="*/ 517519 h 904875"/>
              <a:gd name="connsiteX115" fmla="*/ 2530553 w 4917659"/>
              <a:gd name="connsiteY115" fmla="*/ 687416 h 904875"/>
              <a:gd name="connsiteX116" fmla="*/ 2628284 w 4917659"/>
              <a:gd name="connsiteY116" fmla="*/ 656022 h 904875"/>
              <a:gd name="connsiteX117" fmla="*/ 2665788 w 4917659"/>
              <a:gd name="connsiteY117" fmla="*/ 661565 h 904875"/>
              <a:gd name="connsiteX118" fmla="*/ 2697743 w 4917659"/>
              <a:gd name="connsiteY118" fmla="*/ 702190 h 904875"/>
              <a:gd name="connsiteX119" fmla="*/ 2996495 w 4917659"/>
              <a:gd name="connsiteY119" fmla="*/ 244827 h 904875"/>
              <a:gd name="connsiteX120" fmla="*/ 2726024 w 4917659"/>
              <a:gd name="connsiteY120" fmla="*/ 517519 h 904875"/>
              <a:gd name="connsiteX121" fmla="*/ 2996495 w 4917659"/>
              <a:gd name="connsiteY121" fmla="*/ 789600 h 904875"/>
              <a:gd name="connsiteX122" fmla="*/ 3267575 w 4917659"/>
              <a:gd name="connsiteY122" fmla="*/ 517519 h 904875"/>
              <a:gd name="connsiteX123" fmla="*/ 2996495 w 4917659"/>
              <a:gd name="connsiteY123" fmla="*/ 244827 h 904875"/>
              <a:gd name="connsiteX124" fmla="*/ 2996495 w 4917659"/>
              <a:gd name="connsiteY124" fmla="*/ 684949 h 904875"/>
              <a:gd name="connsiteX125" fmla="*/ 2838519 w 4917659"/>
              <a:gd name="connsiteY125" fmla="*/ 517519 h 904875"/>
              <a:gd name="connsiteX126" fmla="*/ 2996495 w 4917659"/>
              <a:gd name="connsiteY126" fmla="*/ 349469 h 904875"/>
              <a:gd name="connsiteX127" fmla="*/ 3154471 w 4917659"/>
              <a:gd name="connsiteY127" fmla="*/ 517519 h 904875"/>
              <a:gd name="connsiteX128" fmla="*/ 2996495 w 4917659"/>
              <a:gd name="connsiteY128" fmla="*/ 684949 h 904875"/>
              <a:gd name="connsiteX129" fmla="*/ 2163569 w 4917659"/>
              <a:gd name="connsiteY129" fmla="*/ 13989 h 904875"/>
              <a:gd name="connsiteX130" fmla="*/ 2187548 w 4917659"/>
              <a:gd name="connsiteY130" fmla="*/ 38611 h 904875"/>
              <a:gd name="connsiteX131" fmla="*/ 2187548 w 4917659"/>
              <a:gd name="connsiteY131" fmla="*/ 750815 h 904875"/>
              <a:gd name="connsiteX132" fmla="*/ 2163569 w 4917659"/>
              <a:gd name="connsiteY132" fmla="*/ 775437 h 904875"/>
              <a:gd name="connsiteX133" fmla="*/ 2100259 w 4917659"/>
              <a:gd name="connsiteY133" fmla="*/ 775437 h 904875"/>
              <a:gd name="connsiteX134" fmla="*/ 2075672 w 4917659"/>
              <a:gd name="connsiteY134" fmla="*/ 750815 h 904875"/>
              <a:gd name="connsiteX135" fmla="*/ 2075672 w 4917659"/>
              <a:gd name="connsiteY135" fmla="*/ 38611 h 904875"/>
              <a:gd name="connsiteX136" fmla="*/ 2100259 w 4917659"/>
              <a:gd name="connsiteY136" fmla="*/ 13989 h 904875"/>
              <a:gd name="connsiteX137" fmla="*/ 2163569 w 4917659"/>
              <a:gd name="connsiteY137" fmla="*/ 13989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4917659" h="904875">
                <a:moveTo>
                  <a:pt x="1326970" y="258982"/>
                </a:moveTo>
                <a:cubicBezTo>
                  <a:pt x="1339877" y="258982"/>
                  <a:pt x="1351557" y="269450"/>
                  <a:pt x="1351557" y="283613"/>
                </a:cubicBezTo>
                <a:cubicBezTo>
                  <a:pt x="1351557" y="752053"/>
                  <a:pt x="1351557" y="752053"/>
                  <a:pt x="1351557" y="752053"/>
                </a:cubicBezTo>
                <a:cubicBezTo>
                  <a:pt x="1351557" y="764978"/>
                  <a:pt x="1339877" y="775437"/>
                  <a:pt x="1326970" y="775437"/>
                </a:cubicBezTo>
                <a:cubicBezTo>
                  <a:pt x="1263650" y="775437"/>
                  <a:pt x="1263650" y="775437"/>
                  <a:pt x="1263650" y="775437"/>
                </a:cubicBezTo>
                <a:cubicBezTo>
                  <a:pt x="1251361" y="775437"/>
                  <a:pt x="1239681" y="765588"/>
                  <a:pt x="1239681" y="752662"/>
                </a:cubicBezTo>
                <a:cubicBezTo>
                  <a:pt x="1239681" y="709581"/>
                  <a:pt x="1239681" y="709581"/>
                  <a:pt x="1239681" y="709581"/>
                </a:cubicBezTo>
                <a:cubicBezTo>
                  <a:pt x="1207717" y="756977"/>
                  <a:pt x="1153011" y="789600"/>
                  <a:pt x="1072481" y="789600"/>
                </a:cubicBezTo>
                <a:cubicBezTo>
                  <a:pt x="937864" y="789600"/>
                  <a:pt x="854878" y="700342"/>
                  <a:pt x="854878" y="568001"/>
                </a:cubicBezTo>
                <a:cubicBezTo>
                  <a:pt x="854878" y="282994"/>
                  <a:pt x="854878" y="282994"/>
                  <a:pt x="854878" y="282994"/>
                </a:cubicBezTo>
                <a:cubicBezTo>
                  <a:pt x="854878" y="269450"/>
                  <a:pt x="867167" y="258982"/>
                  <a:pt x="880084" y="258982"/>
                </a:cubicBezTo>
                <a:cubicBezTo>
                  <a:pt x="943395" y="258982"/>
                  <a:pt x="943395" y="258982"/>
                  <a:pt x="943395" y="258982"/>
                </a:cubicBezTo>
                <a:cubicBezTo>
                  <a:pt x="956302" y="258982"/>
                  <a:pt x="966754" y="269450"/>
                  <a:pt x="966754" y="282994"/>
                </a:cubicBezTo>
                <a:cubicBezTo>
                  <a:pt x="966754" y="549532"/>
                  <a:pt x="966754" y="549532"/>
                  <a:pt x="966754" y="549532"/>
                </a:cubicBezTo>
                <a:cubicBezTo>
                  <a:pt x="966754" y="635705"/>
                  <a:pt x="1012245" y="692341"/>
                  <a:pt x="1101371" y="692341"/>
                </a:cubicBezTo>
                <a:cubicBezTo>
                  <a:pt x="1188041" y="692341"/>
                  <a:pt x="1239681" y="633248"/>
                  <a:pt x="1239681" y="550761"/>
                </a:cubicBezTo>
                <a:cubicBezTo>
                  <a:pt x="1239681" y="282994"/>
                  <a:pt x="1239681" y="282994"/>
                  <a:pt x="1239681" y="282994"/>
                </a:cubicBezTo>
                <a:cubicBezTo>
                  <a:pt x="1239681" y="269450"/>
                  <a:pt x="1251361" y="258982"/>
                  <a:pt x="1263650" y="258982"/>
                </a:cubicBezTo>
                <a:cubicBezTo>
                  <a:pt x="1326970" y="258982"/>
                  <a:pt x="1326970" y="258982"/>
                  <a:pt x="1326970" y="258982"/>
                </a:cubicBezTo>
                <a:moveTo>
                  <a:pt x="392011" y="-165"/>
                </a:moveTo>
                <a:cubicBezTo>
                  <a:pt x="175017" y="-165"/>
                  <a:pt x="-169" y="168494"/>
                  <a:pt x="-169" y="394408"/>
                </a:cubicBezTo>
                <a:cubicBezTo>
                  <a:pt x="-169" y="620322"/>
                  <a:pt x="175017" y="789600"/>
                  <a:pt x="392011" y="789600"/>
                </a:cubicBezTo>
                <a:cubicBezTo>
                  <a:pt x="428887" y="789600"/>
                  <a:pt x="465154" y="784676"/>
                  <a:pt x="498966" y="775437"/>
                </a:cubicBezTo>
                <a:cubicBezTo>
                  <a:pt x="541382" y="885012"/>
                  <a:pt x="541382" y="885012"/>
                  <a:pt x="541382" y="885012"/>
                </a:cubicBezTo>
                <a:cubicBezTo>
                  <a:pt x="545684" y="897319"/>
                  <a:pt x="554290" y="904710"/>
                  <a:pt x="570272" y="904710"/>
                </a:cubicBezTo>
                <a:cubicBezTo>
                  <a:pt x="637885" y="904710"/>
                  <a:pt x="637885" y="904710"/>
                  <a:pt x="637885" y="904710"/>
                </a:cubicBezTo>
                <a:cubicBezTo>
                  <a:pt x="653867" y="904710"/>
                  <a:pt x="666166" y="893633"/>
                  <a:pt x="658170" y="873316"/>
                </a:cubicBezTo>
                <a:cubicBezTo>
                  <a:pt x="603464" y="729279"/>
                  <a:pt x="603464" y="729279"/>
                  <a:pt x="603464" y="729279"/>
                </a:cubicBezTo>
                <a:cubicBezTo>
                  <a:pt x="712266" y="660946"/>
                  <a:pt x="784191" y="539683"/>
                  <a:pt x="784191" y="394408"/>
                </a:cubicBezTo>
                <a:cubicBezTo>
                  <a:pt x="784191" y="168494"/>
                  <a:pt x="608995" y="-165"/>
                  <a:pt x="392011" y="-165"/>
                </a:cubicBezTo>
                <a:moveTo>
                  <a:pt x="562895" y="623399"/>
                </a:moveTo>
                <a:cubicBezTo>
                  <a:pt x="513101" y="494744"/>
                  <a:pt x="513101" y="494744"/>
                  <a:pt x="513101" y="494744"/>
                </a:cubicBezTo>
                <a:cubicBezTo>
                  <a:pt x="508799" y="483667"/>
                  <a:pt x="500194" y="474428"/>
                  <a:pt x="481137" y="474428"/>
                </a:cubicBezTo>
                <a:cubicBezTo>
                  <a:pt x="416598" y="474428"/>
                  <a:pt x="416598" y="474428"/>
                  <a:pt x="416598" y="474428"/>
                </a:cubicBezTo>
                <a:cubicBezTo>
                  <a:pt x="400616" y="474428"/>
                  <a:pt x="387708" y="484896"/>
                  <a:pt x="395085" y="505212"/>
                </a:cubicBezTo>
                <a:cubicBezTo>
                  <a:pt x="460243" y="674491"/>
                  <a:pt x="460243" y="674491"/>
                  <a:pt x="460243" y="674491"/>
                </a:cubicBezTo>
                <a:cubicBezTo>
                  <a:pt x="438730" y="680025"/>
                  <a:pt x="415980" y="683111"/>
                  <a:pt x="392011" y="683111"/>
                </a:cubicBezTo>
                <a:cubicBezTo>
                  <a:pt x="232797" y="683111"/>
                  <a:pt x="120312" y="558152"/>
                  <a:pt x="120312" y="394408"/>
                </a:cubicBezTo>
                <a:cubicBezTo>
                  <a:pt x="120312" y="231283"/>
                  <a:pt x="232797" y="106324"/>
                  <a:pt x="392011" y="106324"/>
                </a:cubicBezTo>
                <a:cubicBezTo>
                  <a:pt x="551215" y="106324"/>
                  <a:pt x="663710" y="231283"/>
                  <a:pt x="663710" y="394408"/>
                </a:cubicBezTo>
                <a:cubicBezTo>
                  <a:pt x="663710" y="489820"/>
                  <a:pt x="625596" y="571687"/>
                  <a:pt x="562895" y="623399"/>
                </a:cubicBezTo>
                <a:moveTo>
                  <a:pt x="4915587" y="749586"/>
                </a:moveTo>
                <a:cubicBezTo>
                  <a:pt x="4921118" y="762511"/>
                  <a:pt x="4914359" y="775437"/>
                  <a:pt x="4898377" y="775437"/>
                </a:cubicBezTo>
                <a:cubicBezTo>
                  <a:pt x="4827680" y="775437"/>
                  <a:pt x="4827680" y="775437"/>
                  <a:pt x="4827680" y="775437"/>
                </a:cubicBezTo>
                <a:cubicBezTo>
                  <a:pt x="4814772" y="775437"/>
                  <a:pt x="4803711" y="769284"/>
                  <a:pt x="4799409" y="756358"/>
                </a:cubicBezTo>
                <a:cubicBezTo>
                  <a:pt x="4668476" y="403028"/>
                  <a:pt x="4668476" y="403028"/>
                  <a:pt x="4668476" y="403028"/>
                </a:cubicBezTo>
                <a:cubicBezTo>
                  <a:pt x="4535087" y="756358"/>
                  <a:pt x="4535087" y="756358"/>
                  <a:pt x="4535087" y="756358"/>
                </a:cubicBezTo>
                <a:cubicBezTo>
                  <a:pt x="4529556" y="769903"/>
                  <a:pt x="4520333" y="775437"/>
                  <a:pt x="4507425" y="775437"/>
                </a:cubicBezTo>
                <a:cubicBezTo>
                  <a:pt x="4444114" y="775437"/>
                  <a:pt x="4444114" y="775437"/>
                  <a:pt x="4444114" y="775437"/>
                </a:cubicBezTo>
                <a:cubicBezTo>
                  <a:pt x="4431197" y="775437"/>
                  <a:pt x="4421365" y="769903"/>
                  <a:pt x="4415834" y="756358"/>
                </a:cubicBezTo>
                <a:cubicBezTo>
                  <a:pt x="4281827" y="401180"/>
                  <a:pt x="4281827" y="401180"/>
                  <a:pt x="4281827" y="401180"/>
                </a:cubicBezTo>
                <a:cubicBezTo>
                  <a:pt x="4149665" y="756358"/>
                  <a:pt x="4149665" y="756358"/>
                  <a:pt x="4149665" y="756358"/>
                </a:cubicBezTo>
                <a:cubicBezTo>
                  <a:pt x="4144135" y="769284"/>
                  <a:pt x="4134302" y="775437"/>
                  <a:pt x="4121394" y="775437"/>
                </a:cubicBezTo>
                <a:cubicBezTo>
                  <a:pt x="4055009" y="775437"/>
                  <a:pt x="4055009" y="775437"/>
                  <a:pt x="4055009" y="775437"/>
                </a:cubicBezTo>
                <a:cubicBezTo>
                  <a:pt x="4042092" y="775437"/>
                  <a:pt x="4032259" y="769284"/>
                  <a:pt x="4026729" y="756358"/>
                </a:cubicBezTo>
                <a:cubicBezTo>
                  <a:pt x="3895796" y="401180"/>
                  <a:pt x="3895796" y="401180"/>
                  <a:pt x="3895796" y="401180"/>
                </a:cubicBezTo>
                <a:cubicBezTo>
                  <a:pt x="3760560" y="756358"/>
                  <a:pt x="3760560" y="756358"/>
                  <a:pt x="3760560" y="756358"/>
                </a:cubicBezTo>
                <a:cubicBezTo>
                  <a:pt x="3755030" y="769903"/>
                  <a:pt x="3745197" y="775437"/>
                  <a:pt x="3732289" y="775437"/>
                </a:cubicBezTo>
                <a:cubicBezTo>
                  <a:pt x="3668969" y="775437"/>
                  <a:pt x="3668969" y="775437"/>
                  <a:pt x="3668969" y="775437"/>
                </a:cubicBezTo>
                <a:cubicBezTo>
                  <a:pt x="3656061" y="775437"/>
                  <a:pt x="3646228" y="769903"/>
                  <a:pt x="3641317" y="756358"/>
                </a:cubicBezTo>
                <a:cubicBezTo>
                  <a:pt x="3509156" y="401180"/>
                  <a:pt x="3509156" y="401180"/>
                  <a:pt x="3509156" y="401180"/>
                </a:cubicBezTo>
                <a:cubicBezTo>
                  <a:pt x="3376995" y="756358"/>
                  <a:pt x="3376995" y="756358"/>
                  <a:pt x="3376995" y="756358"/>
                </a:cubicBezTo>
                <a:cubicBezTo>
                  <a:pt x="3372692" y="769284"/>
                  <a:pt x="3361622" y="775437"/>
                  <a:pt x="3348714" y="775437"/>
                </a:cubicBezTo>
                <a:cubicBezTo>
                  <a:pt x="3279873" y="775437"/>
                  <a:pt x="3279873" y="775437"/>
                  <a:pt x="3279873" y="775437"/>
                </a:cubicBezTo>
                <a:cubicBezTo>
                  <a:pt x="3263881" y="775437"/>
                  <a:pt x="3257742" y="762511"/>
                  <a:pt x="3262653" y="749586"/>
                </a:cubicBezTo>
                <a:cubicBezTo>
                  <a:pt x="3442152" y="279298"/>
                  <a:pt x="3442152" y="279298"/>
                  <a:pt x="3442152" y="279298"/>
                </a:cubicBezTo>
                <a:cubicBezTo>
                  <a:pt x="3447683" y="265754"/>
                  <a:pt x="3457515" y="258982"/>
                  <a:pt x="3470423" y="258982"/>
                </a:cubicBezTo>
                <a:cubicBezTo>
                  <a:pt x="3547879" y="258982"/>
                  <a:pt x="3547879" y="258982"/>
                  <a:pt x="3547879" y="258982"/>
                </a:cubicBezTo>
                <a:cubicBezTo>
                  <a:pt x="3560786" y="258982"/>
                  <a:pt x="3570010" y="265754"/>
                  <a:pt x="3575541" y="279298"/>
                </a:cubicBezTo>
                <a:cubicBezTo>
                  <a:pt x="3702171" y="622780"/>
                  <a:pt x="3702171" y="622780"/>
                  <a:pt x="3702171" y="622780"/>
                </a:cubicBezTo>
                <a:cubicBezTo>
                  <a:pt x="3830029" y="279298"/>
                  <a:pt x="3830029" y="279298"/>
                  <a:pt x="3830029" y="279298"/>
                </a:cubicBezTo>
                <a:cubicBezTo>
                  <a:pt x="3835560" y="265754"/>
                  <a:pt x="3845393" y="258982"/>
                  <a:pt x="3858300" y="258982"/>
                </a:cubicBezTo>
                <a:cubicBezTo>
                  <a:pt x="3934528" y="258982"/>
                  <a:pt x="3934528" y="258982"/>
                  <a:pt x="3934528" y="258982"/>
                </a:cubicBezTo>
                <a:cubicBezTo>
                  <a:pt x="3947436" y="258982"/>
                  <a:pt x="3957269" y="265754"/>
                  <a:pt x="3962181" y="279298"/>
                </a:cubicBezTo>
                <a:cubicBezTo>
                  <a:pt x="4089430" y="622780"/>
                  <a:pt x="4089430" y="622780"/>
                  <a:pt x="4089430" y="622780"/>
                </a:cubicBezTo>
                <a:cubicBezTo>
                  <a:pt x="4216060" y="279298"/>
                  <a:pt x="4216060" y="279298"/>
                  <a:pt x="4216060" y="279298"/>
                </a:cubicBezTo>
                <a:cubicBezTo>
                  <a:pt x="4221591" y="265754"/>
                  <a:pt x="4230805" y="258982"/>
                  <a:pt x="4243722" y="258982"/>
                </a:cubicBezTo>
                <a:cubicBezTo>
                  <a:pt x="4320559" y="258982"/>
                  <a:pt x="4320559" y="258982"/>
                  <a:pt x="4320559" y="258982"/>
                </a:cubicBezTo>
                <a:cubicBezTo>
                  <a:pt x="4332848" y="258982"/>
                  <a:pt x="4342681" y="265754"/>
                  <a:pt x="4348221" y="279298"/>
                </a:cubicBezTo>
                <a:cubicBezTo>
                  <a:pt x="4477307" y="622780"/>
                  <a:pt x="4477307" y="622780"/>
                  <a:pt x="4477307" y="622780"/>
                </a:cubicBezTo>
                <a:cubicBezTo>
                  <a:pt x="4602700" y="279298"/>
                  <a:pt x="4602700" y="279298"/>
                  <a:pt x="4602700" y="279298"/>
                </a:cubicBezTo>
                <a:cubicBezTo>
                  <a:pt x="4608231" y="265754"/>
                  <a:pt x="4618073" y="258982"/>
                  <a:pt x="4630981" y="258982"/>
                </a:cubicBezTo>
                <a:cubicBezTo>
                  <a:pt x="4708427" y="258982"/>
                  <a:pt x="4708427" y="258982"/>
                  <a:pt x="4708427" y="258982"/>
                </a:cubicBezTo>
                <a:cubicBezTo>
                  <a:pt x="4721344" y="258982"/>
                  <a:pt x="4730558" y="265754"/>
                  <a:pt x="4736089" y="279298"/>
                </a:cubicBezTo>
                <a:cubicBezTo>
                  <a:pt x="4915587" y="749586"/>
                  <a:pt x="4915587" y="749586"/>
                  <a:pt x="4915587" y="749586"/>
                </a:cubicBezTo>
                <a:moveTo>
                  <a:pt x="1941664" y="258982"/>
                </a:moveTo>
                <a:cubicBezTo>
                  <a:pt x="1877735" y="258982"/>
                  <a:pt x="1877735" y="258982"/>
                  <a:pt x="1877735" y="258982"/>
                </a:cubicBezTo>
                <a:cubicBezTo>
                  <a:pt x="1865446" y="258982"/>
                  <a:pt x="1853148" y="269450"/>
                  <a:pt x="1853148" y="283613"/>
                </a:cubicBezTo>
                <a:cubicBezTo>
                  <a:pt x="1853148" y="326695"/>
                  <a:pt x="1853148" y="326695"/>
                  <a:pt x="1853148" y="326695"/>
                </a:cubicBezTo>
                <a:cubicBezTo>
                  <a:pt x="1821183" y="278070"/>
                  <a:pt x="1758491" y="244208"/>
                  <a:pt x="1684720" y="244208"/>
                </a:cubicBezTo>
                <a:cubicBezTo>
                  <a:pt x="1545182" y="244208"/>
                  <a:pt x="1424700" y="355013"/>
                  <a:pt x="1424700" y="516290"/>
                </a:cubicBezTo>
                <a:cubicBezTo>
                  <a:pt x="1424700" y="680025"/>
                  <a:pt x="1545182" y="789600"/>
                  <a:pt x="1683492" y="789600"/>
                </a:cubicBezTo>
                <a:cubicBezTo>
                  <a:pt x="1758491" y="789600"/>
                  <a:pt x="1819955" y="755129"/>
                  <a:pt x="1853148" y="706495"/>
                </a:cubicBezTo>
                <a:cubicBezTo>
                  <a:pt x="1853148" y="752053"/>
                  <a:pt x="1853148" y="752053"/>
                  <a:pt x="1853148" y="752053"/>
                </a:cubicBezTo>
                <a:cubicBezTo>
                  <a:pt x="1853148" y="764978"/>
                  <a:pt x="1865446" y="775437"/>
                  <a:pt x="1877735" y="775437"/>
                </a:cubicBezTo>
                <a:cubicBezTo>
                  <a:pt x="1941664" y="775437"/>
                  <a:pt x="1941664" y="775437"/>
                  <a:pt x="1941664" y="775437"/>
                </a:cubicBezTo>
                <a:cubicBezTo>
                  <a:pt x="1954572" y="775437"/>
                  <a:pt x="1965023" y="764978"/>
                  <a:pt x="1965023" y="752053"/>
                </a:cubicBezTo>
                <a:cubicBezTo>
                  <a:pt x="1965023" y="283613"/>
                  <a:pt x="1965023" y="283613"/>
                  <a:pt x="1965023" y="283613"/>
                </a:cubicBezTo>
                <a:cubicBezTo>
                  <a:pt x="1965023" y="269450"/>
                  <a:pt x="1954572" y="258982"/>
                  <a:pt x="1941664" y="258982"/>
                </a:cubicBezTo>
                <a:moveTo>
                  <a:pt x="1696399" y="686187"/>
                </a:moveTo>
                <a:cubicBezTo>
                  <a:pt x="1604199" y="686187"/>
                  <a:pt x="1538423" y="611083"/>
                  <a:pt x="1538423" y="517519"/>
                </a:cubicBezTo>
                <a:cubicBezTo>
                  <a:pt x="1538423" y="422726"/>
                  <a:pt x="1604199" y="349469"/>
                  <a:pt x="1696399" y="349469"/>
                </a:cubicBezTo>
                <a:cubicBezTo>
                  <a:pt x="1787990" y="349469"/>
                  <a:pt x="1854375" y="422726"/>
                  <a:pt x="1854375" y="517519"/>
                </a:cubicBezTo>
                <a:cubicBezTo>
                  <a:pt x="1854375" y="611083"/>
                  <a:pt x="1787990" y="686187"/>
                  <a:pt x="1696399" y="686187"/>
                </a:cubicBezTo>
                <a:moveTo>
                  <a:pt x="2697743" y="702190"/>
                </a:moveTo>
                <a:cubicBezTo>
                  <a:pt x="2711888" y="719430"/>
                  <a:pt x="2700209" y="732355"/>
                  <a:pt x="2692831" y="737889"/>
                </a:cubicBezTo>
                <a:cubicBezTo>
                  <a:pt x="2648568" y="771131"/>
                  <a:pt x="2590179" y="789600"/>
                  <a:pt x="2526859" y="789600"/>
                </a:cubicBezTo>
                <a:cubicBezTo>
                  <a:pt x="2367036" y="789600"/>
                  <a:pt x="2260701" y="672024"/>
                  <a:pt x="2260701" y="517519"/>
                </a:cubicBezTo>
                <a:cubicBezTo>
                  <a:pt x="2260701" y="362404"/>
                  <a:pt x="2367036" y="244208"/>
                  <a:pt x="2526859" y="244208"/>
                </a:cubicBezTo>
                <a:cubicBezTo>
                  <a:pt x="2590179" y="244208"/>
                  <a:pt x="2648568" y="262068"/>
                  <a:pt x="2692831" y="295301"/>
                </a:cubicBezTo>
                <a:cubicBezTo>
                  <a:pt x="2700209" y="300844"/>
                  <a:pt x="2710660" y="312541"/>
                  <a:pt x="2697743" y="331010"/>
                </a:cubicBezTo>
                <a:cubicBezTo>
                  <a:pt x="2667625" y="372863"/>
                  <a:pt x="2667625" y="372863"/>
                  <a:pt x="2667625" y="372863"/>
                </a:cubicBezTo>
                <a:cubicBezTo>
                  <a:pt x="2655946" y="389484"/>
                  <a:pt x="2641810" y="385178"/>
                  <a:pt x="2630130" y="377177"/>
                </a:cubicBezTo>
                <a:cubicBezTo>
                  <a:pt x="2602468" y="359937"/>
                  <a:pt x="2568657" y="346393"/>
                  <a:pt x="2530553" y="346393"/>
                </a:cubicBezTo>
                <a:cubicBezTo>
                  <a:pt x="2436496" y="346393"/>
                  <a:pt x="2374414" y="421497"/>
                  <a:pt x="2374414" y="517519"/>
                </a:cubicBezTo>
                <a:cubicBezTo>
                  <a:pt x="2374414" y="612931"/>
                  <a:pt x="2436496" y="687416"/>
                  <a:pt x="2530553" y="687416"/>
                </a:cubicBezTo>
                <a:cubicBezTo>
                  <a:pt x="2568657" y="687416"/>
                  <a:pt x="2600012" y="672024"/>
                  <a:pt x="2628284" y="656022"/>
                </a:cubicBezTo>
                <a:cubicBezTo>
                  <a:pt x="2639963" y="649869"/>
                  <a:pt x="2652871" y="644325"/>
                  <a:pt x="2665788" y="661565"/>
                </a:cubicBezTo>
                <a:lnTo>
                  <a:pt x="2697743" y="702190"/>
                </a:lnTo>
                <a:close/>
                <a:moveTo>
                  <a:pt x="2996495" y="244827"/>
                </a:moveTo>
                <a:cubicBezTo>
                  <a:pt x="2845886" y="244827"/>
                  <a:pt x="2726024" y="363633"/>
                  <a:pt x="2726024" y="517519"/>
                </a:cubicBezTo>
                <a:cubicBezTo>
                  <a:pt x="2726024" y="672024"/>
                  <a:pt x="2845886" y="789600"/>
                  <a:pt x="2996495" y="789600"/>
                </a:cubicBezTo>
                <a:cubicBezTo>
                  <a:pt x="3147094" y="789600"/>
                  <a:pt x="3267575" y="672024"/>
                  <a:pt x="3267575" y="517519"/>
                </a:cubicBezTo>
                <a:cubicBezTo>
                  <a:pt x="3267575" y="363633"/>
                  <a:pt x="3147094" y="244827"/>
                  <a:pt x="2996495" y="244827"/>
                </a:cubicBezTo>
                <a:moveTo>
                  <a:pt x="2996495" y="684949"/>
                </a:moveTo>
                <a:cubicBezTo>
                  <a:pt x="2904285" y="684949"/>
                  <a:pt x="2838519" y="611083"/>
                  <a:pt x="2838519" y="517519"/>
                </a:cubicBezTo>
                <a:cubicBezTo>
                  <a:pt x="2838519" y="422726"/>
                  <a:pt x="2904285" y="349469"/>
                  <a:pt x="2996495" y="349469"/>
                </a:cubicBezTo>
                <a:cubicBezTo>
                  <a:pt x="3089314" y="349469"/>
                  <a:pt x="3154471" y="422726"/>
                  <a:pt x="3154471" y="517519"/>
                </a:cubicBezTo>
                <a:cubicBezTo>
                  <a:pt x="3154471" y="611083"/>
                  <a:pt x="3089314" y="684949"/>
                  <a:pt x="2996495" y="684949"/>
                </a:cubicBezTo>
                <a:moveTo>
                  <a:pt x="2163569" y="13989"/>
                </a:moveTo>
                <a:cubicBezTo>
                  <a:pt x="2177715" y="13989"/>
                  <a:pt x="2187548" y="25686"/>
                  <a:pt x="2187548" y="38611"/>
                </a:cubicBezTo>
                <a:cubicBezTo>
                  <a:pt x="2187548" y="750815"/>
                  <a:pt x="2187548" y="750815"/>
                  <a:pt x="2187548" y="750815"/>
                </a:cubicBezTo>
                <a:cubicBezTo>
                  <a:pt x="2187548" y="763750"/>
                  <a:pt x="2177715" y="775437"/>
                  <a:pt x="2163569" y="775437"/>
                </a:cubicBezTo>
                <a:cubicBezTo>
                  <a:pt x="2100259" y="775437"/>
                  <a:pt x="2100259" y="775437"/>
                  <a:pt x="2100259" y="775437"/>
                </a:cubicBezTo>
                <a:cubicBezTo>
                  <a:pt x="2087351" y="775437"/>
                  <a:pt x="2075672" y="763750"/>
                  <a:pt x="2075672" y="750815"/>
                </a:cubicBezTo>
                <a:cubicBezTo>
                  <a:pt x="2075672" y="38611"/>
                  <a:pt x="2075672" y="38611"/>
                  <a:pt x="2075672" y="38611"/>
                </a:cubicBezTo>
                <a:cubicBezTo>
                  <a:pt x="2075672" y="25686"/>
                  <a:pt x="2087351" y="13989"/>
                  <a:pt x="2100259" y="13989"/>
                </a:cubicBezTo>
                <a:cubicBezTo>
                  <a:pt x="2163569" y="13989"/>
                  <a:pt x="2163569" y="13989"/>
                  <a:pt x="2163569" y="13989"/>
                </a:cubicBezTo>
              </a:path>
            </a:pathLst>
          </a:custGeom>
          <a:solidFill>
            <a:schemeClr val="tx1"/>
          </a:solidFill>
          <a:ln w="9507" cap="flat">
            <a:noFill/>
            <a:prstDash val="solid"/>
            <a:miter/>
          </a:ln>
        </p:spPr>
        <p:txBody>
          <a:bodyPr rtlCol="0" anchor="ctr"/>
          <a:lstStyle/>
          <a:p>
            <a:endParaRPr lang="en-US"/>
          </a:p>
        </p:txBody>
      </p:sp>
      <p:sp>
        <p:nvSpPr>
          <p:cNvPr id="4" name="Title 2">
            <a:extLst>
              <a:ext uri="{FF2B5EF4-FFF2-40B4-BE49-F238E27FC236}">
                <a16:creationId xmlns:a16="http://schemas.microsoft.com/office/drawing/2014/main" id="{AE26A26D-3BB6-3DA7-C72C-3F2C422C0EEE}"/>
              </a:ext>
            </a:extLst>
          </p:cNvPr>
          <p:cNvSpPr>
            <a:spLocks noGrp="1"/>
          </p:cNvSpPr>
          <p:nvPr>
            <p:ph type="title" hasCustomPrompt="1"/>
          </p:nvPr>
        </p:nvSpPr>
        <p:spPr bwMode="gray">
          <a:xfrm>
            <a:off x="515939" y="1628775"/>
            <a:ext cx="4787900" cy="2160588"/>
          </a:xfrm>
        </p:spPr>
        <p:txBody>
          <a:bodyPr wrap="square" anchor="b">
            <a:noAutofit/>
          </a:bodyPr>
          <a:lstStyle>
            <a:lvl1pPr marL="0" algn="l" defTabSz="914400" rtl="0" eaLnBrk="1" latinLnBrk="0" hangingPunct="1">
              <a:lnSpc>
                <a:spcPct val="80000"/>
              </a:lnSpc>
              <a:defRPr lang="en-US" sz="4800" kern="1200" spc="0" dirty="0">
                <a:solidFill>
                  <a:schemeClr val="tx1"/>
                </a:solidFill>
                <a:latin typeface="Aptos" panose="020B0004020202020204" pitchFamily="34" charset="0"/>
                <a:ea typeface="Alfabet" pitchFamily="2" charset="0"/>
                <a:cs typeface="Microsoft Sans Serif" panose="020B0604020202020204" pitchFamily="34" charset="0"/>
              </a:defRPr>
            </a:lvl1pPr>
          </a:lstStyle>
          <a:p>
            <a:r>
              <a:rPr lang="en-US" sz="4800" spc="-110">
                <a:solidFill>
                  <a:srgbClr val="FFFFFE"/>
                </a:solidFill>
                <a:ea typeface="Alfabet" pitchFamily="2" charset="0"/>
                <a:cs typeface="Microsoft Sans Serif" panose="020B0604020202020204" pitchFamily="34" charset="0"/>
              </a:rPr>
              <a:t>Presentation </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title goes here</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4 lines</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maximum</a:t>
            </a:r>
            <a:endParaRPr lang="en-US"/>
          </a:p>
        </p:txBody>
      </p:sp>
      <p:sp>
        <p:nvSpPr>
          <p:cNvPr id="5" name="Text Placeholder 22">
            <a:extLst>
              <a:ext uri="{FF2B5EF4-FFF2-40B4-BE49-F238E27FC236}">
                <a16:creationId xmlns:a16="http://schemas.microsoft.com/office/drawing/2014/main" id="{39A1C756-596E-F77D-84E5-F1DB03F7856F}"/>
              </a:ext>
            </a:extLst>
          </p:cNvPr>
          <p:cNvSpPr>
            <a:spLocks noGrp="1"/>
          </p:cNvSpPr>
          <p:nvPr>
            <p:ph type="body" sz="quarter" idx="13" hasCustomPrompt="1"/>
          </p:nvPr>
        </p:nvSpPr>
        <p:spPr>
          <a:xfrm>
            <a:off x="515938" y="4518160"/>
            <a:ext cx="4787899" cy="263149"/>
          </a:xfrm>
        </p:spPr>
        <p:txBody>
          <a:bodyPr wrap="square" anchor="t">
            <a:noAutofit/>
          </a:bodyPr>
          <a:lstStyle>
            <a:lvl1pPr marL="0" indent="0">
              <a:buNone/>
              <a:defRPr sz="1600" spc="0">
                <a:solidFill>
                  <a:schemeClr val="tx1"/>
                </a:solidFill>
              </a:defRPr>
            </a:lvl1pPr>
          </a:lstStyle>
          <a:p>
            <a:pPr lvl="0"/>
            <a:r>
              <a:rPr lang="en-US"/>
              <a:t>Speaker title, Employing entity</a:t>
            </a:r>
          </a:p>
        </p:txBody>
      </p:sp>
      <p:sp>
        <p:nvSpPr>
          <p:cNvPr id="36" name="Text Placeholder 22">
            <a:extLst>
              <a:ext uri="{FF2B5EF4-FFF2-40B4-BE49-F238E27FC236}">
                <a16:creationId xmlns:a16="http://schemas.microsoft.com/office/drawing/2014/main" id="{9AA5EA8C-68B4-06D3-5949-DB4A6B5DE9DE}"/>
              </a:ext>
            </a:extLst>
          </p:cNvPr>
          <p:cNvSpPr>
            <a:spLocks noGrp="1"/>
          </p:cNvSpPr>
          <p:nvPr>
            <p:ph type="body" sz="quarter" idx="15" hasCustomPrompt="1"/>
          </p:nvPr>
        </p:nvSpPr>
        <p:spPr>
          <a:xfrm>
            <a:off x="515939" y="5886850"/>
            <a:ext cx="4787899" cy="263149"/>
          </a:xfrm>
        </p:spPr>
        <p:txBody>
          <a:bodyPr wrap="square" anchor="t">
            <a:noAutofit/>
          </a:bodyPr>
          <a:lstStyle>
            <a:lvl1pPr marL="0" indent="0">
              <a:buNone/>
              <a:defRPr sz="1600" spc="0">
                <a:solidFill>
                  <a:schemeClr val="tx1"/>
                </a:solidFill>
              </a:defRPr>
            </a:lvl1pPr>
          </a:lstStyle>
          <a:p>
            <a:pPr lvl="0"/>
            <a:r>
              <a:rPr lang="en-US"/>
              <a:t>@</a:t>
            </a:r>
            <a:r>
              <a:rPr lang="en-US" err="1"/>
              <a:t>qualcomm</a:t>
            </a:r>
            <a:endParaRPr lang="en-US"/>
          </a:p>
        </p:txBody>
      </p:sp>
      <p:sp>
        <p:nvSpPr>
          <p:cNvPr id="37" name="Text Placeholder 7">
            <a:extLst>
              <a:ext uri="{FF2B5EF4-FFF2-40B4-BE49-F238E27FC236}">
                <a16:creationId xmlns:a16="http://schemas.microsoft.com/office/drawing/2014/main" id="{8D83F911-9A89-2C00-EB5B-2C510B40C22F}"/>
              </a:ext>
            </a:extLst>
          </p:cNvPr>
          <p:cNvSpPr>
            <a:spLocks noGrp="1"/>
          </p:cNvSpPr>
          <p:nvPr>
            <p:ph type="body" sz="quarter" idx="10" hasCustomPrompt="1"/>
          </p:nvPr>
        </p:nvSpPr>
        <p:spPr bwMode="gray">
          <a:xfrm>
            <a:off x="515937" y="4041775"/>
            <a:ext cx="4787901" cy="450485"/>
          </a:xfrm>
          <a:prstGeom prst="rect">
            <a:avLst/>
          </a:prstGeom>
        </p:spPr>
        <p:txBody>
          <a:bodyPr>
            <a:noAutofit/>
          </a:bodyPr>
          <a:lstStyle>
            <a:lvl1pPr marL="0" indent="0" algn="l" defTabSz="914400" rtl="0" eaLnBrk="1" latinLnBrk="0" hangingPunct="1">
              <a:lnSpc>
                <a:spcPct val="96000"/>
              </a:lnSpc>
              <a:spcBef>
                <a:spcPts val="0"/>
              </a:spcBef>
              <a:spcAft>
                <a:spcPts val="600"/>
              </a:spcAft>
              <a:buFont typeface="Microsoft Sans Serif" panose="020B0604020202020204" pitchFamily="34" charset="0"/>
              <a:buChar char="​"/>
              <a:defRPr lang="en-US" sz="2800" kern="1200" spc="-50" baseline="0" dirty="0">
                <a:solidFill>
                  <a:schemeClr val="tx1"/>
                </a:solidFill>
                <a:latin typeface="+mj-lt"/>
                <a:ea typeface="Alfabet" pitchFamily="2" charset="0"/>
                <a:cs typeface="Microsoft Sans Serif" panose="020B0604020202020204" pitchFamily="34" charset="0"/>
              </a:defRPr>
            </a:lvl1pPr>
            <a:lvl2pPr marL="0" indent="0" algn="l" defTabSz="914400" rtl="0" eaLnBrk="1" latinLnBrk="0" hangingPunct="1">
              <a:lnSpc>
                <a:spcPct val="96000"/>
              </a:lnSpc>
              <a:spcBef>
                <a:spcPts val="0"/>
              </a:spcBef>
              <a:buFont typeface="Microsoft Sans Serif" panose="020B0604020202020204" pitchFamily="34" charset="0"/>
              <a:buNone/>
              <a:defRPr lang="en-US" sz="2000" kern="1200" dirty="0">
                <a:solidFill>
                  <a:schemeClr val="tx1"/>
                </a:solidFill>
                <a:latin typeface="Aptos" panose="020B0004020202020204" pitchFamily="34" charset="0"/>
                <a:ea typeface="Alfabet" pitchFamily="2" charset="0"/>
                <a:cs typeface="Microsoft Sans Serif" panose="020B0604020202020204" pitchFamily="34" charset="0"/>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p:txBody>
      </p:sp>
      <p:sp>
        <p:nvSpPr>
          <p:cNvPr id="42" name="Text Placeholder 41">
            <a:extLst>
              <a:ext uri="{FF2B5EF4-FFF2-40B4-BE49-F238E27FC236}">
                <a16:creationId xmlns:a16="http://schemas.microsoft.com/office/drawing/2014/main" id="{29FE9151-3621-EA29-D8EC-2BCB091B1B92}"/>
              </a:ext>
            </a:extLst>
          </p:cNvPr>
          <p:cNvSpPr>
            <a:spLocks noGrp="1"/>
          </p:cNvSpPr>
          <p:nvPr>
            <p:ph type="body" sz="quarter" idx="17" hasCustomPrompt="1"/>
          </p:nvPr>
        </p:nvSpPr>
        <p:spPr>
          <a:xfrm>
            <a:off x="515938" y="6396526"/>
            <a:ext cx="11160125" cy="116955"/>
          </a:xfrm>
        </p:spPr>
        <p:txBody>
          <a:bodyPr>
            <a:spAutoFit/>
          </a:bodyPr>
          <a:lstStyle>
            <a:lvl1pPr marL="0" indent="0">
              <a:buNone/>
              <a:defRPr sz="800">
                <a:solidFill>
                  <a:schemeClr val="accent6">
                    <a:lumMod val="90000"/>
                  </a:schemeClr>
                </a:solidFill>
              </a:defRPr>
            </a:lvl1pPr>
          </a:lstStyle>
          <a:p>
            <a:pPr lvl="0" algn="l"/>
            <a:r>
              <a:rPr lang="en-US">
                <a:solidFill>
                  <a:schemeClr val="accent6">
                    <a:lumMod val="90000"/>
                  </a:schemeClr>
                </a:solidFill>
              </a:rPr>
              <a:t>Confidential – Qualcomm Technologies, Inc. and/or its affiliated companies – May Contain Trade Secrets</a:t>
            </a:r>
          </a:p>
        </p:txBody>
      </p:sp>
      <p:sp>
        <p:nvSpPr>
          <p:cNvPr id="43" name="Text Placeholder 41">
            <a:extLst>
              <a:ext uri="{FF2B5EF4-FFF2-40B4-BE49-F238E27FC236}">
                <a16:creationId xmlns:a16="http://schemas.microsoft.com/office/drawing/2014/main" id="{CEC40FEA-4875-3D17-B0B1-ED7156EBAB17}"/>
              </a:ext>
            </a:extLst>
          </p:cNvPr>
          <p:cNvSpPr>
            <a:spLocks noGrp="1"/>
          </p:cNvSpPr>
          <p:nvPr>
            <p:ph type="body" sz="quarter" idx="18" hasCustomPrompt="1"/>
          </p:nvPr>
        </p:nvSpPr>
        <p:spPr>
          <a:xfrm>
            <a:off x="515938" y="6209389"/>
            <a:ext cx="11160125" cy="116955"/>
          </a:xfrm>
        </p:spPr>
        <p:txBody>
          <a:bodyPr>
            <a:spAutoFit/>
          </a:bodyPr>
          <a:lstStyle>
            <a:lvl1pPr marL="0" indent="0">
              <a:buNone/>
              <a:defRPr sz="800">
                <a:solidFill>
                  <a:schemeClr val="accent6">
                    <a:lumMod val="90000"/>
                  </a:schemeClr>
                </a:solidFill>
              </a:defRPr>
            </a:lvl1pPr>
          </a:lstStyle>
          <a:p>
            <a:pPr lvl="0" algn="l"/>
            <a:r>
              <a:rPr lang="en-US">
                <a:solidFill>
                  <a:schemeClr val="accent6">
                    <a:lumMod val="90000"/>
                  </a:schemeClr>
                </a:solidFill>
              </a:rPr>
              <a:t>Footer</a:t>
            </a:r>
          </a:p>
        </p:txBody>
      </p:sp>
    </p:spTree>
    <p:extLst>
      <p:ext uri="{BB962C8B-B14F-4D97-AF65-F5344CB8AC3E}">
        <p14:creationId xmlns:p14="http://schemas.microsoft.com/office/powerpoint/2010/main" val="213604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523">
          <p15:clr>
            <a:srgbClr val="FBAE40"/>
          </p15:clr>
        </p15:guide>
        <p15:guide id="4" orient="horz" pos="2387">
          <p15:clr>
            <a:srgbClr val="FBAE40"/>
          </p15:clr>
        </p15:guide>
        <p15:guide id="5" orient="horz" pos="3022">
          <p15:clr>
            <a:srgbClr val="FBAE40"/>
          </p15:clr>
        </p15:guide>
        <p15:guide id="6" pos="3341">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Title+Photo_Dark Blue">
    <p:bg>
      <p:bgPr>
        <a:solidFill>
          <a:schemeClr val="accent2"/>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7E7F3CFB-9BFC-B97E-E28E-E1CC3CEB589E}"/>
              </a:ext>
            </a:extLst>
          </p:cNvPr>
          <p:cNvSpPr>
            <a:spLocks noChangeAspect="1" noEditPoints="1"/>
          </p:cNvSpPr>
          <p:nvPr userDrawn="1"/>
        </p:nvSpPr>
        <p:spPr bwMode="black">
          <a:xfrm>
            <a:off x="515937" y="460180"/>
            <a:ext cx="1817861" cy="33319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 name="Title 2">
            <a:extLst>
              <a:ext uri="{FF2B5EF4-FFF2-40B4-BE49-F238E27FC236}">
                <a16:creationId xmlns:a16="http://schemas.microsoft.com/office/drawing/2014/main" id="{89B859C2-4BEA-9848-AC63-40AF86018B01}"/>
              </a:ext>
            </a:extLst>
          </p:cNvPr>
          <p:cNvSpPr>
            <a:spLocks noGrp="1"/>
          </p:cNvSpPr>
          <p:nvPr>
            <p:ph type="title" hasCustomPrompt="1"/>
          </p:nvPr>
        </p:nvSpPr>
        <p:spPr bwMode="gray">
          <a:xfrm>
            <a:off x="515939" y="1628775"/>
            <a:ext cx="4787900" cy="2160588"/>
          </a:xfrm>
        </p:spPr>
        <p:txBody>
          <a:bodyPr wrap="square" anchor="b">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4800" kern="1200" spc="0" dirty="0">
                <a:solidFill>
                  <a:schemeClr val="tx1"/>
                </a:solidFill>
                <a:latin typeface="Aptos" panose="020B0004020202020204" pitchFamily="34" charset="0"/>
                <a:ea typeface="Alfabet" pitchFamily="2" charset="0"/>
                <a:cs typeface="Microsoft Sans Serif" panose="020B0604020202020204" pitchFamily="34" charset="0"/>
              </a:defRPr>
            </a:lvl1pPr>
          </a:lstStyle>
          <a:p>
            <a:r>
              <a:rPr lang="en-US" sz="4800" spc="-110">
                <a:solidFill>
                  <a:srgbClr val="FFFFFE"/>
                </a:solidFill>
                <a:ea typeface="Alfabet" pitchFamily="2" charset="0"/>
                <a:cs typeface="Microsoft Sans Serif" panose="020B0604020202020204" pitchFamily="34" charset="0"/>
              </a:rPr>
              <a:t>Presentation </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title goes here</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4 lines</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maximum</a:t>
            </a:r>
            <a:endParaRPr lang="en-US"/>
          </a:p>
        </p:txBody>
      </p:sp>
      <p:sp>
        <p:nvSpPr>
          <p:cNvPr id="6" name="Picture Placeholder 5">
            <a:extLst>
              <a:ext uri="{FF2B5EF4-FFF2-40B4-BE49-F238E27FC236}">
                <a16:creationId xmlns:a16="http://schemas.microsoft.com/office/drawing/2014/main" id="{A653871A-ABE6-AE14-4749-BCCA9C632B11}"/>
              </a:ext>
            </a:extLst>
          </p:cNvPr>
          <p:cNvSpPr>
            <a:spLocks noGrp="1" noChangeAspect="1"/>
          </p:cNvSpPr>
          <p:nvPr>
            <p:ph type="pic" sz="quarter" idx="12" hasCustomPrompt="1"/>
          </p:nvPr>
        </p:nvSpPr>
        <p:spPr>
          <a:xfrm>
            <a:off x="6448428" y="0"/>
            <a:ext cx="5743572" cy="6858000"/>
          </a:xfrm>
          <a:custGeom>
            <a:avLst/>
            <a:gdLst>
              <a:gd name="connsiteX0" fmla="*/ 1678722 w 5743572"/>
              <a:gd name="connsiteY0" fmla="*/ 0 h 6858000"/>
              <a:gd name="connsiteX1" fmla="*/ 5743572 w 5743572"/>
              <a:gd name="connsiteY1" fmla="*/ 0 h 6858000"/>
              <a:gd name="connsiteX2" fmla="*/ 5743572 w 5743572"/>
              <a:gd name="connsiteY2" fmla="*/ 6858000 h 6858000"/>
              <a:gd name="connsiteX3" fmla="*/ 1672152 w 5743572"/>
              <a:gd name="connsiteY3" fmla="*/ 6858000 h 6858000"/>
              <a:gd name="connsiteX4" fmla="*/ 1582239 w 5743572"/>
              <a:gd name="connsiteY4" fmla="*/ 6787328 h 6858000"/>
              <a:gd name="connsiteX5" fmla="*/ 0 w 5743572"/>
              <a:gd name="connsiteY5" fmla="*/ 3431582 h 6858000"/>
              <a:gd name="connsiteX6" fmla="*/ 1582239 w 5743572"/>
              <a:gd name="connsiteY6" fmla="*/ 758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3572" h="6858000">
                <a:moveTo>
                  <a:pt x="1678722" y="0"/>
                </a:moveTo>
                <a:lnTo>
                  <a:pt x="5743572" y="0"/>
                </a:lnTo>
                <a:lnTo>
                  <a:pt x="5743572" y="6858000"/>
                </a:lnTo>
                <a:lnTo>
                  <a:pt x="1672152" y="6858000"/>
                </a:lnTo>
                <a:lnTo>
                  <a:pt x="1582239" y="6787328"/>
                </a:lnTo>
                <a:cubicBezTo>
                  <a:pt x="615926" y="5989694"/>
                  <a:pt x="0" y="4782581"/>
                  <a:pt x="0" y="3431582"/>
                </a:cubicBezTo>
                <a:cubicBezTo>
                  <a:pt x="0" y="2080583"/>
                  <a:pt x="615926" y="873471"/>
                  <a:pt x="1582239" y="75837"/>
                </a:cubicBezTo>
                <a:close/>
              </a:path>
            </a:pathLst>
          </a:custGeom>
          <a:noFill/>
        </p:spPr>
        <p:txBody>
          <a:bodyPr wrap="square" lIns="360000" rIns="0" bIns="1440000" anchor="ctr">
            <a:noAutofit/>
          </a:bodyPr>
          <a:lstStyle>
            <a:lvl1pPr marL="0" indent="0" algn="l" defTabSz="914400" rtl="0" eaLnBrk="1" latinLnBrk="0" hangingPunct="1">
              <a:lnSpc>
                <a:spcPct val="95000"/>
              </a:lnSpc>
              <a:spcBef>
                <a:spcPts val="900"/>
              </a:spcBef>
              <a:spcAft>
                <a:spcPts val="300"/>
              </a:spcAft>
              <a:buClrTx/>
              <a:buFont typeface="Arial" panose="020B0604020202020204" pitchFamily="34" charset="0"/>
              <a:buNone/>
              <a:defRPr lang="en-US" sz="2800" kern="1200" baseline="0" dirty="0">
                <a:solidFill>
                  <a:schemeClr val="tx2"/>
                </a:solidFill>
                <a:latin typeface="+mj-lt"/>
                <a:ea typeface="+mn-ea"/>
                <a:cs typeface="+mn-cs"/>
              </a:defRPr>
            </a:lvl1pPr>
          </a:lstStyle>
          <a:p>
            <a:r>
              <a:rPr lang="en-US"/>
              <a:t>Click the icon to insert photo</a:t>
            </a:r>
          </a:p>
        </p:txBody>
      </p:sp>
      <p:sp>
        <p:nvSpPr>
          <p:cNvPr id="2" name="TextBox 1">
            <a:extLst>
              <a:ext uri="{FF2B5EF4-FFF2-40B4-BE49-F238E27FC236}">
                <a16:creationId xmlns:a16="http://schemas.microsoft.com/office/drawing/2014/main" id="{B53EA102-590A-06E9-B03C-339A5C410D02}"/>
              </a:ext>
            </a:extLst>
          </p:cNvPr>
          <p:cNvSpPr txBox="1"/>
          <p:nvPr userDrawn="1"/>
        </p:nvSpPr>
        <p:spPr>
          <a:xfrm>
            <a:off x="515938"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a:solidFill>
                  <a:schemeClr val="accent6">
                    <a:lumMod val="90000"/>
                  </a:schemeClr>
                </a:solidFill>
              </a:rPr>
              <a:t>Confidential – Qualcomm Technologies, Inc. and/or its affiliated companies – May Contain Trade Secrets</a:t>
            </a:r>
          </a:p>
        </p:txBody>
      </p:sp>
      <p:sp>
        <p:nvSpPr>
          <p:cNvPr id="7" name="Text Placeholder 22">
            <a:extLst>
              <a:ext uri="{FF2B5EF4-FFF2-40B4-BE49-F238E27FC236}">
                <a16:creationId xmlns:a16="http://schemas.microsoft.com/office/drawing/2014/main" id="{B5DE35B9-A6C1-F642-76AA-57E9301FEDD8}"/>
              </a:ext>
            </a:extLst>
          </p:cNvPr>
          <p:cNvSpPr>
            <a:spLocks noGrp="1"/>
          </p:cNvSpPr>
          <p:nvPr>
            <p:ph type="body" sz="quarter" idx="13" hasCustomPrompt="1"/>
          </p:nvPr>
        </p:nvSpPr>
        <p:spPr>
          <a:xfrm>
            <a:off x="515939" y="4539039"/>
            <a:ext cx="4786822" cy="263149"/>
          </a:xfrm>
        </p:spPr>
        <p:txBody>
          <a:bodyPr wrap="square" anchor="t">
            <a:noAutofit/>
          </a:bodyPr>
          <a:lstStyle>
            <a:lvl1pPr marL="0" indent="0">
              <a:buNone/>
              <a:defRPr sz="1800" spc="0">
                <a:solidFill>
                  <a:schemeClr val="tx1"/>
                </a:solidFill>
              </a:defRPr>
            </a:lvl1pPr>
          </a:lstStyle>
          <a:p>
            <a:pPr lvl="0"/>
            <a:r>
              <a:rPr lang="en-US"/>
              <a:t>Speaker title, Employing entity</a:t>
            </a:r>
          </a:p>
          <a:p>
            <a:pPr lvl="0"/>
            <a:endParaRPr lang="en-US"/>
          </a:p>
        </p:txBody>
      </p:sp>
      <p:sp>
        <p:nvSpPr>
          <p:cNvPr id="9" name="Text Placeholder 7">
            <a:extLst>
              <a:ext uri="{FF2B5EF4-FFF2-40B4-BE49-F238E27FC236}">
                <a16:creationId xmlns:a16="http://schemas.microsoft.com/office/drawing/2014/main" id="{56D0D8D4-9FF5-368F-7FF8-03A41AC95FFB}"/>
              </a:ext>
            </a:extLst>
          </p:cNvPr>
          <p:cNvSpPr>
            <a:spLocks noGrp="1"/>
          </p:cNvSpPr>
          <p:nvPr>
            <p:ph type="body" sz="quarter" idx="10" hasCustomPrompt="1"/>
          </p:nvPr>
        </p:nvSpPr>
        <p:spPr bwMode="gray">
          <a:xfrm>
            <a:off x="515937" y="4080516"/>
            <a:ext cx="4787901" cy="450485"/>
          </a:xfrm>
          <a:prstGeom prst="rect">
            <a:avLst/>
          </a:prstGeom>
        </p:spPr>
        <p:txBody>
          <a:bodyPr>
            <a:noAutofit/>
          </a:bodyPr>
          <a:lstStyle>
            <a:lvl1pPr marL="0" indent="0" algn="l" defTabSz="914400" rtl="0" eaLnBrk="1" latinLnBrk="0" hangingPunct="1">
              <a:lnSpc>
                <a:spcPct val="96000"/>
              </a:lnSpc>
              <a:spcBef>
                <a:spcPts val="0"/>
              </a:spcBef>
              <a:spcAft>
                <a:spcPts val="600"/>
              </a:spcAft>
              <a:buFont typeface="Microsoft Sans Serif" panose="020B0604020202020204" pitchFamily="34" charset="0"/>
              <a:buChar char="​"/>
              <a:defRPr lang="en-US" sz="2800" kern="1200" spc="-50" baseline="0" dirty="0">
                <a:solidFill>
                  <a:schemeClr val="tx1"/>
                </a:solidFill>
                <a:latin typeface="+mj-lt"/>
                <a:ea typeface="Alfabet" pitchFamily="2" charset="0"/>
                <a:cs typeface="Microsoft Sans Serif" panose="020B0604020202020204" pitchFamily="34" charset="0"/>
              </a:defRPr>
            </a:lvl1pPr>
            <a:lvl2pPr marL="0" indent="0" algn="l" defTabSz="914400" rtl="0" eaLnBrk="1" latinLnBrk="0" hangingPunct="1">
              <a:lnSpc>
                <a:spcPct val="96000"/>
              </a:lnSpc>
              <a:spcBef>
                <a:spcPts val="0"/>
              </a:spcBef>
              <a:buFont typeface="Microsoft Sans Serif" panose="020B0604020202020204" pitchFamily="34" charset="0"/>
              <a:buNone/>
              <a:defRPr lang="en-US" sz="2000" kern="1200" dirty="0">
                <a:solidFill>
                  <a:schemeClr val="tx1"/>
                </a:solidFill>
                <a:latin typeface="Aptos" panose="020B0004020202020204" pitchFamily="34" charset="0"/>
                <a:ea typeface="Alfabet" pitchFamily="2" charset="0"/>
                <a:cs typeface="Microsoft Sans Serif" panose="020B0604020202020204" pitchFamily="34" charset="0"/>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p:txBody>
      </p:sp>
      <p:sp>
        <p:nvSpPr>
          <p:cNvPr id="11" name="TextBox 10">
            <a:extLst>
              <a:ext uri="{FF2B5EF4-FFF2-40B4-BE49-F238E27FC236}">
                <a16:creationId xmlns:a16="http://schemas.microsoft.com/office/drawing/2014/main" id="{F6AD5693-C1C6-9DF3-0CF6-15688C300F5B}"/>
              </a:ext>
            </a:extLst>
          </p:cNvPr>
          <p:cNvSpPr txBox="1"/>
          <p:nvPr userDrawn="1"/>
        </p:nvSpPr>
        <p:spPr>
          <a:xfrm>
            <a:off x="515938" y="6096960"/>
            <a:ext cx="5247709"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marL="0" lvl="0" indent="0" algn="l" defTabSz="685800" rtl="0" eaLnBrk="1" latinLnBrk="0" hangingPunct="1">
              <a:lnSpc>
                <a:spcPct val="95000"/>
              </a:lnSpc>
              <a:spcBef>
                <a:spcPts val="1200"/>
              </a:spcBef>
              <a:buClr>
                <a:srgbClr val="3253DC"/>
              </a:buClr>
              <a:buFont typeface="Arial" panose="020B0604020202020204" pitchFamily="34" charset="0"/>
              <a:buNone/>
              <a:tabLst/>
            </a:pPr>
            <a:r>
              <a:rPr lang="en-CA" sz="800" kern="1200" baseline="0">
                <a:solidFill>
                  <a:schemeClr val="accent6">
                    <a:lumMod val="90000"/>
                  </a:schemeClr>
                </a:solidFill>
                <a:latin typeface="+mn-lt"/>
                <a:ea typeface="+mn-ea"/>
                <a:cs typeface="+mn-cs"/>
              </a:rPr>
              <a:t>Snapdragon and Qualcomm branded products are products of Qualcomm Technologies, Inc. and/or its subsidiaries. Qualcomm patented technologies are licensed by Qualcomm Incorporated.</a:t>
            </a:r>
            <a:endParaRPr lang="en-US" sz="800" kern="1200" baseline="0">
              <a:solidFill>
                <a:schemeClr val="accent6">
                  <a:lumMod val="90000"/>
                </a:schemeClr>
              </a:solidFill>
              <a:latin typeface="+mn-lt"/>
              <a:ea typeface="+mn-ea"/>
              <a:cs typeface="+mn-cs"/>
            </a:endParaRPr>
          </a:p>
        </p:txBody>
      </p:sp>
      <p:sp>
        <p:nvSpPr>
          <p:cNvPr id="12" name="Text Placeholder 22">
            <a:extLst>
              <a:ext uri="{FF2B5EF4-FFF2-40B4-BE49-F238E27FC236}">
                <a16:creationId xmlns:a16="http://schemas.microsoft.com/office/drawing/2014/main" id="{169A3A7F-36DB-2DDF-329F-F8A56895062D}"/>
              </a:ext>
            </a:extLst>
          </p:cNvPr>
          <p:cNvSpPr>
            <a:spLocks noGrp="1"/>
          </p:cNvSpPr>
          <p:nvPr>
            <p:ph type="body" sz="quarter" idx="14" hasCustomPrompt="1"/>
          </p:nvPr>
        </p:nvSpPr>
        <p:spPr>
          <a:xfrm>
            <a:off x="515939" y="5763332"/>
            <a:ext cx="4786822" cy="263149"/>
          </a:xfrm>
        </p:spPr>
        <p:txBody>
          <a:bodyPr wrap="square" anchor="t">
            <a:noAutofit/>
          </a:bodyPr>
          <a:lstStyle>
            <a:lvl1pPr marL="0" indent="0">
              <a:buNone/>
              <a:defRPr sz="1600" spc="0">
                <a:solidFill>
                  <a:schemeClr val="tx1"/>
                </a:solidFill>
              </a:defRPr>
            </a:lvl1pPr>
          </a:lstStyle>
          <a:p>
            <a:pPr lvl="0"/>
            <a:r>
              <a:rPr lang="en-US"/>
              <a:t>@</a:t>
            </a:r>
            <a:r>
              <a:rPr lang="en-US" err="1"/>
              <a:t>qualcomm</a:t>
            </a:r>
            <a:endParaRPr lang="en-US"/>
          </a:p>
        </p:txBody>
      </p:sp>
    </p:spTree>
    <p:extLst>
      <p:ext uri="{BB962C8B-B14F-4D97-AF65-F5344CB8AC3E}">
        <p14:creationId xmlns:p14="http://schemas.microsoft.com/office/powerpoint/2010/main" val="2953302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387">
          <p15:clr>
            <a:srgbClr val="FBAE40"/>
          </p15:clr>
        </p15:guide>
        <p15:guide id="4" orient="horz" pos="2568">
          <p15:clr>
            <a:srgbClr val="FBAE40"/>
          </p15:clr>
        </p15:guide>
        <p15:guide id="5" orient="horz" pos="3022">
          <p15:clr>
            <a:srgbClr val="FBAE40"/>
          </p15:clr>
        </p15:guide>
        <p15:guide id="6" pos="3341">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Title+Photo_Black">
    <p:spTree>
      <p:nvGrpSpPr>
        <p:cNvPr id="1" name=""/>
        <p:cNvGrpSpPr/>
        <p:nvPr/>
      </p:nvGrpSpPr>
      <p:grpSpPr>
        <a:xfrm>
          <a:off x="0" y="0"/>
          <a:ext cx="0" cy="0"/>
          <a:chOff x="0" y="0"/>
          <a:chExt cx="0" cy="0"/>
        </a:xfrm>
      </p:grpSpPr>
      <p:sp>
        <p:nvSpPr>
          <p:cNvPr id="38" name="Freeform 5">
            <a:extLst>
              <a:ext uri="{FF2B5EF4-FFF2-40B4-BE49-F238E27FC236}">
                <a16:creationId xmlns:a16="http://schemas.microsoft.com/office/drawing/2014/main" id="{B84DB87B-4411-D45F-596A-3F51AD07A0C2}"/>
              </a:ext>
            </a:extLst>
          </p:cNvPr>
          <p:cNvSpPr>
            <a:spLocks noChangeAspect="1" noEditPoints="1"/>
          </p:cNvSpPr>
          <p:nvPr userDrawn="1"/>
        </p:nvSpPr>
        <p:spPr bwMode="black">
          <a:xfrm>
            <a:off x="515937" y="460180"/>
            <a:ext cx="1817861" cy="33319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 name="Title 2">
            <a:extLst>
              <a:ext uri="{FF2B5EF4-FFF2-40B4-BE49-F238E27FC236}">
                <a16:creationId xmlns:a16="http://schemas.microsoft.com/office/drawing/2014/main" id="{8B76B047-B3CB-334D-D7F4-B842FB3D8A89}"/>
              </a:ext>
            </a:extLst>
          </p:cNvPr>
          <p:cNvSpPr>
            <a:spLocks noGrp="1"/>
          </p:cNvSpPr>
          <p:nvPr>
            <p:ph type="title" hasCustomPrompt="1"/>
          </p:nvPr>
        </p:nvSpPr>
        <p:spPr bwMode="gray">
          <a:xfrm>
            <a:off x="515939" y="1628775"/>
            <a:ext cx="4787900" cy="2160588"/>
          </a:xfrm>
        </p:spPr>
        <p:txBody>
          <a:bodyPr wrap="square" anchor="b">
            <a:noAutofit/>
          </a:bodyPr>
          <a:lstStyle>
            <a:lvl1pPr marL="0" algn="l" defTabSz="914400" rtl="0" eaLnBrk="1" latinLnBrk="0" hangingPunct="1">
              <a:lnSpc>
                <a:spcPct val="80000"/>
              </a:lnSpc>
              <a:defRPr lang="en-US" sz="4800" kern="1200" spc="0" dirty="0">
                <a:solidFill>
                  <a:schemeClr val="tx1"/>
                </a:solidFill>
                <a:latin typeface="Aptos" panose="020B0004020202020204" pitchFamily="34" charset="0"/>
                <a:ea typeface="Alfabet" pitchFamily="2" charset="0"/>
                <a:cs typeface="Microsoft Sans Serif" panose="020B0604020202020204" pitchFamily="34" charset="0"/>
              </a:defRPr>
            </a:lvl1pPr>
          </a:lstStyle>
          <a:p>
            <a:r>
              <a:rPr lang="en-US" sz="4800" spc="-110">
                <a:solidFill>
                  <a:srgbClr val="FFFFFE"/>
                </a:solidFill>
                <a:ea typeface="Alfabet" pitchFamily="2" charset="0"/>
                <a:cs typeface="Microsoft Sans Serif" panose="020B0604020202020204" pitchFamily="34" charset="0"/>
              </a:rPr>
              <a:t>Presentation </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title goes here</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4 lines</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maximum</a:t>
            </a:r>
            <a:endParaRPr lang="en-US"/>
          </a:p>
        </p:txBody>
      </p:sp>
      <p:sp>
        <p:nvSpPr>
          <p:cNvPr id="40" name="Text Placeholder 7">
            <a:extLst>
              <a:ext uri="{FF2B5EF4-FFF2-40B4-BE49-F238E27FC236}">
                <a16:creationId xmlns:a16="http://schemas.microsoft.com/office/drawing/2014/main" id="{173B11F6-8E4D-8BF2-1D11-5EC207F243EE}"/>
              </a:ext>
            </a:extLst>
          </p:cNvPr>
          <p:cNvSpPr>
            <a:spLocks noGrp="1"/>
          </p:cNvSpPr>
          <p:nvPr>
            <p:ph type="body" sz="quarter" idx="10" hasCustomPrompt="1"/>
          </p:nvPr>
        </p:nvSpPr>
        <p:spPr bwMode="gray">
          <a:xfrm>
            <a:off x="515937" y="4080516"/>
            <a:ext cx="4787901" cy="450485"/>
          </a:xfrm>
          <a:prstGeom prst="rect">
            <a:avLst/>
          </a:prstGeom>
        </p:spPr>
        <p:txBody>
          <a:bodyPr>
            <a:noAutofit/>
          </a:bodyPr>
          <a:lstStyle>
            <a:lvl1pPr marL="457200" indent="-457200" algn="l" defTabSz="914400" rtl="0" eaLnBrk="1" latinLnBrk="0" hangingPunct="1">
              <a:lnSpc>
                <a:spcPct val="96000"/>
              </a:lnSpc>
              <a:spcBef>
                <a:spcPts val="0"/>
              </a:spcBef>
              <a:spcAft>
                <a:spcPts val="600"/>
              </a:spcAft>
              <a:buFontTx/>
              <a:buNone/>
              <a:defRPr lang="en-US" sz="2800" kern="1200" spc="-50" baseline="0" dirty="0">
                <a:solidFill>
                  <a:schemeClr val="tx1"/>
                </a:solidFill>
                <a:latin typeface="+mj-lt"/>
                <a:ea typeface="Alfabet" pitchFamily="2" charset="0"/>
                <a:cs typeface="Microsoft Sans Serif" panose="020B0604020202020204" pitchFamily="34" charset="0"/>
              </a:defRPr>
            </a:lvl1pPr>
            <a:lvl2pPr marL="0" indent="0" algn="l" defTabSz="914400" rtl="0" eaLnBrk="1" latinLnBrk="0" hangingPunct="1">
              <a:lnSpc>
                <a:spcPct val="96000"/>
              </a:lnSpc>
              <a:spcBef>
                <a:spcPts val="0"/>
              </a:spcBef>
              <a:buFont typeface="Microsoft Sans Serif" panose="020B0604020202020204" pitchFamily="34" charset="0"/>
              <a:buNone/>
              <a:defRPr lang="en-US" sz="2000" kern="1200" dirty="0">
                <a:solidFill>
                  <a:schemeClr val="tx1"/>
                </a:solidFill>
                <a:latin typeface="Aptos" panose="020B0004020202020204" pitchFamily="34" charset="0"/>
                <a:ea typeface="Alfabet" pitchFamily="2" charset="0"/>
                <a:cs typeface="Microsoft Sans Serif" panose="020B0604020202020204" pitchFamily="34" charset="0"/>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marL="0" lvl="0" indent="0" algn="l" defTabSz="914400" rtl="0" eaLnBrk="1" latinLnBrk="0" hangingPunct="1">
              <a:lnSpc>
                <a:spcPct val="96000"/>
              </a:lnSpc>
              <a:spcBef>
                <a:spcPts val="0"/>
              </a:spcBef>
              <a:spcAft>
                <a:spcPts val="600"/>
              </a:spcAft>
              <a:buClrTx/>
              <a:buFont typeface="Microsoft Sans Serif" panose="020B0604020202020204" pitchFamily="34" charset="0"/>
              <a:buChar char="​"/>
            </a:pPr>
            <a:r>
              <a:rPr lang="en-US"/>
              <a:t>Speaker name</a:t>
            </a:r>
          </a:p>
        </p:txBody>
      </p:sp>
      <p:sp>
        <p:nvSpPr>
          <p:cNvPr id="5" name="Picture Placeholder 4">
            <a:extLst>
              <a:ext uri="{FF2B5EF4-FFF2-40B4-BE49-F238E27FC236}">
                <a16:creationId xmlns:a16="http://schemas.microsoft.com/office/drawing/2014/main" id="{EC64425E-E669-2320-C453-2FA7B3C91BA2}"/>
              </a:ext>
            </a:extLst>
          </p:cNvPr>
          <p:cNvSpPr>
            <a:spLocks noGrp="1" noChangeAspect="1"/>
          </p:cNvSpPr>
          <p:nvPr>
            <p:ph type="pic" sz="quarter" idx="12" hasCustomPrompt="1"/>
          </p:nvPr>
        </p:nvSpPr>
        <p:spPr>
          <a:xfrm>
            <a:off x="6448428" y="0"/>
            <a:ext cx="5743572" cy="6858000"/>
          </a:xfrm>
          <a:custGeom>
            <a:avLst/>
            <a:gdLst>
              <a:gd name="connsiteX0" fmla="*/ 1678722 w 5743572"/>
              <a:gd name="connsiteY0" fmla="*/ 0 h 6858000"/>
              <a:gd name="connsiteX1" fmla="*/ 5743572 w 5743572"/>
              <a:gd name="connsiteY1" fmla="*/ 0 h 6858000"/>
              <a:gd name="connsiteX2" fmla="*/ 5743572 w 5743572"/>
              <a:gd name="connsiteY2" fmla="*/ 6858000 h 6858000"/>
              <a:gd name="connsiteX3" fmla="*/ 1672152 w 5743572"/>
              <a:gd name="connsiteY3" fmla="*/ 6858000 h 6858000"/>
              <a:gd name="connsiteX4" fmla="*/ 1582239 w 5743572"/>
              <a:gd name="connsiteY4" fmla="*/ 6787328 h 6858000"/>
              <a:gd name="connsiteX5" fmla="*/ 0 w 5743572"/>
              <a:gd name="connsiteY5" fmla="*/ 3431582 h 6858000"/>
              <a:gd name="connsiteX6" fmla="*/ 1582239 w 5743572"/>
              <a:gd name="connsiteY6" fmla="*/ 758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3572" h="6858000">
                <a:moveTo>
                  <a:pt x="1678722" y="0"/>
                </a:moveTo>
                <a:lnTo>
                  <a:pt x="5743572" y="0"/>
                </a:lnTo>
                <a:lnTo>
                  <a:pt x="5743572" y="6858000"/>
                </a:lnTo>
                <a:lnTo>
                  <a:pt x="1672152" y="6858000"/>
                </a:lnTo>
                <a:lnTo>
                  <a:pt x="1582239" y="6787328"/>
                </a:lnTo>
                <a:cubicBezTo>
                  <a:pt x="615926" y="5989694"/>
                  <a:pt x="0" y="4782581"/>
                  <a:pt x="0" y="3431582"/>
                </a:cubicBezTo>
                <a:cubicBezTo>
                  <a:pt x="0" y="2080583"/>
                  <a:pt x="615926" y="873471"/>
                  <a:pt x="1582239" y="75837"/>
                </a:cubicBezTo>
                <a:close/>
              </a:path>
            </a:pathLst>
          </a:custGeom>
          <a:noFill/>
        </p:spPr>
        <p:txBody>
          <a:bodyPr wrap="square" lIns="360000" rIns="0" bIns="1440000" anchor="ctr">
            <a:noAutofit/>
          </a:bodyPr>
          <a:lstStyle>
            <a:lvl1pPr marL="0" indent="0" algn="l" defTabSz="914400" rtl="0" eaLnBrk="1" latinLnBrk="0" hangingPunct="1">
              <a:lnSpc>
                <a:spcPct val="95000"/>
              </a:lnSpc>
              <a:spcBef>
                <a:spcPts val="900"/>
              </a:spcBef>
              <a:spcAft>
                <a:spcPts val="300"/>
              </a:spcAft>
              <a:buClrTx/>
              <a:buFont typeface="Arial" panose="020B0604020202020204" pitchFamily="34" charset="0"/>
              <a:buNone/>
              <a:defRPr lang="en-US" sz="2800" kern="1200" baseline="0" dirty="0">
                <a:solidFill>
                  <a:schemeClr val="tx2"/>
                </a:solidFill>
                <a:latin typeface="+mj-lt"/>
                <a:ea typeface="+mn-ea"/>
                <a:cs typeface="+mn-cs"/>
              </a:defRPr>
            </a:lvl1pPr>
          </a:lstStyle>
          <a:p>
            <a:r>
              <a:rPr lang="en-US"/>
              <a:t>Click the icon to insert photo</a:t>
            </a:r>
          </a:p>
        </p:txBody>
      </p:sp>
      <p:sp>
        <p:nvSpPr>
          <p:cNvPr id="2" name="TextBox 1">
            <a:extLst>
              <a:ext uri="{FF2B5EF4-FFF2-40B4-BE49-F238E27FC236}">
                <a16:creationId xmlns:a16="http://schemas.microsoft.com/office/drawing/2014/main" id="{7B75F639-CD07-743B-2848-E089E6C7B144}"/>
              </a:ext>
            </a:extLst>
          </p:cNvPr>
          <p:cNvSpPr txBox="1"/>
          <p:nvPr userDrawn="1"/>
        </p:nvSpPr>
        <p:spPr>
          <a:xfrm>
            <a:off x="515938"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a:solidFill>
                  <a:schemeClr val="accent6">
                    <a:lumMod val="90000"/>
                  </a:schemeClr>
                </a:solidFill>
              </a:rPr>
              <a:t>Confidential – Qualcomm Technologies, Inc. and/or its affiliated companies – May Contain Trade Secrets</a:t>
            </a:r>
          </a:p>
        </p:txBody>
      </p:sp>
      <p:sp>
        <p:nvSpPr>
          <p:cNvPr id="6" name="Text Placeholder 22">
            <a:extLst>
              <a:ext uri="{FF2B5EF4-FFF2-40B4-BE49-F238E27FC236}">
                <a16:creationId xmlns:a16="http://schemas.microsoft.com/office/drawing/2014/main" id="{F207FFAA-40C6-D488-3F67-778BAA1A9B4B}"/>
              </a:ext>
            </a:extLst>
          </p:cNvPr>
          <p:cNvSpPr>
            <a:spLocks noGrp="1"/>
          </p:cNvSpPr>
          <p:nvPr>
            <p:ph type="body" sz="quarter" idx="13" hasCustomPrompt="1"/>
          </p:nvPr>
        </p:nvSpPr>
        <p:spPr>
          <a:xfrm>
            <a:off x="515939" y="4539039"/>
            <a:ext cx="4786822" cy="263149"/>
          </a:xfrm>
        </p:spPr>
        <p:txBody>
          <a:bodyPr wrap="square" anchor="t">
            <a:noAutofit/>
          </a:bodyPr>
          <a:lstStyle>
            <a:lvl1pPr marL="0" indent="0">
              <a:buNone/>
              <a:defRPr sz="1800" spc="0">
                <a:solidFill>
                  <a:schemeClr val="tx1"/>
                </a:solidFill>
              </a:defRPr>
            </a:lvl1pPr>
          </a:lstStyle>
          <a:p>
            <a:pPr lvl="0"/>
            <a:r>
              <a:rPr lang="en-US"/>
              <a:t>Speaker title, Employing entity</a:t>
            </a:r>
          </a:p>
          <a:p>
            <a:pPr lvl="0"/>
            <a:endParaRPr lang="en-US"/>
          </a:p>
        </p:txBody>
      </p:sp>
      <p:sp>
        <p:nvSpPr>
          <p:cNvPr id="34" name="TextBox 33">
            <a:extLst>
              <a:ext uri="{FF2B5EF4-FFF2-40B4-BE49-F238E27FC236}">
                <a16:creationId xmlns:a16="http://schemas.microsoft.com/office/drawing/2014/main" id="{5858619D-FB76-6901-2D61-B068B8426EC5}"/>
              </a:ext>
            </a:extLst>
          </p:cNvPr>
          <p:cNvSpPr txBox="1"/>
          <p:nvPr userDrawn="1"/>
        </p:nvSpPr>
        <p:spPr>
          <a:xfrm>
            <a:off x="515938" y="6096960"/>
            <a:ext cx="5247709"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marL="0" lvl="0" indent="0" algn="l" defTabSz="685800" rtl="0" eaLnBrk="1" latinLnBrk="0" hangingPunct="1">
              <a:lnSpc>
                <a:spcPct val="95000"/>
              </a:lnSpc>
              <a:spcBef>
                <a:spcPts val="1200"/>
              </a:spcBef>
              <a:buClr>
                <a:srgbClr val="3253DC"/>
              </a:buClr>
              <a:buFont typeface="Arial" panose="020B0604020202020204" pitchFamily="34" charset="0"/>
              <a:buNone/>
              <a:tabLst/>
            </a:pPr>
            <a:r>
              <a:rPr lang="en-CA" sz="800" kern="1200" baseline="0">
                <a:solidFill>
                  <a:schemeClr val="accent6">
                    <a:lumMod val="90000"/>
                  </a:schemeClr>
                </a:solidFill>
                <a:latin typeface="+mn-lt"/>
                <a:ea typeface="+mn-ea"/>
                <a:cs typeface="+mn-cs"/>
              </a:rPr>
              <a:t>Snapdragon and Qualcomm branded products are products of Qualcomm Technologies, Inc. and/or its subsidiaries. Qualcomm patented technologies are licensed by Qualcomm Incorporated.</a:t>
            </a:r>
            <a:endParaRPr lang="en-US" sz="800" kern="1200" baseline="0">
              <a:solidFill>
                <a:schemeClr val="accent6">
                  <a:lumMod val="90000"/>
                </a:schemeClr>
              </a:solidFill>
              <a:latin typeface="+mn-lt"/>
              <a:ea typeface="+mn-ea"/>
              <a:cs typeface="+mn-cs"/>
            </a:endParaRPr>
          </a:p>
        </p:txBody>
      </p:sp>
      <p:sp>
        <p:nvSpPr>
          <p:cNvPr id="35" name="Text Placeholder 22">
            <a:extLst>
              <a:ext uri="{FF2B5EF4-FFF2-40B4-BE49-F238E27FC236}">
                <a16:creationId xmlns:a16="http://schemas.microsoft.com/office/drawing/2014/main" id="{2171F63C-C833-568B-2A5D-D7AA7179F0D9}"/>
              </a:ext>
            </a:extLst>
          </p:cNvPr>
          <p:cNvSpPr>
            <a:spLocks noGrp="1"/>
          </p:cNvSpPr>
          <p:nvPr>
            <p:ph type="body" sz="quarter" idx="14" hasCustomPrompt="1"/>
          </p:nvPr>
        </p:nvSpPr>
        <p:spPr>
          <a:xfrm>
            <a:off x="515939" y="5763332"/>
            <a:ext cx="4786822" cy="263149"/>
          </a:xfrm>
        </p:spPr>
        <p:txBody>
          <a:bodyPr wrap="square" anchor="t">
            <a:noAutofit/>
          </a:bodyPr>
          <a:lstStyle>
            <a:lvl1pPr marL="0" indent="0">
              <a:buNone/>
              <a:defRPr sz="1600" spc="0">
                <a:solidFill>
                  <a:schemeClr val="tx1"/>
                </a:solidFill>
              </a:defRPr>
            </a:lvl1pPr>
          </a:lstStyle>
          <a:p>
            <a:pPr lvl="0"/>
            <a:r>
              <a:rPr lang="en-US"/>
              <a:t>@</a:t>
            </a:r>
            <a:r>
              <a:rPr lang="en-US" err="1"/>
              <a:t>qualcomm</a:t>
            </a:r>
            <a:endParaRPr lang="en-US"/>
          </a:p>
        </p:txBody>
      </p:sp>
    </p:spTree>
    <p:extLst>
      <p:ext uri="{BB962C8B-B14F-4D97-AF65-F5344CB8AC3E}">
        <p14:creationId xmlns:p14="http://schemas.microsoft.com/office/powerpoint/2010/main" val="136479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387">
          <p15:clr>
            <a:srgbClr val="FBAE40"/>
          </p15:clr>
        </p15:guide>
        <p15:guide id="4" orient="horz" pos="2568">
          <p15:clr>
            <a:srgbClr val="FBAE40"/>
          </p15:clr>
        </p15:guide>
        <p15:guide id="5" orient="horz" pos="3022">
          <p15:clr>
            <a:srgbClr val="FBAE40"/>
          </p15:clr>
        </p15:guide>
        <p15:guide id="6" pos="3341">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Title+Photo_Grey">
    <p:bg>
      <p:bgPr>
        <a:solidFill>
          <a:srgbClr val="EFF1F5"/>
        </a:solid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50273CAA-AA8E-2322-C677-61BB5E3B7290}"/>
              </a:ext>
            </a:extLst>
          </p:cNvPr>
          <p:cNvSpPr>
            <a:spLocks noChangeAspect="1" noEditPoints="1"/>
          </p:cNvSpPr>
          <p:nvPr userDrawn="1"/>
        </p:nvSpPr>
        <p:spPr bwMode="black">
          <a:xfrm>
            <a:off x="515937" y="460180"/>
            <a:ext cx="1817861" cy="33319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4" name="Title 3">
            <a:extLst>
              <a:ext uri="{FF2B5EF4-FFF2-40B4-BE49-F238E27FC236}">
                <a16:creationId xmlns:a16="http://schemas.microsoft.com/office/drawing/2014/main" id="{2F85B3C7-6442-1485-863A-E4B7FF5300D7}"/>
              </a:ext>
            </a:extLst>
          </p:cNvPr>
          <p:cNvSpPr>
            <a:spLocks noGrp="1"/>
          </p:cNvSpPr>
          <p:nvPr>
            <p:ph type="title" hasCustomPrompt="1"/>
          </p:nvPr>
        </p:nvSpPr>
        <p:spPr>
          <a:xfrm>
            <a:off x="515938" y="1640840"/>
            <a:ext cx="4787900" cy="2148523"/>
          </a:xfrm>
        </p:spPr>
        <p:txBody>
          <a:bodyPr anchor="b"/>
          <a:lstStyle>
            <a:lvl1pPr marL="0" marR="0" indent="0" algn="l" defTabSz="914400" rtl="0" eaLnBrk="1" fontAlgn="auto" latinLnBrk="0" hangingPunct="1">
              <a:lnSpc>
                <a:spcPct val="80000"/>
              </a:lnSpc>
              <a:spcBef>
                <a:spcPct val="0"/>
              </a:spcBef>
              <a:spcAft>
                <a:spcPts val="0"/>
              </a:spcAft>
              <a:buClrTx/>
              <a:buSzTx/>
              <a:buFontTx/>
              <a:buNone/>
              <a:tabLst/>
              <a:defRPr lang="en-US" sz="4800" kern="1200" spc="0" baseline="0" dirty="0">
                <a:solidFill>
                  <a:schemeClr val="accent1"/>
                </a:solidFill>
                <a:latin typeface="Aptos" panose="020B0004020202020204" pitchFamily="34" charset="0"/>
                <a:ea typeface="Alfabet" pitchFamily="2" charset="0"/>
                <a:cs typeface="Microsoft Sans Serif" panose="020B0604020202020204" pitchFamily="34" charset="0"/>
              </a:defRPr>
            </a:lvl1pPr>
          </a:lstStyle>
          <a:p>
            <a:r>
              <a:rPr lang="en-US"/>
              <a:t>Presentation </a:t>
            </a:r>
            <a:br>
              <a:rPr lang="en-US"/>
            </a:br>
            <a:r>
              <a:rPr lang="en-US"/>
              <a:t>title goes here</a:t>
            </a:r>
            <a:br>
              <a:rPr lang="en-US"/>
            </a:br>
            <a:r>
              <a:rPr lang="en-US"/>
              <a:t>four lines</a:t>
            </a:r>
            <a:br>
              <a:rPr lang="en-US"/>
            </a:br>
            <a:r>
              <a:rPr lang="en-US"/>
              <a:t>maximum</a:t>
            </a:r>
          </a:p>
        </p:txBody>
      </p:sp>
      <p:sp>
        <p:nvSpPr>
          <p:cNvPr id="14" name="Text Placeholder 7">
            <a:extLst>
              <a:ext uri="{FF2B5EF4-FFF2-40B4-BE49-F238E27FC236}">
                <a16:creationId xmlns:a16="http://schemas.microsoft.com/office/drawing/2014/main" id="{E20EDF44-7C69-E22E-2904-F047187746FC}"/>
              </a:ext>
            </a:extLst>
          </p:cNvPr>
          <p:cNvSpPr>
            <a:spLocks noGrp="1"/>
          </p:cNvSpPr>
          <p:nvPr>
            <p:ph type="body" sz="quarter" idx="10" hasCustomPrompt="1"/>
          </p:nvPr>
        </p:nvSpPr>
        <p:spPr bwMode="gray">
          <a:xfrm>
            <a:off x="515937" y="4080516"/>
            <a:ext cx="4787901" cy="450485"/>
          </a:xfrm>
          <a:prstGeom prst="rect">
            <a:avLst/>
          </a:prstGeom>
        </p:spPr>
        <p:txBody>
          <a:bodyPr vert="horz" lIns="0" tIns="0" rIns="0" bIns="0" rtlCol="0">
            <a:noAutofit/>
          </a:bodyPr>
          <a:lstStyle>
            <a:lvl1pPr marL="457200" indent="-457200" algn="l" defTabSz="914400" rtl="0" eaLnBrk="1" latinLnBrk="0" hangingPunct="1">
              <a:lnSpc>
                <a:spcPct val="96000"/>
              </a:lnSpc>
              <a:spcBef>
                <a:spcPts val="0"/>
              </a:spcBef>
              <a:spcAft>
                <a:spcPts val="600"/>
              </a:spcAft>
              <a:buClrTx/>
              <a:buFontTx/>
              <a:buNone/>
              <a:defRPr lang="en-US" sz="2800" kern="1200" spc="-50" baseline="0" dirty="0">
                <a:solidFill>
                  <a:schemeClr val="tx1"/>
                </a:solidFill>
                <a:latin typeface="+mj-lt"/>
                <a:ea typeface="Alfabet" pitchFamily="2" charset="0"/>
                <a:cs typeface="Microsoft Sans Serif" panose="020B0604020202020204" pitchFamily="34" charset="0"/>
              </a:defRPr>
            </a:lvl1pPr>
          </a:lstStyle>
          <a:p>
            <a:pPr marL="457200" lvl="0" indent="-457200">
              <a:lnSpc>
                <a:spcPct val="96000"/>
              </a:lnSpc>
              <a:spcBef>
                <a:spcPts val="0"/>
              </a:spcBef>
              <a:spcAft>
                <a:spcPts val="600"/>
              </a:spcAft>
              <a:buFontTx/>
              <a:buNone/>
            </a:pPr>
            <a:r>
              <a:rPr lang="en-US"/>
              <a:t>Speaker name</a:t>
            </a:r>
          </a:p>
        </p:txBody>
      </p:sp>
      <p:sp>
        <p:nvSpPr>
          <p:cNvPr id="5" name="Picture Placeholder 4">
            <a:extLst>
              <a:ext uri="{FF2B5EF4-FFF2-40B4-BE49-F238E27FC236}">
                <a16:creationId xmlns:a16="http://schemas.microsoft.com/office/drawing/2014/main" id="{EC64425E-E669-2320-C453-2FA7B3C91BA2}"/>
              </a:ext>
            </a:extLst>
          </p:cNvPr>
          <p:cNvSpPr>
            <a:spLocks noGrp="1" noChangeAspect="1"/>
          </p:cNvSpPr>
          <p:nvPr>
            <p:ph type="pic" sz="quarter" idx="12" hasCustomPrompt="1"/>
          </p:nvPr>
        </p:nvSpPr>
        <p:spPr>
          <a:xfrm>
            <a:off x="6448428" y="0"/>
            <a:ext cx="5743572" cy="6858000"/>
          </a:xfrm>
          <a:custGeom>
            <a:avLst/>
            <a:gdLst>
              <a:gd name="connsiteX0" fmla="*/ 1678722 w 5743572"/>
              <a:gd name="connsiteY0" fmla="*/ 0 h 6858000"/>
              <a:gd name="connsiteX1" fmla="*/ 5743572 w 5743572"/>
              <a:gd name="connsiteY1" fmla="*/ 0 h 6858000"/>
              <a:gd name="connsiteX2" fmla="*/ 5743572 w 5743572"/>
              <a:gd name="connsiteY2" fmla="*/ 6858000 h 6858000"/>
              <a:gd name="connsiteX3" fmla="*/ 1672152 w 5743572"/>
              <a:gd name="connsiteY3" fmla="*/ 6858000 h 6858000"/>
              <a:gd name="connsiteX4" fmla="*/ 1582239 w 5743572"/>
              <a:gd name="connsiteY4" fmla="*/ 6787328 h 6858000"/>
              <a:gd name="connsiteX5" fmla="*/ 0 w 5743572"/>
              <a:gd name="connsiteY5" fmla="*/ 3431582 h 6858000"/>
              <a:gd name="connsiteX6" fmla="*/ 1582239 w 5743572"/>
              <a:gd name="connsiteY6" fmla="*/ 758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3572" h="6858000">
                <a:moveTo>
                  <a:pt x="1678722" y="0"/>
                </a:moveTo>
                <a:lnTo>
                  <a:pt x="5743572" y="0"/>
                </a:lnTo>
                <a:lnTo>
                  <a:pt x="5743572" y="6858000"/>
                </a:lnTo>
                <a:lnTo>
                  <a:pt x="1672152" y="6858000"/>
                </a:lnTo>
                <a:lnTo>
                  <a:pt x="1582239" y="6787328"/>
                </a:lnTo>
                <a:cubicBezTo>
                  <a:pt x="615926" y="5989694"/>
                  <a:pt x="0" y="4782581"/>
                  <a:pt x="0" y="3431582"/>
                </a:cubicBezTo>
                <a:cubicBezTo>
                  <a:pt x="0" y="2080583"/>
                  <a:pt x="615926" y="873471"/>
                  <a:pt x="1582239" y="75837"/>
                </a:cubicBezTo>
                <a:close/>
              </a:path>
            </a:pathLst>
          </a:custGeom>
          <a:noFill/>
        </p:spPr>
        <p:txBody>
          <a:bodyPr wrap="square" lIns="360000" rIns="0" bIns="1440000" anchor="ctr">
            <a:noAutofit/>
          </a:bodyPr>
          <a:lstStyle>
            <a:lvl1pPr marL="0" indent="0">
              <a:buNone/>
              <a:defRPr sz="3000">
                <a:solidFill>
                  <a:schemeClr val="accent1"/>
                </a:solidFill>
              </a:defRPr>
            </a:lvl1pPr>
          </a:lstStyle>
          <a:p>
            <a:r>
              <a:rPr lang="en-US"/>
              <a:t>Click the icon to insert photo</a:t>
            </a:r>
          </a:p>
        </p:txBody>
      </p:sp>
      <p:sp>
        <p:nvSpPr>
          <p:cNvPr id="3" name="TextBox 2">
            <a:extLst>
              <a:ext uri="{FF2B5EF4-FFF2-40B4-BE49-F238E27FC236}">
                <a16:creationId xmlns:a16="http://schemas.microsoft.com/office/drawing/2014/main" id="{8DFA9049-CC03-B98C-202F-65CABD8EB118}"/>
              </a:ext>
            </a:extLst>
          </p:cNvPr>
          <p:cNvSpPr txBox="1"/>
          <p:nvPr userDrawn="1"/>
        </p:nvSpPr>
        <p:spPr>
          <a:xfrm>
            <a:off x="515938"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a:solidFill>
                  <a:schemeClr val="accent6">
                    <a:lumMod val="50000"/>
                  </a:schemeClr>
                </a:solidFill>
              </a:rPr>
              <a:t>Confidential – Qualcomm Technologies, Inc. and/or its affiliated companies – May Contain Trade Secrets</a:t>
            </a:r>
          </a:p>
        </p:txBody>
      </p:sp>
      <p:sp>
        <p:nvSpPr>
          <p:cNvPr id="7" name="Text Placeholder 22">
            <a:extLst>
              <a:ext uri="{FF2B5EF4-FFF2-40B4-BE49-F238E27FC236}">
                <a16:creationId xmlns:a16="http://schemas.microsoft.com/office/drawing/2014/main" id="{6BCFF2BD-3943-C746-CBB3-A3D1F7741349}"/>
              </a:ext>
            </a:extLst>
          </p:cNvPr>
          <p:cNvSpPr>
            <a:spLocks noGrp="1"/>
          </p:cNvSpPr>
          <p:nvPr>
            <p:ph type="body" sz="quarter" idx="13" hasCustomPrompt="1"/>
          </p:nvPr>
        </p:nvSpPr>
        <p:spPr>
          <a:xfrm>
            <a:off x="515939" y="4539039"/>
            <a:ext cx="4786822" cy="263149"/>
          </a:xfrm>
        </p:spPr>
        <p:txBody>
          <a:bodyPr wrap="square" anchor="t">
            <a:noAutofit/>
          </a:bodyPr>
          <a:lstStyle>
            <a:lvl1pPr marL="0" indent="0">
              <a:buNone/>
              <a:defRPr sz="1800" spc="0">
                <a:solidFill>
                  <a:schemeClr val="tx1"/>
                </a:solidFill>
              </a:defRPr>
            </a:lvl1pPr>
          </a:lstStyle>
          <a:p>
            <a:pPr lvl="0"/>
            <a:r>
              <a:rPr lang="en-US"/>
              <a:t>Speaker title, Employing entity</a:t>
            </a:r>
          </a:p>
          <a:p>
            <a:pPr lvl="0"/>
            <a:endParaRPr lang="en-US"/>
          </a:p>
        </p:txBody>
      </p:sp>
      <p:sp>
        <p:nvSpPr>
          <p:cNvPr id="8" name="TextBox 7">
            <a:extLst>
              <a:ext uri="{FF2B5EF4-FFF2-40B4-BE49-F238E27FC236}">
                <a16:creationId xmlns:a16="http://schemas.microsoft.com/office/drawing/2014/main" id="{D144D81E-D1AC-7F55-6217-3E760CA287A8}"/>
              </a:ext>
            </a:extLst>
          </p:cNvPr>
          <p:cNvSpPr txBox="1"/>
          <p:nvPr userDrawn="1"/>
        </p:nvSpPr>
        <p:spPr>
          <a:xfrm>
            <a:off x="515938" y="6096960"/>
            <a:ext cx="5247709"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marL="0" lvl="0" indent="0" algn="l" defTabSz="685800" rtl="0" eaLnBrk="1" latinLnBrk="0" hangingPunct="1">
              <a:lnSpc>
                <a:spcPct val="95000"/>
              </a:lnSpc>
              <a:spcBef>
                <a:spcPts val="1200"/>
              </a:spcBef>
              <a:buClr>
                <a:srgbClr val="3253DC"/>
              </a:buClr>
              <a:buFont typeface="Arial" panose="020B0604020202020204" pitchFamily="34" charset="0"/>
              <a:buNone/>
              <a:tabLst/>
            </a:pPr>
            <a:r>
              <a:rPr lang="en-CA" sz="800" kern="1200" baseline="0">
                <a:solidFill>
                  <a:schemeClr val="accent6">
                    <a:lumMod val="50000"/>
                  </a:schemeClr>
                </a:solidFill>
                <a:latin typeface="+mn-lt"/>
                <a:ea typeface="+mn-ea"/>
                <a:cs typeface="+mn-cs"/>
              </a:rPr>
              <a:t>Snapdragon and Qualcomm branded products are products of Qualcomm Technologies, Inc. and/or its subsidiaries. Qualcomm patented technologies are licensed by Qualcomm Incorporated.</a:t>
            </a:r>
            <a:endParaRPr lang="en-US" sz="800" kern="1200" baseline="0">
              <a:solidFill>
                <a:schemeClr val="accent6">
                  <a:lumMod val="50000"/>
                </a:schemeClr>
              </a:solidFill>
              <a:latin typeface="+mn-lt"/>
              <a:ea typeface="+mn-ea"/>
              <a:cs typeface="+mn-cs"/>
            </a:endParaRPr>
          </a:p>
        </p:txBody>
      </p:sp>
      <p:sp>
        <p:nvSpPr>
          <p:cNvPr id="9" name="Text Placeholder 22">
            <a:extLst>
              <a:ext uri="{FF2B5EF4-FFF2-40B4-BE49-F238E27FC236}">
                <a16:creationId xmlns:a16="http://schemas.microsoft.com/office/drawing/2014/main" id="{6528CC4D-D4C1-415A-6C4B-F94211148ADE}"/>
              </a:ext>
            </a:extLst>
          </p:cNvPr>
          <p:cNvSpPr>
            <a:spLocks noGrp="1"/>
          </p:cNvSpPr>
          <p:nvPr>
            <p:ph type="body" sz="quarter" idx="14" hasCustomPrompt="1"/>
          </p:nvPr>
        </p:nvSpPr>
        <p:spPr>
          <a:xfrm>
            <a:off x="515939" y="5763332"/>
            <a:ext cx="4786822" cy="263149"/>
          </a:xfrm>
        </p:spPr>
        <p:txBody>
          <a:bodyPr wrap="square" anchor="t">
            <a:noAutofit/>
          </a:bodyPr>
          <a:lstStyle>
            <a:lvl1pPr marL="0" indent="0">
              <a:buNone/>
              <a:defRPr sz="1600" spc="0">
                <a:solidFill>
                  <a:schemeClr val="tx1"/>
                </a:solidFill>
              </a:defRPr>
            </a:lvl1pPr>
          </a:lstStyle>
          <a:p>
            <a:pPr lvl="0"/>
            <a:r>
              <a:rPr lang="en-US"/>
              <a:t>@</a:t>
            </a:r>
            <a:r>
              <a:rPr lang="en-US" err="1"/>
              <a:t>qualcomm</a:t>
            </a:r>
            <a:endParaRPr lang="en-US"/>
          </a:p>
        </p:txBody>
      </p:sp>
    </p:spTree>
    <p:extLst>
      <p:ext uri="{BB962C8B-B14F-4D97-AF65-F5344CB8AC3E}">
        <p14:creationId xmlns:p14="http://schemas.microsoft.com/office/powerpoint/2010/main" val="11811586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387">
          <p15:clr>
            <a:srgbClr val="FBAE40"/>
          </p15:clr>
        </p15:guide>
        <p15:guide id="4" orient="horz" pos="2568">
          <p15:clr>
            <a:srgbClr val="FBAE40"/>
          </p15:clr>
        </p15:guide>
        <p15:guide id="5" orient="horz" pos="3022">
          <p15:clr>
            <a:srgbClr val="FBAE40"/>
          </p15:clr>
        </p15:guide>
        <p15:guide id="6" pos="3341">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Holding slide_Dark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F2C5B2-B6B5-8033-1AB2-8EA2C569B775}"/>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CA" err="1">
              <a:solidFill>
                <a:schemeClr val="bg1"/>
              </a:solidFill>
              <a:latin typeface="Microsoft Sans Serif"/>
              <a:cs typeface="Microsoft Sans Serif" panose="020B0604020202020204" pitchFamily="34" charset="0"/>
            </a:endParaRPr>
          </a:p>
        </p:txBody>
      </p:sp>
      <p:pic>
        <p:nvPicPr>
          <p:cNvPr id="33" name="Graphic 32">
            <a:extLst>
              <a:ext uri="{FF2B5EF4-FFF2-40B4-BE49-F238E27FC236}">
                <a16:creationId xmlns:a16="http://schemas.microsoft.com/office/drawing/2014/main" id="{B5794193-7C82-4508-9AF6-5E056C12D43E}"/>
              </a:ext>
            </a:extLst>
          </p:cNvPr>
          <p:cNvPicPr>
            <a:picLocks noChangeAspect="1"/>
          </p:cNvPicPr>
          <p:nvPr userDrawn="1"/>
        </p:nvPicPr>
        <p:blipFill>
          <a:blip r:embed="rId2">
            <a:extLst>
              <a:ext uri="{96DAC541-7B7A-43D3-8B79-37D633B846F1}">
                <asvg:svgBlip xmlns:asvg="http://schemas.microsoft.com/office/drawing/2016/SVG/main" r:embed="rId3"/>
              </a:ext>
            </a:extLst>
          </a:blip>
          <a:srcRect l="17291" t="32275" r="17135" b="30839"/>
          <a:stretch>
            <a:fillRect/>
          </a:stretch>
        </p:blipFill>
        <p:spPr>
          <a:xfrm>
            <a:off x="0" y="2"/>
            <a:ext cx="12192000" cy="6857998"/>
          </a:xfrm>
          <a:custGeom>
            <a:avLst/>
            <a:gdLst>
              <a:gd name="connsiteX0" fmla="*/ 0 w 12192000"/>
              <a:gd name="connsiteY0" fmla="*/ 0 h 6857998"/>
              <a:gd name="connsiteX1" fmla="*/ 12192000 w 12192000"/>
              <a:gd name="connsiteY1" fmla="*/ 0 h 6857998"/>
              <a:gd name="connsiteX2" fmla="*/ 12192000 w 12192000"/>
              <a:gd name="connsiteY2" fmla="*/ 6857998 h 6857998"/>
              <a:gd name="connsiteX3" fmla="*/ 0 w 12192000"/>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92000" h="6857998">
                <a:moveTo>
                  <a:pt x="0" y="0"/>
                </a:moveTo>
                <a:lnTo>
                  <a:pt x="12192000" y="0"/>
                </a:lnTo>
                <a:lnTo>
                  <a:pt x="12192000" y="6857998"/>
                </a:lnTo>
                <a:lnTo>
                  <a:pt x="0" y="6857998"/>
                </a:lnTo>
                <a:close/>
              </a:path>
            </a:pathLst>
          </a:custGeom>
        </p:spPr>
      </p:pic>
      <p:pic>
        <p:nvPicPr>
          <p:cNvPr id="2" name="Graphic 1">
            <a:extLst>
              <a:ext uri="{FF2B5EF4-FFF2-40B4-BE49-F238E27FC236}">
                <a16:creationId xmlns:a16="http://schemas.microsoft.com/office/drawing/2014/main" id="{4C85D623-E2F7-219D-4729-50DF575019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953328" y="2337534"/>
            <a:ext cx="4285343" cy="1965955"/>
          </a:xfrm>
          <a:prstGeom prst="rect">
            <a:avLst/>
          </a:prstGeom>
        </p:spPr>
      </p:pic>
    </p:spTree>
    <p:extLst>
      <p:ext uri="{BB962C8B-B14F-4D97-AF65-F5344CB8AC3E}">
        <p14:creationId xmlns:p14="http://schemas.microsoft.com/office/powerpoint/2010/main" val="334825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Holding slide_Qualcomm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F2C5B2-B6B5-8033-1AB2-8EA2C569B775}"/>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CA" err="1">
              <a:solidFill>
                <a:schemeClr val="bg1"/>
              </a:solidFill>
              <a:latin typeface="Microsoft Sans Serif"/>
              <a:cs typeface="Microsoft Sans Serif" panose="020B0604020202020204" pitchFamily="34" charset="0"/>
            </a:endParaRPr>
          </a:p>
        </p:txBody>
      </p:sp>
      <p:pic>
        <p:nvPicPr>
          <p:cNvPr id="33" name="Graphic 32">
            <a:extLst>
              <a:ext uri="{FF2B5EF4-FFF2-40B4-BE49-F238E27FC236}">
                <a16:creationId xmlns:a16="http://schemas.microsoft.com/office/drawing/2014/main" id="{B5794193-7C82-4508-9AF6-5E056C12D43E}"/>
              </a:ext>
            </a:extLst>
          </p:cNvPr>
          <p:cNvPicPr>
            <a:picLocks noChangeAspect="1"/>
          </p:cNvPicPr>
          <p:nvPr userDrawn="1"/>
        </p:nvPicPr>
        <p:blipFill>
          <a:blip r:embed="rId2">
            <a:extLst>
              <a:ext uri="{96DAC541-7B7A-43D3-8B79-37D633B846F1}">
                <asvg:svgBlip xmlns:asvg="http://schemas.microsoft.com/office/drawing/2016/SVG/main" r:embed="rId3"/>
              </a:ext>
            </a:extLst>
          </a:blip>
          <a:srcRect l="17291" t="32275" r="17135" b="30839"/>
          <a:stretch>
            <a:fillRect/>
          </a:stretch>
        </p:blipFill>
        <p:spPr>
          <a:xfrm>
            <a:off x="0" y="2"/>
            <a:ext cx="12192000" cy="6857998"/>
          </a:xfrm>
          <a:custGeom>
            <a:avLst/>
            <a:gdLst>
              <a:gd name="connsiteX0" fmla="*/ 0 w 12192000"/>
              <a:gd name="connsiteY0" fmla="*/ 0 h 6857998"/>
              <a:gd name="connsiteX1" fmla="*/ 12192000 w 12192000"/>
              <a:gd name="connsiteY1" fmla="*/ 0 h 6857998"/>
              <a:gd name="connsiteX2" fmla="*/ 12192000 w 12192000"/>
              <a:gd name="connsiteY2" fmla="*/ 6857998 h 6857998"/>
              <a:gd name="connsiteX3" fmla="*/ 0 w 12192000"/>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92000" h="6857998">
                <a:moveTo>
                  <a:pt x="0" y="0"/>
                </a:moveTo>
                <a:lnTo>
                  <a:pt x="12192000" y="0"/>
                </a:lnTo>
                <a:lnTo>
                  <a:pt x="12192000" y="6857998"/>
                </a:lnTo>
                <a:lnTo>
                  <a:pt x="0" y="6857998"/>
                </a:lnTo>
                <a:close/>
              </a:path>
            </a:pathLst>
          </a:custGeom>
        </p:spPr>
      </p:pic>
      <p:pic>
        <p:nvPicPr>
          <p:cNvPr id="2" name="Graphic 1">
            <a:extLst>
              <a:ext uri="{FF2B5EF4-FFF2-40B4-BE49-F238E27FC236}">
                <a16:creationId xmlns:a16="http://schemas.microsoft.com/office/drawing/2014/main" id="{4C85D623-E2F7-219D-4729-50DF575019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953328" y="2337534"/>
            <a:ext cx="4285343" cy="1965955"/>
          </a:xfrm>
          <a:prstGeom prst="rect">
            <a:avLst/>
          </a:prstGeom>
        </p:spPr>
      </p:pic>
    </p:spTree>
    <p:extLst>
      <p:ext uri="{BB962C8B-B14F-4D97-AF65-F5344CB8AC3E}">
        <p14:creationId xmlns:p14="http://schemas.microsoft.com/office/powerpoint/2010/main" val="142883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Agenda_Dark Blue">
    <p:bg>
      <p:bgPr>
        <a:solidFill>
          <a:schemeClr val="accent2"/>
        </a:solidFill>
        <a:effectLst/>
      </p:bgPr>
    </p:bg>
    <p:spTree>
      <p:nvGrpSpPr>
        <p:cNvPr id="1" name=""/>
        <p:cNvGrpSpPr/>
        <p:nvPr/>
      </p:nvGrpSpPr>
      <p:grpSpPr>
        <a:xfrm>
          <a:off x="0" y="0"/>
          <a:ext cx="0" cy="0"/>
          <a:chOff x="0" y="0"/>
          <a:chExt cx="0" cy="0"/>
        </a:xfrm>
      </p:grpSpPr>
      <p:sp>
        <p:nvSpPr>
          <p:cNvPr id="5" name="Text Placeholder 22">
            <a:extLst>
              <a:ext uri="{FF2B5EF4-FFF2-40B4-BE49-F238E27FC236}">
                <a16:creationId xmlns:a16="http://schemas.microsoft.com/office/drawing/2014/main" id="{E54A92A4-1E48-2B1B-909B-2357B21DF6F4}"/>
              </a:ext>
            </a:extLst>
          </p:cNvPr>
          <p:cNvSpPr>
            <a:spLocks noGrp="1"/>
          </p:cNvSpPr>
          <p:nvPr>
            <p:ph type="body" sz="quarter" idx="13" hasCustomPrompt="1"/>
          </p:nvPr>
        </p:nvSpPr>
        <p:spPr>
          <a:xfrm>
            <a:off x="5843588" y="989318"/>
            <a:ext cx="5832474" cy="4984761"/>
          </a:xfrm>
        </p:spPr>
        <p:txBody>
          <a:bodyPr wrap="square" anchor="ctr">
            <a:noAutofit/>
          </a:bodyPr>
          <a:lstStyle>
            <a:lvl1pPr marL="0" indent="0">
              <a:spcBef>
                <a:spcPts val="2000"/>
              </a:spcBef>
              <a:spcAft>
                <a:spcPts val="0"/>
              </a:spcAft>
              <a:buNone/>
              <a:defRPr sz="2800"/>
            </a:lvl1pPr>
          </a:lstStyle>
          <a:p>
            <a:pPr lvl="0"/>
            <a:r>
              <a:rPr lang="en-US"/>
              <a:t>First section</a:t>
            </a:r>
          </a:p>
          <a:p>
            <a:pPr lvl="0"/>
            <a:r>
              <a:rPr lang="en-US"/>
              <a:t>Second section</a:t>
            </a:r>
          </a:p>
          <a:p>
            <a:pPr lvl="0"/>
            <a:r>
              <a:rPr lang="en-US"/>
              <a:t>Third section</a:t>
            </a:r>
          </a:p>
          <a:p>
            <a:pPr lvl="0"/>
            <a:r>
              <a:rPr lang="en-US"/>
              <a:t>Fourth section</a:t>
            </a:r>
          </a:p>
          <a:p>
            <a:pPr lvl="0"/>
            <a:r>
              <a:rPr lang="en-US"/>
              <a:t>Fifth section</a:t>
            </a:r>
          </a:p>
          <a:p>
            <a:pPr lvl="0"/>
            <a:r>
              <a:rPr lang="en-US"/>
              <a:t>Sixth section</a:t>
            </a:r>
          </a:p>
        </p:txBody>
      </p:sp>
      <p:pic>
        <p:nvPicPr>
          <p:cNvPr id="4" name="Graphic 3">
            <a:extLst>
              <a:ext uri="{FF2B5EF4-FFF2-40B4-BE49-F238E27FC236}">
                <a16:creationId xmlns:a16="http://schemas.microsoft.com/office/drawing/2014/main" id="{87ECCFB4-6FEB-4786-7945-3691636535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2212" t="-1336" r="-341" b="1336"/>
          <a:stretch/>
        </p:blipFill>
        <p:spPr>
          <a:xfrm rot="721101">
            <a:off x="-455175" y="695050"/>
            <a:ext cx="4931282" cy="5595610"/>
          </a:xfrm>
          <a:custGeom>
            <a:avLst/>
            <a:gdLst>
              <a:gd name="connsiteX0" fmla="*/ 0 w 6469437"/>
              <a:gd name="connsiteY0" fmla="*/ 1125849 h 7340983"/>
              <a:gd name="connsiteX1" fmla="*/ 5288374 w 6469437"/>
              <a:gd name="connsiteY1" fmla="*/ 0 h 7340983"/>
              <a:gd name="connsiteX2" fmla="*/ 6469437 w 6469437"/>
              <a:gd name="connsiteY2" fmla="*/ 5547730 h 7340983"/>
              <a:gd name="connsiteX3" fmla="*/ 6469437 w 6469437"/>
              <a:gd name="connsiteY3" fmla="*/ 6245383 h 7340983"/>
              <a:gd name="connsiteX4" fmla="*/ 1323149 w 6469437"/>
              <a:gd name="connsiteY4" fmla="*/ 7340983 h 7340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9437" h="7340983">
                <a:moveTo>
                  <a:pt x="0" y="1125849"/>
                </a:moveTo>
                <a:lnTo>
                  <a:pt x="5288374" y="0"/>
                </a:lnTo>
                <a:lnTo>
                  <a:pt x="6469437" y="5547730"/>
                </a:lnTo>
                <a:lnTo>
                  <a:pt x="6469437" y="6245383"/>
                </a:lnTo>
                <a:lnTo>
                  <a:pt x="1323149" y="7340983"/>
                </a:lnTo>
                <a:close/>
              </a:path>
            </a:pathLst>
          </a:custGeom>
        </p:spPr>
      </p:pic>
      <p:sp>
        <p:nvSpPr>
          <p:cNvPr id="3" name="TextBox 2">
            <a:extLst>
              <a:ext uri="{FF2B5EF4-FFF2-40B4-BE49-F238E27FC236}">
                <a16:creationId xmlns:a16="http://schemas.microsoft.com/office/drawing/2014/main" id="{DCF333EE-339A-2B10-12F5-EDCD3B9BB705}"/>
              </a:ext>
            </a:extLst>
          </p:cNvPr>
          <p:cNvSpPr txBox="1"/>
          <p:nvPr userDrawn="1"/>
        </p:nvSpPr>
        <p:spPr>
          <a:xfrm>
            <a:off x="876179" y="3150676"/>
            <a:ext cx="1687749" cy="661720"/>
          </a:xfrm>
          <a:prstGeom prst="rect">
            <a:avLst/>
          </a:prstGeom>
          <a:noFill/>
        </p:spPr>
        <p:txBody>
          <a:bodyPr wrap="square">
            <a:spAutoFit/>
          </a:bodyPr>
          <a:lstStyle/>
          <a:p>
            <a:r>
              <a:rPr kumimoji="0" lang="en-US" sz="3700" b="0" i="0" u="none" strike="noStrike" kern="2000" cap="none" spc="-50" normalizeH="0" baseline="0" noProof="0">
                <a:ln>
                  <a:noFill/>
                </a:ln>
                <a:solidFill>
                  <a:srgbClr val="FFFFFF"/>
                </a:solidFill>
                <a:effectLst/>
                <a:uLnTx/>
                <a:uFillTx/>
                <a:latin typeface="Aptos Display" panose="02110004020202020204"/>
                <a:ea typeface="+mj-ea"/>
                <a:cs typeface="+mj-cs"/>
              </a:rPr>
              <a:t>Agenda</a:t>
            </a:r>
            <a:endParaRPr lang="en-US" sz="3700"/>
          </a:p>
        </p:txBody>
      </p:sp>
      <p:sp>
        <p:nvSpPr>
          <p:cNvPr id="2" name="TextBox 1">
            <a:extLst>
              <a:ext uri="{FF2B5EF4-FFF2-40B4-BE49-F238E27FC236}">
                <a16:creationId xmlns:a16="http://schemas.microsoft.com/office/drawing/2014/main" id="{BDBEE89A-B45C-7D54-BFA0-559F4BC62BC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sp>
        <p:nvSpPr>
          <p:cNvPr id="6" name="Footer Placeholder 2">
            <a:extLst>
              <a:ext uri="{FF2B5EF4-FFF2-40B4-BE49-F238E27FC236}">
                <a16:creationId xmlns:a16="http://schemas.microsoft.com/office/drawing/2014/main" id="{D50D6A8B-A66D-60C0-5A75-441CA5624F2D}"/>
              </a:ext>
            </a:extLst>
          </p:cNvPr>
          <p:cNvSpPr>
            <a:spLocks noGrp="1"/>
          </p:cNvSpPr>
          <p:nvPr>
            <p:ph type="ftr" sz="quarter" idx="3"/>
          </p:nvPr>
        </p:nvSpPr>
        <p:spPr>
          <a:xfrm>
            <a:off x="515938" y="6396925"/>
            <a:ext cx="6359648" cy="118174"/>
          </a:xfrm>
          <a:prstGeom prst="rect">
            <a:avLst/>
          </a:prstGeom>
        </p:spPr>
        <p:txBody>
          <a:bodyPr vert="horz" wrap="square" lIns="0" tIns="0" rIns="0" bIns="0" rtlCol="0" anchor="b">
            <a:no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6">
                    <a:lumMod val="90000"/>
                  </a:schemeClr>
                </a:solidFill>
                <a:latin typeface="+mn-lt"/>
                <a:ea typeface="+mn-ea"/>
                <a:cs typeface="+mn-cs"/>
              </a:defRPr>
            </a:lvl1pPr>
          </a:lstStyle>
          <a:p>
            <a:endParaRPr lang="en-CA"/>
          </a:p>
        </p:txBody>
      </p:sp>
    </p:spTree>
    <p:extLst>
      <p:ext uri="{BB962C8B-B14F-4D97-AF65-F5344CB8AC3E}">
        <p14:creationId xmlns:p14="http://schemas.microsoft.com/office/powerpoint/2010/main" val="84101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20">
          <p15:clr>
            <a:srgbClr val="FBAE40"/>
          </p15:clr>
        </p15:guide>
        <p15:guide id="2" orient="horz" pos="436">
          <p15:clr>
            <a:srgbClr val="FBAE40"/>
          </p15:clr>
        </p15:guide>
        <p15:guide id="5" orient="horz" pos="3158">
          <p15:clr>
            <a:srgbClr val="FBAE40"/>
          </p15:clr>
        </p15:guide>
        <p15:guide id="6" orient="horz" pos="1344">
          <p15:clr>
            <a:srgbClr val="FBAE40"/>
          </p15:clr>
        </p15:guide>
        <p15:guide id="7" orient="horz" pos="2251">
          <p15:clr>
            <a:srgbClr val="FBAE40"/>
          </p15:clr>
        </p15:guide>
        <p15:guide id="8" pos="3681">
          <p15:clr>
            <a:srgbClr val="FBAE40"/>
          </p15:clr>
        </p15:guide>
        <p15:guide id="9" pos="6970">
          <p15:clr>
            <a:srgbClr val="FBAE40"/>
          </p15:clr>
        </p15:guide>
        <p15:guide id="12" orient="horz" pos="1752">
          <p15:clr>
            <a:srgbClr val="FBAE40"/>
          </p15:clr>
        </p15:guide>
        <p15:guide id="13" orient="horz" pos="2591">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Agenda_Qualcomm Blue">
    <p:bg>
      <p:bgPr>
        <a:solidFill>
          <a:schemeClr val="accent1"/>
        </a:solidFill>
        <a:effectLst/>
      </p:bgPr>
    </p:bg>
    <p:spTree>
      <p:nvGrpSpPr>
        <p:cNvPr id="1" name=""/>
        <p:cNvGrpSpPr/>
        <p:nvPr/>
      </p:nvGrpSpPr>
      <p:grpSpPr>
        <a:xfrm>
          <a:off x="0" y="0"/>
          <a:ext cx="0" cy="0"/>
          <a:chOff x="0" y="0"/>
          <a:chExt cx="0" cy="0"/>
        </a:xfrm>
      </p:grpSpPr>
      <p:sp>
        <p:nvSpPr>
          <p:cNvPr id="5" name="Text Placeholder 22">
            <a:extLst>
              <a:ext uri="{FF2B5EF4-FFF2-40B4-BE49-F238E27FC236}">
                <a16:creationId xmlns:a16="http://schemas.microsoft.com/office/drawing/2014/main" id="{E54A92A4-1E48-2B1B-909B-2357B21DF6F4}"/>
              </a:ext>
            </a:extLst>
          </p:cNvPr>
          <p:cNvSpPr>
            <a:spLocks noGrp="1"/>
          </p:cNvSpPr>
          <p:nvPr>
            <p:ph type="body" sz="quarter" idx="13" hasCustomPrompt="1"/>
          </p:nvPr>
        </p:nvSpPr>
        <p:spPr>
          <a:xfrm>
            <a:off x="5843588" y="989318"/>
            <a:ext cx="5832474" cy="4984761"/>
          </a:xfrm>
        </p:spPr>
        <p:txBody>
          <a:bodyPr wrap="square" anchor="ctr">
            <a:noAutofit/>
          </a:bodyPr>
          <a:lstStyle>
            <a:lvl1pPr marL="0" indent="0">
              <a:spcBef>
                <a:spcPts val="2000"/>
              </a:spcBef>
              <a:spcAft>
                <a:spcPts val="0"/>
              </a:spcAft>
              <a:buNone/>
              <a:defRPr sz="2800"/>
            </a:lvl1pPr>
          </a:lstStyle>
          <a:p>
            <a:pPr lvl="0"/>
            <a:r>
              <a:rPr lang="en-US"/>
              <a:t>First section</a:t>
            </a:r>
          </a:p>
          <a:p>
            <a:pPr lvl="0"/>
            <a:r>
              <a:rPr lang="en-US"/>
              <a:t>Second section</a:t>
            </a:r>
          </a:p>
          <a:p>
            <a:pPr lvl="0"/>
            <a:r>
              <a:rPr lang="en-US"/>
              <a:t>Third section</a:t>
            </a:r>
          </a:p>
          <a:p>
            <a:pPr lvl="0"/>
            <a:r>
              <a:rPr lang="en-US"/>
              <a:t>Fourth section</a:t>
            </a:r>
          </a:p>
          <a:p>
            <a:pPr lvl="0"/>
            <a:r>
              <a:rPr lang="en-US"/>
              <a:t>Fifth section</a:t>
            </a:r>
          </a:p>
          <a:p>
            <a:pPr lvl="0"/>
            <a:r>
              <a:rPr lang="en-US"/>
              <a:t>Sixth section</a:t>
            </a:r>
          </a:p>
        </p:txBody>
      </p:sp>
      <p:pic>
        <p:nvPicPr>
          <p:cNvPr id="4" name="Graphic 3">
            <a:extLst>
              <a:ext uri="{FF2B5EF4-FFF2-40B4-BE49-F238E27FC236}">
                <a16:creationId xmlns:a16="http://schemas.microsoft.com/office/drawing/2014/main" id="{87ECCFB4-6FEB-4786-7945-3691636535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2212" t="-1336" r="-341" b="1336"/>
          <a:stretch/>
        </p:blipFill>
        <p:spPr>
          <a:xfrm rot="721101">
            <a:off x="-455175" y="695050"/>
            <a:ext cx="4931282" cy="5595610"/>
          </a:xfrm>
          <a:custGeom>
            <a:avLst/>
            <a:gdLst>
              <a:gd name="connsiteX0" fmla="*/ 0 w 6469437"/>
              <a:gd name="connsiteY0" fmla="*/ 1125849 h 7340983"/>
              <a:gd name="connsiteX1" fmla="*/ 5288374 w 6469437"/>
              <a:gd name="connsiteY1" fmla="*/ 0 h 7340983"/>
              <a:gd name="connsiteX2" fmla="*/ 6469437 w 6469437"/>
              <a:gd name="connsiteY2" fmla="*/ 5547730 h 7340983"/>
              <a:gd name="connsiteX3" fmla="*/ 6469437 w 6469437"/>
              <a:gd name="connsiteY3" fmla="*/ 6245383 h 7340983"/>
              <a:gd name="connsiteX4" fmla="*/ 1323149 w 6469437"/>
              <a:gd name="connsiteY4" fmla="*/ 7340983 h 7340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9437" h="7340983">
                <a:moveTo>
                  <a:pt x="0" y="1125849"/>
                </a:moveTo>
                <a:lnTo>
                  <a:pt x="5288374" y="0"/>
                </a:lnTo>
                <a:lnTo>
                  <a:pt x="6469437" y="5547730"/>
                </a:lnTo>
                <a:lnTo>
                  <a:pt x="6469437" y="6245383"/>
                </a:lnTo>
                <a:lnTo>
                  <a:pt x="1323149" y="7340983"/>
                </a:lnTo>
                <a:close/>
              </a:path>
            </a:pathLst>
          </a:custGeom>
        </p:spPr>
      </p:pic>
      <p:sp>
        <p:nvSpPr>
          <p:cNvPr id="3" name="TextBox 2">
            <a:extLst>
              <a:ext uri="{FF2B5EF4-FFF2-40B4-BE49-F238E27FC236}">
                <a16:creationId xmlns:a16="http://schemas.microsoft.com/office/drawing/2014/main" id="{DCF333EE-339A-2B10-12F5-EDCD3B9BB705}"/>
              </a:ext>
            </a:extLst>
          </p:cNvPr>
          <p:cNvSpPr txBox="1"/>
          <p:nvPr userDrawn="1"/>
        </p:nvSpPr>
        <p:spPr>
          <a:xfrm>
            <a:off x="876179" y="3150676"/>
            <a:ext cx="1687749" cy="661720"/>
          </a:xfrm>
          <a:prstGeom prst="rect">
            <a:avLst/>
          </a:prstGeom>
          <a:noFill/>
        </p:spPr>
        <p:txBody>
          <a:bodyPr wrap="square">
            <a:spAutoFit/>
          </a:bodyPr>
          <a:lstStyle/>
          <a:p>
            <a:r>
              <a:rPr kumimoji="0" lang="en-US" sz="3700" b="0" i="0" u="none" strike="noStrike" kern="2000" cap="none" spc="-50" normalizeH="0" baseline="0" noProof="0">
                <a:ln>
                  <a:noFill/>
                </a:ln>
                <a:solidFill>
                  <a:srgbClr val="FFFFFF"/>
                </a:solidFill>
                <a:effectLst/>
                <a:uLnTx/>
                <a:uFillTx/>
                <a:latin typeface="Aptos Display" panose="02110004020202020204"/>
                <a:ea typeface="+mj-ea"/>
                <a:cs typeface="+mj-cs"/>
              </a:rPr>
              <a:t>Agenda</a:t>
            </a:r>
            <a:endParaRPr lang="en-US" sz="3700"/>
          </a:p>
        </p:txBody>
      </p:sp>
      <p:sp>
        <p:nvSpPr>
          <p:cNvPr id="2" name="TextBox 1">
            <a:extLst>
              <a:ext uri="{FF2B5EF4-FFF2-40B4-BE49-F238E27FC236}">
                <a16:creationId xmlns:a16="http://schemas.microsoft.com/office/drawing/2014/main" id="{BDBEE89A-B45C-7D54-BFA0-559F4BC62BC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sp>
        <p:nvSpPr>
          <p:cNvPr id="6" name="Footer Placeholder 2">
            <a:extLst>
              <a:ext uri="{FF2B5EF4-FFF2-40B4-BE49-F238E27FC236}">
                <a16:creationId xmlns:a16="http://schemas.microsoft.com/office/drawing/2014/main" id="{D50D6A8B-A66D-60C0-5A75-441CA5624F2D}"/>
              </a:ext>
            </a:extLst>
          </p:cNvPr>
          <p:cNvSpPr>
            <a:spLocks noGrp="1"/>
          </p:cNvSpPr>
          <p:nvPr>
            <p:ph type="ftr" sz="quarter" idx="3"/>
          </p:nvPr>
        </p:nvSpPr>
        <p:spPr>
          <a:xfrm>
            <a:off x="515938" y="6396925"/>
            <a:ext cx="6359648" cy="118174"/>
          </a:xfrm>
          <a:prstGeom prst="rect">
            <a:avLst/>
          </a:prstGeom>
        </p:spPr>
        <p:txBody>
          <a:bodyPr vert="horz" wrap="square" lIns="0" tIns="0" rIns="0" bIns="0" rtlCol="0" anchor="b">
            <a:no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6">
                    <a:lumMod val="90000"/>
                  </a:schemeClr>
                </a:solidFill>
                <a:latin typeface="+mn-lt"/>
                <a:ea typeface="+mn-ea"/>
                <a:cs typeface="+mn-cs"/>
              </a:defRPr>
            </a:lvl1pPr>
          </a:lstStyle>
          <a:p>
            <a:endParaRPr lang="en-CA"/>
          </a:p>
        </p:txBody>
      </p:sp>
    </p:spTree>
    <p:extLst>
      <p:ext uri="{BB962C8B-B14F-4D97-AF65-F5344CB8AC3E}">
        <p14:creationId xmlns:p14="http://schemas.microsoft.com/office/powerpoint/2010/main" val="1957599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20">
          <p15:clr>
            <a:srgbClr val="FBAE40"/>
          </p15:clr>
        </p15:guide>
        <p15:guide id="2" orient="horz" pos="436">
          <p15:clr>
            <a:srgbClr val="FBAE40"/>
          </p15:clr>
        </p15:guide>
        <p15:guide id="5" orient="horz" pos="3158">
          <p15:clr>
            <a:srgbClr val="FBAE40"/>
          </p15:clr>
        </p15:guide>
        <p15:guide id="6" orient="horz" pos="1344">
          <p15:clr>
            <a:srgbClr val="FBAE40"/>
          </p15:clr>
        </p15:guide>
        <p15:guide id="7" orient="horz" pos="2251">
          <p15:clr>
            <a:srgbClr val="FBAE40"/>
          </p15:clr>
        </p15:guide>
        <p15:guide id="8" pos="3681">
          <p15:clr>
            <a:srgbClr val="FBAE40"/>
          </p15:clr>
        </p15:guide>
        <p15:guide id="9" pos="6970">
          <p15:clr>
            <a:srgbClr val="FBAE40"/>
          </p15:clr>
        </p15:guide>
        <p15:guide id="12" orient="horz" pos="1752">
          <p15:clr>
            <a:srgbClr val="FBAE40"/>
          </p15:clr>
        </p15:guide>
        <p15:guide id="13" orient="horz" pos="2591">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Divider_Dark Blue">
    <p:bg>
      <p:bgPr>
        <a:solidFill>
          <a:schemeClr val="accent2"/>
        </a:solidFill>
        <a:effectLst/>
      </p:bgPr>
    </p:bg>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56F4BB75-A65B-C928-4300-940A326B325A}"/>
              </a:ext>
            </a:extLst>
          </p:cNvPr>
          <p:cNvSpPr>
            <a:spLocks noGrp="1"/>
          </p:cNvSpPr>
          <p:nvPr>
            <p:ph type="title" hasCustomPrompt="1"/>
          </p:nvPr>
        </p:nvSpPr>
        <p:spPr bwMode="gray">
          <a:xfrm>
            <a:off x="515937" y="2673350"/>
            <a:ext cx="7056438" cy="1795556"/>
          </a:xfrm>
        </p:spPr>
        <p:txBody>
          <a:bodyPr wrap="square" anchor="ctr">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4800" kern="1200" spc="0" dirty="0">
                <a:solidFill>
                  <a:schemeClr val="tx1"/>
                </a:solidFill>
                <a:latin typeface="Aptos" panose="020B0004020202020204" pitchFamily="34" charset="0"/>
                <a:ea typeface="Alfabet" pitchFamily="2" charset="0"/>
                <a:cs typeface="Microsoft Sans Serif" panose="020B0604020202020204" pitchFamily="34" charset="0"/>
              </a:defRPr>
            </a:lvl1pPr>
          </a:lstStyle>
          <a:p>
            <a:r>
              <a:rPr lang="en-US" sz="4800" spc="-110">
                <a:solidFill>
                  <a:srgbClr val="FFFFFE"/>
                </a:solidFill>
                <a:ea typeface="Alfabet" pitchFamily="2" charset="0"/>
                <a:cs typeface="Microsoft Sans Serif" panose="020B0604020202020204" pitchFamily="34" charset="0"/>
              </a:rPr>
              <a:t>Divider slide title</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3 lines maximum lorem ipsum dolor sit </a:t>
            </a:r>
            <a:r>
              <a:rPr lang="en-US" sz="4800" spc="-110" err="1">
                <a:solidFill>
                  <a:srgbClr val="FFFFFE"/>
                </a:solidFill>
                <a:ea typeface="Alfabet" pitchFamily="2" charset="0"/>
                <a:cs typeface="Microsoft Sans Serif" panose="020B0604020202020204" pitchFamily="34" charset="0"/>
              </a:rPr>
              <a:t>amet</a:t>
            </a:r>
            <a:endParaRPr lang="en-US" sz="4800" spc="-110">
              <a:solidFill>
                <a:srgbClr val="FFFFFE"/>
              </a:solidFill>
              <a:ea typeface="Alfabet" pitchFamily="2" charset="0"/>
              <a:cs typeface="Microsoft Sans Serif" panose="020B0604020202020204" pitchFamily="34" charset="0"/>
            </a:endParaRPr>
          </a:p>
        </p:txBody>
      </p:sp>
      <p:pic>
        <p:nvPicPr>
          <p:cNvPr id="3" name="Graphic 2">
            <a:extLst>
              <a:ext uri="{FF2B5EF4-FFF2-40B4-BE49-F238E27FC236}">
                <a16:creationId xmlns:a16="http://schemas.microsoft.com/office/drawing/2014/main" id="{5FCC5857-127B-92B1-127D-549E125A84B7}"/>
              </a:ext>
            </a:extLst>
          </p:cNvPr>
          <p:cNvPicPr>
            <a:picLocks noChangeAspect="1"/>
          </p:cNvPicPr>
          <p:nvPr userDrawn="1"/>
        </p:nvPicPr>
        <p:blipFill>
          <a:blip r:embed="rId2">
            <a:extLst>
              <a:ext uri="{96DAC541-7B7A-43D3-8B79-37D633B846F1}">
                <asvg:svgBlip xmlns:asvg="http://schemas.microsoft.com/office/drawing/2016/SVG/main" r:embed="rId3"/>
              </a:ext>
            </a:extLst>
          </a:blip>
          <a:srcRect t="7956"/>
          <a:stretch>
            <a:fillRect/>
          </a:stretch>
        </p:blipFill>
        <p:spPr>
          <a:xfrm rot="19262939" flipV="1">
            <a:off x="7414009" y="2577117"/>
            <a:ext cx="5592194" cy="5147262"/>
          </a:xfrm>
          <a:custGeom>
            <a:avLst/>
            <a:gdLst>
              <a:gd name="connsiteX0" fmla="*/ 2936118 w 5592194"/>
              <a:gd name="connsiteY0" fmla="*/ 5147261 h 5147262"/>
              <a:gd name="connsiteX1" fmla="*/ 5592194 w 5592194"/>
              <a:gd name="connsiteY1" fmla="*/ 3000171 h 5147262"/>
              <a:gd name="connsiteX2" fmla="*/ 5592194 w 5592194"/>
              <a:gd name="connsiteY2" fmla="*/ 2879976 h 5147262"/>
              <a:gd name="connsiteX3" fmla="*/ 3264109 w 5592194"/>
              <a:gd name="connsiteY3" fmla="*/ 0 h 5147262"/>
              <a:gd name="connsiteX4" fmla="*/ 0 w 5592194"/>
              <a:gd name="connsiteY4" fmla="*/ 2638607 h 5147262"/>
              <a:gd name="connsiteX5" fmla="*/ 0 w 5592194"/>
              <a:gd name="connsiteY5" fmla="*/ 3023965 h 5147262"/>
              <a:gd name="connsiteX6" fmla="*/ 1716408 w 5592194"/>
              <a:gd name="connsiteY6" fmla="*/ 5147262 h 514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194" h="5147262">
                <a:moveTo>
                  <a:pt x="2936118" y="5147261"/>
                </a:moveTo>
                <a:lnTo>
                  <a:pt x="5592194" y="3000171"/>
                </a:lnTo>
                <a:lnTo>
                  <a:pt x="5592194" y="2879976"/>
                </a:lnTo>
                <a:lnTo>
                  <a:pt x="3264109" y="0"/>
                </a:lnTo>
                <a:lnTo>
                  <a:pt x="0" y="2638607"/>
                </a:lnTo>
                <a:lnTo>
                  <a:pt x="0" y="3023965"/>
                </a:lnTo>
                <a:lnTo>
                  <a:pt x="1716408" y="5147262"/>
                </a:lnTo>
                <a:close/>
              </a:path>
            </a:pathLst>
          </a:custGeom>
        </p:spPr>
      </p:pic>
      <p:pic>
        <p:nvPicPr>
          <p:cNvPr id="6" name="Picture 2">
            <a:extLst>
              <a:ext uri="{FF2B5EF4-FFF2-40B4-BE49-F238E27FC236}">
                <a16:creationId xmlns:a16="http://schemas.microsoft.com/office/drawing/2014/main" id="{B4CD1440-8C09-3A2A-5025-11244190A58A}"/>
              </a:ext>
            </a:extLst>
          </p:cNvPr>
          <p:cNvPicPr>
            <a:picLocks noChangeAspect="1" noChangeArrowheads="1"/>
          </p:cNvPicPr>
          <p:nvPr userDrawn="1"/>
        </p:nvPicPr>
        <p:blipFill rotWithShape="1">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r="83264"/>
          <a:stretch/>
        </p:blipFill>
        <p:spPr bwMode="auto">
          <a:xfrm>
            <a:off x="9920889" y="4823714"/>
            <a:ext cx="938292" cy="10292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3838B8B-F1EE-7291-078D-4B7E230B21DC}"/>
              </a:ext>
            </a:extLst>
          </p:cNvPr>
          <p:cNvSpPr txBox="1"/>
          <p:nvPr userDrawn="1"/>
        </p:nvSpPr>
        <p:spPr>
          <a:xfrm>
            <a:off x="515938"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a:solidFill>
                  <a:schemeClr val="accent6">
                    <a:lumMod val="9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176539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770">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Divider_Qualcomm Blue">
    <p:bg>
      <p:bgPr>
        <a:solidFill>
          <a:schemeClr val="accent1"/>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3BA59318-1AE9-0D73-E563-6D4B033B5D6F}"/>
              </a:ext>
            </a:extLst>
          </p:cNvPr>
          <p:cNvSpPr>
            <a:spLocks noGrp="1"/>
          </p:cNvSpPr>
          <p:nvPr>
            <p:ph type="title" hasCustomPrompt="1"/>
          </p:nvPr>
        </p:nvSpPr>
        <p:spPr bwMode="gray">
          <a:xfrm>
            <a:off x="515937" y="2673350"/>
            <a:ext cx="7056438" cy="1795556"/>
          </a:xfrm>
        </p:spPr>
        <p:txBody>
          <a:bodyPr wrap="square" anchor="ctr">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4800" kern="1200" spc="0" dirty="0">
                <a:solidFill>
                  <a:schemeClr val="tx1"/>
                </a:solidFill>
                <a:latin typeface="Aptos" panose="020B0004020202020204" pitchFamily="34" charset="0"/>
                <a:ea typeface="Alfabet" pitchFamily="2" charset="0"/>
                <a:cs typeface="Microsoft Sans Serif" panose="020B0604020202020204" pitchFamily="34" charset="0"/>
              </a:defRPr>
            </a:lvl1pPr>
          </a:lstStyle>
          <a:p>
            <a:r>
              <a:rPr lang="en-US" sz="4800" spc="-110">
                <a:solidFill>
                  <a:srgbClr val="FFFFFE"/>
                </a:solidFill>
                <a:ea typeface="Alfabet" pitchFamily="2" charset="0"/>
                <a:cs typeface="Microsoft Sans Serif" panose="020B0604020202020204" pitchFamily="34" charset="0"/>
              </a:rPr>
              <a:t>Divider slide title </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3 lines maximum lorem ipsum dolor sit </a:t>
            </a:r>
            <a:r>
              <a:rPr lang="en-US" sz="4800" spc="-110" err="1">
                <a:solidFill>
                  <a:srgbClr val="FFFFFE"/>
                </a:solidFill>
                <a:ea typeface="Alfabet" pitchFamily="2" charset="0"/>
                <a:cs typeface="Microsoft Sans Serif" panose="020B0604020202020204" pitchFamily="34" charset="0"/>
              </a:rPr>
              <a:t>amet</a:t>
            </a:r>
            <a:endParaRPr lang="en-US" sz="4800" spc="-110">
              <a:solidFill>
                <a:srgbClr val="FFFFFE"/>
              </a:solidFill>
              <a:ea typeface="Alfabet" pitchFamily="2" charset="0"/>
              <a:cs typeface="Microsoft Sans Serif" panose="020B0604020202020204" pitchFamily="34" charset="0"/>
            </a:endParaRPr>
          </a:p>
        </p:txBody>
      </p:sp>
      <p:pic>
        <p:nvPicPr>
          <p:cNvPr id="5" name="Graphic 4">
            <a:extLst>
              <a:ext uri="{FF2B5EF4-FFF2-40B4-BE49-F238E27FC236}">
                <a16:creationId xmlns:a16="http://schemas.microsoft.com/office/drawing/2014/main" id="{D0243FD1-3C4D-4017-97D3-97AAAB1E08EB}"/>
              </a:ext>
            </a:extLst>
          </p:cNvPr>
          <p:cNvPicPr>
            <a:picLocks noChangeAspect="1"/>
          </p:cNvPicPr>
          <p:nvPr userDrawn="1"/>
        </p:nvPicPr>
        <p:blipFill>
          <a:blip r:embed="rId2">
            <a:extLst>
              <a:ext uri="{96DAC541-7B7A-43D3-8B79-37D633B846F1}">
                <asvg:svgBlip xmlns:asvg="http://schemas.microsoft.com/office/drawing/2016/SVG/main" r:embed="rId3"/>
              </a:ext>
            </a:extLst>
          </a:blip>
          <a:srcRect t="7956"/>
          <a:stretch>
            <a:fillRect/>
          </a:stretch>
        </p:blipFill>
        <p:spPr>
          <a:xfrm rot="19262939" flipV="1">
            <a:off x="7414009" y="2577117"/>
            <a:ext cx="5592194" cy="5147262"/>
          </a:xfrm>
          <a:custGeom>
            <a:avLst/>
            <a:gdLst>
              <a:gd name="connsiteX0" fmla="*/ 2936118 w 5592194"/>
              <a:gd name="connsiteY0" fmla="*/ 5147261 h 5147262"/>
              <a:gd name="connsiteX1" fmla="*/ 5592194 w 5592194"/>
              <a:gd name="connsiteY1" fmla="*/ 3000171 h 5147262"/>
              <a:gd name="connsiteX2" fmla="*/ 5592194 w 5592194"/>
              <a:gd name="connsiteY2" fmla="*/ 2879976 h 5147262"/>
              <a:gd name="connsiteX3" fmla="*/ 3264109 w 5592194"/>
              <a:gd name="connsiteY3" fmla="*/ 0 h 5147262"/>
              <a:gd name="connsiteX4" fmla="*/ 0 w 5592194"/>
              <a:gd name="connsiteY4" fmla="*/ 2638607 h 5147262"/>
              <a:gd name="connsiteX5" fmla="*/ 0 w 5592194"/>
              <a:gd name="connsiteY5" fmla="*/ 3023965 h 5147262"/>
              <a:gd name="connsiteX6" fmla="*/ 1716408 w 5592194"/>
              <a:gd name="connsiteY6" fmla="*/ 5147262 h 514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194" h="5147262">
                <a:moveTo>
                  <a:pt x="2936118" y="5147261"/>
                </a:moveTo>
                <a:lnTo>
                  <a:pt x="5592194" y="3000171"/>
                </a:lnTo>
                <a:lnTo>
                  <a:pt x="5592194" y="2879976"/>
                </a:lnTo>
                <a:lnTo>
                  <a:pt x="3264109" y="0"/>
                </a:lnTo>
                <a:lnTo>
                  <a:pt x="0" y="2638607"/>
                </a:lnTo>
                <a:lnTo>
                  <a:pt x="0" y="3023965"/>
                </a:lnTo>
                <a:lnTo>
                  <a:pt x="1716408" y="5147262"/>
                </a:lnTo>
                <a:close/>
              </a:path>
            </a:pathLst>
          </a:custGeom>
        </p:spPr>
      </p:pic>
      <p:pic>
        <p:nvPicPr>
          <p:cNvPr id="6" name="Picture 2">
            <a:extLst>
              <a:ext uri="{FF2B5EF4-FFF2-40B4-BE49-F238E27FC236}">
                <a16:creationId xmlns:a16="http://schemas.microsoft.com/office/drawing/2014/main" id="{4349F65B-6B2B-D03F-2060-AF18427437B5}"/>
              </a:ext>
            </a:extLst>
          </p:cNvPr>
          <p:cNvPicPr>
            <a:picLocks noChangeAspect="1" noChangeArrowheads="1"/>
          </p:cNvPicPr>
          <p:nvPr userDrawn="1"/>
        </p:nvPicPr>
        <p:blipFill rotWithShape="1">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r="83264"/>
          <a:stretch/>
        </p:blipFill>
        <p:spPr bwMode="auto">
          <a:xfrm>
            <a:off x="9920889" y="4823714"/>
            <a:ext cx="938292" cy="10292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892E9DB-0257-5502-D259-A20C1F6C91CC}"/>
              </a:ext>
            </a:extLst>
          </p:cNvPr>
          <p:cNvSpPr txBox="1"/>
          <p:nvPr userDrawn="1"/>
        </p:nvSpPr>
        <p:spPr>
          <a:xfrm>
            <a:off x="515938"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a:solidFill>
                  <a:schemeClr val="accent6">
                    <a:lumMod val="9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403482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77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F36D16B0-3ADE-DD47-83CE-1305D23E9A61}"/>
              </a:ext>
            </a:extLst>
          </p:cNvPr>
          <p:cNvSpPr>
            <a:spLocks noGrp="1"/>
          </p:cNvSpPr>
          <p:nvPr>
            <p:ph type="ftr" sz="quarter" idx="10"/>
          </p:nvPr>
        </p:nvSpPr>
        <p:spPr>
          <a:xfrm>
            <a:off x="495299" y="6532895"/>
            <a:ext cx="5943600" cy="118174"/>
          </a:xfrm>
        </p:spPr>
        <p:txBody>
          <a:bodyPr/>
          <a:lstStyle>
            <a:lvl1pPr>
              <a:defRPr>
                <a:solidFill>
                  <a:schemeClr val="accent5">
                    <a:lumMod val="60000"/>
                    <a:lumOff val="40000"/>
                  </a:schemeClr>
                </a:solidFill>
              </a:defRPr>
            </a:lvl1pPr>
          </a:lstStyle>
          <a:p>
            <a:endParaRPr lang="en-US" dirty="0"/>
          </a:p>
        </p:txBody>
      </p:sp>
      <p:sp>
        <p:nvSpPr>
          <p:cNvPr id="7" name="Title 1">
            <a:extLst>
              <a:ext uri="{FF2B5EF4-FFF2-40B4-BE49-F238E27FC236}">
                <a16:creationId xmlns:a16="http://schemas.microsoft.com/office/drawing/2014/main" id="{F56B218C-0241-074D-BD90-27E552E71C98}"/>
              </a:ext>
            </a:extLst>
          </p:cNvPr>
          <p:cNvSpPr>
            <a:spLocks noGrp="1"/>
          </p:cNvSpPr>
          <p:nvPr>
            <p:ph type="title"/>
          </p:nvPr>
        </p:nvSpPr>
        <p:spPr>
          <a:xfrm>
            <a:off x="495300" y="646771"/>
            <a:ext cx="11187112" cy="357832"/>
          </a:xfrm>
        </p:spPr>
        <p:txBody>
          <a:bodyPr/>
          <a:lstStyle/>
          <a:p>
            <a:r>
              <a:rPr lang="en-US"/>
              <a:t>Click to edit Master title style</a:t>
            </a:r>
            <a:endParaRPr lang="en-US" dirty="0"/>
          </a:p>
        </p:txBody>
      </p:sp>
      <p:sp>
        <p:nvSpPr>
          <p:cNvPr id="8" name="Content Placeholder 4">
            <a:extLst>
              <a:ext uri="{FF2B5EF4-FFF2-40B4-BE49-F238E27FC236}">
                <a16:creationId xmlns:a16="http://schemas.microsoft.com/office/drawing/2014/main" id="{DB853B50-E269-DF43-AAE9-523798C62499}"/>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4A2A4FE0-4282-C34E-A8FD-CAE319C06BC6}"/>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7157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Divider_Light Grey">
    <p:bg>
      <p:bgPr>
        <a:solidFill>
          <a:srgbClr val="EFF1F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C2CB9B-0078-BC2B-5AAC-4C2115035721}"/>
              </a:ext>
            </a:extLst>
          </p:cNvPr>
          <p:cNvPicPr>
            <a:picLocks noChangeAspect="1" noChangeArrowheads="1"/>
          </p:cNvPicPr>
          <p:nvPr userDrawn="1"/>
        </p:nvPicPr>
        <p:blipFill rotWithShape="1">
          <a:blip r:embed="rId2">
            <a:extLst>
              <a:ext uri="{96DAC541-7B7A-43D3-8B79-37D633B846F1}">
                <asvg:svgBlip xmlns:asvg="http://schemas.microsoft.com/office/drawing/2016/SVG/main" r:embed="rId3"/>
              </a:ext>
            </a:extLst>
          </a:blip>
          <a:srcRect t="-1567" b="-1567"/>
          <a:stretch/>
        </p:blipFill>
        <p:spPr bwMode="auto">
          <a:xfrm>
            <a:off x="9924064" y="4805346"/>
            <a:ext cx="894630" cy="1062179"/>
          </a:xfrm>
          <a:prstGeom prst="rect">
            <a:avLst/>
          </a:prstGeom>
          <a:noFill/>
        </p:spPr>
      </p:pic>
      <p:sp>
        <p:nvSpPr>
          <p:cNvPr id="4" name="Title 2">
            <a:extLst>
              <a:ext uri="{FF2B5EF4-FFF2-40B4-BE49-F238E27FC236}">
                <a16:creationId xmlns:a16="http://schemas.microsoft.com/office/drawing/2014/main" id="{3BA59318-1AE9-0D73-E563-6D4B033B5D6F}"/>
              </a:ext>
            </a:extLst>
          </p:cNvPr>
          <p:cNvSpPr>
            <a:spLocks noGrp="1"/>
          </p:cNvSpPr>
          <p:nvPr>
            <p:ph type="title" hasCustomPrompt="1"/>
          </p:nvPr>
        </p:nvSpPr>
        <p:spPr bwMode="gray">
          <a:xfrm>
            <a:off x="515937" y="2673350"/>
            <a:ext cx="7056438" cy="1795556"/>
          </a:xfrm>
        </p:spPr>
        <p:txBody>
          <a:bodyPr wrap="square" anchor="ctr">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4800" kern="1200" spc="0" dirty="0">
                <a:solidFill>
                  <a:schemeClr val="accent1"/>
                </a:solidFill>
                <a:latin typeface="Aptos" panose="020B0004020202020204" pitchFamily="34" charset="0"/>
                <a:ea typeface="Alfabet" pitchFamily="2" charset="0"/>
                <a:cs typeface="Microsoft Sans Serif" panose="020B0604020202020204" pitchFamily="34" charset="0"/>
              </a:defRPr>
            </a:lvl1pPr>
          </a:lstStyle>
          <a:p>
            <a:r>
              <a:rPr lang="en-US"/>
              <a:t>Divider slide title</a:t>
            </a:r>
            <a:br>
              <a:rPr lang="en-US"/>
            </a:br>
            <a:r>
              <a:rPr lang="en-US"/>
              <a:t>3 lines maximum lorem ipsum dolor sit </a:t>
            </a:r>
            <a:r>
              <a:rPr lang="en-US" err="1"/>
              <a:t>amet</a:t>
            </a:r>
            <a:endParaRPr lang="en-US" sz="4800" spc="-110">
              <a:solidFill>
                <a:srgbClr val="FFFFFE"/>
              </a:solidFill>
              <a:ea typeface="Alfabet" pitchFamily="2" charset="0"/>
              <a:cs typeface="Microsoft Sans Serif" panose="020B0604020202020204" pitchFamily="34" charset="0"/>
            </a:endParaRPr>
          </a:p>
        </p:txBody>
      </p:sp>
      <p:pic>
        <p:nvPicPr>
          <p:cNvPr id="5" name="Graphic 4">
            <a:extLst>
              <a:ext uri="{FF2B5EF4-FFF2-40B4-BE49-F238E27FC236}">
                <a16:creationId xmlns:a16="http://schemas.microsoft.com/office/drawing/2014/main" id="{D0243FD1-3C4D-4017-97D3-97AAAB1E08EB}"/>
              </a:ext>
            </a:extLst>
          </p:cNvPr>
          <p:cNvPicPr>
            <a:picLocks noChangeAspect="1"/>
          </p:cNvPicPr>
          <p:nvPr userDrawn="1"/>
        </p:nvPicPr>
        <p:blipFill>
          <a:blip r:embed="rId4">
            <a:extLst>
              <a:ext uri="{96DAC541-7B7A-43D3-8B79-37D633B846F1}">
                <asvg:svgBlip xmlns:asvg="http://schemas.microsoft.com/office/drawing/2016/SVG/main" r:embed="rId5"/>
              </a:ext>
            </a:extLst>
          </a:blip>
          <a:srcRect t="7956"/>
          <a:stretch>
            <a:fillRect/>
          </a:stretch>
        </p:blipFill>
        <p:spPr>
          <a:xfrm rot="19262939" flipV="1">
            <a:off x="7414009" y="2577117"/>
            <a:ext cx="5592194" cy="5147262"/>
          </a:xfrm>
          <a:custGeom>
            <a:avLst/>
            <a:gdLst>
              <a:gd name="connsiteX0" fmla="*/ 2936118 w 5592194"/>
              <a:gd name="connsiteY0" fmla="*/ 5147261 h 5147262"/>
              <a:gd name="connsiteX1" fmla="*/ 5592194 w 5592194"/>
              <a:gd name="connsiteY1" fmla="*/ 3000171 h 5147262"/>
              <a:gd name="connsiteX2" fmla="*/ 5592194 w 5592194"/>
              <a:gd name="connsiteY2" fmla="*/ 2879976 h 5147262"/>
              <a:gd name="connsiteX3" fmla="*/ 3264109 w 5592194"/>
              <a:gd name="connsiteY3" fmla="*/ 0 h 5147262"/>
              <a:gd name="connsiteX4" fmla="*/ 0 w 5592194"/>
              <a:gd name="connsiteY4" fmla="*/ 2638607 h 5147262"/>
              <a:gd name="connsiteX5" fmla="*/ 0 w 5592194"/>
              <a:gd name="connsiteY5" fmla="*/ 3023965 h 5147262"/>
              <a:gd name="connsiteX6" fmla="*/ 1716408 w 5592194"/>
              <a:gd name="connsiteY6" fmla="*/ 5147262 h 514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194" h="5147262">
                <a:moveTo>
                  <a:pt x="2936118" y="5147261"/>
                </a:moveTo>
                <a:lnTo>
                  <a:pt x="5592194" y="3000171"/>
                </a:lnTo>
                <a:lnTo>
                  <a:pt x="5592194" y="2879976"/>
                </a:lnTo>
                <a:lnTo>
                  <a:pt x="3264109" y="0"/>
                </a:lnTo>
                <a:lnTo>
                  <a:pt x="0" y="2638607"/>
                </a:lnTo>
                <a:lnTo>
                  <a:pt x="0" y="3023965"/>
                </a:lnTo>
                <a:lnTo>
                  <a:pt x="1716408" y="5147262"/>
                </a:lnTo>
                <a:close/>
              </a:path>
            </a:pathLst>
          </a:custGeom>
        </p:spPr>
      </p:pic>
      <p:sp>
        <p:nvSpPr>
          <p:cNvPr id="8" name="TextBox 7">
            <a:extLst>
              <a:ext uri="{FF2B5EF4-FFF2-40B4-BE49-F238E27FC236}">
                <a16:creationId xmlns:a16="http://schemas.microsoft.com/office/drawing/2014/main" id="{C95E88B4-3951-CD65-35CB-EAC17E30AEA5}"/>
              </a:ext>
            </a:extLst>
          </p:cNvPr>
          <p:cNvSpPr txBox="1"/>
          <p:nvPr userDrawn="1"/>
        </p:nvSpPr>
        <p:spPr>
          <a:xfrm>
            <a:off x="515938"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a:solidFill>
                  <a:schemeClr val="accent6">
                    <a:lumMod val="5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34725848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770">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hank you_Dark Blue">
    <p:bg>
      <p:bgPr>
        <a:solidFill>
          <a:schemeClr val="accent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8D38E5-491C-399E-B737-E4CB35E93811}"/>
              </a:ext>
            </a:extLst>
          </p:cNvPr>
          <p:cNvSpPr txBox="1"/>
          <p:nvPr userDrawn="1"/>
        </p:nvSpPr>
        <p:spPr bwMode="gray">
          <a:xfrm>
            <a:off x="343609" y="2435884"/>
            <a:ext cx="8725779" cy="130125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9600" u="none" strike="noStrike" kern="1200" cap="none" spc="-300" normalizeH="0" noProof="0">
                <a:ln>
                  <a:noFill/>
                </a:ln>
                <a:effectLst/>
                <a:uLnTx/>
                <a:uFillTx/>
                <a:latin typeface="Aptos" panose="020B0004020202020204" pitchFamily="34" charset="0"/>
                <a:ea typeface="Alfabet" pitchFamily="2" charset="0"/>
              </a:rPr>
              <a:t>T</a:t>
            </a:r>
            <a:r>
              <a:rPr kumimoji="0" lang="en-US" sz="9600" u="none" strike="noStrike" kern="1200" cap="none" spc="-300" normalizeH="0" baseline="0" noProof="0">
                <a:ln>
                  <a:noFill/>
                </a:ln>
                <a:effectLst/>
                <a:uLnTx/>
                <a:uFillTx/>
                <a:latin typeface="Aptos" panose="020B0004020202020204" pitchFamily="34" charset="0"/>
                <a:ea typeface="Alfabet" pitchFamily="2" charset="0"/>
              </a:rPr>
              <a:t>h</a:t>
            </a:r>
            <a:r>
              <a:rPr kumimoji="0" lang="en-US" sz="9600" u="none" strike="noStrike" kern="1200" cap="none" spc="-600" normalizeH="0" noProof="0">
                <a:ln>
                  <a:noFill/>
                </a:ln>
                <a:effectLst/>
                <a:uLnTx/>
                <a:uFillTx/>
                <a:latin typeface="Aptos" panose="020B0004020202020204" pitchFamily="34" charset="0"/>
                <a:ea typeface="Alfabet" pitchFamily="2" charset="0"/>
              </a:rPr>
              <a:t>a</a:t>
            </a:r>
            <a:r>
              <a:rPr kumimoji="0" lang="en-US" sz="9600" u="none" strike="noStrike" kern="1200" cap="none" spc="-450" normalizeH="0" noProof="0">
                <a:ln>
                  <a:noFill/>
                </a:ln>
                <a:effectLst/>
                <a:uLnTx/>
                <a:uFillTx/>
                <a:latin typeface="Aptos" panose="020B0004020202020204" pitchFamily="34" charset="0"/>
                <a:ea typeface="Alfabet" pitchFamily="2" charset="0"/>
              </a:rPr>
              <a:t>n</a:t>
            </a:r>
            <a:r>
              <a:rPr kumimoji="0" lang="en-US" sz="9600" u="none" strike="noStrike" kern="1200" cap="none" spc="-600" normalizeH="0" noProof="0">
                <a:ln>
                  <a:noFill/>
                </a:ln>
                <a:effectLst/>
                <a:uLnTx/>
                <a:uFillTx/>
                <a:latin typeface="Aptos" panose="020B0004020202020204" pitchFamily="34" charset="0"/>
                <a:ea typeface="Alfabet" pitchFamily="2" charset="0"/>
              </a:rPr>
              <a:t>k  </a:t>
            </a:r>
            <a:r>
              <a:rPr kumimoji="0" lang="en-US" sz="9600" u="none" strike="noStrike" kern="1200" cap="none" spc="-80" normalizeH="0" noProof="0">
                <a:ln>
                  <a:noFill/>
                </a:ln>
                <a:effectLst/>
                <a:uLnTx/>
                <a:uFillTx/>
                <a:latin typeface="Aptos" panose="020B0004020202020204" pitchFamily="34" charset="0"/>
                <a:ea typeface="Alfabet" pitchFamily="2" charset="0"/>
              </a:rPr>
              <a:t>y</a:t>
            </a:r>
            <a:r>
              <a:rPr lang="en-US" sz="9600" spc="-300">
                <a:latin typeface="Aptos" panose="020B0004020202020204" pitchFamily="34" charset="0"/>
                <a:ea typeface="Alfabet" pitchFamily="2" charset="0"/>
              </a:rPr>
              <a:t>o</a:t>
            </a:r>
            <a:r>
              <a:rPr kumimoji="0" lang="en-US" sz="9600" u="none" strike="noStrike" kern="1200" cap="none" spc="-300" normalizeH="0" noProof="0">
                <a:ln>
                  <a:noFill/>
                </a:ln>
                <a:effectLst/>
                <a:uLnTx/>
                <a:uFillTx/>
                <a:latin typeface="Aptos" panose="020B0004020202020204" pitchFamily="34" charset="0"/>
                <a:ea typeface="Alfabet" pitchFamily="2" charset="0"/>
              </a:rPr>
              <a:t>u</a:t>
            </a:r>
          </a:p>
        </p:txBody>
      </p:sp>
      <p:sp>
        <p:nvSpPr>
          <p:cNvPr id="4" name="TextBox 3">
            <a:extLst>
              <a:ext uri="{FF2B5EF4-FFF2-40B4-BE49-F238E27FC236}">
                <a16:creationId xmlns:a16="http://schemas.microsoft.com/office/drawing/2014/main" id="{58C904C5-CF09-901C-0409-22AE7AA4BACE}"/>
              </a:ext>
            </a:extLst>
          </p:cNvPr>
          <p:cNvSpPr txBox="1"/>
          <p:nvPr userDrawn="1"/>
        </p:nvSpPr>
        <p:spPr bwMode="gray">
          <a:xfrm>
            <a:off x="480927" y="3934635"/>
            <a:ext cx="3789063" cy="65402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Nothing in these materials is an offer to sell any of the components 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Qualcomm Technologies, Inc. and/or its affiliated 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Qualcomm</a:t>
            </a:r>
            <a:r>
              <a:rPr kumimoji="0" lang="zh-TW" alt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and</a:t>
            </a:r>
            <a:r>
              <a:rPr kumimoji="0" lang="zh-TW" alt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Snapdragon</a:t>
            </a:r>
            <a:r>
              <a:rPr kumimoji="0" lang="zh-TW" alt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are</a:t>
            </a: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trademark</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s</a:t>
            </a: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or registered trademark</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s</a:t>
            </a: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of Qualcomm Incorporated. </a:t>
            </a:r>
            <a:b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b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Other products and brand names may be trademarks or registered trademarks of their respective owners.</a:t>
            </a:r>
          </a:p>
          <a:p>
            <a:pPr marL="0" marR="0" lvl="0" indent="0" algn="l" defTabSz="914400" rtl="0" eaLnBrk="1" fontAlgn="auto" latinLnBrk="0" hangingPunct="1">
              <a:lnSpc>
                <a:spcPct val="100000"/>
              </a:lnSpc>
              <a:spcBef>
                <a:spcPts val="400"/>
              </a:spcBef>
              <a:spcAft>
                <a:spcPts val="0"/>
              </a:spcAft>
              <a:buClrTx/>
              <a:buSzTx/>
              <a:buFontTx/>
              <a:buNone/>
              <a:tabLst/>
              <a:defRPr/>
            </a:pPr>
            <a:endPar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endParaRPr>
          </a:p>
        </p:txBody>
      </p:sp>
      <p:sp>
        <p:nvSpPr>
          <p:cNvPr id="5" name="TextBox 4">
            <a:extLst>
              <a:ext uri="{FF2B5EF4-FFF2-40B4-BE49-F238E27FC236}">
                <a16:creationId xmlns:a16="http://schemas.microsoft.com/office/drawing/2014/main" id="{9AD3167D-B67D-2259-C2CB-D5F07DD61617}"/>
              </a:ext>
            </a:extLst>
          </p:cNvPr>
          <p:cNvSpPr txBox="1"/>
          <p:nvPr userDrawn="1"/>
        </p:nvSpPr>
        <p:spPr bwMode="gray">
          <a:xfrm>
            <a:off x="480927" y="4751064"/>
            <a:ext cx="4172353" cy="1002839"/>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t>References in this presentation to “Qualcomm” may mean Qualcomm Incorporated,</a:t>
            </a:r>
            <a:b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br>
            <a: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t>Qualcomm Technologies, Inc., and/or other subsidiaries or business units within</a:t>
            </a:r>
            <a:b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br>
            <a: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t>Snapdragon and Qualcomm branded products are products of Qualcomm Technologies, Inc. and/or its subsidiaries. Qualcomm patented technologies are licensed by Qualcomm Incorporated. </a:t>
            </a:r>
          </a:p>
          <a:p>
            <a:pPr marL="0" marR="0" lvl="0" indent="0" algn="l" defTabSz="914400" rtl="0" eaLnBrk="1" fontAlgn="auto" latinLnBrk="0" hangingPunct="1">
              <a:lnSpc>
                <a:spcPct val="100000"/>
              </a:lnSpc>
              <a:spcBef>
                <a:spcPts val="400"/>
              </a:spcBef>
              <a:spcAft>
                <a:spcPts val="0"/>
              </a:spcAft>
              <a:buClrTx/>
              <a:buSzTx/>
              <a:buFontTx/>
              <a:buNone/>
              <a:tabLst/>
              <a:defRPr/>
            </a:pPr>
            <a:endParaRPr kumimoji="0" lang="en-US" sz="650" u="none" strike="noStrike" kern="1200" cap="none" spc="0" normalizeH="0" baseline="0" noProof="0">
              <a:ln>
                <a:noFill/>
              </a:ln>
              <a:effectLst/>
              <a:uLnTx/>
              <a:uFillTx/>
              <a:latin typeface="Aptos" panose="020B0004020202020204" pitchFamily="34" charset="0"/>
              <a:ea typeface="Alfabet" pitchFamily="2" charset="0"/>
              <a:cs typeface="+mn-cs"/>
            </a:endParaRPr>
          </a:p>
        </p:txBody>
      </p:sp>
      <p:sp>
        <p:nvSpPr>
          <p:cNvPr id="6" name="TextBox 5">
            <a:extLst>
              <a:ext uri="{FF2B5EF4-FFF2-40B4-BE49-F238E27FC236}">
                <a16:creationId xmlns:a16="http://schemas.microsoft.com/office/drawing/2014/main" id="{D6733015-9BF4-02D9-2D5A-6B82CB5A8E11}"/>
              </a:ext>
            </a:extLst>
          </p:cNvPr>
          <p:cNvSpPr txBox="1"/>
          <p:nvPr userDrawn="1"/>
        </p:nvSpPr>
        <p:spPr bwMode="gray">
          <a:xfrm>
            <a:off x="481013" y="6100661"/>
            <a:ext cx="3127218" cy="150362"/>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900" u="none" strike="noStrike" kern="1200" cap="none" spc="0" normalizeH="0" baseline="0" noProof="0">
                <a:ln>
                  <a:noFill/>
                </a:ln>
                <a:effectLst/>
                <a:uLnTx/>
                <a:uFillTx/>
                <a:latin typeface="Aptos" panose="020B0004020202020204" pitchFamily="34" charset="0"/>
                <a:ea typeface="Alfabet" pitchFamily="2" charset="0"/>
                <a:cs typeface="+mn-cs"/>
              </a:rPr>
              <a:t>Follow us on:</a:t>
            </a:r>
          </a:p>
        </p:txBody>
      </p:sp>
      <p:sp>
        <p:nvSpPr>
          <p:cNvPr id="7" name="TextBox 6">
            <a:extLst>
              <a:ext uri="{FF2B5EF4-FFF2-40B4-BE49-F238E27FC236}">
                <a16:creationId xmlns:a16="http://schemas.microsoft.com/office/drawing/2014/main" id="{CAFD8E40-2929-3D88-B76D-DD16806A308C}"/>
              </a:ext>
            </a:extLst>
          </p:cNvPr>
          <p:cNvSpPr txBox="1"/>
          <p:nvPr userDrawn="1"/>
        </p:nvSpPr>
        <p:spPr>
          <a:xfrm>
            <a:off x="389712" y="6209771"/>
            <a:ext cx="4184203" cy="242374"/>
          </a:xfrm>
          <a:prstGeom prst="rect">
            <a:avLst/>
          </a:prstGeom>
          <a:noFill/>
        </p:spPr>
        <p:txBody>
          <a:bodyPr wrap="square">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900" u="none" strike="noStrike" kern="1200" cap="none" spc="0" normalizeH="0" baseline="0" noProof="0">
                <a:ln>
                  <a:noFill/>
                </a:ln>
                <a:effectLst/>
                <a:uLnTx/>
                <a:uFillTx/>
                <a:latin typeface="Aptos" panose="020B0004020202020204" pitchFamily="34" charset="0"/>
                <a:ea typeface="Alfabet" pitchFamily="2" charset="0"/>
                <a:cs typeface="+mn-cs"/>
              </a:rPr>
              <a:t>For more information, visit us at </a:t>
            </a:r>
            <a:r>
              <a:rPr kumimoji="0" lang="en-US" sz="900" u="none" strike="noStrike" kern="1200" cap="none" spc="0" normalizeH="0" baseline="0" noProof="0" err="1">
                <a:ln>
                  <a:noFill/>
                </a:ln>
                <a:effectLst/>
                <a:uLnTx/>
                <a:uFillTx/>
                <a:latin typeface="Aptos" panose="020B0004020202020204" pitchFamily="34" charset="0"/>
                <a:ea typeface="Alfabet" pitchFamily="2" charset="0"/>
                <a:cs typeface="+mn-cs"/>
              </a:rPr>
              <a:t>qualcomm.com</a:t>
            </a:r>
            <a:r>
              <a:rPr kumimoji="0" lang="en-US" sz="900" u="none" strike="noStrike" kern="1200" cap="none" spc="0" normalizeH="0" baseline="0" noProof="0">
                <a:ln>
                  <a:noFill/>
                </a:ln>
                <a:effectLst/>
                <a:uLnTx/>
                <a:uFillTx/>
                <a:latin typeface="Aptos" panose="020B0004020202020204" pitchFamily="34" charset="0"/>
                <a:ea typeface="Alfabet" pitchFamily="2" charset="0"/>
                <a:cs typeface="+mn-cs"/>
              </a:rPr>
              <a:t> &amp; </a:t>
            </a:r>
            <a:r>
              <a:rPr kumimoji="0" lang="en-US" sz="900" u="none" strike="noStrike" kern="1200" cap="none" spc="0" normalizeH="0" baseline="0" noProof="0" err="1">
                <a:ln>
                  <a:noFill/>
                </a:ln>
                <a:effectLst/>
                <a:uLnTx/>
                <a:uFillTx/>
                <a:latin typeface="Aptos" panose="020B0004020202020204" pitchFamily="34" charset="0"/>
                <a:ea typeface="Alfabet" pitchFamily="2" charset="0"/>
                <a:cs typeface="+mn-cs"/>
              </a:rPr>
              <a:t>qualcomm.com</a:t>
            </a:r>
            <a:r>
              <a:rPr kumimoji="0" lang="en-US" sz="900" u="none" strike="noStrike" kern="1200" cap="none" spc="0" normalizeH="0" baseline="0" noProof="0">
                <a:ln>
                  <a:noFill/>
                </a:ln>
                <a:effectLst/>
                <a:uLnTx/>
                <a:uFillTx/>
                <a:latin typeface="Aptos" panose="020B0004020202020204" pitchFamily="34" charset="0"/>
                <a:ea typeface="Alfabet" pitchFamily="2" charset="0"/>
                <a:cs typeface="+mn-cs"/>
              </a:rPr>
              <a:t>/blog</a:t>
            </a:r>
          </a:p>
        </p:txBody>
      </p:sp>
      <p:grpSp>
        <p:nvGrpSpPr>
          <p:cNvPr id="8" name="Group 7">
            <a:extLst>
              <a:ext uri="{FF2B5EF4-FFF2-40B4-BE49-F238E27FC236}">
                <a16:creationId xmlns:a16="http://schemas.microsoft.com/office/drawing/2014/main" id="{DC2BA5B9-32D0-B4D3-31C5-940933363930}"/>
              </a:ext>
            </a:extLst>
          </p:cNvPr>
          <p:cNvGrpSpPr/>
          <p:nvPr userDrawn="1"/>
        </p:nvGrpSpPr>
        <p:grpSpPr>
          <a:xfrm>
            <a:off x="1205032" y="6126885"/>
            <a:ext cx="817893" cy="93682"/>
            <a:chOff x="1300130" y="6126885"/>
            <a:chExt cx="817893" cy="93682"/>
          </a:xfrm>
        </p:grpSpPr>
        <p:grpSp>
          <p:nvGrpSpPr>
            <p:cNvPr id="9" name="Group 5">
              <a:extLst>
                <a:ext uri="{FF2B5EF4-FFF2-40B4-BE49-F238E27FC236}">
                  <a16:creationId xmlns:a16="http://schemas.microsoft.com/office/drawing/2014/main" id="{3BF5268F-6D68-1917-4372-D995E148B3D8}"/>
                </a:ext>
              </a:extLst>
            </p:cNvPr>
            <p:cNvGrpSpPr>
              <a:grpSpLocks noChangeAspect="1"/>
            </p:cNvGrpSpPr>
            <p:nvPr/>
          </p:nvGrpSpPr>
          <p:grpSpPr bwMode="gray">
            <a:xfrm>
              <a:off x="1300130" y="6126885"/>
              <a:ext cx="94798" cy="93682"/>
              <a:chOff x="3331" y="1656"/>
              <a:chExt cx="1020" cy="1008"/>
            </a:xfrm>
            <a:solidFill>
              <a:schemeClr val="tx1"/>
            </a:solidFill>
          </p:grpSpPr>
          <p:sp>
            <p:nvSpPr>
              <p:cNvPr id="17" name="Freeform 6">
                <a:extLst>
                  <a:ext uri="{FF2B5EF4-FFF2-40B4-BE49-F238E27FC236}">
                    <a16:creationId xmlns:a16="http://schemas.microsoft.com/office/drawing/2014/main" id="{3B4391A0-4D50-9169-D3E1-D5541F0F6095}"/>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u="none" strike="noStrike" kern="0" cap="none" spc="0" normalizeH="0" baseline="0" noProof="0">
                  <a:ln>
                    <a:noFill/>
                  </a:ln>
                  <a:effectLst/>
                  <a:uLnTx/>
                  <a:uFillTx/>
                  <a:latin typeface="Aptos" panose="020B0004020202020204" pitchFamily="34" charset="0"/>
                  <a:ea typeface="Alfabet" pitchFamily="2" charset="0"/>
                  <a:cs typeface="+mn-cs"/>
                </a:endParaRPr>
              </a:p>
            </p:txBody>
          </p:sp>
          <p:sp>
            <p:nvSpPr>
              <p:cNvPr id="18" name="Freeform 7">
                <a:extLst>
                  <a:ext uri="{FF2B5EF4-FFF2-40B4-BE49-F238E27FC236}">
                    <a16:creationId xmlns:a16="http://schemas.microsoft.com/office/drawing/2014/main" id="{40BEAF68-D3D4-D207-309D-6001397EE346}"/>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u="none" strike="noStrike" kern="0" cap="none" spc="0" normalizeH="0" baseline="0" noProof="0">
                  <a:ln>
                    <a:noFill/>
                  </a:ln>
                  <a:effectLst/>
                  <a:uLnTx/>
                  <a:uFillTx/>
                  <a:latin typeface="Aptos" panose="020B0004020202020204" pitchFamily="34" charset="0"/>
                  <a:ea typeface="Alfabet" pitchFamily="2" charset="0"/>
                  <a:cs typeface="+mn-cs"/>
                </a:endParaRPr>
              </a:p>
            </p:txBody>
          </p:sp>
        </p:grpSp>
        <p:grpSp>
          <p:nvGrpSpPr>
            <p:cNvPr id="10" name="Group 4">
              <a:extLst>
                <a:ext uri="{FF2B5EF4-FFF2-40B4-BE49-F238E27FC236}">
                  <a16:creationId xmlns:a16="http://schemas.microsoft.com/office/drawing/2014/main" id="{274B1A01-2610-8398-DC38-5F6C0A50AF64}"/>
                </a:ext>
              </a:extLst>
            </p:cNvPr>
            <p:cNvGrpSpPr>
              <a:grpSpLocks noChangeAspect="1"/>
            </p:cNvGrpSpPr>
            <p:nvPr/>
          </p:nvGrpSpPr>
          <p:grpSpPr bwMode="auto">
            <a:xfrm>
              <a:off x="1640695" y="6127230"/>
              <a:ext cx="92914" cy="92992"/>
              <a:chOff x="2653" y="972"/>
              <a:chExt cx="2372" cy="2374"/>
            </a:xfrm>
            <a:solidFill>
              <a:schemeClr val="tx1"/>
            </a:solidFill>
          </p:grpSpPr>
          <p:sp>
            <p:nvSpPr>
              <p:cNvPr id="14" name="Freeform 5">
                <a:extLst>
                  <a:ext uri="{FF2B5EF4-FFF2-40B4-BE49-F238E27FC236}">
                    <a16:creationId xmlns:a16="http://schemas.microsoft.com/office/drawing/2014/main" id="{68802D42-C0F1-DAF9-8B74-77C13FA40FE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Aptos" panose="020B0004020202020204" pitchFamily="34" charset="0"/>
                  <a:ea typeface="Alfabet" pitchFamily="2" charset="0"/>
                </a:endParaRPr>
              </a:p>
            </p:txBody>
          </p:sp>
          <p:sp>
            <p:nvSpPr>
              <p:cNvPr id="15" name="Freeform 6">
                <a:extLst>
                  <a:ext uri="{FF2B5EF4-FFF2-40B4-BE49-F238E27FC236}">
                    <a16:creationId xmlns:a16="http://schemas.microsoft.com/office/drawing/2014/main" id="{511AB5E8-AF45-535E-DBEE-21EA3AA4AC1B}"/>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Aptos" panose="020B0004020202020204" pitchFamily="34" charset="0"/>
                  <a:ea typeface="Alfabet" pitchFamily="2" charset="0"/>
                </a:endParaRPr>
              </a:p>
            </p:txBody>
          </p:sp>
          <p:sp>
            <p:nvSpPr>
              <p:cNvPr id="16" name="Oval 7">
                <a:extLst>
                  <a:ext uri="{FF2B5EF4-FFF2-40B4-BE49-F238E27FC236}">
                    <a16:creationId xmlns:a16="http://schemas.microsoft.com/office/drawing/2014/main" id="{5A2B3252-69E6-21D8-7B9C-8CACF53B9BA3}"/>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Aptos" panose="020B0004020202020204" pitchFamily="34" charset="0"/>
                  <a:ea typeface="Alfabet" pitchFamily="2" charset="0"/>
                </a:endParaRPr>
              </a:p>
            </p:txBody>
          </p:sp>
        </p:grpSp>
        <p:pic>
          <p:nvPicPr>
            <p:cNvPr id="11" name="Graphic 10">
              <a:extLst>
                <a:ext uri="{FF2B5EF4-FFF2-40B4-BE49-F238E27FC236}">
                  <a16:creationId xmlns:a16="http://schemas.microsoft.com/office/drawing/2014/main" id="{EDEA13E0-DF26-3A35-755F-EB1D2F7140E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0838" y="6131300"/>
              <a:ext cx="122931" cy="84852"/>
            </a:xfrm>
            <a:prstGeom prst="rect">
              <a:avLst/>
            </a:prstGeom>
          </p:spPr>
        </p:pic>
        <p:pic>
          <p:nvPicPr>
            <p:cNvPr id="12" name="Graphic 11">
              <a:extLst>
                <a:ext uri="{FF2B5EF4-FFF2-40B4-BE49-F238E27FC236}">
                  <a16:creationId xmlns:a16="http://schemas.microsoft.com/office/drawing/2014/main" id="{B54DF270-EBC5-95DA-8346-7100B18EC91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23789" y="6126885"/>
              <a:ext cx="94234" cy="93682"/>
            </a:xfrm>
            <a:prstGeom prst="rect">
              <a:avLst/>
            </a:prstGeom>
          </p:spPr>
        </p:pic>
        <p:pic>
          <p:nvPicPr>
            <p:cNvPr id="13" name="Graphic 12">
              <a:extLst>
                <a:ext uri="{FF2B5EF4-FFF2-40B4-BE49-F238E27FC236}">
                  <a16:creationId xmlns:a16="http://schemas.microsoft.com/office/drawing/2014/main" id="{1D7C89CA-3D39-A79E-E143-FE65F0C89E2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476872" y="6131572"/>
              <a:ext cx="84309" cy="84309"/>
            </a:xfrm>
            <a:prstGeom prst="rect">
              <a:avLst/>
            </a:prstGeom>
          </p:spPr>
        </p:pic>
      </p:grpSp>
      <p:pic>
        <p:nvPicPr>
          <p:cNvPr id="24" name="Graphic 23">
            <a:extLst>
              <a:ext uri="{FF2B5EF4-FFF2-40B4-BE49-F238E27FC236}">
                <a16:creationId xmlns:a16="http://schemas.microsoft.com/office/drawing/2014/main" id="{1EBB4BF9-FEEC-4175-585A-2715E84D1EB5}"/>
              </a:ext>
            </a:extLst>
          </p:cNvPr>
          <p:cNvPicPr>
            <a:picLocks noChangeAspect="1"/>
          </p:cNvPicPr>
          <p:nvPr/>
        </p:nvPicPr>
        <p:blipFill>
          <a:blip r:embed="rId8">
            <a:extLst>
              <a:ext uri="{96DAC541-7B7A-43D3-8B79-37D633B846F1}">
                <asvg:svgBlip xmlns:asvg="http://schemas.microsoft.com/office/drawing/2016/SVG/main" r:embed="rId9"/>
              </a:ext>
            </a:extLst>
          </a:blip>
          <a:srcRect t="31605" r="39224"/>
          <a:stretch>
            <a:fillRect/>
          </a:stretch>
        </p:blipFill>
        <p:spPr>
          <a:xfrm>
            <a:off x="6684852" y="0"/>
            <a:ext cx="5507148" cy="6197600"/>
          </a:xfrm>
          <a:custGeom>
            <a:avLst/>
            <a:gdLst>
              <a:gd name="connsiteX0" fmla="*/ 0 w 5507148"/>
              <a:gd name="connsiteY0" fmla="*/ 0 h 6197600"/>
              <a:gd name="connsiteX1" fmla="*/ 147022 w 5507148"/>
              <a:gd name="connsiteY1" fmla="*/ 0 h 6197600"/>
              <a:gd name="connsiteX2" fmla="*/ 5507148 w 5507148"/>
              <a:gd name="connsiteY2" fmla="*/ 0 h 6197600"/>
              <a:gd name="connsiteX3" fmla="*/ 5507148 w 5507148"/>
              <a:gd name="connsiteY3" fmla="*/ 6197600 h 6197600"/>
              <a:gd name="connsiteX4" fmla="*/ 0 w 5507148"/>
              <a:gd name="connsiteY4" fmla="*/ 6197600 h 619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7148" h="6197600">
                <a:moveTo>
                  <a:pt x="0" y="0"/>
                </a:moveTo>
                <a:lnTo>
                  <a:pt x="147022" y="0"/>
                </a:lnTo>
                <a:lnTo>
                  <a:pt x="5507148" y="0"/>
                </a:lnTo>
                <a:lnTo>
                  <a:pt x="5507148" y="6197600"/>
                </a:lnTo>
                <a:lnTo>
                  <a:pt x="0" y="6197600"/>
                </a:lnTo>
                <a:close/>
              </a:path>
            </a:pathLst>
          </a:custGeom>
        </p:spPr>
      </p:pic>
      <p:pic>
        <p:nvPicPr>
          <p:cNvPr id="21" name="Picture 2">
            <a:extLst>
              <a:ext uri="{FF2B5EF4-FFF2-40B4-BE49-F238E27FC236}">
                <a16:creationId xmlns:a16="http://schemas.microsoft.com/office/drawing/2014/main" id="{7FDF1ADE-EF76-ABDC-A94C-B4B22DDF49A4}"/>
              </a:ext>
            </a:extLst>
          </p:cNvPr>
          <p:cNvPicPr>
            <a:picLocks noChangeAspect="1" noChangeArrowheads="1"/>
          </p:cNvPicPr>
          <p:nvPr/>
        </p:nvPicPr>
        <p:blipFill rotWithShape="1">
          <a:blip r:embed="rId10" cstate="email">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rcRect/>
          <a:stretch/>
        </p:blipFill>
        <p:spPr bwMode="auto">
          <a:xfrm>
            <a:off x="10895722" y="1322746"/>
            <a:ext cx="693024" cy="760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85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hank you_Qualcomm Blue">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8D38E5-491C-399E-B737-E4CB35E93811}"/>
              </a:ext>
            </a:extLst>
          </p:cNvPr>
          <p:cNvSpPr txBox="1"/>
          <p:nvPr userDrawn="1"/>
        </p:nvSpPr>
        <p:spPr bwMode="gray">
          <a:xfrm>
            <a:off x="343609" y="2435884"/>
            <a:ext cx="8725779" cy="130125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9600" u="none" strike="noStrike" kern="1200" cap="none" spc="-300" normalizeH="0" noProof="0">
                <a:ln>
                  <a:noFill/>
                </a:ln>
                <a:effectLst/>
                <a:uLnTx/>
                <a:uFillTx/>
                <a:latin typeface="Aptos" panose="020B0004020202020204" pitchFamily="34" charset="0"/>
                <a:ea typeface="Alfabet" pitchFamily="2" charset="0"/>
              </a:rPr>
              <a:t>T</a:t>
            </a:r>
            <a:r>
              <a:rPr kumimoji="0" lang="en-US" sz="9600" u="none" strike="noStrike" kern="1200" cap="none" spc="-300" normalizeH="0" baseline="0" noProof="0">
                <a:ln>
                  <a:noFill/>
                </a:ln>
                <a:effectLst/>
                <a:uLnTx/>
                <a:uFillTx/>
                <a:latin typeface="Aptos" panose="020B0004020202020204" pitchFamily="34" charset="0"/>
                <a:ea typeface="Alfabet" pitchFamily="2" charset="0"/>
              </a:rPr>
              <a:t>h</a:t>
            </a:r>
            <a:r>
              <a:rPr kumimoji="0" lang="en-US" sz="9600" u="none" strike="noStrike" kern="1200" cap="none" spc="-600" normalizeH="0" noProof="0">
                <a:ln>
                  <a:noFill/>
                </a:ln>
                <a:effectLst/>
                <a:uLnTx/>
                <a:uFillTx/>
                <a:latin typeface="Aptos" panose="020B0004020202020204" pitchFamily="34" charset="0"/>
                <a:ea typeface="Alfabet" pitchFamily="2" charset="0"/>
              </a:rPr>
              <a:t>a</a:t>
            </a:r>
            <a:r>
              <a:rPr kumimoji="0" lang="en-US" sz="9600" u="none" strike="noStrike" kern="1200" cap="none" spc="-450" normalizeH="0" noProof="0">
                <a:ln>
                  <a:noFill/>
                </a:ln>
                <a:effectLst/>
                <a:uLnTx/>
                <a:uFillTx/>
                <a:latin typeface="Aptos" panose="020B0004020202020204" pitchFamily="34" charset="0"/>
                <a:ea typeface="Alfabet" pitchFamily="2" charset="0"/>
              </a:rPr>
              <a:t>n</a:t>
            </a:r>
            <a:r>
              <a:rPr kumimoji="0" lang="en-US" sz="9600" u="none" strike="noStrike" kern="1200" cap="none" spc="-600" normalizeH="0" noProof="0">
                <a:ln>
                  <a:noFill/>
                </a:ln>
                <a:effectLst/>
                <a:uLnTx/>
                <a:uFillTx/>
                <a:latin typeface="Aptos" panose="020B0004020202020204" pitchFamily="34" charset="0"/>
                <a:ea typeface="Alfabet" pitchFamily="2" charset="0"/>
              </a:rPr>
              <a:t>k  </a:t>
            </a:r>
            <a:r>
              <a:rPr kumimoji="0" lang="en-US" sz="9600" u="none" strike="noStrike" kern="1200" cap="none" spc="-80" normalizeH="0" noProof="0">
                <a:ln>
                  <a:noFill/>
                </a:ln>
                <a:effectLst/>
                <a:uLnTx/>
                <a:uFillTx/>
                <a:latin typeface="Aptos" panose="020B0004020202020204" pitchFamily="34" charset="0"/>
                <a:ea typeface="Alfabet" pitchFamily="2" charset="0"/>
              </a:rPr>
              <a:t>y</a:t>
            </a:r>
            <a:r>
              <a:rPr lang="en-US" sz="9600" spc="-300">
                <a:latin typeface="Aptos" panose="020B0004020202020204" pitchFamily="34" charset="0"/>
                <a:ea typeface="Alfabet" pitchFamily="2" charset="0"/>
              </a:rPr>
              <a:t>o</a:t>
            </a:r>
            <a:r>
              <a:rPr kumimoji="0" lang="en-US" sz="9600" u="none" strike="noStrike" kern="1200" cap="none" spc="-300" normalizeH="0" noProof="0">
                <a:ln>
                  <a:noFill/>
                </a:ln>
                <a:effectLst/>
                <a:uLnTx/>
                <a:uFillTx/>
                <a:latin typeface="Aptos" panose="020B0004020202020204" pitchFamily="34" charset="0"/>
                <a:ea typeface="Alfabet" pitchFamily="2" charset="0"/>
              </a:rPr>
              <a:t>u</a:t>
            </a:r>
          </a:p>
        </p:txBody>
      </p:sp>
      <p:sp>
        <p:nvSpPr>
          <p:cNvPr id="4" name="TextBox 3">
            <a:extLst>
              <a:ext uri="{FF2B5EF4-FFF2-40B4-BE49-F238E27FC236}">
                <a16:creationId xmlns:a16="http://schemas.microsoft.com/office/drawing/2014/main" id="{58C904C5-CF09-901C-0409-22AE7AA4BACE}"/>
              </a:ext>
            </a:extLst>
          </p:cNvPr>
          <p:cNvSpPr txBox="1"/>
          <p:nvPr userDrawn="1"/>
        </p:nvSpPr>
        <p:spPr bwMode="gray">
          <a:xfrm>
            <a:off x="480927" y="3934635"/>
            <a:ext cx="3789063" cy="65402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Nothing in these materials is an offer to sell any of the components 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Qualcomm Technologies, Inc. and/or its affiliated 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Qualcomm</a:t>
            </a:r>
            <a:r>
              <a:rPr kumimoji="0" lang="zh-TW" alt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and</a:t>
            </a:r>
            <a:r>
              <a:rPr kumimoji="0" lang="zh-TW" alt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Snapdragon</a:t>
            </a:r>
            <a:r>
              <a:rPr kumimoji="0" lang="zh-TW" alt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are</a:t>
            </a: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trademark</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s</a:t>
            </a: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or registered trademark</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s</a:t>
            </a: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of Qualcomm Incorporated. </a:t>
            </a:r>
            <a:b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b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Other products and brand names may be trademarks or registered trademarks of their respective owners.</a:t>
            </a:r>
          </a:p>
          <a:p>
            <a:pPr marL="0" marR="0" lvl="0" indent="0" algn="l" defTabSz="914400" rtl="0" eaLnBrk="1" fontAlgn="auto" latinLnBrk="0" hangingPunct="1">
              <a:lnSpc>
                <a:spcPct val="100000"/>
              </a:lnSpc>
              <a:spcBef>
                <a:spcPts val="400"/>
              </a:spcBef>
              <a:spcAft>
                <a:spcPts val="0"/>
              </a:spcAft>
              <a:buClrTx/>
              <a:buSzTx/>
              <a:buFontTx/>
              <a:buNone/>
              <a:tabLst/>
              <a:defRPr/>
            </a:pPr>
            <a:endPar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endParaRPr>
          </a:p>
        </p:txBody>
      </p:sp>
      <p:sp>
        <p:nvSpPr>
          <p:cNvPr id="5" name="TextBox 4">
            <a:extLst>
              <a:ext uri="{FF2B5EF4-FFF2-40B4-BE49-F238E27FC236}">
                <a16:creationId xmlns:a16="http://schemas.microsoft.com/office/drawing/2014/main" id="{9AD3167D-B67D-2259-C2CB-D5F07DD61617}"/>
              </a:ext>
            </a:extLst>
          </p:cNvPr>
          <p:cNvSpPr txBox="1"/>
          <p:nvPr userDrawn="1"/>
        </p:nvSpPr>
        <p:spPr bwMode="gray">
          <a:xfrm>
            <a:off x="480927" y="4751064"/>
            <a:ext cx="4172353" cy="1002839"/>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t>References in this presentation to “Qualcomm” may mean Qualcomm Incorporated,</a:t>
            </a:r>
            <a:b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br>
            <a: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t>Qualcomm Technologies, Inc., and/or other subsidiaries or business units within</a:t>
            </a:r>
            <a:b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br>
            <a: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t>Snapdragon and Qualcomm branded products are products of Qualcomm Technologies, Inc. and/or its subsidiaries. Qualcomm patented technologies are licensed by Qualcomm Incorporated. </a:t>
            </a:r>
          </a:p>
          <a:p>
            <a:pPr marL="0" marR="0" lvl="0" indent="0" algn="l" defTabSz="914400" rtl="0" eaLnBrk="1" fontAlgn="auto" latinLnBrk="0" hangingPunct="1">
              <a:lnSpc>
                <a:spcPct val="100000"/>
              </a:lnSpc>
              <a:spcBef>
                <a:spcPts val="400"/>
              </a:spcBef>
              <a:spcAft>
                <a:spcPts val="0"/>
              </a:spcAft>
              <a:buClrTx/>
              <a:buSzTx/>
              <a:buFontTx/>
              <a:buNone/>
              <a:tabLst/>
              <a:defRPr/>
            </a:pPr>
            <a:endParaRPr kumimoji="0" lang="en-US" sz="650" u="none" strike="noStrike" kern="1200" cap="none" spc="0" normalizeH="0" baseline="0" noProof="0">
              <a:ln>
                <a:noFill/>
              </a:ln>
              <a:effectLst/>
              <a:uLnTx/>
              <a:uFillTx/>
              <a:latin typeface="Aptos" panose="020B0004020202020204" pitchFamily="34" charset="0"/>
              <a:ea typeface="Alfabet" pitchFamily="2" charset="0"/>
              <a:cs typeface="+mn-cs"/>
            </a:endParaRPr>
          </a:p>
        </p:txBody>
      </p:sp>
      <p:sp>
        <p:nvSpPr>
          <p:cNvPr id="6" name="TextBox 5">
            <a:extLst>
              <a:ext uri="{FF2B5EF4-FFF2-40B4-BE49-F238E27FC236}">
                <a16:creationId xmlns:a16="http://schemas.microsoft.com/office/drawing/2014/main" id="{D6733015-9BF4-02D9-2D5A-6B82CB5A8E11}"/>
              </a:ext>
            </a:extLst>
          </p:cNvPr>
          <p:cNvSpPr txBox="1"/>
          <p:nvPr userDrawn="1"/>
        </p:nvSpPr>
        <p:spPr bwMode="gray">
          <a:xfrm>
            <a:off x="481013" y="6100661"/>
            <a:ext cx="3127218" cy="150362"/>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900" u="none" strike="noStrike" kern="1200" cap="none" spc="0" normalizeH="0" baseline="0" noProof="0">
                <a:ln>
                  <a:noFill/>
                </a:ln>
                <a:effectLst/>
                <a:uLnTx/>
                <a:uFillTx/>
                <a:latin typeface="Aptos" panose="020B0004020202020204" pitchFamily="34" charset="0"/>
                <a:ea typeface="Alfabet" pitchFamily="2" charset="0"/>
                <a:cs typeface="+mn-cs"/>
              </a:rPr>
              <a:t>Follow us on:</a:t>
            </a:r>
          </a:p>
        </p:txBody>
      </p:sp>
      <p:sp>
        <p:nvSpPr>
          <p:cNvPr id="7" name="TextBox 6">
            <a:extLst>
              <a:ext uri="{FF2B5EF4-FFF2-40B4-BE49-F238E27FC236}">
                <a16:creationId xmlns:a16="http://schemas.microsoft.com/office/drawing/2014/main" id="{CAFD8E40-2929-3D88-B76D-DD16806A308C}"/>
              </a:ext>
            </a:extLst>
          </p:cNvPr>
          <p:cNvSpPr txBox="1"/>
          <p:nvPr userDrawn="1"/>
        </p:nvSpPr>
        <p:spPr>
          <a:xfrm>
            <a:off x="389712" y="6209771"/>
            <a:ext cx="4184203" cy="242374"/>
          </a:xfrm>
          <a:prstGeom prst="rect">
            <a:avLst/>
          </a:prstGeom>
          <a:noFill/>
        </p:spPr>
        <p:txBody>
          <a:bodyPr wrap="square">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900" u="none" strike="noStrike" kern="1200" cap="none" spc="0" normalizeH="0" baseline="0" noProof="0">
                <a:ln>
                  <a:noFill/>
                </a:ln>
                <a:effectLst/>
                <a:uLnTx/>
                <a:uFillTx/>
                <a:latin typeface="Aptos" panose="020B0004020202020204" pitchFamily="34" charset="0"/>
                <a:ea typeface="Alfabet" pitchFamily="2" charset="0"/>
                <a:cs typeface="+mn-cs"/>
              </a:rPr>
              <a:t>For more information, visit us at </a:t>
            </a:r>
            <a:r>
              <a:rPr kumimoji="0" lang="en-US" sz="900" u="none" strike="noStrike" kern="1200" cap="none" spc="0" normalizeH="0" baseline="0" noProof="0" err="1">
                <a:ln>
                  <a:noFill/>
                </a:ln>
                <a:effectLst/>
                <a:uLnTx/>
                <a:uFillTx/>
                <a:latin typeface="Aptos" panose="020B0004020202020204" pitchFamily="34" charset="0"/>
                <a:ea typeface="Alfabet" pitchFamily="2" charset="0"/>
                <a:cs typeface="+mn-cs"/>
              </a:rPr>
              <a:t>qualcomm.com</a:t>
            </a:r>
            <a:r>
              <a:rPr kumimoji="0" lang="en-US" sz="900" u="none" strike="noStrike" kern="1200" cap="none" spc="0" normalizeH="0" baseline="0" noProof="0">
                <a:ln>
                  <a:noFill/>
                </a:ln>
                <a:effectLst/>
                <a:uLnTx/>
                <a:uFillTx/>
                <a:latin typeface="Aptos" panose="020B0004020202020204" pitchFamily="34" charset="0"/>
                <a:ea typeface="Alfabet" pitchFamily="2" charset="0"/>
                <a:cs typeface="+mn-cs"/>
              </a:rPr>
              <a:t> &amp; </a:t>
            </a:r>
            <a:r>
              <a:rPr kumimoji="0" lang="en-US" sz="900" u="none" strike="noStrike" kern="1200" cap="none" spc="0" normalizeH="0" baseline="0" noProof="0" err="1">
                <a:ln>
                  <a:noFill/>
                </a:ln>
                <a:effectLst/>
                <a:uLnTx/>
                <a:uFillTx/>
                <a:latin typeface="Aptos" panose="020B0004020202020204" pitchFamily="34" charset="0"/>
                <a:ea typeface="Alfabet" pitchFamily="2" charset="0"/>
                <a:cs typeface="+mn-cs"/>
              </a:rPr>
              <a:t>qualcomm.com</a:t>
            </a:r>
            <a:r>
              <a:rPr kumimoji="0" lang="en-US" sz="900" u="none" strike="noStrike" kern="1200" cap="none" spc="0" normalizeH="0" baseline="0" noProof="0">
                <a:ln>
                  <a:noFill/>
                </a:ln>
                <a:effectLst/>
                <a:uLnTx/>
                <a:uFillTx/>
                <a:latin typeface="Aptos" panose="020B0004020202020204" pitchFamily="34" charset="0"/>
                <a:ea typeface="Alfabet" pitchFamily="2" charset="0"/>
                <a:cs typeface="+mn-cs"/>
              </a:rPr>
              <a:t>/blog</a:t>
            </a:r>
          </a:p>
        </p:txBody>
      </p:sp>
      <p:grpSp>
        <p:nvGrpSpPr>
          <p:cNvPr id="8" name="Group 7">
            <a:extLst>
              <a:ext uri="{FF2B5EF4-FFF2-40B4-BE49-F238E27FC236}">
                <a16:creationId xmlns:a16="http://schemas.microsoft.com/office/drawing/2014/main" id="{DC2BA5B9-32D0-B4D3-31C5-940933363930}"/>
              </a:ext>
            </a:extLst>
          </p:cNvPr>
          <p:cNvGrpSpPr/>
          <p:nvPr userDrawn="1"/>
        </p:nvGrpSpPr>
        <p:grpSpPr>
          <a:xfrm>
            <a:off x="1205032" y="6126885"/>
            <a:ext cx="817893" cy="93682"/>
            <a:chOff x="1300130" y="6126885"/>
            <a:chExt cx="817893" cy="93682"/>
          </a:xfrm>
        </p:grpSpPr>
        <p:grpSp>
          <p:nvGrpSpPr>
            <p:cNvPr id="9" name="Group 5">
              <a:extLst>
                <a:ext uri="{FF2B5EF4-FFF2-40B4-BE49-F238E27FC236}">
                  <a16:creationId xmlns:a16="http://schemas.microsoft.com/office/drawing/2014/main" id="{3BF5268F-6D68-1917-4372-D995E148B3D8}"/>
                </a:ext>
              </a:extLst>
            </p:cNvPr>
            <p:cNvGrpSpPr>
              <a:grpSpLocks noChangeAspect="1"/>
            </p:cNvGrpSpPr>
            <p:nvPr/>
          </p:nvGrpSpPr>
          <p:grpSpPr bwMode="gray">
            <a:xfrm>
              <a:off x="1300130" y="6126885"/>
              <a:ext cx="94798" cy="93682"/>
              <a:chOff x="3331" y="1656"/>
              <a:chExt cx="1020" cy="1008"/>
            </a:xfrm>
            <a:solidFill>
              <a:schemeClr val="tx1"/>
            </a:solidFill>
          </p:grpSpPr>
          <p:sp>
            <p:nvSpPr>
              <p:cNvPr id="17" name="Freeform 6">
                <a:extLst>
                  <a:ext uri="{FF2B5EF4-FFF2-40B4-BE49-F238E27FC236}">
                    <a16:creationId xmlns:a16="http://schemas.microsoft.com/office/drawing/2014/main" id="{3B4391A0-4D50-9169-D3E1-D5541F0F6095}"/>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u="none" strike="noStrike" kern="0" cap="none" spc="0" normalizeH="0" baseline="0" noProof="0">
                  <a:ln>
                    <a:noFill/>
                  </a:ln>
                  <a:effectLst/>
                  <a:uLnTx/>
                  <a:uFillTx/>
                  <a:latin typeface="Aptos" panose="020B0004020202020204" pitchFamily="34" charset="0"/>
                  <a:ea typeface="Alfabet" pitchFamily="2" charset="0"/>
                  <a:cs typeface="+mn-cs"/>
                </a:endParaRPr>
              </a:p>
            </p:txBody>
          </p:sp>
          <p:sp>
            <p:nvSpPr>
              <p:cNvPr id="18" name="Freeform 7">
                <a:extLst>
                  <a:ext uri="{FF2B5EF4-FFF2-40B4-BE49-F238E27FC236}">
                    <a16:creationId xmlns:a16="http://schemas.microsoft.com/office/drawing/2014/main" id="{40BEAF68-D3D4-D207-309D-6001397EE346}"/>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u="none" strike="noStrike" kern="0" cap="none" spc="0" normalizeH="0" baseline="0" noProof="0">
                  <a:ln>
                    <a:noFill/>
                  </a:ln>
                  <a:effectLst/>
                  <a:uLnTx/>
                  <a:uFillTx/>
                  <a:latin typeface="Aptos" panose="020B0004020202020204" pitchFamily="34" charset="0"/>
                  <a:ea typeface="Alfabet" pitchFamily="2" charset="0"/>
                  <a:cs typeface="+mn-cs"/>
                </a:endParaRPr>
              </a:p>
            </p:txBody>
          </p:sp>
        </p:grpSp>
        <p:grpSp>
          <p:nvGrpSpPr>
            <p:cNvPr id="10" name="Group 4">
              <a:extLst>
                <a:ext uri="{FF2B5EF4-FFF2-40B4-BE49-F238E27FC236}">
                  <a16:creationId xmlns:a16="http://schemas.microsoft.com/office/drawing/2014/main" id="{274B1A01-2610-8398-DC38-5F6C0A50AF64}"/>
                </a:ext>
              </a:extLst>
            </p:cNvPr>
            <p:cNvGrpSpPr>
              <a:grpSpLocks noChangeAspect="1"/>
            </p:cNvGrpSpPr>
            <p:nvPr/>
          </p:nvGrpSpPr>
          <p:grpSpPr bwMode="auto">
            <a:xfrm>
              <a:off x="1640695" y="6127230"/>
              <a:ext cx="92914" cy="92992"/>
              <a:chOff x="2653" y="972"/>
              <a:chExt cx="2372" cy="2374"/>
            </a:xfrm>
            <a:solidFill>
              <a:schemeClr val="tx1"/>
            </a:solidFill>
          </p:grpSpPr>
          <p:sp>
            <p:nvSpPr>
              <p:cNvPr id="14" name="Freeform 5">
                <a:extLst>
                  <a:ext uri="{FF2B5EF4-FFF2-40B4-BE49-F238E27FC236}">
                    <a16:creationId xmlns:a16="http://schemas.microsoft.com/office/drawing/2014/main" id="{68802D42-C0F1-DAF9-8B74-77C13FA40FE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Aptos" panose="020B0004020202020204" pitchFamily="34" charset="0"/>
                  <a:ea typeface="Alfabet" pitchFamily="2" charset="0"/>
                </a:endParaRPr>
              </a:p>
            </p:txBody>
          </p:sp>
          <p:sp>
            <p:nvSpPr>
              <p:cNvPr id="15" name="Freeform 6">
                <a:extLst>
                  <a:ext uri="{FF2B5EF4-FFF2-40B4-BE49-F238E27FC236}">
                    <a16:creationId xmlns:a16="http://schemas.microsoft.com/office/drawing/2014/main" id="{511AB5E8-AF45-535E-DBEE-21EA3AA4AC1B}"/>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Aptos" panose="020B0004020202020204" pitchFamily="34" charset="0"/>
                  <a:ea typeface="Alfabet" pitchFamily="2" charset="0"/>
                </a:endParaRPr>
              </a:p>
            </p:txBody>
          </p:sp>
          <p:sp>
            <p:nvSpPr>
              <p:cNvPr id="16" name="Oval 7">
                <a:extLst>
                  <a:ext uri="{FF2B5EF4-FFF2-40B4-BE49-F238E27FC236}">
                    <a16:creationId xmlns:a16="http://schemas.microsoft.com/office/drawing/2014/main" id="{5A2B3252-69E6-21D8-7B9C-8CACF53B9BA3}"/>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Aptos" panose="020B0004020202020204" pitchFamily="34" charset="0"/>
                  <a:ea typeface="Alfabet" pitchFamily="2" charset="0"/>
                </a:endParaRPr>
              </a:p>
            </p:txBody>
          </p:sp>
        </p:grpSp>
        <p:pic>
          <p:nvPicPr>
            <p:cNvPr id="11" name="Graphic 10">
              <a:extLst>
                <a:ext uri="{FF2B5EF4-FFF2-40B4-BE49-F238E27FC236}">
                  <a16:creationId xmlns:a16="http://schemas.microsoft.com/office/drawing/2014/main" id="{EDEA13E0-DF26-3A35-755F-EB1D2F7140E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0838" y="6131300"/>
              <a:ext cx="122931" cy="84852"/>
            </a:xfrm>
            <a:prstGeom prst="rect">
              <a:avLst/>
            </a:prstGeom>
          </p:spPr>
        </p:pic>
        <p:pic>
          <p:nvPicPr>
            <p:cNvPr id="12" name="Graphic 11">
              <a:extLst>
                <a:ext uri="{FF2B5EF4-FFF2-40B4-BE49-F238E27FC236}">
                  <a16:creationId xmlns:a16="http://schemas.microsoft.com/office/drawing/2014/main" id="{B54DF270-EBC5-95DA-8346-7100B18EC91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23789" y="6126885"/>
              <a:ext cx="94234" cy="93682"/>
            </a:xfrm>
            <a:prstGeom prst="rect">
              <a:avLst/>
            </a:prstGeom>
          </p:spPr>
        </p:pic>
        <p:pic>
          <p:nvPicPr>
            <p:cNvPr id="13" name="Graphic 12">
              <a:extLst>
                <a:ext uri="{FF2B5EF4-FFF2-40B4-BE49-F238E27FC236}">
                  <a16:creationId xmlns:a16="http://schemas.microsoft.com/office/drawing/2014/main" id="{1D7C89CA-3D39-A79E-E143-FE65F0C89E2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476872" y="6131572"/>
              <a:ext cx="84309" cy="84309"/>
            </a:xfrm>
            <a:prstGeom prst="rect">
              <a:avLst/>
            </a:prstGeom>
          </p:spPr>
        </p:pic>
      </p:grpSp>
      <p:pic>
        <p:nvPicPr>
          <p:cNvPr id="24" name="Graphic 23">
            <a:extLst>
              <a:ext uri="{FF2B5EF4-FFF2-40B4-BE49-F238E27FC236}">
                <a16:creationId xmlns:a16="http://schemas.microsoft.com/office/drawing/2014/main" id="{1EBB4BF9-FEEC-4175-585A-2715E84D1EB5}"/>
              </a:ext>
            </a:extLst>
          </p:cNvPr>
          <p:cNvPicPr>
            <a:picLocks noChangeAspect="1"/>
          </p:cNvPicPr>
          <p:nvPr/>
        </p:nvPicPr>
        <p:blipFill>
          <a:blip r:embed="rId8">
            <a:extLst>
              <a:ext uri="{96DAC541-7B7A-43D3-8B79-37D633B846F1}">
                <asvg:svgBlip xmlns:asvg="http://schemas.microsoft.com/office/drawing/2016/SVG/main" r:embed="rId9"/>
              </a:ext>
            </a:extLst>
          </a:blip>
          <a:srcRect t="31605" r="39224"/>
          <a:stretch>
            <a:fillRect/>
          </a:stretch>
        </p:blipFill>
        <p:spPr>
          <a:xfrm>
            <a:off x="6684852" y="0"/>
            <a:ext cx="5507148" cy="6197600"/>
          </a:xfrm>
          <a:custGeom>
            <a:avLst/>
            <a:gdLst>
              <a:gd name="connsiteX0" fmla="*/ 0 w 5507148"/>
              <a:gd name="connsiteY0" fmla="*/ 0 h 6197600"/>
              <a:gd name="connsiteX1" fmla="*/ 147022 w 5507148"/>
              <a:gd name="connsiteY1" fmla="*/ 0 h 6197600"/>
              <a:gd name="connsiteX2" fmla="*/ 5507148 w 5507148"/>
              <a:gd name="connsiteY2" fmla="*/ 0 h 6197600"/>
              <a:gd name="connsiteX3" fmla="*/ 5507148 w 5507148"/>
              <a:gd name="connsiteY3" fmla="*/ 6197600 h 6197600"/>
              <a:gd name="connsiteX4" fmla="*/ 0 w 5507148"/>
              <a:gd name="connsiteY4" fmla="*/ 6197600 h 619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7148" h="6197600">
                <a:moveTo>
                  <a:pt x="0" y="0"/>
                </a:moveTo>
                <a:lnTo>
                  <a:pt x="147022" y="0"/>
                </a:lnTo>
                <a:lnTo>
                  <a:pt x="5507148" y="0"/>
                </a:lnTo>
                <a:lnTo>
                  <a:pt x="5507148" y="6197600"/>
                </a:lnTo>
                <a:lnTo>
                  <a:pt x="0" y="6197600"/>
                </a:lnTo>
                <a:close/>
              </a:path>
            </a:pathLst>
          </a:custGeom>
        </p:spPr>
      </p:pic>
      <p:pic>
        <p:nvPicPr>
          <p:cNvPr id="21" name="Picture 2">
            <a:extLst>
              <a:ext uri="{FF2B5EF4-FFF2-40B4-BE49-F238E27FC236}">
                <a16:creationId xmlns:a16="http://schemas.microsoft.com/office/drawing/2014/main" id="{7FDF1ADE-EF76-ABDC-A94C-B4B22DDF49A4}"/>
              </a:ext>
            </a:extLst>
          </p:cNvPr>
          <p:cNvPicPr>
            <a:picLocks noChangeAspect="1" noChangeArrowheads="1"/>
          </p:cNvPicPr>
          <p:nvPr/>
        </p:nvPicPr>
        <p:blipFill rotWithShape="1">
          <a:blip r:embed="rId10" cstate="email">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rcRect/>
          <a:stretch/>
        </p:blipFill>
        <p:spPr bwMode="auto">
          <a:xfrm>
            <a:off x="10895722" y="1322746"/>
            <a:ext cx="693024" cy="760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281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Photo+Content_Dark Blue">
    <p:bg>
      <p:bgPr>
        <a:solidFill>
          <a:schemeClr val="accent2"/>
        </a:solidFill>
        <a:effectLst/>
      </p:bgPr>
    </p:bg>
    <p:spTree>
      <p:nvGrpSpPr>
        <p:cNvPr id="1" name=""/>
        <p:cNvGrpSpPr/>
        <p:nvPr/>
      </p:nvGrpSpPr>
      <p:grpSpPr>
        <a:xfrm>
          <a:off x="0" y="0"/>
          <a:ext cx="0" cy="0"/>
          <a:chOff x="0" y="0"/>
          <a:chExt cx="0" cy="0"/>
        </a:xfrm>
      </p:grpSpPr>
      <p:sp>
        <p:nvSpPr>
          <p:cNvPr id="34" name="Text Placeholder 9">
            <a:extLst>
              <a:ext uri="{FF2B5EF4-FFF2-40B4-BE49-F238E27FC236}">
                <a16:creationId xmlns:a16="http://schemas.microsoft.com/office/drawing/2014/main" id="{C4E6416A-9559-FB3E-0BBF-7EA0AD461D64}"/>
              </a:ext>
            </a:extLst>
          </p:cNvPr>
          <p:cNvSpPr>
            <a:spLocks noGrp="1"/>
          </p:cNvSpPr>
          <p:nvPr>
            <p:ph type="body" sz="quarter" idx="14" hasCustomPrompt="1"/>
          </p:nvPr>
        </p:nvSpPr>
        <p:spPr>
          <a:xfrm>
            <a:off x="515937" y="1196975"/>
            <a:ext cx="5327651" cy="1198115"/>
          </a:xfrm>
        </p:spPr>
        <p:txBody>
          <a:bodyPr wrap="square" anchor="b">
            <a:noAutofit/>
          </a:bodyPr>
          <a:lstStyle>
            <a:lvl1pPr marL="0" indent="0">
              <a:buNone/>
              <a:defRPr sz="1300" cap="all" spc="150" baseline="0">
                <a:solidFill>
                  <a:schemeClr val="tx1"/>
                </a:solidFill>
              </a:defRPr>
            </a:lvl1pPr>
          </a:lstStyle>
          <a:p>
            <a:pPr lvl="0"/>
            <a:r>
              <a:rPr lang="en-US"/>
              <a:t>EYEBROW HEADER</a:t>
            </a:r>
          </a:p>
        </p:txBody>
      </p:sp>
      <p:sp>
        <p:nvSpPr>
          <p:cNvPr id="35" name="Title 13">
            <a:extLst>
              <a:ext uri="{FF2B5EF4-FFF2-40B4-BE49-F238E27FC236}">
                <a16:creationId xmlns:a16="http://schemas.microsoft.com/office/drawing/2014/main" id="{6E52DE1D-E1C5-FA43-157D-B6DB44997581}"/>
              </a:ext>
            </a:extLst>
          </p:cNvPr>
          <p:cNvSpPr>
            <a:spLocks noGrp="1"/>
          </p:cNvSpPr>
          <p:nvPr>
            <p:ph type="title" hasCustomPrompt="1"/>
          </p:nvPr>
        </p:nvSpPr>
        <p:spPr>
          <a:xfrm>
            <a:off x="515937" y="2711631"/>
            <a:ext cx="5327651" cy="730069"/>
          </a:xfrm>
        </p:spPr>
        <p:txBody>
          <a:bodyPr anchor="t"/>
          <a:lstStyle>
            <a:lvl1pPr algn="l" defTabSz="914400" rtl="0" eaLnBrk="1" latinLnBrk="0" hangingPunct="1">
              <a:lnSpc>
                <a:spcPct val="85000"/>
              </a:lnSpc>
              <a:spcBef>
                <a:spcPct val="0"/>
              </a:spcBef>
              <a:buNone/>
              <a:defRPr lang="en-US" sz="2800" kern="2000" spc="-50" baseline="0" dirty="0">
                <a:solidFill>
                  <a:schemeClr val="tx2"/>
                </a:solidFill>
                <a:latin typeface="+mj-lt"/>
                <a:ea typeface="+mj-ea"/>
                <a:cs typeface="+mj-cs"/>
              </a:defRPr>
            </a:lvl1pPr>
          </a:lstStyle>
          <a:p>
            <a:r>
              <a:rPr lang="en-US"/>
              <a:t>2:1 Content &amp; Photo layout </a:t>
            </a:r>
            <a:br>
              <a:rPr lang="en-US"/>
            </a:br>
            <a:r>
              <a:rPr lang="en-US"/>
              <a:t>Title 2 lines maximum</a:t>
            </a:r>
          </a:p>
        </p:txBody>
      </p:sp>
      <p:sp>
        <p:nvSpPr>
          <p:cNvPr id="5" name="Picture Placeholder 4">
            <a:extLst>
              <a:ext uri="{FF2B5EF4-FFF2-40B4-BE49-F238E27FC236}">
                <a16:creationId xmlns:a16="http://schemas.microsoft.com/office/drawing/2014/main" id="{9ECAE361-7F8C-900A-EC59-0A43B1F58E51}"/>
              </a:ext>
            </a:extLst>
          </p:cNvPr>
          <p:cNvSpPr>
            <a:spLocks noGrp="1" noChangeAspect="1"/>
          </p:cNvSpPr>
          <p:nvPr>
            <p:ph type="pic" sz="quarter" idx="12" hasCustomPrompt="1"/>
          </p:nvPr>
        </p:nvSpPr>
        <p:spPr>
          <a:xfrm>
            <a:off x="7150937" y="0"/>
            <a:ext cx="5041063" cy="6858000"/>
          </a:xfrm>
          <a:custGeom>
            <a:avLst/>
            <a:gdLst>
              <a:gd name="connsiteX0" fmla="*/ 1341684 w 5041063"/>
              <a:gd name="connsiteY0" fmla="*/ 0 h 6858000"/>
              <a:gd name="connsiteX1" fmla="*/ 5041063 w 5041063"/>
              <a:gd name="connsiteY1" fmla="*/ 0 h 6858000"/>
              <a:gd name="connsiteX2" fmla="*/ 5041063 w 5041063"/>
              <a:gd name="connsiteY2" fmla="*/ 6858000 h 6858000"/>
              <a:gd name="connsiteX3" fmla="*/ 1681589 w 5041063"/>
              <a:gd name="connsiteY3" fmla="*/ 6858000 h 6858000"/>
              <a:gd name="connsiteX4" fmla="*/ 1527585 w 5041063"/>
              <a:gd name="connsiteY4" fmla="*/ 6724571 h 6858000"/>
              <a:gd name="connsiteX5" fmla="*/ 0 w 5041063"/>
              <a:gd name="connsiteY5" fmla="*/ 3272503 h 6858000"/>
              <a:gd name="connsiteX6" fmla="*/ 1211269 w 5041063"/>
              <a:gd name="connsiteY6" fmla="*/ 136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1063" h="6858000">
                <a:moveTo>
                  <a:pt x="1341684" y="0"/>
                </a:moveTo>
                <a:lnTo>
                  <a:pt x="5041063" y="0"/>
                </a:lnTo>
                <a:lnTo>
                  <a:pt x="5041063" y="6858000"/>
                </a:lnTo>
                <a:lnTo>
                  <a:pt x="1681589" y="6858000"/>
                </a:lnTo>
                <a:lnTo>
                  <a:pt x="1527585" y="6724571"/>
                </a:lnTo>
                <a:cubicBezTo>
                  <a:pt x="589158" y="5871472"/>
                  <a:pt x="0" y="4640804"/>
                  <a:pt x="0" y="3272503"/>
                </a:cubicBezTo>
                <a:cubicBezTo>
                  <a:pt x="0" y="2065179"/>
                  <a:pt x="458687" y="965008"/>
                  <a:pt x="1211269" y="136816"/>
                </a:cubicBezTo>
                <a:close/>
              </a:path>
            </a:pathLst>
          </a:custGeom>
          <a:noFill/>
        </p:spPr>
        <p:txBody>
          <a:bodyPr wrap="square" lIns="540000" rIns="0" anchor="ctr">
            <a:noAutofit/>
          </a:bodyPr>
          <a:lstStyle>
            <a:lvl1pPr marL="0" indent="0">
              <a:buNone/>
              <a:defRPr sz="2800">
                <a:latin typeface="+mj-lt"/>
              </a:defRPr>
            </a:lvl1pPr>
          </a:lstStyle>
          <a:p>
            <a:r>
              <a:rPr lang="en-US"/>
              <a:t>Click the icon to insert photo</a:t>
            </a:r>
          </a:p>
        </p:txBody>
      </p:sp>
      <p:sp>
        <p:nvSpPr>
          <p:cNvPr id="3" name="Text Placeholder 16">
            <a:extLst>
              <a:ext uri="{FF2B5EF4-FFF2-40B4-BE49-F238E27FC236}">
                <a16:creationId xmlns:a16="http://schemas.microsoft.com/office/drawing/2014/main" id="{761E5387-0FB0-19C2-FA98-97B449918263}"/>
              </a:ext>
            </a:extLst>
          </p:cNvPr>
          <p:cNvSpPr>
            <a:spLocks noGrp="1"/>
          </p:cNvSpPr>
          <p:nvPr>
            <p:ph type="body" sz="quarter" idx="15" hasCustomPrompt="1"/>
          </p:nvPr>
        </p:nvSpPr>
        <p:spPr>
          <a:xfrm>
            <a:off x="515938" y="3581401"/>
            <a:ext cx="5327650" cy="2435086"/>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0" name="Footer Placeholder 129">
            <a:extLst>
              <a:ext uri="{FF2B5EF4-FFF2-40B4-BE49-F238E27FC236}">
                <a16:creationId xmlns:a16="http://schemas.microsoft.com/office/drawing/2014/main" id="{6E955ECC-94BE-5FD6-AD77-43B7140E9EA4}"/>
              </a:ext>
            </a:extLst>
          </p:cNvPr>
          <p:cNvSpPr>
            <a:spLocks noGrp="1"/>
          </p:cNvSpPr>
          <p:nvPr>
            <p:ph type="ftr" sz="quarter" idx="22"/>
          </p:nvPr>
        </p:nvSpPr>
        <p:spPr>
          <a:xfrm>
            <a:off x="515938" y="6173304"/>
            <a:ext cx="6480175" cy="118174"/>
          </a:xfrm>
        </p:spPr>
        <p:txBody>
          <a:bodyPr/>
          <a:lstStyle>
            <a:lvl1pPr>
              <a:defRPr>
                <a:solidFill>
                  <a:schemeClr val="accent6">
                    <a:lumMod val="90000"/>
                  </a:schemeClr>
                </a:solidFill>
              </a:defRPr>
            </a:lvl1pPr>
          </a:lstStyle>
          <a:p>
            <a:endParaRPr lang="en-CA"/>
          </a:p>
        </p:txBody>
      </p:sp>
      <p:sp>
        <p:nvSpPr>
          <p:cNvPr id="14" name="TextBox 13">
            <a:extLst>
              <a:ext uri="{FF2B5EF4-FFF2-40B4-BE49-F238E27FC236}">
                <a16:creationId xmlns:a16="http://schemas.microsoft.com/office/drawing/2014/main" id="{FB477151-6700-F983-29B2-C649178C3192}"/>
              </a:ext>
            </a:extLst>
          </p:cNvPr>
          <p:cNvSpPr txBox="1"/>
          <p:nvPr userDrawn="1"/>
        </p:nvSpPr>
        <p:spPr>
          <a:xfrm>
            <a:off x="515938"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a:solidFill>
                  <a:schemeClr val="accent6">
                    <a:lumMod val="9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157732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319">
          <p15:clr>
            <a:srgbClr val="FBAE40"/>
          </p15:clr>
        </p15:guide>
        <p15:guide id="6" orient="horz" pos="1502">
          <p15:clr>
            <a:srgbClr val="FBAE40"/>
          </p15:clr>
        </p15:guide>
        <p15:guide id="7" orient="horz" pos="2432">
          <p15:clr>
            <a:srgbClr val="FBAE40"/>
          </p15:clr>
        </p15:guide>
        <p15:guide id="10" pos="3681">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4Contents_Dark Blue">
    <p:bg>
      <p:bgPr>
        <a:solidFill>
          <a:schemeClr val="accent2"/>
        </a:solidFill>
        <a:effectLst/>
      </p:bgPr>
    </p:bg>
    <p:spTree>
      <p:nvGrpSpPr>
        <p:cNvPr id="1" name=""/>
        <p:cNvGrpSpPr/>
        <p:nvPr/>
      </p:nvGrpSpPr>
      <p:grpSpPr>
        <a:xfrm>
          <a:off x="0" y="0"/>
          <a:ext cx="0" cy="0"/>
          <a:chOff x="0" y="0"/>
          <a:chExt cx="0" cy="0"/>
        </a:xfrm>
      </p:grpSpPr>
      <p:sp>
        <p:nvSpPr>
          <p:cNvPr id="121" name="Title 120">
            <a:extLst>
              <a:ext uri="{FF2B5EF4-FFF2-40B4-BE49-F238E27FC236}">
                <a16:creationId xmlns:a16="http://schemas.microsoft.com/office/drawing/2014/main" id="{69A0FF75-14D8-E32A-7063-C9748A3C9F91}"/>
              </a:ext>
            </a:extLst>
          </p:cNvPr>
          <p:cNvSpPr>
            <a:spLocks noGrp="1"/>
          </p:cNvSpPr>
          <p:nvPr>
            <p:ph type="title" hasCustomPrompt="1"/>
          </p:nvPr>
        </p:nvSpPr>
        <p:spPr>
          <a:xfrm>
            <a:off x="515938" y="2795081"/>
            <a:ext cx="3556709" cy="1294408"/>
          </a:xfrm>
        </p:spPr>
        <p:txBody>
          <a:bodyPr anchor="ctr"/>
          <a:lstStyle>
            <a:lvl1pPr algn="l" defTabSz="914400" rtl="0" eaLnBrk="1" latinLnBrk="0" hangingPunct="1">
              <a:lnSpc>
                <a:spcPct val="85000"/>
              </a:lnSpc>
              <a:spcBef>
                <a:spcPct val="0"/>
              </a:spcBef>
              <a:buNone/>
              <a:defRPr lang="en-US" sz="2800" kern="2000" spc="-50" baseline="0" dirty="0">
                <a:solidFill>
                  <a:schemeClr val="tx2"/>
                </a:solidFill>
                <a:latin typeface="+mj-lt"/>
                <a:ea typeface="+mj-ea"/>
                <a:cs typeface="+mj-cs"/>
              </a:defRPr>
            </a:lvl1pPr>
          </a:lstStyle>
          <a:p>
            <a:r>
              <a:rPr lang="en-US"/>
              <a:t>Title+4 Contents layout </a:t>
            </a:r>
            <a:br>
              <a:rPr lang="en-US"/>
            </a:br>
            <a:r>
              <a:rPr lang="en-US"/>
              <a:t>Title up to </a:t>
            </a:r>
            <a:br>
              <a:rPr lang="en-US"/>
            </a:br>
            <a:r>
              <a:rPr lang="en-US"/>
              <a:t>3 lines maximum</a:t>
            </a:r>
          </a:p>
        </p:txBody>
      </p:sp>
      <p:sp>
        <p:nvSpPr>
          <p:cNvPr id="3" name="Picture Placeholder 2">
            <a:extLst>
              <a:ext uri="{FF2B5EF4-FFF2-40B4-BE49-F238E27FC236}">
                <a16:creationId xmlns:a16="http://schemas.microsoft.com/office/drawing/2014/main" id="{F0B8F96D-FD44-F171-A9D8-DBDAC78FC8E4}"/>
              </a:ext>
            </a:extLst>
          </p:cNvPr>
          <p:cNvSpPr>
            <a:spLocks noGrp="1" noChangeAspect="1"/>
          </p:cNvSpPr>
          <p:nvPr>
            <p:ph type="pic" sz="quarter" idx="23" hasCustomPrompt="1"/>
          </p:nvPr>
        </p:nvSpPr>
        <p:spPr>
          <a:xfrm>
            <a:off x="4629921" y="691208"/>
            <a:ext cx="759113" cy="759113"/>
          </a:xfrm>
        </p:spPr>
        <p:txBody>
          <a:bodyPr lIns="144000"/>
          <a:lstStyle>
            <a:lvl1pPr marL="0" indent="0">
              <a:buNone/>
              <a:defRPr sz="1400"/>
            </a:lvl1pPr>
          </a:lstStyle>
          <a:p>
            <a:r>
              <a:rPr lang="en-US"/>
              <a:t>Icon</a:t>
            </a:r>
          </a:p>
        </p:txBody>
      </p:sp>
      <p:sp>
        <p:nvSpPr>
          <p:cNvPr id="7" name="Text Placeholder 22">
            <a:extLst>
              <a:ext uri="{FF2B5EF4-FFF2-40B4-BE49-F238E27FC236}">
                <a16:creationId xmlns:a16="http://schemas.microsoft.com/office/drawing/2014/main" id="{540F481F-27E2-9596-6618-0167AE789EB7}"/>
              </a:ext>
            </a:extLst>
          </p:cNvPr>
          <p:cNvSpPr>
            <a:spLocks noGrp="1"/>
          </p:cNvSpPr>
          <p:nvPr>
            <p:ph type="body" sz="quarter" idx="13" hasCustomPrompt="1"/>
          </p:nvPr>
        </p:nvSpPr>
        <p:spPr>
          <a:xfrm>
            <a:off x="5704822" y="699924"/>
            <a:ext cx="5360054" cy="263149"/>
          </a:xfrm>
        </p:spPr>
        <p:txBody>
          <a:bodyPr wrap="square" anchor="b">
            <a:noAutofit/>
          </a:bodyPr>
          <a:lstStyle>
            <a:lvl1pPr marL="0" indent="0">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11" name="Text Placeholder 16">
            <a:extLst>
              <a:ext uri="{FF2B5EF4-FFF2-40B4-BE49-F238E27FC236}">
                <a16:creationId xmlns:a16="http://schemas.microsoft.com/office/drawing/2014/main" id="{5AD3B09A-9879-9D06-43BD-4EA317213C47}"/>
              </a:ext>
            </a:extLst>
          </p:cNvPr>
          <p:cNvSpPr>
            <a:spLocks noGrp="1"/>
          </p:cNvSpPr>
          <p:nvPr>
            <p:ph type="body" sz="quarter" idx="15" hasCustomPrompt="1"/>
          </p:nvPr>
        </p:nvSpPr>
        <p:spPr>
          <a:xfrm>
            <a:off x="5704821" y="1019175"/>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4" name="Picture Placeholder 2">
            <a:extLst>
              <a:ext uri="{FF2B5EF4-FFF2-40B4-BE49-F238E27FC236}">
                <a16:creationId xmlns:a16="http://schemas.microsoft.com/office/drawing/2014/main" id="{A9FF6113-EF3A-1576-D73C-A52A121FAB1C}"/>
              </a:ext>
            </a:extLst>
          </p:cNvPr>
          <p:cNvSpPr>
            <a:spLocks noGrp="1" noChangeAspect="1"/>
          </p:cNvSpPr>
          <p:nvPr>
            <p:ph type="pic" sz="quarter" idx="24" hasCustomPrompt="1"/>
          </p:nvPr>
        </p:nvSpPr>
        <p:spPr>
          <a:xfrm>
            <a:off x="4629921" y="2138783"/>
            <a:ext cx="759113" cy="759113"/>
          </a:xfrm>
        </p:spPr>
        <p:txBody>
          <a:bodyPr lIns="144000"/>
          <a:lstStyle>
            <a:lvl1pPr marL="0" indent="0">
              <a:buNone/>
              <a:defRPr sz="1400"/>
            </a:lvl1pPr>
          </a:lstStyle>
          <a:p>
            <a:r>
              <a:rPr lang="en-US"/>
              <a:t>Icon</a:t>
            </a:r>
          </a:p>
        </p:txBody>
      </p:sp>
      <p:sp>
        <p:nvSpPr>
          <p:cNvPr id="8" name="Text Placeholder 22">
            <a:extLst>
              <a:ext uri="{FF2B5EF4-FFF2-40B4-BE49-F238E27FC236}">
                <a16:creationId xmlns:a16="http://schemas.microsoft.com/office/drawing/2014/main" id="{0D18EACE-127B-6B06-AD25-4A2241813BAF}"/>
              </a:ext>
            </a:extLst>
          </p:cNvPr>
          <p:cNvSpPr>
            <a:spLocks noGrp="1"/>
          </p:cNvSpPr>
          <p:nvPr>
            <p:ph type="body" sz="quarter" idx="16" hasCustomPrompt="1"/>
          </p:nvPr>
        </p:nvSpPr>
        <p:spPr>
          <a:xfrm>
            <a:off x="5704822" y="2143614"/>
            <a:ext cx="5360054" cy="263149"/>
          </a:xfrm>
        </p:spPr>
        <p:txBody>
          <a:bodyPr wrap="square" anchor="b">
            <a:noAutofit/>
          </a:bodyPr>
          <a:lstStyle>
            <a:lvl1pPr marL="0" indent="0">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12" name="Text Placeholder 16">
            <a:extLst>
              <a:ext uri="{FF2B5EF4-FFF2-40B4-BE49-F238E27FC236}">
                <a16:creationId xmlns:a16="http://schemas.microsoft.com/office/drawing/2014/main" id="{FE68A898-D303-8D55-DAE9-354A3ADEF94C}"/>
              </a:ext>
            </a:extLst>
          </p:cNvPr>
          <p:cNvSpPr>
            <a:spLocks noGrp="1"/>
          </p:cNvSpPr>
          <p:nvPr>
            <p:ph type="body" sz="quarter" idx="17" hasCustomPrompt="1"/>
          </p:nvPr>
        </p:nvSpPr>
        <p:spPr>
          <a:xfrm>
            <a:off x="5704821" y="2462865"/>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5" name="Picture Placeholder 2">
            <a:extLst>
              <a:ext uri="{FF2B5EF4-FFF2-40B4-BE49-F238E27FC236}">
                <a16:creationId xmlns:a16="http://schemas.microsoft.com/office/drawing/2014/main" id="{B81CC10C-2479-2172-4790-C33A7D0FDF87}"/>
              </a:ext>
            </a:extLst>
          </p:cNvPr>
          <p:cNvSpPr>
            <a:spLocks noGrp="1" noChangeAspect="1"/>
          </p:cNvSpPr>
          <p:nvPr>
            <p:ph type="pic" sz="quarter" idx="25" hasCustomPrompt="1"/>
          </p:nvPr>
        </p:nvSpPr>
        <p:spPr>
          <a:xfrm>
            <a:off x="4629921" y="3586358"/>
            <a:ext cx="759113" cy="759113"/>
          </a:xfrm>
        </p:spPr>
        <p:txBody>
          <a:bodyPr lIns="144000"/>
          <a:lstStyle>
            <a:lvl1pPr marL="0" indent="0">
              <a:buNone/>
              <a:defRPr sz="1400"/>
            </a:lvl1pPr>
          </a:lstStyle>
          <a:p>
            <a:r>
              <a:rPr lang="en-US"/>
              <a:t>Icon</a:t>
            </a:r>
          </a:p>
        </p:txBody>
      </p:sp>
      <p:sp>
        <p:nvSpPr>
          <p:cNvPr id="9" name="Text Placeholder 22">
            <a:extLst>
              <a:ext uri="{FF2B5EF4-FFF2-40B4-BE49-F238E27FC236}">
                <a16:creationId xmlns:a16="http://schemas.microsoft.com/office/drawing/2014/main" id="{9D4E19AD-AAFC-4CA9-0DD1-B7CB4DF0A72F}"/>
              </a:ext>
            </a:extLst>
          </p:cNvPr>
          <p:cNvSpPr>
            <a:spLocks noGrp="1"/>
          </p:cNvSpPr>
          <p:nvPr>
            <p:ph type="body" sz="quarter" idx="18" hasCustomPrompt="1"/>
          </p:nvPr>
        </p:nvSpPr>
        <p:spPr>
          <a:xfrm>
            <a:off x="5704822" y="3587071"/>
            <a:ext cx="5360054" cy="263149"/>
          </a:xfrm>
        </p:spPr>
        <p:txBody>
          <a:bodyPr wrap="square" anchor="b">
            <a:noAutofit/>
          </a:bodyPr>
          <a:lstStyle>
            <a:lvl1pPr marL="0" indent="0">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13" name="Text Placeholder 16">
            <a:extLst>
              <a:ext uri="{FF2B5EF4-FFF2-40B4-BE49-F238E27FC236}">
                <a16:creationId xmlns:a16="http://schemas.microsoft.com/office/drawing/2014/main" id="{EA88F319-A94C-7FA8-D23A-48F40D533176}"/>
              </a:ext>
            </a:extLst>
          </p:cNvPr>
          <p:cNvSpPr>
            <a:spLocks noGrp="1"/>
          </p:cNvSpPr>
          <p:nvPr>
            <p:ph type="body" sz="quarter" idx="19" hasCustomPrompt="1"/>
          </p:nvPr>
        </p:nvSpPr>
        <p:spPr>
          <a:xfrm>
            <a:off x="5704821" y="3906322"/>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6" name="Picture Placeholder 2">
            <a:extLst>
              <a:ext uri="{FF2B5EF4-FFF2-40B4-BE49-F238E27FC236}">
                <a16:creationId xmlns:a16="http://schemas.microsoft.com/office/drawing/2014/main" id="{36FDE296-B561-8BFB-75AC-DF9E526B6014}"/>
              </a:ext>
            </a:extLst>
          </p:cNvPr>
          <p:cNvSpPr>
            <a:spLocks noGrp="1" noChangeAspect="1"/>
          </p:cNvSpPr>
          <p:nvPr>
            <p:ph type="pic" sz="quarter" idx="26" hasCustomPrompt="1"/>
          </p:nvPr>
        </p:nvSpPr>
        <p:spPr>
          <a:xfrm>
            <a:off x="4629921" y="5033933"/>
            <a:ext cx="759113" cy="759113"/>
          </a:xfrm>
        </p:spPr>
        <p:txBody>
          <a:bodyPr lIns="144000"/>
          <a:lstStyle>
            <a:lvl1pPr marL="0" indent="0">
              <a:buNone/>
              <a:defRPr sz="1400"/>
            </a:lvl1pPr>
          </a:lstStyle>
          <a:p>
            <a:r>
              <a:rPr lang="en-US"/>
              <a:t>Icon</a:t>
            </a:r>
          </a:p>
        </p:txBody>
      </p:sp>
      <p:sp>
        <p:nvSpPr>
          <p:cNvPr id="10" name="Text Placeholder 22">
            <a:extLst>
              <a:ext uri="{FF2B5EF4-FFF2-40B4-BE49-F238E27FC236}">
                <a16:creationId xmlns:a16="http://schemas.microsoft.com/office/drawing/2014/main" id="{D992648B-AB2D-7A33-2295-0C1C75B319F2}"/>
              </a:ext>
            </a:extLst>
          </p:cNvPr>
          <p:cNvSpPr>
            <a:spLocks noGrp="1"/>
          </p:cNvSpPr>
          <p:nvPr>
            <p:ph type="body" sz="quarter" idx="20" hasCustomPrompt="1"/>
          </p:nvPr>
        </p:nvSpPr>
        <p:spPr>
          <a:xfrm>
            <a:off x="5704822" y="5021236"/>
            <a:ext cx="5360054" cy="263149"/>
          </a:xfrm>
        </p:spPr>
        <p:txBody>
          <a:bodyPr wrap="square" anchor="b">
            <a:noAutofit/>
          </a:bodyPr>
          <a:lstStyle>
            <a:lvl1pPr marL="0" indent="0">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14" name="Text Placeholder 16">
            <a:extLst>
              <a:ext uri="{FF2B5EF4-FFF2-40B4-BE49-F238E27FC236}">
                <a16:creationId xmlns:a16="http://schemas.microsoft.com/office/drawing/2014/main" id="{650DFDAE-2409-3A42-4F81-05073BC1CAE7}"/>
              </a:ext>
            </a:extLst>
          </p:cNvPr>
          <p:cNvSpPr>
            <a:spLocks noGrp="1"/>
          </p:cNvSpPr>
          <p:nvPr>
            <p:ph type="body" sz="quarter" idx="21" hasCustomPrompt="1"/>
          </p:nvPr>
        </p:nvSpPr>
        <p:spPr>
          <a:xfrm>
            <a:off x="5704821" y="5340487"/>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 name="TextBox 1">
            <a:extLst>
              <a:ext uri="{FF2B5EF4-FFF2-40B4-BE49-F238E27FC236}">
                <a16:creationId xmlns:a16="http://schemas.microsoft.com/office/drawing/2014/main" id="{BDBEE89A-B45C-7D54-BFA0-559F4BC62BC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sp>
        <p:nvSpPr>
          <p:cNvPr id="42" name="Footer Placeholder 2">
            <a:extLst>
              <a:ext uri="{FF2B5EF4-FFF2-40B4-BE49-F238E27FC236}">
                <a16:creationId xmlns:a16="http://schemas.microsoft.com/office/drawing/2014/main" id="{920B862D-804D-E51A-93CC-90FE3076AA3F}"/>
              </a:ext>
            </a:extLst>
          </p:cNvPr>
          <p:cNvSpPr>
            <a:spLocks noGrp="1"/>
          </p:cNvSpPr>
          <p:nvPr>
            <p:ph type="ftr" sz="quarter" idx="3"/>
          </p:nvPr>
        </p:nvSpPr>
        <p:spPr>
          <a:xfrm>
            <a:off x="515938" y="6396925"/>
            <a:ext cx="6359648" cy="118174"/>
          </a:xfrm>
          <a:prstGeom prst="rect">
            <a:avLst/>
          </a:prstGeom>
        </p:spPr>
        <p:txBody>
          <a:bodyPr vert="horz" wrap="square" lIns="0" tIns="0" rIns="0" bIns="0" rtlCol="0" anchor="b">
            <a:no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6">
                    <a:lumMod val="90000"/>
                  </a:schemeClr>
                </a:solidFill>
                <a:latin typeface="+mn-lt"/>
                <a:ea typeface="+mn-ea"/>
                <a:cs typeface="+mn-cs"/>
              </a:defRPr>
            </a:lvl1pPr>
          </a:lstStyle>
          <a:p>
            <a:endParaRPr lang="en-CA"/>
          </a:p>
        </p:txBody>
      </p:sp>
    </p:spTree>
    <p:extLst>
      <p:ext uri="{BB962C8B-B14F-4D97-AF65-F5344CB8AC3E}">
        <p14:creationId xmlns:p14="http://schemas.microsoft.com/office/powerpoint/2010/main" val="225843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8" pos="2570">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wo Column_Dark Blue">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DF7D16-FB5B-A236-3D0F-5BF142E7C0B8}"/>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Two column layout</a:t>
            </a:r>
            <a:br>
              <a:rPr lang="en-US"/>
            </a:br>
            <a:r>
              <a:rPr lang="en-US"/>
              <a:t>Title 2 lines maximum</a:t>
            </a:r>
            <a:endParaRPr lang="en-CA"/>
          </a:p>
        </p:txBody>
      </p:sp>
      <p:sp>
        <p:nvSpPr>
          <p:cNvPr id="8" name="Picture Placeholder 2">
            <a:extLst>
              <a:ext uri="{FF2B5EF4-FFF2-40B4-BE49-F238E27FC236}">
                <a16:creationId xmlns:a16="http://schemas.microsoft.com/office/drawing/2014/main" id="{BDA827D7-28EB-4441-6CCA-2B0C03B56D27}"/>
              </a:ext>
            </a:extLst>
          </p:cNvPr>
          <p:cNvSpPr>
            <a:spLocks noGrp="1" noChangeAspect="1"/>
          </p:cNvSpPr>
          <p:nvPr>
            <p:ph type="pic" sz="quarter" idx="25" hasCustomPrompt="1"/>
          </p:nvPr>
        </p:nvSpPr>
        <p:spPr>
          <a:xfrm>
            <a:off x="531812" y="1601038"/>
            <a:ext cx="835024" cy="835024"/>
          </a:xfrm>
        </p:spPr>
        <p:txBody>
          <a:bodyPr lIns="144000"/>
          <a:lstStyle>
            <a:lvl1pPr marL="0" indent="0">
              <a:buNone/>
              <a:defRPr sz="1400"/>
            </a:lvl1pPr>
          </a:lstStyle>
          <a:p>
            <a:r>
              <a:rPr lang="en-US"/>
              <a:t>Icon</a:t>
            </a:r>
          </a:p>
        </p:txBody>
      </p:sp>
      <p:sp>
        <p:nvSpPr>
          <p:cNvPr id="11" name="Text Placeholder 22">
            <a:extLst>
              <a:ext uri="{FF2B5EF4-FFF2-40B4-BE49-F238E27FC236}">
                <a16:creationId xmlns:a16="http://schemas.microsoft.com/office/drawing/2014/main" id="{702446A2-99D5-4B8F-3663-6D6D7C0900E3}"/>
              </a:ext>
            </a:extLst>
          </p:cNvPr>
          <p:cNvSpPr>
            <a:spLocks noGrp="1"/>
          </p:cNvSpPr>
          <p:nvPr>
            <p:ph type="body" sz="quarter" idx="27" hasCustomPrompt="1"/>
          </p:nvPr>
        </p:nvSpPr>
        <p:spPr>
          <a:xfrm>
            <a:off x="531810" y="2489200"/>
            <a:ext cx="5419727" cy="905188"/>
          </a:xfrm>
          <a:prstGeom prst="callout1">
            <a:avLst>
              <a:gd name="adj1" fmla="val 93708"/>
              <a:gd name="adj2" fmla="val -69"/>
              <a:gd name="adj3" fmla="val 93686"/>
              <a:gd name="adj4" fmla="val 11746"/>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7" name="Text Placeholder 16">
            <a:extLst>
              <a:ext uri="{FF2B5EF4-FFF2-40B4-BE49-F238E27FC236}">
                <a16:creationId xmlns:a16="http://schemas.microsoft.com/office/drawing/2014/main" id="{3A1602AA-A8D3-DBB9-03DE-82B0711162CD}"/>
              </a:ext>
            </a:extLst>
          </p:cNvPr>
          <p:cNvSpPr>
            <a:spLocks noGrp="1"/>
          </p:cNvSpPr>
          <p:nvPr>
            <p:ph type="body" sz="quarter" idx="15" hasCustomPrompt="1"/>
          </p:nvPr>
        </p:nvSpPr>
        <p:spPr>
          <a:xfrm>
            <a:off x="531812" y="3651121"/>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
        <p:nvSpPr>
          <p:cNvPr id="6" name="TextBox 5">
            <a:extLst>
              <a:ext uri="{FF2B5EF4-FFF2-40B4-BE49-F238E27FC236}">
                <a16:creationId xmlns:a16="http://schemas.microsoft.com/office/drawing/2014/main" id="{CD417586-D17D-B05D-5384-E37636F2EE20}"/>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sp>
        <p:nvSpPr>
          <p:cNvPr id="2" name="Footer Placeholder 1">
            <a:extLst>
              <a:ext uri="{FF2B5EF4-FFF2-40B4-BE49-F238E27FC236}">
                <a16:creationId xmlns:a16="http://schemas.microsoft.com/office/drawing/2014/main" id="{A85A980C-84E3-2D1C-3C83-37EF671921AD}"/>
              </a:ext>
            </a:extLst>
          </p:cNvPr>
          <p:cNvSpPr>
            <a:spLocks noGrp="1"/>
          </p:cNvSpPr>
          <p:nvPr>
            <p:ph type="ftr" sz="quarter" idx="32"/>
          </p:nvPr>
        </p:nvSpPr>
        <p:spPr/>
        <p:txBody>
          <a:bodyPr/>
          <a:lstStyle/>
          <a:p>
            <a:endParaRPr lang="en-CA"/>
          </a:p>
        </p:txBody>
      </p:sp>
      <p:sp>
        <p:nvSpPr>
          <p:cNvPr id="9" name="Picture Placeholder 2">
            <a:extLst>
              <a:ext uri="{FF2B5EF4-FFF2-40B4-BE49-F238E27FC236}">
                <a16:creationId xmlns:a16="http://schemas.microsoft.com/office/drawing/2014/main" id="{549703AA-9655-8130-40CE-159745CE956D}"/>
              </a:ext>
            </a:extLst>
          </p:cNvPr>
          <p:cNvSpPr>
            <a:spLocks noGrp="1" noChangeAspect="1"/>
          </p:cNvSpPr>
          <p:nvPr>
            <p:ph type="pic" sz="quarter" idx="33" hasCustomPrompt="1"/>
          </p:nvPr>
        </p:nvSpPr>
        <p:spPr>
          <a:xfrm>
            <a:off x="6240018" y="1601038"/>
            <a:ext cx="835024" cy="835024"/>
          </a:xfrm>
        </p:spPr>
        <p:txBody>
          <a:bodyPr lIns="144000"/>
          <a:lstStyle>
            <a:lvl1pPr marL="0" indent="0">
              <a:buNone/>
              <a:defRPr sz="1400"/>
            </a:lvl1pPr>
          </a:lstStyle>
          <a:p>
            <a:r>
              <a:rPr lang="en-US"/>
              <a:t>Icon</a:t>
            </a:r>
          </a:p>
        </p:txBody>
      </p:sp>
      <p:sp>
        <p:nvSpPr>
          <p:cNvPr id="10" name="Text Placeholder 22">
            <a:extLst>
              <a:ext uri="{FF2B5EF4-FFF2-40B4-BE49-F238E27FC236}">
                <a16:creationId xmlns:a16="http://schemas.microsoft.com/office/drawing/2014/main" id="{5DE8ED68-428F-47DF-6FEA-AE7FB9D8D15D}"/>
              </a:ext>
            </a:extLst>
          </p:cNvPr>
          <p:cNvSpPr>
            <a:spLocks noGrp="1"/>
          </p:cNvSpPr>
          <p:nvPr>
            <p:ph type="body" sz="quarter" idx="34" hasCustomPrompt="1"/>
          </p:nvPr>
        </p:nvSpPr>
        <p:spPr>
          <a:xfrm>
            <a:off x="6240018" y="2489200"/>
            <a:ext cx="5419727" cy="905188"/>
          </a:xfrm>
          <a:prstGeom prst="callout1">
            <a:avLst>
              <a:gd name="adj1" fmla="val 93708"/>
              <a:gd name="adj2" fmla="val -69"/>
              <a:gd name="adj3" fmla="val 93686"/>
              <a:gd name="adj4" fmla="val 11746"/>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2" name="Text Placeholder 16">
            <a:extLst>
              <a:ext uri="{FF2B5EF4-FFF2-40B4-BE49-F238E27FC236}">
                <a16:creationId xmlns:a16="http://schemas.microsoft.com/office/drawing/2014/main" id="{324B9E31-F60C-0248-1D39-D3565D40F967}"/>
              </a:ext>
            </a:extLst>
          </p:cNvPr>
          <p:cNvSpPr>
            <a:spLocks noGrp="1"/>
          </p:cNvSpPr>
          <p:nvPr>
            <p:ph type="body" sz="quarter" idx="35" hasCustomPrompt="1"/>
          </p:nvPr>
        </p:nvSpPr>
        <p:spPr>
          <a:xfrm>
            <a:off x="6240018" y="3651121"/>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Tree>
    <p:extLst>
      <p:ext uri="{BB962C8B-B14F-4D97-AF65-F5344CB8AC3E}">
        <p14:creationId xmlns:p14="http://schemas.microsoft.com/office/powerpoint/2010/main" val="1182902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hree Column_Dark Blue">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2588C0-C7B7-463F-660E-0A4A3FD24785}"/>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Three column layout</a:t>
            </a:r>
            <a:br>
              <a:rPr lang="en-US"/>
            </a:br>
            <a:r>
              <a:rPr lang="en-US"/>
              <a:t>Title 2 lines maximum</a:t>
            </a:r>
            <a:endParaRPr lang="en-CA"/>
          </a:p>
        </p:txBody>
      </p:sp>
      <p:sp>
        <p:nvSpPr>
          <p:cNvPr id="6" name="Picture Placeholder 2">
            <a:extLst>
              <a:ext uri="{FF2B5EF4-FFF2-40B4-BE49-F238E27FC236}">
                <a16:creationId xmlns:a16="http://schemas.microsoft.com/office/drawing/2014/main" id="{029115E3-9D47-7E7E-69DC-D8DCC36D5A95}"/>
              </a:ext>
            </a:extLst>
          </p:cNvPr>
          <p:cNvSpPr>
            <a:spLocks noGrp="1" noChangeAspect="1"/>
          </p:cNvSpPr>
          <p:nvPr>
            <p:ph type="pic" sz="quarter" idx="29" hasCustomPrompt="1"/>
          </p:nvPr>
        </p:nvSpPr>
        <p:spPr>
          <a:xfrm>
            <a:off x="531811" y="1601038"/>
            <a:ext cx="835024" cy="835024"/>
          </a:xfrm>
        </p:spPr>
        <p:txBody>
          <a:bodyPr lIns="144000"/>
          <a:lstStyle>
            <a:lvl1pPr marL="0" indent="0">
              <a:buNone/>
              <a:defRPr sz="1400"/>
            </a:lvl1pPr>
          </a:lstStyle>
          <a:p>
            <a:r>
              <a:rPr lang="en-US"/>
              <a:t>Icon</a:t>
            </a:r>
          </a:p>
        </p:txBody>
      </p:sp>
      <p:sp>
        <p:nvSpPr>
          <p:cNvPr id="23" name="TextBox 22">
            <a:extLst>
              <a:ext uri="{FF2B5EF4-FFF2-40B4-BE49-F238E27FC236}">
                <a16:creationId xmlns:a16="http://schemas.microsoft.com/office/drawing/2014/main" id="{EDE40922-B18A-2DF9-C121-EF497B173DA5}"/>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sp>
        <p:nvSpPr>
          <p:cNvPr id="2" name="Footer Placeholder 1">
            <a:extLst>
              <a:ext uri="{FF2B5EF4-FFF2-40B4-BE49-F238E27FC236}">
                <a16:creationId xmlns:a16="http://schemas.microsoft.com/office/drawing/2014/main" id="{CFAF4676-0FE4-0EEA-B97D-EF0D71148385}"/>
              </a:ext>
            </a:extLst>
          </p:cNvPr>
          <p:cNvSpPr>
            <a:spLocks noGrp="1"/>
          </p:cNvSpPr>
          <p:nvPr>
            <p:ph type="ftr" sz="quarter" idx="38"/>
          </p:nvPr>
        </p:nvSpPr>
        <p:spPr/>
        <p:txBody>
          <a:bodyPr/>
          <a:lstStyle/>
          <a:p>
            <a:endParaRPr lang="en-CA"/>
          </a:p>
        </p:txBody>
      </p:sp>
      <p:sp>
        <p:nvSpPr>
          <p:cNvPr id="4" name="Text Placeholder 22">
            <a:extLst>
              <a:ext uri="{FF2B5EF4-FFF2-40B4-BE49-F238E27FC236}">
                <a16:creationId xmlns:a16="http://schemas.microsoft.com/office/drawing/2014/main" id="{2FEE1995-5EE6-B782-1270-FC8C30634C1A}"/>
              </a:ext>
            </a:extLst>
          </p:cNvPr>
          <p:cNvSpPr>
            <a:spLocks noGrp="1"/>
          </p:cNvSpPr>
          <p:nvPr>
            <p:ph type="body" sz="quarter" idx="27" hasCustomPrompt="1"/>
          </p:nvPr>
        </p:nvSpPr>
        <p:spPr>
          <a:xfrm>
            <a:off x="531811" y="2489200"/>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9" name="Text Placeholder 16">
            <a:extLst>
              <a:ext uri="{FF2B5EF4-FFF2-40B4-BE49-F238E27FC236}">
                <a16:creationId xmlns:a16="http://schemas.microsoft.com/office/drawing/2014/main" id="{8BF3CDFB-3035-1906-627F-169A0AFF5852}"/>
              </a:ext>
            </a:extLst>
          </p:cNvPr>
          <p:cNvSpPr>
            <a:spLocks noGrp="1"/>
          </p:cNvSpPr>
          <p:nvPr>
            <p:ph type="body" sz="quarter" idx="15" hasCustomPrompt="1"/>
          </p:nvPr>
        </p:nvSpPr>
        <p:spPr>
          <a:xfrm>
            <a:off x="531810" y="3651121"/>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6" name="Picture Placeholder 2">
            <a:extLst>
              <a:ext uri="{FF2B5EF4-FFF2-40B4-BE49-F238E27FC236}">
                <a16:creationId xmlns:a16="http://schemas.microsoft.com/office/drawing/2014/main" id="{139D0396-5251-18D3-6D1D-FB672FB44CDE}"/>
              </a:ext>
            </a:extLst>
          </p:cNvPr>
          <p:cNvSpPr>
            <a:spLocks noGrp="1" noChangeAspect="1"/>
          </p:cNvSpPr>
          <p:nvPr>
            <p:ph type="pic" sz="quarter" idx="45" hasCustomPrompt="1"/>
          </p:nvPr>
        </p:nvSpPr>
        <p:spPr>
          <a:xfrm>
            <a:off x="4340711" y="1601038"/>
            <a:ext cx="835024" cy="835024"/>
          </a:xfrm>
        </p:spPr>
        <p:txBody>
          <a:bodyPr lIns="144000"/>
          <a:lstStyle>
            <a:lvl1pPr marL="0" indent="0">
              <a:buNone/>
              <a:defRPr sz="1400"/>
            </a:lvl1pPr>
          </a:lstStyle>
          <a:p>
            <a:r>
              <a:rPr lang="en-US"/>
              <a:t>Icon</a:t>
            </a:r>
          </a:p>
        </p:txBody>
      </p:sp>
      <p:sp>
        <p:nvSpPr>
          <p:cNvPr id="27" name="Text Placeholder 22">
            <a:extLst>
              <a:ext uri="{FF2B5EF4-FFF2-40B4-BE49-F238E27FC236}">
                <a16:creationId xmlns:a16="http://schemas.microsoft.com/office/drawing/2014/main" id="{C049CEBE-00B0-C726-8F2E-0374ECA4E1F3}"/>
              </a:ext>
            </a:extLst>
          </p:cNvPr>
          <p:cNvSpPr>
            <a:spLocks noGrp="1"/>
          </p:cNvSpPr>
          <p:nvPr>
            <p:ph type="body" sz="quarter" idx="46" hasCustomPrompt="1"/>
          </p:nvPr>
        </p:nvSpPr>
        <p:spPr>
          <a:xfrm>
            <a:off x="4340711" y="2489200"/>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E84FC6FD-2A43-99CF-82C5-D98E826A76B7}"/>
              </a:ext>
            </a:extLst>
          </p:cNvPr>
          <p:cNvSpPr>
            <a:spLocks noGrp="1"/>
          </p:cNvSpPr>
          <p:nvPr>
            <p:ph type="body" sz="quarter" idx="47" hasCustomPrompt="1"/>
          </p:nvPr>
        </p:nvSpPr>
        <p:spPr>
          <a:xfrm>
            <a:off x="4340711" y="3651121"/>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9" name="Picture Placeholder 2">
            <a:extLst>
              <a:ext uri="{FF2B5EF4-FFF2-40B4-BE49-F238E27FC236}">
                <a16:creationId xmlns:a16="http://schemas.microsoft.com/office/drawing/2014/main" id="{EB49F5C6-BE22-7E23-F398-419AF46EA9C3}"/>
              </a:ext>
            </a:extLst>
          </p:cNvPr>
          <p:cNvSpPr>
            <a:spLocks noGrp="1" noChangeAspect="1"/>
          </p:cNvSpPr>
          <p:nvPr>
            <p:ph type="pic" sz="quarter" idx="48" hasCustomPrompt="1"/>
          </p:nvPr>
        </p:nvSpPr>
        <p:spPr>
          <a:xfrm>
            <a:off x="8149611" y="1601038"/>
            <a:ext cx="835024" cy="835024"/>
          </a:xfrm>
        </p:spPr>
        <p:txBody>
          <a:bodyPr lIns="144000"/>
          <a:lstStyle>
            <a:lvl1pPr marL="0" indent="0">
              <a:buNone/>
              <a:defRPr sz="1400"/>
            </a:lvl1pPr>
          </a:lstStyle>
          <a:p>
            <a:r>
              <a:rPr lang="en-US"/>
              <a:t>Icon</a:t>
            </a:r>
          </a:p>
        </p:txBody>
      </p:sp>
      <p:sp>
        <p:nvSpPr>
          <p:cNvPr id="30" name="Text Placeholder 22">
            <a:extLst>
              <a:ext uri="{FF2B5EF4-FFF2-40B4-BE49-F238E27FC236}">
                <a16:creationId xmlns:a16="http://schemas.microsoft.com/office/drawing/2014/main" id="{6EC19D9F-705A-74B6-9EBB-9D9565620413}"/>
              </a:ext>
            </a:extLst>
          </p:cNvPr>
          <p:cNvSpPr>
            <a:spLocks noGrp="1"/>
          </p:cNvSpPr>
          <p:nvPr>
            <p:ph type="body" sz="quarter" idx="49" hasCustomPrompt="1"/>
          </p:nvPr>
        </p:nvSpPr>
        <p:spPr>
          <a:xfrm>
            <a:off x="8149611" y="2489200"/>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31" name="Text Placeholder 16">
            <a:extLst>
              <a:ext uri="{FF2B5EF4-FFF2-40B4-BE49-F238E27FC236}">
                <a16:creationId xmlns:a16="http://schemas.microsoft.com/office/drawing/2014/main" id="{AA3A1BDB-11C1-E45D-35EC-D8FEC9CEDC61}"/>
              </a:ext>
            </a:extLst>
          </p:cNvPr>
          <p:cNvSpPr>
            <a:spLocks noGrp="1"/>
          </p:cNvSpPr>
          <p:nvPr>
            <p:ph type="body" sz="quarter" idx="50" hasCustomPrompt="1"/>
          </p:nvPr>
        </p:nvSpPr>
        <p:spPr>
          <a:xfrm>
            <a:off x="8149611" y="3651121"/>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323787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Four Column_Dark Blue">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38272A-C799-49AB-5578-B5089BEC1D22}"/>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Four column layout</a:t>
            </a:r>
            <a:br>
              <a:rPr lang="en-US"/>
            </a:br>
            <a:r>
              <a:rPr lang="en-US"/>
              <a:t>Title 2 lines maximum</a:t>
            </a:r>
            <a:endParaRPr lang="en-CA"/>
          </a:p>
        </p:txBody>
      </p:sp>
      <p:sp>
        <p:nvSpPr>
          <p:cNvPr id="4" name="Picture Placeholder 2">
            <a:extLst>
              <a:ext uri="{FF2B5EF4-FFF2-40B4-BE49-F238E27FC236}">
                <a16:creationId xmlns:a16="http://schemas.microsoft.com/office/drawing/2014/main" id="{0AAFB50F-094B-2881-F919-B1EE84ACE5D7}"/>
              </a:ext>
            </a:extLst>
          </p:cNvPr>
          <p:cNvSpPr>
            <a:spLocks noGrp="1" noChangeAspect="1"/>
          </p:cNvSpPr>
          <p:nvPr>
            <p:ph type="pic" sz="quarter" idx="31" hasCustomPrompt="1"/>
          </p:nvPr>
        </p:nvSpPr>
        <p:spPr>
          <a:xfrm>
            <a:off x="531812" y="1601038"/>
            <a:ext cx="835024" cy="835024"/>
          </a:xfrm>
        </p:spPr>
        <p:txBody>
          <a:bodyPr lIns="144000"/>
          <a:lstStyle>
            <a:lvl1pPr marL="0" indent="0">
              <a:buNone/>
              <a:defRPr sz="1400"/>
            </a:lvl1pPr>
          </a:lstStyle>
          <a:p>
            <a:r>
              <a:rPr lang="en-US"/>
              <a:t>Icon</a:t>
            </a:r>
          </a:p>
        </p:txBody>
      </p:sp>
      <p:sp>
        <p:nvSpPr>
          <p:cNvPr id="6" name="TextBox 5">
            <a:extLst>
              <a:ext uri="{FF2B5EF4-FFF2-40B4-BE49-F238E27FC236}">
                <a16:creationId xmlns:a16="http://schemas.microsoft.com/office/drawing/2014/main" id="{CD417586-D17D-B05D-5384-E37636F2EE20}"/>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sp>
        <p:nvSpPr>
          <p:cNvPr id="2" name="Footer Placeholder 1">
            <a:extLst>
              <a:ext uri="{FF2B5EF4-FFF2-40B4-BE49-F238E27FC236}">
                <a16:creationId xmlns:a16="http://schemas.microsoft.com/office/drawing/2014/main" id="{355FFA2C-5431-4B39-1E12-AB136674DCB9}"/>
              </a:ext>
            </a:extLst>
          </p:cNvPr>
          <p:cNvSpPr>
            <a:spLocks noGrp="1"/>
          </p:cNvSpPr>
          <p:nvPr>
            <p:ph type="ftr" sz="quarter" idx="49"/>
          </p:nvPr>
        </p:nvSpPr>
        <p:spPr/>
        <p:txBody>
          <a:bodyPr/>
          <a:lstStyle/>
          <a:p>
            <a:endParaRPr lang="en-CA"/>
          </a:p>
        </p:txBody>
      </p:sp>
      <p:sp>
        <p:nvSpPr>
          <p:cNvPr id="15" name="Text Placeholder 22">
            <a:extLst>
              <a:ext uri="{FF2B5EF4-FFF2-40B4-BE49-F238E27FC236}">
                <a16:creationId xmlns:a16="http://schemas.microsoft.com/office/drawing/2014/main" id="{AEE4CF8C-958F-1DA4-CCF7-D6B890C89A2E}"/>
              </a:ext>
            </a:extLst>
          </p:cNvPr>
          <p:cNvSpPr>
            <a:spLocks noGrp="1"/>
          </p:cNvSpPr>
          <p:nvPr>
            <p:ph type="body" sz="quarter" idx="27" hasCustomPrompt="1"/>
          </p:nvPr>
        </p:nvSpPr>
        <p:spPr>
          <a:xfrm>
            <a:off x="531811" y="2489200"/>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6" name="Text Placeholder 16">
            <a:extLst>
              <a:ext uri="{FF2B5EF4-FFF2-40B4-BE49-F238E27FC236}">
                <a16:creationId xmlns:a16="http://schemas.microsoft.com/office/drawing/2014/main" id="{C89C7762-ACFA-1003-9A99-7D48D68F547F}"/>
              </a:ext>
            </a:extLst>
          </p:cNvPr>
          <p:cNvSpPr>
            <a:spLocks noGrp="1"/>
          </p:cNvSpPr>
          <p:nvPr>
            <p:ph type="body" sz="quarter" idx="15" hasCustomPrompt="1"/>
          </p:nvPr>
        </p:nvSpPr>
        <p:spPr>
          <a:xfrm>
            <a:off x="531812"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7" name="Picture Placeholder 2">
            <a:extLst>
              <a:ext uri="{FF2B5EF4-FFF2-40B4-BE49-F238E27FC236}">
                <a16:creationId xmlns:a16="http://schemas.microsoft.com/office/drawing/2014/main" id="{7742E333-DAE8-AADC-AB85-E09272B827B3}"/>
              </a:ext>
            </a:extLst>
          </p:cNvPr>
          <p:cNvSpPr>
            <a:spLocks noGrp="1" noChangeAspect="1"/>
          </p:cNvSpPr>
          <p:nvPr>
            <p:ph type="pic" sz="quarter" idx="50" hasCustomPrompt="1"/>
          </p:nvPr>
        </p:nvSpPr>
        <p:spPr>
          <a:xfrm>
            <a:off x="3380247" y="1601038"/>
            <a:ext cx="835024" cy="835024"/>
          </a:xfrm>
        </p:spPr>
        <p:txBody>
          <a:bodyPr lIns="144000"/>
          <a:lstStyle>
            <a:lvl1pPr marL="0" indent="0">
              <a:buNone/>
              <a:defRPr sz="1400"/>
            </a:lvl1pPr>
          </a:lstStyle>
          <a:p>
            <a:r>
              <a:rPr lang="en-US"/>
              <a:t>Icon</a:t>
            </a:r>
          </a:p>
        </p:txBody>
      </p:sp>
      <p:sp>
        <p:nvSpPr>
          <p:cNvPr id="18" name="Text Placeholder 22">
            <a:extLst>
              <a:ext uri="{FF2B5EF4-FFF2-40B4-BE49-F238E27FC236}">
                <a16:creationId xmlns:a16="http://schemas.microsoft.com/office/drawing/2014/main" id="{DE030996-68A3-8AC0-F998-9C4EF4AE6C2B}"/>
              </a:ext>
            </a:extLst>
          </p:cNvPr>
          <p:cNvSpPr>
            <a:spLocks noGrp="1"/>
          </p:cNvSpPr>
          <p:nvPr>
            <p:ph type="body" sz="quarter" idx="51" hasCustomPrompt="1"/>
          </p:nvPr>
        </p:nvSpPr>
        <p:spPr>
          <a:xfrm>
            <a:off x="3380247" y="2489200"/>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9" name="Text Placeholder 16">
            <a:extLst>
              <a:ext uri="{FF2B5EF4-FFF2-40B4-BE49-F238E27FC236}">
                <a16:creationId xmlns:a16="http://schemas.microsoft.com/office/drawing/2014/main" id="{5C7E2214-9452-F487-B334-F6CDE12C5733}"/>
              </a:ext>
            </a:extLst>
          </p:cNvPr>
          <p:cNvSpPr>
            <a:spLocks noGrp="1"/>
          </p:cNvSpPr>
          <p:nvPr>
            <p:ph type="body" sz="quarter" idx="52" hasCustomPrompt="1"/>
          </p:nvPr>
        </p:nvSpPr>
        <p:spPr>
          <a:xfrm>
            <a:off x="3380247"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3" name="Picture Placeholder 2">
            <a:extLst>
              <a:ext uri="{FF2B5EF4-FFF2-40B4-BE49-F238E27FC236}">
                <a16:creationId xmlns:a16="http://schemas.microsoft.com/office/drawing/2014/main" id="{49D03249-A3CA-5A91-C717-27E68D6F7831}"/>
              </a:ext>
            </a:extLst>
          </p:cNvPr>
          <p:cNvSpPr>
            <a:spLocks noGrp="1" noChangeAspect="1"/>
          </p:cNvSpPr>
          <p:nvPr>
            <p:ph type="pic" sz="quarter" idx="53" hasCustomPrompt="1"/>
          </p:nvPr>
        </p:nvSpPr>
        <p:spPr>
          <a:xfrm>
            <a:off x="6228682" y="1601038"/>
            <a:ext cx="835024" cy="835024"/>
          </a:xfrm>
        </p:spPr>
        <p:txBody>
          <a:bodyPr lIns="144000"/>
          <a:lstStyle>
            <a:lvl1pPr marL="0" indent="0">
              <a:buNone/>
              <a:defRPr sz="1400"/>
            </a:lvl1pPr>
          </a:lstStyle>
          <a:p>
            <a:r>
              <a:rPr lang="en-US"/>
              <a:t>Icon</a:t>
            </a:r>
          </a:p>
        </p:txBody>
      </p:sp>
      <p:sp>
        <p:nvSpPr>
          <p:cNvPr id="24" name="Text Placeholder 22">
            <a:extLst>
              <a:ext uri="{FF2B5EF4-FFF2-40B4-BE49-F238E27FC236}">
                <a16:creationId xmlns:a16="http://schemas.microsoft.com/office/drawing/2014/main" id="{31B9C0A0-95B0-2824-2407-CDDC04E197D9}"/>
              </a:ext>
            </a:extLst>
          </p:cNvPr>
          <p:cNvSpPr>
            <a:spLocks noGrp="1"/>
          </p:cNvSpPr>
          <p:nvPr>
            <p:ph type="body" sz="quarter" idx="54" hasCustomPrompt="1"/>
          </p:nvPr>
        </p:nvSpPr>
        <p:spPr>
          <a:xfrm>
            <a:off x="6228682" y="2489200"/>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5" name="Text Placeholder 16">
            <a:extLst>
              <a:ext uri="{FF2B5EF4-FFF2-40B4-BE49-F238E27FC236}">
                <a16:creationId xmlns:a16="http://schemas.microsoft.com/office/drawing/2014/main" id="{06A24B55-C38A-D8B1-E30C-791BAA94A209}"/>
              </a:ext>
            </a:extLst>
          </p:cNvPr>
          <p:cNvSpPr>
            <a:spLocks noGrp="1"/>
          </p:cNvSpPr>
          <p:nvPr>
            <p:ph type="body" sz="quarter" idx="55" hasCustomPrompt="1"/>
          </p:nvPr>
        </p:nvSpPr>
        <p:spPr>
          <a:xfrm>
            <a:off x="6228682"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6" name="Picture Placeholder 2">
            <a:extLst>
              <a:ext uri="{FF2B5EF4-FFF2-40B4-BE49-F238E27FC236}">
                <a16:creationId xmlns:a16="http://schemas.microsoft.com/office/drawing/2014/main" id="{63A76360-B909-3A81-788A-127C2E0DCFCA}"/>
              </a:ext>
            </a:extLst>
          </p:cNvPr>
          <p:cNvSpPr>
            <a:spLocks noGrp="1" noChangeAspect="1"/>
          </p:cNvSpPr>
          <p:nvPr>
            <p:ph type="pic" sz="quarter" idx="56" hasCustomPrompt="1"/>
          </p:nvPr>
        </p:nvSpPr>
        <p:spPr>
          <a:xfrm>
            <a:off x="9077116" y="1601038"/>
            <a:ext cx="835024" cy="835024"/>
          </a:xfrm>
        </p:spPr>
        <p:txBody>
          <a:bodyPr lIns="144000"/>
          <a:lstStyle>
            <a:lvl1pPr marL="0" indent="0">
              <a:buNone/>
              <a:defRPr sz="1400"/>
            </a:lvl1pPr>
          </a:lstStyle>
          <a:p>
            <a:r>
              <a:rPr lang="en-US"/>
              <a:t>Icon</a:t>
            </a:r>
          </a:p>
        </p:txBody>
      </p:sp>
      <p:sp>
        <p:nvSpPr>
          <p:cNvPr id="27" name="Text Placeholder 22">
            <a:extLst>
              <a:ext uri="{FF2B5EF4-FFF2-40B4-BE49-F238E27FC236}">
                <a16:creationId xmlns:a16="http://schemas.microsoft.com/office/drawing/2014/main" id="{F9D38BEA-1CE5-A003-B905-BF200D6A8C57}"/>
              </a:ext>
            </a:extLst>
          </p:cNvPr>
          <p:cNvSpPr>
            <a:spLocks noGrp="1"/>
          </p:cNvSpPr>
          <p:nvPr>
            <p:ph type="body" sz="quarter" idx="57" hasCustomPrompt="1"/>
          </p:nvPr>
        </p:nvSpPr>
        <p:spPr>
          <a:xfrm>
            <a:off x="9077115" y="2489200"/>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90607619-F41E-DC0E-B3A9-CD8AF2A58A9E}"/>
              </a:ext>
            </a:extLst>
          </p:cNvPr>
          <p:cNvSpPr>
            <a:spLocks noGrp="1"/>
          </p:cNvSpPr>
          <p:nvPr>
            <p:ph type="body" sz="quarter" idx="58" hasCustomPrompt="1"/>
          </p:nvPr>
        </p:nvSpPr>
        <p:spPr>
          <a:xfrm>
            <a:off x="9077116"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76651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wo Column_Dark Blue (No Icon)">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DF7D16-FB5B-A236-3D0F-5BF142E7C0B8}"/>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Two column layout</a:t>
            </a:r>
            <a:br>
              <a:rPr lang="en-US"/>
            </a:br>
            <a:r>
              <a:rPr lang="en-US"/>
              <a:t>Title 2 lines maximum</a:t>
            </a:r>
            <a:endParaRPr lang="en-CA"/>
          </a:p>
        </p:txBody>
      </p:sp>
      <p:sp>
        <p:nvSpPr>
          <p:cNvPr id="11" name="Text Placeholder 22">
            <a:extLst>
              <a:ext uri="{FF2B5EF4-FFF2-40B4-BE49-F238E27FC236}">
                <a16:creationId xmlns:a16="http://schemas.microsoft.com/office/drawing/2014/main" id="{702446A2-99D5-4B8F-3663-6D6D7C0900E3}"/>
              </a:ext>
            </a:extLst>
          </p:cNvPr>
          <p:cNvSpPr>
            <a:spLocks noGrp="1"/>
          </p:cNvSpPr>
          <p:nvPr>
            <p:ph type="body" sz="quarter" idx="27" hasCustomPrompt="1"/>
          </p:nvPr>
        </p:nvSpPr>
        <p:spPr>
          <a:xfrm>
            <a:off x="531810" y="1706497"/>
            <a:ext cx="5419727" cy="905188"/>
          </a:xfrm>
          <a:prstGeom prst="callout1">
            <a:avLst>
              <a:gd name="adj1" fmla="val 93708"/>
              <a:gd name="adj2" fmla="val -69"/>
              <a:gd name="adj3" fmla="val 93686"/>
              <a:gd name="adj4" fmla="val 11746"/>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7" name="Text Placeholder 16">
            <a:extLst>
              <a:ext uri="{FF2B5EF4-FFF2-40B4-BE49-F238E27FC236}">
                <a16:creationId xmlns:a16="http://schemas.microsoft.com/office/drawing/2014/main" id="{3A1602AA-A8D3-DBB9-03DE-82B0711162CD}"/>
              </a:ext>
            </a:extLst>
          </p:cNvPr>
          <p:cNvSpPr>
            <a:spLocks noGrp="1"/>
          </p:cNvSpPr>
          <p:nvPr>
            <p:ph type="body" sz="quarter" idx="15" hasCustomPrompt="1"/>
          </p:nvPr>
        </p:nvSpPr>
        <p:spPr>
          <a:xfrm>
            <a:off x="531812" y="2868418"/>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
        <p:nvSpPr>
          <p:cNvPr id="6" name="TextBox 5">
            <a:extLst>
              <a:ext uri="{FF2B5EF4-FFF2-40B4-BE49-F238E27FC236}">
                <a16:creationId xmlns:a16="http://schemas.microsoft.com/office/drawing/2014/main" id="{CD417586-D17D-B05D-5384-E37636F2EE20}"/>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sp>
        <p:nvSpPr>
          <p:cNvPr id="2" name="Footer Placeholder 1">
            <a:extLst>
              <a:ext uri="{FF2B5EF4-FFF2-40B4-BE49-F238E27FC236}">
                <a16:creationId xmlns:a16="http://schemas.microsoft.com/office/drawing/2014/main" id="{A85A980C-84E3-2D1C-3C83-37EF671921AD}"/>
              </a:ext>
            </a:extLst>
          </p:cNvPr>
          <p:cNvSpPr>
            <a:spLocks noGrp="1"/>
          </p:cNvSpPr>
          <p:nvPr>
            <p:ph type="ftr" sz="quarter" idx="32"/>
          </p:nvPr>
        </p:nvSpPr>
        <p:spPr/>
        <p:txBody>
          <a:bodyPr/>
          <a:lstStyle/>
          <a:p>
            <a:endParaRPr lang="en-CA"/>
          </a:p>
        </p:txBody>
      </p:sp>
      <p:sp>
        <p:nvSpPr>
          <p:cNvPr id="10" name="Text Placeholder 22">
            <a:extLst>
              <a:ext uri="{FF2B5EF4-FFF2-40B4-BE49-F238E27FC236}">
                <a16:creationId xmlns:a16="http://schemas.microsoft.com/office/drawing/2014/main" id="{5DE8ED68-428F-47DF-6FEA-AE7FB9D8D15D}"/>
              </a:ext>
            </a:extLst>
          </p:cNvPr>
          <p:cNvSpPr>
            <a:spLocks noGrp="1"/>
          </p:cNvSpPr>
          <p:nvPr>
            <p:ph type="body" sz="quarter" idx="34" hasCustomPrompt="1"/>
          </p:nvPr>
        </p:nvSpPr>
        <p:spPr>
          <a:xfrm>
            <a:off x="6240018" y="1706497"/>
            <a:ext cx="5419727" cy="905188"/>
          </a:xfrm>
          <a:prstGeom prst="callout1">
            <a:avLst>
              <a:gd name="adj1" fmla="val 93708"/>
              <a:gd name="adj2" fmla="val -69"/>
              <a:gd name="adj3" fmla="val 93686"/>
              <a:gd name="adj4" fmla="val 11746"/>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2" name="Text Placeholder 16">
            <a:extLst>
              <a:ext uri="{FF2B5EF4-FFF2-40B4-BE49-F238E27FC236}">
                <a16:creationId xmlns:a16="http://schemas.microsoft.com/office/drawing/2014/main" id="{324B9E31-F60C-0248-1D39-D3565D40F967}"/>
              </a:ext>
            </a:extLst>
          </p:cNvPr>
          <p:cNvSpPr>
            <a:spLocks noGrp="1"/>
          </p:cNvSpPr>
          <p:nvPr>
            <p:ph type="body" sz="quarter" idx="35" hasCustomPrompt="1"/>
          </p:nvPr>
        </p:nvSpPr>
        <p:spPr>
          <a:xfrm>
            <a:off x="6240018" y="2868418"/>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Tree>
    <p:extLst>
      <p:ext uri="{BB962C8B-B14F-4D97-AF65-F5344CB8AC3E}">
        <p14:creationId xmlns:p14="http://schemas.microsoft.com/office/powerpoint/2010/main" val="373774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hree Column_Dark Blue (No Icon)">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2588C0-C7B7-463F-660E-0A4A3FD24785}"/>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Three column layout</a:t>
            </a:r>
            <a:br>
              <a:rPr lang="en-US"/>
            </a:br>
            <a:r>
              <a:rPr lang="en-US"/>
              <a:t>Title 2 lines maximum</a:t>
            </a:r>
            <a:endParaRPr lang="en-CA"/>
          </a:p>
        </p:txBody>
      </p:sp>
      <p:sp>
        <p:nvSpPr>
          <p:cNvPr id="23" name="TextBox 22">
            <a:extLst>
              <a:ext uri="{FF2B5EF4-FFF2-40B4-BE49-F238E27FC236}">
                <a16:creationId xmlns:a16="http://schemas.microsoft.com/office/drawing/2014/main" id="{EDE40922-B18A-2DF9-C121-EF497B173DA5}"/>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sp>
        <p:nvSpPr>
          <p:cNvPr id="2" name="Footer Placeholder 1">
            <a:extLst>
              <a:ext uri="{FF2B5EF4-FFF2-40B4-BE49-F238E27FC236}">
                <a16:creationId xmlns:a16="http://schemas.microsoft.com/office/drawing/2014/main" id="{CFAF4676-0FE4-0EEA-B97D-EF0D71148385}"/>
              </a:ext>
            </a:extLst>
          </p:cNvPr>
          <p:cNvSpPr>
            <a:spLocks noGrp="1"/>
          </p:cNvSpPr>
          <p:nvPr>
            <p:ph type="ftr" sz="quarter" idx="38"/>
          </p:nvPr>
        </p:nvSpPr>
        <p:spPr/>
        <p:txBody>
          <a:bodyPr/>
          <a:lstStyle/>
          <a:p>
            <a:endParaRPr lang="en-CA"/>
          </a:p>
        </p:txBody>
      </p:sp>
      <p:sp>
        <p:nvSpPr>
          <p:cNvPr id="4" name="Text Placeholder 22">
            <a:extLst>
              <a:ext uri="{FF2B5EF4-FFF2-40B4-BE49-F238E27FC236}">
                <a16:creationId xmlns:a16="http://schemas.microsoft.com/office/drawing/2014/main" id="{2FEE1995-5EE6-B782-1270-FC8C30634C1A}"/>
              </a:ext>
            </a:extLst>
          </p:cNvPr>
          <p:cNvSpPr>
            <a:spLocks noGrp="1"/>
          </p:cNvSpPr>
          <p:nvPr>
            <p:ph type="body" sz="quarter" idx="27" hasCustomPrompt="1"/>
          </p:nvPr>
        </p:nvSpPr>
        <p:spPr>
          <a:xfrm>
            <a:off x="531811" y="1706497"/>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9" name="Text Placeholder 16">
            <a:extLst>
              <a:ext uri="{FF2B5EF4-FFF2-40B4-BE49-F238E27FC236}">
                <a16:creationId xmlns:a16="http://schemas.microsoft.com/office/drawing/2014/main" id="{8BF3CDFB-3035-1906-627F-169A0AFF5852}"/>
              </a:ext>
            </a:extLst>
          </p:cNvPr>
          <p:cNvSpPr>
            <a:spLocks noGrp="1"/>
          </p:cNvSpPr>
          <p:nvPr>
            <p:ph type="body" sz="quarter" idx="15" hasCustomPrompt="1"/>
          </p:nvPr>
        </p:nvSpPr>
        <p:spPr>
          <a:xfrm>
            <a:off x="531810" y="2868418"/>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7" name="Text Placeholder 22">
            <a:extLst>
              <a:ext uri="{FF2B5EF4-FFF2-40B4-BE49-F238E27FC236}">
                <a16:creationId xmlns:a16="http://schemas.microsoft.com/office/drawing/2014/main" id="{C049CEBE-00B0-C726-8F2E-0374ECA4E1F3}"/>
              </a:ext>
            </a:extLst>
          </p:cNvPr>
          <p:cNvSpPr>
            <a:spLocks noGrp="1"/>
          </p:cNvSpPr>
          <p:nvPr>
            <p:ph type="body" sz="quarter" idx="46" hasCustomPrompt="1"/>
          </p:nvPr>
        </p:nvSpPr>
        <p:spPr>
          <a:xfrm>
            <a:off x="4340711" y="1706497"/>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E84FC6FD-2A43-99CF-82C5-D98E826A76B7}"/>
              </a:ext>
            </a:extLst>
          </p:cNvPr>
          <p:cNvSpPr>
            <a:spLocks noGrp="1"/>
          </p:cNvSpPr>
          <p:nvPr>
            <p:ph type="body" sz="quarter" idx="47" hasCustomPrompt="1"/>
          </p:nvPr>
        </p:nvSpPr>
        <p:spPr>
          <a:xfrm>
            <a:off x="4340711" y="2868418"/>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30" name="Text Placeholder 22">
            <a:extLst>
              <a:ext uri="{FF2B5EF4-FFF2-40B4-BE49-F238E27FC236}">
                <a16:creationId xmlns:a16="http://schemas.microsoft.com/office/drawing/2014/main" id="{6EC19D9F-705A-74B6-9EBB-9D9565620413}"/>
              </a:ext>
            </a:extLst>
          </p:cNvPr>
          <p:cNvSpPr>
            <a:spLocks noGrp="1"/>
          </p:cNvSpPr>
          <p:nvPr>
            <p:ph type="body" sz="quarter" idx="49" hasCustomPrompt="1"/>
          </p:nvPr>
        </p:nvSpPr>
        <p:spPr>
          <a:xfrm>
            <a:off x="8149611" y="1706497"/>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31" name="Text Placeholder 16">
            <a:extLst>
              <a:ext uri="{FF2B5EF4-FFF2-40B4-BE49-F238E27FC236}">
                <a16:creationId xmlns:a16="http://schemas.microsoft.com/office/drawing/2014/main" id="{AA3A1BDB-11C1-E45D-35EC-D8FEC9CEDC61}"/>
              </a:ext>
            </a:extLst>
          </p:cNvPr>
          <p:cNvSpPr>
            <a:spLocks noGrp="1"/>
          </p:cNvSpPr>
          <p:nvPr>
            <p:ph type="body" sz="quarter" idx="50" hasCustomPrompt="1"/>
          </p:nvPr>
        </p:nvSpPr>
        <p:spPr>
          <a:xfrm>
            <a:off x="8149611" y="2868418"/>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71041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dirty="0"/>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6087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Four Column_Dark Blue (No Icon)">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38272A-C799-49AB-5578-B5089BEC1D22}"/>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Four column layout</a:t>
            </a:r>
            <a:br>
              <a:rPr lang="en-US"/>
            </a:br>
            <a:r>
              <a:rPr lang="en-US"/>
              <a:t>Title 2 lines maximum</a:t>
            </a:r>
            <a:endParaRPr lang="en-CA"/>
          </a:p>
        </p:txBody>
      </p:sp>
      <p:sp>
        <p:nvSpPr>
          <p:cNvPr id="6" name="TextBox 5">
            <a:extLst>
              <a:ext uri="{FF2B5EF4-FFF2-40B4-BE49-F238E27FC236}">
                <a16:creationId xmlns:a16="http://schemas.microsoft.com/office/drawing/2014/main" id="{CD417586-D17D-B05D-5384-E37636F2EE20}"/>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sp>
        <p:nvSpPr>
          <p:cNvPr id="2" name="Footer Placeholder 1">
            <a:extLst>
              <a:ext uri="{FF2B5EF4-FFF2-40B4-BE49-F238E27FC236}">
                <a16:creationId xmlns:a16="http://schemas.microsoft.com/office/drawing/2014/main" id="{355FFA2C-5431-4B39-1E12-AB136674DCB9}"/>
              </a:ext>
            </a:extLst>
          </p:cNvPr>
          <p:cNvSpPr>
            <a:spLocks noGrp="1"/>
          </p:cNvSpPr>
          <p:nvPr>
            <p:ph type="ftr" sz="quarter" idx="49"/>
          </p:nvPr>
        </p:nvSpPr>
        <p:spPr/>
        <p:txBody>
          <a:bodyPr/>
          <a:lstStyle/>
          <a:p>
            <a:endParaRPr lang="en-CA"/>
          </a:p>
        </p:txBody>
      </p:sp>
      <p:sp>
        <p:nvSpPr>
          <p:cNvPr id="15" name="Text Placeholder 22">
            <a:extLst>
              <a:ext uri="{FF2B5EF4-FFF2-40B4-BE49-F238E27FC236}">
                <a16:creationId xmlns:a16="http://schemas.microsoft.com/office/drawing/2014/main" id="{AEE4CF8C-958F-1DA4-CCF7-D6B890C89A2E}"/>
              </a:ext>
            </a:extLst>
          </p:cNvPr>
          <p:cNvSpPr>
            <a:spLocks noGrp="1"/>
          </p:cNvSpPr>
          <p:nvPr>
            <p:ph type="body" sz="quarter" idx="27" hasCustomPrompt="1"/>
          </p:nvPr>
        </p:nvSpPr>
        <p:spPr>
          <a:xfrm>
            <a:off x="531811" y="1706497"/>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6" name="Text Placeholder 16">
            <a:extLst>
              <a:ext uri="{FF2B5EF4-FFF2-40B4-BE49-F238E27FC236}">
                <a16:creationId xmlns:a16="http://schemas.microsoft.com/office/drawing/2014/main" id="{C89C7762-ACFA-1003-9A99-7D48D68F547F}"/>
              </a:ext>
            </a:extLst>
          </p:cNvPr>
          <p:cNvSpPr>
            <a:spLocks noGrp="1"/>
          </p:cNvSpPr>
          <p:nvPr>
            <p:ph type="body" sz="quarter" idx="15" hasCustomPrompt="1"/>
          </p:nvPr>
        </p:nvSpPr>
        <p:spPr>
          <a:xfrm>
            <a:off x="531812"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8" name="Text Placeholder 22">
            <a:extLst>
              <a:ext uri="{FF2B5EF4-FFF2-40B4-BE49-F238E27FC236}">
                <a16:creationId xmlns:a16="http://schemas.microsoft.com/office/drawing/2014/main" id="{DE030996-68A3-8AC0-F998-9C4EF4AE6C2B}"/>
              </a:ext>
            </a:extLst>
          </p:cNvPr>
          <p:cNvSpPr>
            <a:spLocks noGrp="1"/>
          </p:cNvSpPr>
          <p:nvPr>
            <p:ph type="body" sz="quarter" idx="51" hasCustomPrompt="1"/>
          </p:nvPr>
        </p:nvSpPr>
        <p:spPr>
          <a:xfrm>
            <a:off x="3380247" y="1706497"/>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9" name="Text Placeholder 16">
            <a:extLst>
              <a:ext uri="{FF2B5EF4-FFF2-40B4-BE49-F238E27FC236}">
                <a16:creationId xmlns:a16="http://schemas.microsoft.com/office/drawing/2014/main" id="{5C7E2214-9452-F487-B334-F6CDE12C5733}"/>
              </a:ext>
            </a:extLst>
          </p:cNvPr>
          <p:cNvSpPr>
            <a:spLocks noGrp="1"/>
          </p:cNvSpPr>
          <p:nvPr>
            <p:ph type="body" sz="quarter" idx="52" hasCustomPrompt="1"/>
          </p:nvPr>
        </p:nvSpPr>
        <p:spPr>
          <a:xfrm>
            <a:off x="3380247"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4" name="Text Placeholder 22">
            <a:extLst>
              <a:ext uri="{FF2B5EF4-FFF2-40B4-BE49-F238E27FC236}">
                <a16:creationId xmlns:a16="http://schemas.microsoft.com/office/drawing/2014/main" id="{31B9C0A0-95B0-2824-2407-CDDC04E197D9}"/>
              </a:ext>
            </a:extLst>
          </p:cNvPr>
          <p:cNvSpPr>
            <a:spLocks noGrp="1"/>
          </p:cNvSpPr>
          <p:nvPr>
            <p:ph type="body" sz="quarter" idx="54" hasCustomPrompt="1"/>
          </p:nvPr>
        </p:nvSpPr>
        <p:spPr>
          <a:xfrm>
            <a:off x="6228682" y="1706497"/>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5" name="Text Placeholder 16">
            <a:extLst>
              <a:ext uri="{FF2B5EF4-FFF2-40B4-BE49-F238E27FC236}">
                <a16:creationId xmlns:a16="http://schemas.microsoft.com/office/drawing/2014/main" id="{06A24B55-C38A-D8B1-E30C-791BAA94A209}"/>
              </a:ext>
            </a:extLst>
          </p:cNvPr>
          <p:cNvSpPr>
            <a:spLocks noGrp="1"/>
          </p:cNvSpPr>
          <p:nvPr>
            <p:ph type="body" sz="quarter" idx="55" hasCustomPrompt="1"/>
          </p:nvPr>
        </p:nvSpPr>
        <p:spPr>
          <a:xfrm>
            <a:off x="6228682"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7" name="Text Placeholder 22">
            <a:extLst>
              <a:ext uri="{FF2B5EF4-FFF2-40B4-BE49-F238E27FC236}">
                <a16:creationId xmlns:a16="http://schemas.microsoft.com/office/drawing/2014/main" id="{F9D38BEA-1CE5-A003-B905-BF200D6A8C57}"/>
              </a:ext>
            </a:extLst>
          </p:cNvPr>
          <p:cNvSpPr>
            <a:spLocks noGrp="1"/>
          </p:cNvSpPr>
          <p:nvPr>
            <p:ph type="body" sz="quarter" idx="57" hasCustomPrompt="1"/>
          </p:nvPr>
        </p:nvSpPr>
        <p:spPr>
          <a:xfrm>
            <a:off x="9077115" y="1706497"/>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90607619-F41E-DC0E-B3A9-CD8AF2A58A9E}"/>
              </a:ext>
            </a:extLst>
          </p:cNvPr>
          <p:cNvSpPr>
            <a:spLocks noGrp="1"/>
          </p:cNvSpPr>
          <p:nvPr>
            <p:ph type="body" sz="quarter" idx="58" hasCustomPrompt="1"/>
          </p:nvPr>
        </p:nvSpPr>
        <p:spPr>
          <a:xfrm>
            <a:off x="9077116"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312010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Quote_Dark Blue">
    <p:bg>
      <p:bgPr>
        <a:solidFill>
          <a:schemeClr val="accent2"/>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B91DB79-E2AC-CE2B-5FAE-BEC630409992}"/>
              </a:ext>
            </a:extLst>
          </p:cNvPr>
          <p:cNvSpPr>
            <a:spLocks noGrp="1"/>
          </p:cNvSpPr>
          <p:nvPr>
            <p:ph type="title" hasCustomPrompt="1"/>
          </p:nvPr>
        </p:nvSpPr>
        <p:spPr>
          <a:xfrm>
            <a:off x="531812" y="1196975"/>
            <a:ext cx="11144251" cy="3616325"/>
          </a:xfrm>
        </p:spPr>
        <p:txBody>
          <a:bodyPr anchor="ctr"/>
          <a:lstStyle>
            <a:lvl1pPr marL="0" marR="0" indent="0" algn="ctr" defTabSz="914400" rtl="0" eaLnBrk="1" fontAlgn="auto" latinLnBrk="0" hangingPunct="1">
              <a:lnSpc>
                <a:spcPct val="84000"/>
              </a:lnSpc>
              <a:spcBef>
                <a:spcPct val="0"/>
              </a:spcBef>
              <a:spcAft>
                <a:spcPts val="0"/>
              </a:spcAft>
              <a:buClrTx/>
              <a:buSzTx/>
              <a:buFontTx/>
              <a:buNone/>
              <a:tabLst/>
              <a:defRPr sz="5500"/>
            </a:lvl1pPr>
          </a:lstStyle>
          <a:p>
            <a:r>
              <a:rPr lang="en-US"/>
              <a:t>Quote 4 lines maximum. </a:t>
            </a: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a:t>
            </a:r>
            <a:r>
              <a:rPr lang="en-US" err="1"/>
              <a:t>laoreet</a:t>
            </a:r>
            <a:r>
              <a:rPr lang="en-US"/>
              <a:t> </a:t>
            </a:r>
            <a:r>
              <a:rPr lang="en-US" err="1"/>
              <a:t>venenatis</a:t>
            </a:r>
            <a:r>
              <a:rPr lang="en-US"/>
              <a:t> </a:t>
            </a:r>
            <a:r>
              <a:rPr lang="en-US" err="1"/>
              <a:t>urna</a:t>
            </a:r>
            <a:r>
              <a:rPr lang="en-US"/>
              <a:t>, in </a:t>
            </a:r>
            <a:r>
              <a:rPr lang="en-US" err="1"/>
              <a:t>vehicula</a:t>
            </a:r>
            <a:r>
              <a:rPr lang="en-US"/>
              <a:t> mi.</a:t>
            </a:r>
          </a:p>
        </p:txBody>
      </p:sp>
      <p:sp>
        <p:nvSpPr>
          <p:cNvPr id="13" name="Text Placeholder 22">
            <a:extLst>
              <a:ext uri="{FF2B5EF4-FFF2-40B4-BE49-F238E27FC236}">
                <a16:creationId xmlns:a16="http://schemas.microsoft.com/office/drawing/2014/main" id="{84EB628F-8E06-31E6-5105-B798681A887F}"/>
              </a:ext>
            </a:extLst>
          </p:cNvPr>
          <p:cNvSpPr>
            <a:spLocks noGrp="1"/>
          </p:cNvSpPr>
          <p:nvPr>
            <p:ph type="body" sz="quarter" idx="13" hasCustomPrompt="1"/>
          </p:nvPr>
        </p:nvSpPr>
        <p:spPr>
          <a:xfrm>
            <a:off x="531811" y="5053746"/>
            <a:ext cx="11144252" cy="1112104"/>
          </a:xfrm>
        </p:spPr>
        <p:txBody>
          <a:bodyPr wrap="square" anchor="b">
            <a:noAutofit/>
          </a:bodyPr>
          <a:lstStyle>
            <a:lvl1pPr marL="0" indent="0" algn="ctr">
              <a:buNone/>
              <a:defRPr sz="2800" spc="-50" baseline="0">
                <a:latin typeface="+mj-lt"/>
              </a:defRPr>
            </a:lvl1pPr>
          </a:lstStyle>
          <a:p>
            <a:pPr lvl="0"/>
            <a:r>
              <a:rPr lang="en-US"/>
              <a:t>Quote attribution</a:t>
            </a:r>
          </a:p>
        </p:txBody>
      </p:sp>
      <p:sp>
        <p:nvSpPr>
          <p:cNvPr id="6" name="TextBox 5">
            <a:extLst>
              <a:ext uri="{FF2B5EF4-FFF2-40B4-BE49-F238E27FC236}">
                <a16:creationId xmlns:a16="http://schemas.microsoft.com/office/drawing/2014/main" id="{84739A76-C8B6-CADD-ACBA-17389E4E17CB}"/>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sp>
        <p:nvSpPr>
          <p:cNvPr id="2" name="Footer Placeholder 1">
            <a:extLst>
              <a:ext uri="{FF2B5EF4-FFF2-40B4-BE49-F238E27FC236}">
                <a16:creationId xmlns:a16="http://schemas.microsoft.com/office/drawing/2014/main" id="{F16C6448-AB08-7665-09DF-C32961CFFB7A}"/>
              </a:ext>
            </a:extLst>
          </p:cNvPr>
          <p:cNvSpPr>
            <a:spLocks noGrp="1"/>
          </p:cNvSpPr>
          <p:nvPr>
            <p:ph type="ftr" sz="quarter" idx="14"/>
          </p:nvPr>
        </p:nvSpPr>
        <p:spPr/>
        <p:txBody>
          <a:bodyPr/>
          <a:lstStyle/>
          <a:p>
            <a:endParaRPr lang="en-CA"/>
          </a:p>
        </p:txBody>
      </p:sp>
    </p:spTree>
    <p:extLst>
      <p:ext uri="{BB962C8B-B14F-4D97-AF65-F5344CB8AC3E}">
        <p14:creationId xmlns:p14="http://schemas.microsoft.com/office/powerpoint/2010/main" val="380772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Content_Dark Blue">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F8DD13-BEA9-2C60-4EDB-8044D82F4225}"/>
              </a:ext>
            </a:extLst>
          </p:cNvPr>
          <p:cNvSpPr>
            <a:spLocks noGrp="1"/>
          </p:cNvSpPr>
          <p:nvPr>
            <p:ph type="title" hasCustomPrompt="1"/>
          </p:nvPr>
        </p:nvSpPr>
        <p:spPr/>
        <p:txBody>
          <a:bodyPr/>
          <a:lstStyle/>
          <a:p>
            <a:r>
              <a:rPr lang="en-US"/>
              <a:t>Title + Content layout</a:t>
            </a:r>
            <a:br>
              <a:rPr lang="en-US"/>
            </a:br>
            <a:r>
              <a:rPr lang="en-US"/>
              <a:t>Title 2 lines maximum</a:t>
            </a:r>
            <a:endParaRPr lang="en-CA"/>
          </a:p>
        </p:txBody>
      </p:sp>
      <p:sp>
        <p:nvSpPr>
          <p:cNvPr id="3" name="Footer Placeholder 2">
            <a:extLst>
              <a:ext uri="{FF2B5EF4-FFF2-40B4-BE49-F238E27FC236}">
                <a16:creationId xmlns:a16="http://schemas.microsoft.com/office/drawing/2014/main" id="{575466BB-39CC-C85B-590E-1C209388959A}"/>
              </a:ext>
            </a:extLst>
          </p:cNvPr>
          <p:cNvSpPr>
            <a:spLocks noGrp="1"/>
          </p:cNvSpPr>
          <p:nvPr>
            <p:ph type="ftr" sz="quarter" idx="10"/>
          </p:nvPr>
        </p:nvSpPr>
        <p:spPr/>
        <p:txBody>
          <a:bodyPr/>
          <a:lstStyle/>
          <a:p>
            <a:endParaRPr lang="en-CA"/>
          </a:p>
        </p:txBody>
      </p:sp>
      <p:sp>
        <p:nvSpPr>
          <p:cNvPr id="2" name="Text Placeholder 3">
            <a:extLst>
              <a:ext uri="{FF2B5EF4-FFF2-40B4-BE49-F238E27FC236}">
                <a16:creationId xmlns:a16="http://schemas.microsoft.com/office/drawing/2014/main" id="{78EBEF18-027F-EE19-DBC3-5DC0B50554D0}"/>
              </a:ext>
            </a:extLst>
          </p:cNvPr>
          <p:cNvSpPr>
            <a:spLocks noGrp="1"/>
          </p:cNvSpPr>
          <p:nvPr>
            <p:ph idx="1" hasCustomPrompt="1"/>
          </p:nvPr>
        </p:nvSpPr>
        <p:spPr>
          <a:xfrm>
            <a:off x="515938" y="1820860"/>
            <a:ext cx="11160126" cy="4344989"/>
          </a:xfrm>
          <a:prstGeom prst="rect">
            <a:avLst/>
          </a:prstGeom>
        </p:spPr>
        <p:txBody>
          <a:bodyPr vert="horz" lIns="0" tIns="0" rIns="0" bIns="0" rtlCol="0">
            <a:noAutofit/>
          </a:body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Text Placeholder 4">
            <a:extLst>
              <a:ext uri="{FF2B5EF4-FFF2-40B4-BE49-F238E27FC236}">
                <a16:creationId xmlns:a16="http://schemas.microsoft.com/office/drawing/2014/main" id="{461C6F2B-E74D-C23D-F292-9AE7A5E92539}"/>
              </a:ext>
            </a:extLst>
          </p:cNvPr>
          <p:cNvSpPr>
            <a:spLocks noGrp="1"/>
          </p:cNvSpPr>
          <p:nvPr>
            <p:ph type="body" sz="quarter" idx="11" hasCustomPrompt="1"/>
          </p:nvPr>
        </p:nvSpPr>
        <p:spPr>
          <a:xfrm>
            <a:off x="515938" y="1387475"/>
            <a:ext cx="11160125" cy="233910"/>
          </a:xfrm>
        </p:spPr>
        <p:txBody>
          <a:bodyPr>
            <a:spAutoFit/>
          </a:bodyPr>
          <a:lstStyle>
            <a:lvl1pPr marL="0" indent="0">
              <a:buNone/>
              <a:defRPr lang="en-US" sz="1600" kern="1200" dirty="0">
                <a:solidFill>
                  <a:schemeClr val="tx1"/>
                </a:solidFill>
                <a:latin typeface="+mn-lt"/>
                <a:ea typeface="+mn-ea"/>
                <a:cs typeface="+mn-cs"/>
              </a:defRPr>
            </a:lvl1pPr>
          </a:lstStyle>
          <a:p>
            <a:pPr lvl="0"/>
            <a:r>
              <a:rPr lang="en-US" err="1"/>
              <a:t>Subheader</a:t>
            </a:r>
            <a:endParaRPr lang="en-US"/>
          </a:p>
        </p:txBody>
      </p:sp>
    </p:spTree>
    <p:extLst>
      <p:ext uri="{BB962C8B-B14F-4D97-AF65-F5344CB8AC3E}">
        <p14:creationId xmlns:p14="http://schemas.microsoft.com/office/powerpoint/2010/main" val="256342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50/50 Title+Content_Dark Blue">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C7DB58-AE4B-237F-9A89-82A8C6785EA1}"/>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1"/>
              </a:solidFill>
              <a:latin typeface="Microsoft Sans Serif"/>
              <a:cs typeface="Microsoft Sans Serif" panose="020B0604020202020204" pitchFamily="34" charset="0"/>
            </a:endParaRPr>
          </a:p>
        </p:txBody>
      </p:sp>
      <p:sp>
        <p:nvSpPr>
          <p:cNvPr id="3" name="Title 2">
            <a:extLst>
              <a:ext uri="{FF2B5EF4-FFF2-40B4-BE49-F238E27FC236}">
                <a16:creationId xmlns:a16="http://schemas.microsoft.com/office/drawing/2014/main" id="{C22F3776-3D2C-A222-540D-0903BB38AA94}"/>
              </a:ext>
            </a:extLst>
          </p:cNvPr>
          <p:cNvSpPr>
            <a:spLocks noGrp="1"/>
          </p:cNvSpPr>
          <p:nvPr>
            <p:ph type="title" hasCustomPrompt="1"/>
          </p:nvPr>
        </p:nvSpPr>
        <p:spPr>
          <a:xfrm>
            <a:off x="515938" y="628016"/>
            <a:ext cx="5065712" cy="647700"/>
          </a:xfrm>
        </p:spPr>
        <p:txBody>
          <a:bodyPr/>
          <a:lstStyle>
            <a:lvl1pPr>
              <a:lnSpc>
                <a:spcPct val="85000"/>
              </a:lnSpc>
              <a:defRPr>
                <a:solidFill>
                  <a:schemeClr val="tx1"/>
                </a:solidFill>
              </a:defRPr>
            </a:lvl1pPr>
          </a:lstStyle>
          <a:p>
            <a:r>
              <a:rPr lang="en-US"/>
              <a:t>50/50 Title + Content</a:t>
            </a:r>
            <a:br>
              <a:rPr lang="en-US"/>
            </a:br>
            <a:r>
              <a:rPr lang="en-US"/>
              <a:t>Title 2 lines maximum</a:t>
            </a:r>
          </a:p>
        </p:txBody>
      </p:sp>
      <p:sp>
        <p:nvSpPr>
          <p:cNvPr id="2" name="Footer Placeholder 1">
            <a:extLst>
              <a:ext uri="{FF2B5EF4-FFF2-40B4-BE49-F238E27FC236}">
                <a16:creationId xmlns:a16="http://schemas.microsoft.com/office/drawing/2014/main" id="{C1603945-6AF6-41EC-96CD-6345DBC93FB5}"/>
              </a:ext>
            </a:extLst>
          </p:cNvPr>
          <p:cNvSpPr>
            <a:spLocks noGrp="1"/>
          </p:cNvSpPr>
          <p:nvPr>
            <p:ph type="ftr" sz="quarter" idx="10"/>
          </p:nvPr>
        </p:nvSpPr>
        <p:spPr>
          <a:xfrm>
            <a:off x="515938" y="6396925"/>
            <a:ext cx="5065711" cy="118174"/>
          </a:xfrm>
        </p:spPr>
        <p:txBody>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CA" sz="800" kern="1200" baseline="0" dirty="0" smtClean="0">
                <a:solidFill>
                  <a:schemeClr val="accent6">
                    <a:lumMod val="90000"/>
                  </a:schemeClr>
                </a:solidFill>
                <a:latin typeface="+mn-lt"/>
                <a:ea typeface="+mn-ea"/>
                <a:cs typeface="+mn-cs"/>
              </a:defRPr>
            </a:lvl1pPr>
          </a:lstStyle>
          <a:p>
            <a:endParaRPr lang="en-CA"/>
          </a:p>
        </p:txBody>
      </p:sp>
      <p:sp>
        <p:nvSpPr>
          <p:cNvPr id="4" name="Text Placeholder 3">
            <a:extLst>
              <a:ext uri="{FF2B5EF4-FFF2-40B4-BE49-F238E27FC236}">
                <a16:creationId xmlns:a16="http://schemas.microsoft.com/office/drawing/2014/main" id="{8C4674D7-0943-3D3A-3399-801B35B01C98}"/>
              </a:ext>
            </a:extLst>
          </p:cNvPr>
          <p:cNvSpPr>
            <a:spLocks noGrp="1"/>
          </p:cNvSpPr>
          <p:nvPr>
            <p:ph idx="1" hasCustomPrompt="1"/>
          </p:nvPr>
        </p:nvSpPr>
        <p:spPr>
          <a:xfrm>
            <a:off x="515937" y="1820860"/>
            <a:ext cx="5065712" cy="4344989"/>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Text Placeholder 4">
            <a:extLst>
              <a:ext uri="{FF2B5EF4-FFF2-40B4-BE49-F238E27FC236}">
                <a16:creationId xmlns:a16="http://schemas.microsoft.com/office/drawing/2014/main" id="{7E0D4A21-1870-2B85-04F6-859526FE4179}"/>
              </a:ext>
            </a:extLst>
          </p:cNvPr>
          <p:cNvSpPr>
            <a:spLocks noGrp="1"/>
          </p:cNvSpPr>
          <p:nvPr>
            <p:ph type="body" sz="quarter" idx="11" hasCustomPrompt="1"/>
          </p:nvPr>
        </p:nvSpPr>
        <p:spPr>
          <a:xfrm>
            <a:off x="515937" y="1387475"/>
            <a:ext cx="5065712" cy="233910"/>
          </a:xfrm>
        </p:spPr>
        <p:txBody>
          <a:bodyPr wrap="square">
            <a:spAutoFit/>
          </a:bodyPr>
          <a:lstStyle>
            <a:lvl1pPr marL="0" indent="0">
              <a:buNone/>
              <a:defRPr lang="en-US" sz="1600" kern="1200" dirty="0">
                <a:solidFill>
                  <a:schemeClr val="tx1"/>
                </a:solidFill>
                <a:latin typeface="+mn-lt"/>
                <a:ea typeface="+mn-ea"/>
                <a:cs typeface="+mn-cs"/>
              </a:defRPr>
            </a:lvl1pPr>
          </a:lstStyle>
          <a:p>
            <a:pPr lvl="0"/>
            <a:r>
              <a:rPr lang="en-US" err="1"/>
              <a:t>Subheader</a:t>
            </a:r>
            <a:endParaRPr lang="en-US"/>
          </a:p>
        </p:txBody>
      </p:sp>
      <p:sp>
        <p:nvSpPr>
          <p:cNvPr id="6" name="TextBox 5">
            <a:extLst>
              <a:ext uri="{FF2B5EF4-FFF2-40B4-BE49-F238E27FC236}">
                <a16:creationId xmlns:a16="http://schemas.microsoft.com/office/drawing/2014/main" id="{453F3C8D-5FC0-8926-D525-14F58F1CD34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tx1"/>
                </a:solidFill>
                <a:latin typeface="+mn-lt"/>
                <a:ea typeface="+mn-ea"/>
                <a:cs typeface="+mn-cs"/>
              </a:rPr>
              <a:pPr marL="0" lvl="0" algn="l" defTabSz="914400" rtl="0" eaLnBrk="1" latinLnBrk="0" hangingPunct="1">
                <a:lnSpc>
                  <a:spcPct val="125000"/>
                </a:lnSpc>
              </a:pPr>
              <a:t>‹#›</a:t>
            </a:fld>
            <a:endParaRPr lang="en-US" sz="800" kern="1200">
              <a:solidFill>
                <a:schemeClr val="tx1"/>
              </a:solidFill>
              <a:latin typeface="+mn-lt"/>
              <a:ea typeface="+mn-ea"/>
              <a:cs typeface="+mn-cs"/>
            </a:endParaRPr>
          </a:p>
        </p:txBody>
      </p:sp>
      <p:sp>
        <p:nvSpPr>
          <p:cNvPr id="7" name="TextBox 6">
            <a:extLst>
              <a:ext uri="{FF2B5EF4-FFF2-40B4-BE49-F238E27FC236}">
                <a16:creationId xmlns:a16="http://schemas.microsoft.com/office/drawing/2014/main" id="{B8D9ACE2-2765-F3B0-D6F0-6EEB06E3BF04}"/>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tx1"/>
                </a:solidFill>
                <a:latin typeface="+mn-lt"/>
                <a:ea typeface="+mn-ea"/>
                <a:cs typeface="+mn-cs"/>
              </a:rPr>
              <a:t>Confidential – Qualcomm Technologies, Inc. and/or its affiliated companies – May Contain Trade Secrets</a:t>
            </a:r>
          </a:p>
        </p:txBody>
      </p:sp>
      <p:sp>
        <p:nvSpPr>
          <p:cNvPr id="12" name="Content Placeholder 5">
            <a:extLst>
              <a:ext uri="{FF2B5EF4-FFF2-40B4-BE49-F238E27FC236}">
                <a16:creationId xmlns:a16="http://schemas.microsoft.com/office/drawing/2014/main" id="{6ED21770-A267-5772-4EFF-0944DDD34920}"/>
              </a:ext>
            </a:extLst>
          </p:cNvPr>
          <p:cNvSpPr txBox="1">
            <a:spLocks/>
          </p:cNvSpPr>
          <p:nvPr userDrawn="1"/>
        </p:nvSpPr>
        <p:spPr>
          <a:xfrm>
            <a:off x="6611938" y="1820860"/>
            <a:ext cx="5065712" cy="4344989"/>
          </a:xfrm>
          <a:prstGeom prst="rect">
            <a:avLst/>
          </a:prstGeom>
        </p:spPr>
        <p:txBody>
          <a:bodyPr vert="horz" lIns="0" tIns="0" rIns="0" bIns="0" rtlCol="0">
            <a:noAutofit/>
          </a:bodyPr>
          <a:lst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200" kern="1200" baseline="0">
                <a:solidFill>
                  <a:schemeClr val="tx2"/>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US">
              <a:solidFill>
                <a:schemeClr val="tx1"/>
              </a:solidFill>
            </a:endParaRPr>
          </a:p>
        </p:txBody>
      </p:sp>
      <p:sp>
        <p:nvSpPr>
          <p:cNvPr id="13" name="Text Placeholder 6">
            <a:extLst>
              <a:ext uri="{FF2B5EF4-FFF2-40B4-BE49-F238E27FC236}">
                <a16:creationId xmlns:a16="http://schemas.microsoft.com/office/drawing/2014/main" id="{76E4617A-E4E0-90D8-EBDE-4EE5196FA4F2}"/>
              </a:ext>
            </a:extLst>
          </p:cNvPr>
          <p:cNvSpPr txBox="1">
            <a:spLocks/>
          </p:cNvSpPr>
          <p:nvPr userDrawn="1"/>
        </p:nvSpPr>
        <p:spPr>
          <a:xfrm>
            <a:off x="6611939" y="1387475"/>
            <a:ext cx="5065712" cy="233910"/>
          </a:xfrm>
          <a:prstGeom prst="rect">
            <a:avLst/>
          </a:prstGeom>
        </p:spPr>
        <p:txBody>
          <a:bodyPr vert="horz" lIns="0" tIns="0" rIns="0" bIns="0" rtlCol="0">
            <a:spAutoFit/>
          </a:bodyPr>
          <a:lstStyle>
            <a:lvl1pPr marL="0" indent="0" algn="l" defTabSz="914400" rtl="0" eaLnBrk="1" latinLnBrk="0" hangingPunct="1">
              <a:lnSpc>
                <a:spcPct val="95000"/>
              </a:lnSpc>
              <a:spcBef>
                <a:spcPts val="900"/>
              </a:spcBef>
              <a:spcAft>
                <a:spcPts val="300"/>
              </a:spcAft>
              <a:buClrTx/>
              <a:buFont typeface="Arial" panose="020B0604020202020204" pitchFamily="34" charset="0"/>
              <a:buNone/>
              <a:defRPr lang="en-US" sz="1600" kern="1200" baseline="0" dirty="0">
                <a:solidFill>
                  <a:schemeClr val="dk1"/>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CA">
              <a:solidFill>
                <a:schemeClr val="tx1"/>
              </a:solidFill>
            </a:endParaRPr>
          </a:p>
        </p:txBody>
      </p:sp>
      <p:sp>
        <p:nvSpPr>
          <p:cNvPr id="16" name="Text Placeholder 15">
            <a:extLst>
              <a:ext uri="{FF2B5EF4-FFF2-40B4-BE49-F238E27FC236}">
                <a16:creationId xmlns:a16="http://schemas.microsoft.com/office/drawing/2014/main" id="{29ED1B69-998A-60D1-325D-1412D1F5E143}"/>
              </a:ext>
            </a:extLst>
          </p:cNvPr>
          <p:cNvSpPr>
            <a:spLocks noGrp="1"/>
          </p:cNvSpPr>
          <p:nvPr>
            <p:ph type="body" sz="quarter" idx="12" hasCustomPrompt="1"/>
          </p:nvPr>
        </p:nvSpPr>
        <p:spPr>
          <a:xfrm>
            <a:off x="6611936" y="628017"/>
            <a:ext cx="5065200" cy="647699"/>
          </a:xfrm>
        </p:spPr>
        <p:txBody>
          <a:bodyPr>
            <a:noAutofit/>
          </a:bodyPr>
          <a:lstStyle>
            <a:lvl1pPr marL="0" indent="0" algn="l" defTabSz="914400" rtl="0" eaLnBrk="1" latinLnBrk="0" hangingPunct="1">
              <a:lnSpc>
                <a:spcPct val="85000"/>
              </a:lnSpc>
              <a:spcBef>
                <a:spcPct val="0"/>
              </a:spcBef>
              <a:buNone/>
              <a:defRPr lang="en-US" sz="2800" kern="2000" spc="-50" baseline="0" dirty="0">
                <a:solidFill>
                  <a:schemeClr val="tx1"/>
                </a:solidFill>
                <a:latin typeface="+mj-lt"/>
                <a:ea typeface="+mj-ea"/>
                <a:cs typeface="+mj-cs"/>
              </a:defRPr>
            </a:lvl1pPr>
          </a:lstStyle>
          <a:p>
            <a:pPr lvl="0"/>
            <a:r>
              <a:rPr lang="en-US"/>
              <a:t>50/50 Title + Content</a:t>
            </a:r>
            <a:br>
              <a:rPr lang="en-US"/>
            </a:br>
            <a:r>
              <a:rPr lang="en-US"/>
              <a:t>Title 2 lines maximum</a:t>
            </a:r>
          </a:p>
        </p:txBody>
      </p:sp>
      <p:sp>
        <p:nvSpPr>
          <p:cNvPr id="17" name="Text Placeholder 3">
            <a:extLst>
              <a:ext uri="{FF2B5EF4-FFF2-40B4-BE49-F238E27FC236}">
                <a16:creationId xmlns:a16="http://schemas.microsoft.com/office/drawing/2014/main" id="{FF4B56A6-904F-8642-543E-EAFA3FD79532}"/>
              </a:ext>
            </a:extLst>
          </p:cNvPr>
          <p:cNvSpPr>
            <a:spLocks noGrp="1"/>
          </p:cNvSpPr>
          <p:nvPr>
            <p:ph idx="13" hasCustomPrompt="1"/>
          </p:nvPr>
        </p:nvSpPr>
        <p:spPr>
          <a:xfrm>
            <a:off x="6611937" y="1820860"/>
            <a:ext cx="5065200" cy="4344989"/>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18" name="Text Placeholder 4">
            <a:extLst>
              <a:ext uri="{FF2B5EF4-FFF2-40B4-BE49-F238E27FC236}">
                <a16:creationId xmlns:a16="http://schemas.microsoft.com/office/drawing/2014/main" id="{2579E407-0D27-083D-EA02-25085D9B7802}"/>
              </a:ext>
            </a:extLst>
          </p:cNvPr>
          <p:cNvSpPr>
            <a:spLocks noGrp="1"/>
          </p:cNvSpPr>
          <p:nvPr>
            <p:ph type="body" sz="quarter" idx="14" hasCustomPrompt="1"/>
          </p:nvPr>
        </p:nvSpPr>
        <p:spPr>
          <a:xfrm>
            <a:off x="6611937" y="1387475"/>
            <a:ext cx="5065200" cy="233910"/>
          </a:xfrm>
        </p:spPr>
        <p:txBody>
          <a:bodyPr wrap="square">
            <a:spAutoFit/>
          </a:bodyPr>
          <a:lstStyle>
            <a:lvl1pPr marL="0" indent="0">
              <a:buNone/>
              <a:defRPr lang="en-US" sz="1600" kern="1200" dirty="0">
                <a:solidFill>
                  <a:schemeClr val="tx1"/>
                </a:solidFill>
                <a:latin typeface="+mn-lt"/>
                <a:ea typeface="+mn-ea"/>
                <a:cs typeface="+mn-cs"/>
              </a:defRPr>
            </a:lvl1pPr>
          </a:lstStyle>
          <a:p>
            <a:pPr lvl="0"/>
            <a:r>
              <a:rPr lang="en-US" err="1"/>
              <a:t>Subheader</a:t>
            </a:r>
            <a:endParaRPr lang="en-US"/>
          </a:p>
        </p:txBody>
      </p:sp>
    </p:spTree>
    <p:extLst>
      <p:ext uri="{BB962C8B-B14F-4D97-AF65-F5344CB8AC3E}">
        <p14:creationId xmlns:p14="http://schemas.microsoft.com/office/powerpoint/2010/main" val="34743021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4165">
          <p15:clr>
            <a:srgbClr val="FBAE40"/>
          </p15:clr>
        </p15:guide>
        <p15:guide id="3" pos="3516">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2/1 Title+Content_Dark Blue">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C7DB58-AE4B-237F-9A89-82A8C6785EA1}"/>
              </a:ext>
            </a:extLst>
          </p:cNvPr>
          <p:cNvSpPr/>
          <p:nvPr userDrawn="1"/>
        </p:nvSpPr>
        <p:spPr>
          <a:xfrm>
            <a:off x="8127602" y="0"/>
            <a:ext cx="40643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1"/>
              </a:solidFill>
              <a:latin typeface="Microsoft Sans Serif"/>
              <a:cs typeface="Microsoft Sans Serif" panose="020B0604020202020204" pitchFamily="34" charset="0"/>
            </a:endParaRPr>
          </a:p>
        </p:txBody>
      </p:sp>
      <p:sp>
        <p:nvSpPr>
          <p:cNvPr id="3" name="Title 2">
            <a:extLst>
              <a:ext uri="{FF2B5EF4-FFF2-40B4-BE49-F238E27FC236}">
                <a16:creationId xmlns:a16="http://schemas.microsoft.com/office/drawing/2014/main" id="{C22F3776-3D2C-A222-540D-0903BB38AA94}"/>
              </a:ext>
            </a:extLst>
          </p:cNvPr>
          <p:cNvSpPr>
            <a:spLocks noGrp="1"/>
          </p:cNvSpPr>
          <p:nvPr>
            <p:ph type="title" hasCustomPrompt="1"/>
          </p:nvPr>
        </p:nvSpPr>
        <p:spPr>
          <a:xfrm>
            <a:off x="515938" y="628016"/>
            <a:ext cx="7097314" cy="647700"/>
          </a:xfrm>
        </p:spPr>
        <p:txBody>
          <a:bodyPr/>
          <a:lstStyle>
            <a:lvl1pPr>
              <a:lnSpc>
                <a:spcPct val="85000"/>
              </a:lnSpc>
              <a:defRPr>
                <a:solidFill>
                  <a:schemeClr val="tx1"/>
                </a:solidFill>
              </a:defRPr>
            </a:lvl1pPr>
          </a:lstStyle>
          <a:p>
            <a:r>
              <a:rPr lang="en-US"/>
              <a:t>2/1 Title + Content</a:t>
            </a:r>
            <a:br>
              <a:rPr lang="en-US"/>
            </a:br>
            <a:r>
              <a:rPr lang="en-US"/>
              <a:t>2 lines maximum</a:t>
            </a:r>
          </a:p>
        </p:txBody>
      </p:sp>
      <p:sp>
        <p:nvSpPr>
          <p:cNvPr id="2" name="Footer Placeholder 1">
            <a:extLst>
              <a:ext uri="{FF2B5EF4-FFF2-40B4-BE49-F238E27FC236}">
                <a16:creationId xmlns:a16="http://schemas.microsoft.com/office/drawing/2014/main" id="{C1603945-6AF6-41EC-96CD-6345DBC93FB5}"/>
              </a:ext>
            </a:extLst>
          </p:cNvPr>
          <p:cNvSpPr>
            <a:spLocks noGrp="1"/>
          </p:cNvSpPr>
          <p:nvPr>
            <p:ph type="ftr" sz="quarter" idx="10"/>
          </p:nvPr>
        </p:nvSpPr>
        <p:spPr>
          <a:xfrm>
            <a:off x="515938" y="6396925"/>
            <a:ext cx="7097313" cy="118174"/>
          </a:xfrm>
        </p:spPr>
        <p:txBody>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CA" sz="800" kern="1200" baseline="0" dirty="0" smtClean="0">
                <a:solidFill>
                  <a:schemeClr val="accent6">
                    <a:lumMod val="90000"/>
                  </a:schemeClr>
                </a:solidFill>
                <a:latin typeface="+mn-lt"/>
                <a:ea typeface="+mn-ea"/>
                <a:cs typeface="+mn-cs"/>
              </a:defRPr>
            </a:lvl1pPr>
          </a:lstStyle>
          <a:p>
            <a:endParaRPr lang="en-CA"/>
          </a:p>
        </p:txBody>
      </p:sp>
      <p:sp>
        <p:nvSpPr>
          <p:cNvPr id="4" name="Text Placeholder 3">
            <a:extLst>
              <a:ext uri="{FF2B5EF4-FFF2-40B4-BE49-F238E27FC236}">
                <a16:creationId xmlns:a16="http://schemas.microsoft.com/office/drawing/2014/main" id="{8C4674D7-0943-3D3A-3399-801B35B01C98}"/>
              </a:ext>
            </a:extLst>
          </p:cNvPr>
          <p:cNvSpPr>
            <a:spLocks noGrp="1"/>
          </p:cNvSpPr>
          <p:nvPr>
            <p:ph idx="1" hasCustomPrompt="1"/>
          </p:nvPr>
        </p:nvSpPr>
        <p:spPr>
          <a:xfrm>
            <a:off x="515937" y="1820860"/>
            <a:ext cx="7097314" cy="4344989"/>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Text Placeholder 4">
            <a:extLst>
              <a:ext uri="{FF2B5EF4-FFF2-40B4-BE49-F238E27FC236}">
                <a16:creationId xmlns:a16="http://schemas.microsoft.com/office/drawing/2014/main" id="{7E0D4A21-1870-2B85-04F6-859526FE4179}"/>
              </a:ext>
            </a:extLst>
          </p:cNvPr>
          <p:cNvSpPr>
            <a:spLocks noGrp="1"/>
          </p:cNvSpPr>
          <p:nvPr>
            <p:ph type="body" sz="quarter" idx="11" hasCustomPrompt="1"/>
          </p:nvPr>
        </p:nvSpPr>
        <p:spPr>
          <a:xfrm>
            <a:off x="515937" y="1387475"/>
            <a:ext cx="7097314" cy="233910"/>
          </a:xfrm>
        </p:spPr>
        <p:txBody>
          <a:bodyPr wrap="square">
            <a:spAutoFit/>
          </a:bodyPr>
          <a:lstStyle>
            <a:lvl1pPr marL="0" indent="0">
              <a:buNone/>
              <a:defRPr lang="en-US" sz="1600" kern="1200" dirty="0">
                <a:solidFill>
                  <a:schemeClr val="tx1"/>
                </a:solidFill>
                <a:latin typeface="+mn-lt"/>
                <a:ea typeface="+mn-ea"/>
                <a:cs typeface="+mn-cs"/>
              </a:defRPr>
            </a:lvl1pPr>
          </a:lstStyle>
          <a:p>
            <a:pPr lvl="0"/>
            <a:r>
              <a:rPr lang="en-US" err="1"/>
              <a:t>Subheader</a:t>
            </a:r>
            <a:endParaRPr lang="en-US"/>
          </a:p>
        </p:txBody>
      </p:sp>
      <p:sp>
        <p:nvSpPr>
          <p:cNvPr id="6" name="TextBox 5">
            <a:extLst>
              <a:ext uri="{FF2B5EF4-FFF2-40B4-BE49-F238E27FC236}">
                <a16:creationId xmlns:a16="http://schemas.microsoft.com/office/drawing/2014/main" id="{453F3C8D-5FC0-8926-D525-14F58F1CD34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tx1"/>
                </a:solidFill>
                <a:latin typeface="+mn-lt"/>
                <a:ea typeface="+mn-ea"/>
                <a:cs typeface="+mn-cs"/>
              </a:rPr>
              <a:pPr marL="0" lvl="0" algn="l" defTabSz="914400" rtl="0" eaLnBrk="1" latinLnBrk="0" hangingPunct="1">
                <a:lnSpc>
                  <a:spcPct val="125000"/>
                </a:lnSpc>
              </a:pPr>
              <a:t>‹#›</a:t>
            </a:fld>
            <a:endParaRPr lang="en-US" sz="800" kern="1200">
              <a:solidFill>
                <a:schemeClr val="tx1"/>
              </a:solidFill>
              <a:latin typeface="+mn-lt"/>
              <a:ea typeface="+mn-ea"/>
              <a:cs typeface="+mn-cs"/>
            </a:endParaRPr>
          </a:p>
        </p:txBody>
      </p:sp>
      <p:sp>
        <p:nvSpPr>
          <p:cNvPr id="7" name="TextBox 6">
            <a:extLst>
              <a:ext uri="{FF2B5EF4-FFF2-40B4-BE49-F238E27FC236}">
                <a16:creationId xmlns:a16="http://schemas.microsoft.com/office/drawing/2014/main" id="{B8D9ACE2-2765-F3B0-D6F0-6EEB06E3BF04}"/>
              </a:ext>
            </a:extLst>
          </p:cNvPr>
          <p:cNvSpPr txBox="1"/>
          <p:nvPr userDrawn="1"/>
        </p:nvSpPr>
        <p:spPr>
          <a:xfrm>
            <a:off x="8640762" y="6279571"/>
            <a:ext cx="2897862"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tx1"/>
                </a:solidFill>
                <a:latin typeface="+mn-lt"/>
                <a:ea typeface="+mn-ea"/>
                <a:cs typeface="+mn-cs"/>
              </a:rPr>
              <a:t>Confidential – Qualcomm Technologies, Inc. and/or its affiliated companies – May Contain Trade Secrets</a:t>
            </a:r>
          </a:p>
        </p:txBody>
      </p:sp>
      <p:sp>
        <p:nvSpPr>
          <p:cNvPr id="12" name="Content Placeholder 5">
            <a:extLst>
              <a:ext uri="{FF2B5EF4-FFF2-40B4-BE49-F238E27FC236}">
                <a16:creationId xmlns:a16="http://schemas.microsoft.com/office/drawing/2014/main" id="{6ED21770-A267-5772-4EFF-0944DDD34920}"/>
              </a:ext>
            </a:extLst>
          </p:cNvPr>
          <p:cNvSpPr txBox="1">
            <a:spLocks/>
          </p:cNvSpPr>
          <p:nvPr userDrawn="1"/>
        </p:nvSpPr>
        <p:spPr>
          <a:xfrm>
            <a:off x="6611938" y="1820860"/>
            <a:ext cx="5065712" cy="4344989"/>
          </a:xfrm>
          <a:prstGeom prst="rect">
            <a:avLst/>
          </a:prstGeom>
        </p:spPr>
        <p:txBody>
          <a:bodyPr vert="horz" lIns="0" tIns="0" rIns="0" bIns="0" rtlCol="0">
            <a:noAutofit/>
          </a:bodyPr>
          <a:lst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200" kern="1200" baseline="0">
                <a:solidFill>
                  <a:schemeClr val="tx2"/>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US">
              <a:solidFill>
                <a:schemeClr val="tx1"/>
              </a:solidFill>
            </a:endParaRPr>
          </a:p>
        </p:txBody>
      </p:sp>
      <p:sp>
        <p:nvSpPr>
          <p:cNvPr id="13" name="Text Placeholder 6">
            <a:extLst>
              <a:ext uri="{FF2B5EF4-FFF2-40B4-BE49-F238E27FC236}">
                <a16:creationId xmlns:a16="http://schemas.microsoft.com/office/drawing/2014/main" id="{76E4617A-E4E0-90D8-EBDE-4EE5196FA4F2}"/>
              </a:ext>
            </a:extLst>
          </p:cNvPr>
          <p:cNvSpPr txBox="1">
            <a:spLocks/>
          </p:cNvSpPr>
          <p:nvPr userDrawn="1"/>
        </p:nvSpPr>
        <p:spPr>
          <a:xfrm>
            <a:off x="6611939" y="1387475"/>
            <a:ext cx="5065712" cy="233910"/>
          </a:xfrm>
          <a:prstGeom prst="rect">
            <a:avLst/>
          </a:prstGeom>
        </p:spPr>
        <p:txBody>
          <a:bodyPr vert="horz" lIns="0" tIns="0" rIns="0" bIns="0" rtlCol="0">
            <a:spAutoFit/>
          </a:bodyPr>
          <a:lstStyle>
            <a:lvl1pPr marL="0" indent="0" algn="l" defTabSz="914400" rtl="0" eaLnBrk="1" latinLnBrk="0" hangingPunct="1">
              <a:lnSpc>
                <a:spcPct val="95000"/>
              </a:lnSpc>
              <a:spcBef>
                <a:spcPts val="900"/>
              </a:spcBef>
              <a:spcAft>
                <a:spcPts val="300"/>
              </a:spcAft>
              <a:buClrTx/>
              <a:buFont typeface="Arial" panose="020B0604020202020204" pitchFamily="34" charset="0"/>
              <a:buNone/>
              <a:defRPr lang="en-US" sz="1600" kern="1200" baseline="0" dirty="0">
                <a:solidFill>
                  <a:schemeClr val="dk1"/>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CA">
              <a:solidFill>
                <a:schemeClr val="tx1"/>
              </a:solidFill>
            </a:endParaRPr>
          </a:p>
        </p:txBody>
      </p:sp>
      <p:sp>
        <p:nvSpPr>
          <p:cNvPr id="16" name="Text Placeholder 15">
            <a:extLst>
              <a:ext uri="{FF2B5EF4-FFF2-40B4-BE49-F238E27FC236}">
                <a16:creationId xmlns:a16="http://schemas.microsoft.com/office/drawing/2014/main" id="{29ED1B69-998A-60D1-325D-1412D1F5E143}"/>
              </a:ext>
            </a:extLst>
          </p:cNvPr>
          <p:cNvSpPr>
            <a:spLocks noGrp="1"/>
          </p:cNvSpPr>
          <p:nvPr>
            <p:ph type="body" sz="quarter" idx="12" hasCustomPrompt="1"/>
          </p:nvPr>
        </p:nvSpPr>
        <p:spPr>
          <a:xfrm>
            <a:off x="8640762" y="628017"/>
            <a:ext cx="3036373" cy="647699"/>
          </a:xfrm>
        </p:spPr>
        <p:txBody>
          <a:bodyPr>
            <a:noAutofit/>
          </a:bodyPr>
          <a:lstStyle>
            <a:lvl1pPr marL="0" indent="0" algn="l" defTabSz="914400" rtl="0" eaLnBrk="1" latinLnBrk="0" hangingPunct="1">
              <a:lnSpc>
                <a:spcPct val="85000"/>
              </a:lnSpc>
              <a:spcBef>
                <a:spcPct val="0"/>
              </a:spcBef>
              <a:buNone/>
              <a:defRPr lang="en-US" sz="2800" kern="2000" spc="-50" baseline="0" dirty="0">
                <a:solidFill>
                  <a:schemeClr val="tx1"/>
                </a:solidFill>
                <a:latin typeface="+mj-lt"/>
                <a:ea typeface="+mj-ea"/>
                <a:cs typeface="+mj-cs"/>
              </a:defRPr>
            </a:lvl1pPr>
          </a:lstStyle>
          <a:p>
            <a:pPr lvl="0"/>
            <a:r>
              <a:rPr lang="en-US"/>
              <a:t>2/1 Title + Content 2 lines maximum</a:t>
            </a:r>
          </a:p>
        </p:txBody>
      </p:sp>
      <p:sp>
        <p:nvSpPr>
          <p:cNvPr id="17" name="Text Placeholder 3">
            <a:extLst>
              <a:ext uri="{FF2B5EF4-FFF2-40B4-BE49-F238E27FC236}">
                <a16:creationId xmlns:a16="http://schemas.microsoft.com/office/drawing/2014/main" id="{FF4B56A6-904F-8642-543E-EAFA3FD79532}"/>
              </a:ext>
            </a:extLst>
          </p:cNvPr>
          <p:cNvSpPr>
            <a:spLocks noGrp="1"/>
          </p:cNvSpPr>
          <p:nvPr>
            <p:ph idx="13" hasCustomPrompt="1"/>
          </p:nvPr>
        </p:nvSpPr>
        <p:spPr>
          <a:xfrm>
            <a:off x="8640763" y="1820860"/>
            <a:ext cx="3036373" cy="4344989"/>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18" name="Text Placeholder 4">
            <a:extLst>
              <a:ext uri="{FF2B5EF4-FFF2-40B4-BE49-F238E27FC236}">
                <a16:creationId xmlns:a16="http://schemas.microsoft.com/office/drawing/2014/main" id="{2579E407-0D27-083D-EA02-25085D9B7802}"/>
              </a:ext>
            </a:extLst>
          </p:cNvPr>
          <p:cNvSpPr>
            <a:spLocks noGrp="1"/>
          </p:cNvSpPr>
          <p:nvPr>
            <p:ph type="body" sz="quarter" idx="14" hasCustomPrompt="1"/>
          </p:nvPr>
        </p:nvSpPr>
        <p:spPr>
          <a:xfrm>
            <a:off x="8640763" y="1387475"/>
            <a:ext cx="3036373" cy="233910"/>
          </a:xfrm>
        </p:spPr>
        <p:txBody>
          <a:bodyPr wrap="square">
            <a:spAutoFit/>
          </a:bodyPr>
          <a:lstStyle>
            <a:lvl1pPr marL="0" indent="0">
              <a:buNone/>
              <a:defRPr lang="en-US" sz="1600" kern="1200" dirty="0">
                <a:solidFill>
                  <a:schemeClr val="tx1"/>
                </a:solidFill>
                <a:latin typeface="+mn-lt"/>
                <a:ea typeface="+mn-ea"/>
                <a:cs typeface="+mn-cs"/>
              </a:defRPr>
            </a:lvl1pPr>
          </a:lstStyle>
          <a:p>
            <a:pPr lvl="0"/>
            <a:r>
              <a:rPr lang="en-US" err="1"/>
              <a:t>Subheader</a:t>
            </a:r>
            <a:endParaRPr lang="en-US"/>
          </a:p>
        </p:txBody>
      </p:sp>
    </p:spTree>
    <p:extLst>
      <p:ext uri="{BB962C8B-B14F-4D97-AF65-F5344CB8AC3E}">
        <p14:creationId xmlns:p14="http://schemas.microsoft.com/office/powerpoint/2010/main" val="31354180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800">
          <p15:clr>
            <a:srgbClr val="FBAE40"/>
          </p15:clr>
        </p15:guide>
        <p15:guide id="2" pos="5443">
          <p15:clr>
            <a:srgbClr val="FBAE40"/>
          </p15:clr>
        </p15:guide>
        <p15:guide id="3" pos="5122">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Blank_Dark Blue">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86D27F9-CF30-5B0A-BEC1-BF74B6CB4CB7}"/>
              </a:ext>
            </a:extLst>
          </p:cNvPr>
          <p:cNvSpPr>
            <a:spLocks noGrp="1"/>
          </p:cNvSpPr>
          <p:nvPr>
            <p:ph type="ftr" sz="quarter" idx="10"/>
          </p:nvPr>
        </p:nvSpPr>
        <p:spPr/>
        <p:txBody>
          <a:bodyPr/>
          <a:lstStyle/>
          <a:p>
            <a:endParaRPr lang="en-CA"/>
          </a:p>
        </p:txBody>
      </p:sp>
    </p:spTree>
    <p:extLst>
      <p:ext uri="{BB962C8B-B14F-4D97-AF65-F5344CB8AC3E}">
        <p14:creationId xmlns:p14="http://schemas.microsoft.com/office/powerpoint/2010/main" val="43674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Photo+Content_Black">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B69D9101-5103-BD0B-DC2D-41CB0A78D249}"/>
              </a:ext>
            </a:extLst>
          </p:cNvPr>
          <p:cNvSpPr>
            <a:spLocks noGrp="1"/>
          </p:cNvSpPr>
          <p:nvPr>
            <p:ph type="body" sz="quarter" idx="14" hasCustomPrompt="1"/>
          </p:nvPr>
        </p:nvSpPr>
        <p:spPr>
          <a:xfrm>
            <a:off x="515937" y="1196975"/>
            <a:ext cx="5327651" cy="1198115"/>
          </a:xfrm>
        </p:spPr>
        <p:txBody>
          <a:bodyPr wrap="square" anchor="b">
            <a:noAutofit/>
          </a:bodyPr>
          <a:lstStyle>
            <a:lvl1pPr marL="0" indent="0">
              <a:buNone/>
              <a:defRPr sz="1300" cap="all" spc="150" baseline="0">
                <a:solidFill>
                  <a:schemeClr val="tx1"/>
                </a:solidFill>
              </a:defRPr>
            </a:lvl1pPr>
          </a:lstStyle>
          <a:p>
            <a:pPr lvl="0"/>
            <a:r>
              <a:rPr lang="en-US"/>
              <a:t>EYEBROW HEADER</a:t>
            </a:r>
          </a:p>
        </p:txBody>
      </p:sp>
      <p:sp>
        <p:nvSpPr>
          <p:cNvPr id="4" name="Title 13">
            <a:extLst>
              <a:ext uri="{FF2B5EF4-FFF2-40B4-BE49-F238E27FC236}">
                <a16:creationId xmlns:a16="http://schemas.microsoft.com/office/drawing/2014/main" id="{9C2E6A67-498D-55F2-44A0-AEB73181C1F5}"/>
              </a:ext>
            </a:extLst>
          </p:cNvPr>
          <p:cNvSpPr>
            <a:spLocks noGrp="1"/>
          </p:cNvSpPr>
          <p:nvPr>
            <p:ph type="title" hasCustomPrompt="1"/>
          </p:nvPr>
        </p:nvSpPr>
        <p:spPr>
          <a:xfrm>
            <a:off x="515937" y="2711631"/>
            <a:ext cx="5327651" cy="730069"/>
          </a:xfrm>
        </p:spPr>
        <p:txBody>
          <a:bodyPr anchor="t"/>
          <a:lstStyle>
            <a:lvl1pPr algn="l" defTabSz="914400" rtl="0" eaLnBrk="1" latinLnBrk="0" hangingPunct="1">
              <a:lnSpc>
                <a:spcPct val="85000"/>
              </a:lnSpc>
              <a:spcBef>
                <a:spcPct val="0"/>
              </a:spcBef>
              <a:buNone/>
              <a:defRPr lang="en-US" sz="2800" kern="2000" spc="-50" baseline="0" dirty="0">
                <a:solidFill>
                  <a:schemeClr val="tx1"/>
                </a:solidFill>
                <a:latin typeface="+mj-lt"/>
                <a:ea typeface="+mj-ea"/>
                <a:cs typeface="+mj-cs"/>
              </a:defRPr>
            </a:lvl1pPr>
          </a:lstStyle>
          <a:p>
            <a:r>
              <a:rPr lang="en-US"/>
              <a:t>2:1 Content &amp; Photo layout </a:t>
            </a:r>
            <a:br>
              <a:rPr lang="en-US"/>
            </a:br>
            <a:r>
              <a:rPr lang="en-US"/>
              <a:t>Title 2 lines maximum</a:t>
            </a:r>
          </a:p>
        </p:txBody>
      </p:sp>
      <p:sp>
        <p:nvSpPr>
          <p:cNvPr id="5" name="Text Placeholder 16">
            <a:extLst>
              <a:ext uri="{FF2B5EF4-FFF2-40B4-BE49-F238E27FC236}">
                <a16:creationId xmlns:a16="http://schemas.microsoft.com/office/drawing/2014/main" id="{567A0B54-1429-39DB-5A18-7783AC1134DD}"/>
              </a:ext>
            </a:extLst>
          </p:cNvPr>
          <p:cNvSpPr>
            <a:spLocks noGrp="1"/>
          </p:cNvSpPr>
          <p:nvPr>
            <p:ph type="body" sz="quarter" idx="15" hasCustomPrompt="1"/>
          </p:nvPr>
        </p:nvSpPr>
        <p:spPr>
          <a:xfrm>
            <a:off x="515938" y="3581401"/>
            <a:ext cx="5327650" cy="2435086"/>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6" name="Footer Placeholder 129">
            <a:extLst>
              <a:ext uri="{FF2B5EF4-FFF2-40B4-BE49-F238E27FC236}">
                <a16:creationId xmlns:a16="http://schemas.microsoft.com/office/drawing/2014/main" id="{8D80928B-7E3D-8479-1AC2-7A221DBC66EF}"/>
              </a:ext>
            </a:extLst>
          </p:cNvPr>
          <p:cNvSpPr>
            <a:spLocks noGrp="1"/>
          </p:cNvSpPr>
          <p:nvPr>
            <p:ph type="ftr" sz="quarter" idx="22"/>
          </p:nvPr>
        </p:nvSpPr>
        <p:spPr>
          <a:xfrm>
            <a:off x="515938" y="6173304"/>
            <a:ext cx="6480175" cy="118174"/>
          </a:xfrm>
        </p:spPr>
        <p:txBody>
          <a:bodyPr/>
          <a:lstStyle>
            <a:lvl1pPr>
              <a:defRPr>
                <a:solidFill>
                  <a:schemeClr val="accent6">
                    <a:lumMod val="90000"/>
                  </a:schemeClr>
                </a:solidFill>
              </a:defRPr>
            </a:lvl1pPr>
          </a:lstStyle>
          <a:p>
            <a:endParaRPr lang="en-CA"/>
          </a:p>
        </p:txBody>
      </p:sp>
      <p:sp>
        <p:nvSpPr>
          <p:cNvPr id="2" name="Picture Placeholder 1">
            <a:extLst>
              <a:ext uri="{FF2B5EF4-FFF2-40B4-BE49-F238E27FC236}">
                <a16:creationId xmlns:a16="http://schemas.microsoft.com/office/drawing/2014/main" id="{68EEC9EC-FC4A-92E3-C233-D049AA444FB1}"/>
              </a:ext>
            </a:extLst>
          </p:cNvPr>
          <p:cNvSpPr>
            <a:spLocks noGrp="1" noChangeAspect="1"/>
          </p:cNvSpPr>
          <p:nvPr>
            <p:ph type="pic" sz="quarter" idx="12" hasCustomPrompt="1"/>
          </p:nvPr>
        </p:nvSpPr>
        <p:spPr>
          <a:xfrm>
            <a:off x="7150937" y="0"/>
            <a:ext cx="5041063" cy="6858000"/>
          </a:xfrm>
          <a:custGeom>
            <a:avLst/>
            <a:gdLst>
              <a:gd name="connsiteX0" fmla="*/ 1341684 w 5041063"/>
              <a:gd name="connsiteY0" fmla="*/ 0 h 6858000"/>
              <a:gd name="connsiteX1" fmla="*/ 5041063 w 5041063"/>
              <a:gd name="connsiteY1" fmla="*/ 0 h 6858000"/>
              <a:gd name="connsiteX2" fmla="*/ 5041063 w 5041063"/>
              <a:gd name="connsiteY2" fmla="*/ 6858000 h 6858000"/>
              <a:gd name="connsiteX3" fmla="*/ 1681589 w 5041063"/>
              <a:gd name="connsiteY3" fmla="*/ 6858000 h 6858000"/>
              <a:gd name="connsiteX4" fmla="*/ 1527585 w 5041063"/>
              <a:gd name="connsiteY4" fmla="*/ 6724571 h 6858000"/>
              <a:gd name="connsiteX5" fmla="*/ 0 w 5041063"/>
              <a:gd name="connsiteY5" fmla="*/ 3272503 h 6858000"/>
              <a:gd name="connsiteX6" fmla="*/ 1211269 w 5041063"/>
              <a:gd name="connsiteY6" fmla="*/ 136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1063" h="6858000">
                <a:moveTo>
                  <a:pt x="1341684" y="0"/>
                </a:moveTo>
                <a:lnTo>
                  <a:pt x="5041063" y="0"/>
                </a:lnTo>
                <a:lnTo>
                  <a:pt x="5041063" y="6858000"/>
                </a:lnTo>
                <a:lnTo>
                  <a:pt x="1681589" y="6858000"/>
                </a:lnTo>
                <a:lnTo>
                  <a:pt x="1527585" y="6724571"/>
                </a:lnTo>
                <a:cubicBezTo>
                  <a:pt x="589158" y="5871472"/>
                  <a:pt x="0" y="4640804"/>
                  <a:pt x="0" y="3272503"/>
                </a:cubicBezTo>
                <a:cubicBezTo>
                  <a:pt x="0" y="2065179"/>
                  <a:pt x="458687" y="965008"/>
                  <a:pt x="1211269" y="136816"/>
                </a:cubicBezTo>
                <a:close/>
              </a:path>
            </a:pathLst>
          </a:custGeom>
          <a:noFill/>
        </p:spPr>
        <p:txBody>
          <a:bodyPr wrap="square" lIns="540000" rIns="0" anchor="ctr">
            <a:noAutofit/>
          </a:bodyPr>
          <a:lstStyle>
            <a:lvl1pPr marL="0" indent="0">
              <a:buNone/>
              <a:defRPr sz="3000"/>
            </a:lvl1pPr>
          </a:lstStyle>
          <a:p>
            <a:r>
              <a:rPr lang="en-US"/>
              <a:t>Click the icon to insert photo</a:t>
            </a:r>
          </a:p>
        </p:txBody>
      </p:sp>
      <p:sp>
        <p:nvSpPr>
          <p:cNvPr id="34" name="TextBox 33">
            <a:extLst>
              <a:ext uri="{FF2B5EF4-FFF2-40B4-BE49-F238E27FC236}">
                <a16:creationId xmlns:a16="http://schemas.microsoft.com/office/drawing/2014/main" id="{7F3D7402-E0CE-0143-D338-79309FAA2D22}"/>
              </a:ext>
            </a:extLst>
          </p:cNvPr>
          <p:cNvSpPr txBox="1"/>
          <p:nvPr userDrawn="1"/>
        </p:nvSpPr>
        <p:spPr>
          <a:xfrm>
            <a:off x="515938"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a:solidFill>
                  <a:schemeClr val="accent6">
                    <a:lumMod val="9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40602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319">
          <p15:clr>
            <a:srgbClr val="FBAE40"/>
          </p15:clr>
        </p15:guide>
        <p15:guide id="6" orient="horz" pos="1502">
          <p15:clr>
            <a:srgbClr val="FBAE40"/>
          </p15:clr>
        </p15:guide>
        <p15:guide id="7" orient="horz" pos="2432">
          <p15:clr>
            <a:srgbClr val="FBAE40"/>
          </p15:clr>
        </p15:guide>
        <p15:guide id="10" pos="3681">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4Contents_Black">
    <p:spTree>
      <p:nvGrpSpPr>
        <p:cNvPr id="1" name=""/>
        <p:cNvGrpSpPr/>
        <p:nvPr/>
      </p:nvGrpSpPr>
      <p:grpSpPr>
        <a:xfrm>
          <a:off x="0" y="0"/>
          <a:ext cx="0" cy="0"/>
          <a:chOff x="0" y="0"/>
          <a:chExt cx="0" cy="0"/>
        </a:xfrm>
      </p:grpSpPr>
      <p:sp>
        <p:nvSpPr>
          <p:cNvPr id="6" name="Title 120">
            <a:extLst>
              <a:ext uri="{FF2B5EF4-FFF2-40B4-BE49-F238E27FC236}">
                <a16:creationId xmlns:a16="http://schemas.microsoft.com/office/drawing/2014/main" id="{3276C3D4-8D41-C551-27C2-6A5602A09853}"/>
              </a:ext>
            </a:extLst>
          </p:cNvPr>
          <p:cNvSpPr>
            <a:spLocks noGrp="1"/>
          </p:cNvSpPr>
          <p:nvPr>
            <p:ph type="title" hasCustomPrompt="1"/>
          </p:nvPr>
        </p:nvSpPr>
        <p:spPr>
          <a:xfrm>
            <a:off x="515938" y="2795081"/>
            <a:ext cx="3556709" cy="1294408"/>
          </a:xfrm>
        </p:spPr>
        <p:txBody>
          <a:bodyPr anchor="ctr"/>
          <a:lstStyle>
            <a:lvl1pPr algn="l" defTabSz="914400" rtl="0" eaLnBrk="1" latinLnBrk="0" hangingPunct="1">
              <a:lnSpc>
                <a:spcPct val="85000"/>
              </a:lnSpc>
              <a:spcBef>
                <a:spcPct val="0"/>
              </a:spcBef>
              <a:buNone/>
              <a:defRPr lang="en-US" sz="2800" kern="2000" spc="-50" baseline="0" dirty="0">
                <a:solidFill>
                  <a:schemeClr val="tx1"/>
                </a:solidFill>
                <a:latin typeface="+mj-lt"/>
                <a:ea typeface="+mj-ea"/>
                <a:cs typeface="+mj-cs"/>
              </a:defRPr>
            </a:lvl1pPr>
          </a:lstStyle>
          <a:p>
            <a:r>
              <a:rPr lang="en-US"/>
              <a:t>Title+4 Contents layout </a:t>
            </a:r>
            <a:br>
              <a:rPr lang="en-US"/>
            </a:br>
            <a:r>
              <a:rPr lang="en-US"/>
              <a:t>Title up to </a:t>
            </a:r>
            <a:br>
              <a:rPr lang="en-US"/>
            </a:br>
            <a:r>
              <a:rPr lang="en-US"/>
              <a:t>3 lines maximum</a:t>
            </a:r>
          </a:p>
        </p:txBody>
      </p:sp>
      <p:sp>
        <p:nvSpPr>
          <p:cNvPr id="10" name="Picture Placeholder 2">
            <a:extLst>
              <a:ext uri="{FF2B5EF4-FFF2-40B4-BE49-F238E27FC236}">
                <a16:creationId xmlns:a16="http://schemas.microsoft.com/office/drawing/2014/main" id="{F553BB1F-5F28-5D3B-A5A8-60721AE4DD2D}"/>
              </a:ext>
            </a:extLst>
          </p:cNvPr>
          <p:cNvSpPr>
            <a:spLocks noGrp="1" noChangeAspect="1"/>
          </p:cNvSpPr>
          <p:nvPr>
            <p:ph type="pic" sz="quarter" idx="23" hasCustomPrompt="1"/>
          </p:nvPr>
        </p:nvSpPr>
        <p:spPr>
          <a:xfrm>
            <a:off x="4629921" y="691208"/>
            <a:ext cx="759113" cy="759113"/>
          </a:xfrm>
        </p:spPr>
        <p:txBody>
          <a:bodyPr lIns="144000"/>
          <a:lstStyle>
            <a:lvl1pPr marL="0" indent="0">
              <a:buNone/>
              <a:defRPr sz="1400"/>
            </a:lvl1pPr>
          </a:lstStyle>
          <a:p>
            <a:r>
              <a:rPr lang="en-US"/>
              <a:t>Icon</a:t>
            </a:r>
          </a:p>
        </p:txBody>
      </p:sp>
      <p:sp>
        <p:nvSpPr>
          <p:cNvPr id="122" name="Text Placeholder 22">
            <a:extLst>
              <a:ext uri="{FF2B5EF4-FFF2-40B4-BE49-F238E27FC236}">
                <a16:creationId xmlns:a16="http://schemas.microsoft.com/office/drawing/2014/main" id="{693B5A4C-7FB3-2918-A773-0EE6FED3D209}"/>
              </a:ext>
            </a:extLst>
          </p:cNvPr>
          <p:cNvSpPr>
            <a:spLocks noGrp="1"/>
          </p:cNvSpPr>
          <p:nvPr>
            <p:ph type="body" sz="quarter" idx="13" hasCustomPrompt="1"/>
          </p:nvPr>
        </p:nvSpPr>
        <p:spPr>
          <a:xfrm>
            <a:off x="5704822" y="699924"/>
            <a:ext cx="5360054" cy="263149"/>
          </a:xfrm>
        </p:spPr>
        <p:txBody>
          <a:bodyPr wrap="square" anchor="b">
            <a:noAutofit/>
          </a:bodyPr>
          <a:lstStyle>
            <a:lvl1pPr marL="0" indent="0">
              <a:spcBef>
                <a:spcPts val="0"/>
              </a:spcBef>
              <a:spcAft>
                <a:spcPts val="40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2" name="Text Placeholder 16">
            <a:extLst>
              <a:ext uri="{FF2B5EF4-FFF2-40B4-BE49-F238E27FC236}">
                <a16:creationId xmlns:a16="http://schemas.microsoft.com/office/drawing/2014/main" id="{3F0EB458-EDD6-6AD3-B1AB-24A4EA15A9FC}"/>
              </a:ext>
            </a:extLst>
          </p:cNvPr>
          <p:cNvSpPr>
            <a:spLocks noGrp="1"/>
          </p:cNvSpPr>
          <p:nvPr>
            <p:ph type="body" sz="quarter" idx="15" hasCustomPrompt="1"/>
          </p:nvPr>
        </p:nvSpPr>
        <p:spPr>
          <a:xfrm>
            <a:off x="5704821" y="1019175"/>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1" name="Picture Placeholder 2">
            <a:extLst>
              <a:ext uri="{FF2B5EF4-FFF2-40B4-BE49-F238E27FC236}">
                <a16:creationId xmlns:a16="http://schemas.microsoft.com/office/drawing/2014/main" id="{A5166B55-3C52-CF01-705A-E2BE18679F21}"/>
              </a:ext>
            </a:extLst>
          </p:cNvPr>
          <p:cNvSpPr>
            <a:spLocks noGrp="1" noChangeAspect="1"/>
          </p:cNvSpPr>
          <p:nvPr>
            <p:ph type="pic" sz="quarter" idx="24" hasCustomPrompt="1"/>
          </p:nvPr>
        </p:nvSpPr>
        <p:spPr>
          <a:xfrm>
            <a:off x="4629921" y="2138783"/>
            <a:ext cx="759113" cy="759113"/>
          </a:xfrm>
        </p:spPr>
        <p:txBody>
          <a:bodyPr lIns="144000"/>
          <a:lstStyle>
            <a:lvl1pPr marL="0" indent="0">
              <a:buNone/>
              <a:defRPr sz="1400"/>
            </a:lvl1pPr>
          </a:lstStyle>
          <a:p>
            <a:r>
              <a:rPr lang="en-US"/>
              <a:t>Icon</a:t>
            </a:r>
          </a:p>
        </p:txBody>
      </p:sp>
      <p:sp>
        <p:nvSpPr>
          <p:cNvPr id="124" name="Text Placeholder 22">
            <a:extLst>
              <a:ext uri="{FF2B5EF4-FFF2-40B4-BE49-F238E27FC236}">
                <a16:creationId xmlns:a16="http://schemas.microsoft.com/office/drawing/2014/main" id="{A14F4D35-AD24-5E3E-8E8D-CD803A85CDBB}"/>
              </a:ext>
            </a:extLst>
          </p:cNvPr>
          <p:cNvSpPr>
            <a:spLocks noGrp="1"/>
          </p:cNvSpPr>
          <p:nvPr>
            <p:ph type="body" sz="quarter" idx="16" hasCustomPrompt="1"/>
          </p:nvPr>
        </p:nvSpPr>
        <p:spPr>
          <a:xfrm>
            <a:off x="5704822" y="2143614"/>
            <a:ext cx="5360054" cy="263149"/>
          </a:xfrm>
        </p:spPr>
        <p:txBody>
          <a:bodyPr wrap="square" anchor="b">
            <a:noAutofit/>
          </a:bodyPr>
          <a:lstStyle>
            <a:lvl1pPr marL="0" indent="0">
              <a:spcBef>
                <a:spcPts val="0"/>
              </a:spcBef>
              <a:spcAft>
                <a:spcPts val="40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3" name="Text Placeholder 16">
            <a:extLst>
              <a:ext uri="{FF2B5EF4-FFF2-40B4-BE49-F238E27FC236}">
                <a16:creationId xmlns:a16="http://schemas.microsoft.com/office/drawing/2014/main" id="{FC2D4270-2921-E9A2-9D7C-4ECAF4952D88}"/>
              </a:ext>
            </a:extLst>
          </p:cNvPr>
          <p:cNvSpPr>
            <a:spLocks noGrp="1"/>
          </p:cNvSpPr>
          <p:nvPr>
            <p:ph type="body" sz="quarter" idx="17" hasCustomPrompt="1"/>
          </p:nvPr>
        </p:nvSpPr>
        <p:spPr>
          <a:xfrm>
            <a:off x="5704821" y="2462865"/>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2" name="Picture Placeholder 2">
            <a:extLst>
              <a:ext uri="{FF2B5EF4-FFF2-40B4-BE49-F238E27FC236}">
                <a16:creationId xmlns:a16="http://schemas.microsoft.com/office/drawing/2014/main" id="{D45478F2-FA52-8705-D73C-3B5C90BEA1CE}"/>
              </a:ext>
            </a:extLst>
          </p:cNvPr>
          <p:cNvSpPr>
            <a:spLocks noGrp="1" noChangeAspect="1"/>
          </p:cNvSpPr>
          <p:nvPr>
            <p:ph type="pic" sz="quarter" idx="25" hasCustomPrompt="1"/>
          </p:nvPr>
        </p:nvSpPr>
        <p:spPr>
          <a:xfrm>
            <a:off x="4629921" y="3586358"/>
            <a:ext cx="759113" cy="759113"/>
          </a:xfrm>
        </p:spPr>
        <p:txBody>
          <a:bodyPr lIns="144000"/>
          <a:lstStyle>
            <a:lvl1pPr marL="0" indent="0">
              <a:buNone/>
              <a:defRPr sz="1400"/>
            </a:lvl1pPr>
          </a:lstStyle>
          <a:p>
            <a:r>
              <a:rPr lang="en-US"/>
              <a:t>Icon</a:t>
            </a:r>
          </a:p>
        </p:txBody>
      </p:sp>
      <p:sp>
        <p:nvSpPr>
          <p:cNvPr id="126" name="Text Placeholder 22">
            <a:extLst>
              <a:ext uri="{FF2B5EF4-FFF2-40B4-BE49-F238E27FC236}">
                <a16:creationId xmlns:a16="http://schemas.microsoft.com/office/drawing/2014/main" id="{FCEBECB8-7041-9BA8-933B-3C0F5FF02831}"/>
              </a:ext>
            </a:extLst>
          </p:cNvPr>
          <p:cNvSpPr>
            <a:spLocks noGrp="1"/>
          </p:cNvSpPr>
          <p:nvPr>
            <p:ph type="body" sz="quarter" idx="18" hasCustomPrompt="1"/>
          </p:nvPr>
        </p:nvSpPr>
        <p:spPr>
          <a:xfrm>
            <a:off x="5704822" y="3587071"/>
            <a:ext cx="5360054" cy="263149"/>
          </a:xfrm>
        </p:spPr>
        <p:txBody>
          <a:bodyPr wrap="square" anchor="b">
            <a:noAutofit/>
          </a:bodyPr>
          <a:lstStyle>
            <a:lvl1pPr marL="0" indent="0">
              <a:spcBef>
                <a:spcPts val="0"/>
              </a:spcBef>
              <a:spcAft>
                <a:spcPts val="40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4" name="Text Placeholder 16">
            <a:extLst>
              <a:ext uri="{FF2B5EF4-FFF2-40B4-BE49-F238E27FC236}">
                <a16:creationId xmlns:a16="http://schemas.microsoft.com/office/drawing/2014/main" id="{43953901-F943-9352-2352-77D74F5FD39F}"/>
              </a:ext>
            </a:extLst>
          </p:cNvPr>
          <p:cNvSpPr>
            <a:spLocks noGrp="1"/>
          </p:cNvSpPr>
          <p:nvPr>
            <p:ph type="body" sz="quarter" idx="19" hasCustomPrompt="1"/>
          </p:nvPr>
        </p:nvSpPr>
        <p:spPr>
          <a:xfrm>
            <a:off x="5704821" y="3906322"/>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3" name="Picture Placeholder 2">
            <a:extLst>
              <a:ext uri="{FF2B5EF4-FFF2-40B4-BE49-F238E27FC236}">
                <a16:creationId xmlns:a16="http://schemas.microsoft.com/office/drawing/2014/main" id="{1BD308BA-E994-8363-C02C-E51BC3E1FF56}"/>
              </a:ext>
            </a:extLst>
          </p:cNvPr>
          <p:cNvSpPr>
            <a:spLocks noGrp="1" noChangeAspect="1"/>
          </p:cNvSpPr>
          <p:nvPr>
            <p:ph type="pic" sz="quarter" idx="26" hasCustomPrompt="1"/>
          </p:nvPr>
        </p:nvSpPr>
        <p:spPr>
          <a:xfrm>
            <a:off x="4629921" y="5033933"/>
            <a:ext cx="759113" cy="759113"/>
          </a:xfrm>
        </p:spPr>
        <p:txBody>
          <a:bodyPr lIns="144000"/>
          <a:lstStyle>
            <a:lvl1pPr marL="0" indent="0">
              <a:buNone/>
              <a:defRPr sz="1400"/>
            </a:lvl1pPr>
          </a:lstStyle>
          <a:p>
            <a:r>
              <a:rPr lang="en-US"/>
              <a:t>Icon</a:t>
            </a:r>
          </a:p>
        </p:txBody>
      </p:sp>
      <p:sp>
        <p:nvSpPr>
          <p:cNvPr id="128" name="Text Placeholder 22">
            <a:extLst>
              <a:ext uri="{FF2B5EF4-FFF2-40B4-BE49-F238E27FC236}">
                <a16:creationId xmlns:a16="http://schemas.microsoft.com/office/drawing/2014/main" id="{928EC958-013B-F8B1-324A-396A688B6278}"/>
              </a:ext>
            </a:extLst>
          </p:cNvPr>
          <p:cNvSpPr>
            <a:spLocks noGrp="1"/>
          </p:cNvSpPr>
          <p:nvPr>
            <p:ph type="body" sz="quarter" idx="20" hasCustomPrompt="1"/>
          </p:nvPr>
        </p:nvSpPr>
        <p:spPr>
          <a:xfrm>
            <a:off x="5704822" y="5021236"/>
            <a:ext cx="5360054" cy="263149"/>
          </a:xfrm>
        </p:spPr>
        <p:txBody>
          <a:bodyPr wrap="square" anchor="b">
            <a:noAutofit/>
          </a:bodyPr>
          <a:lstStyle>
            <a:lvl1pPr marL="0" indent="0">
              <a:spcBef>
                <a:spcPts val="0"/>
              </a:spcBef>
              <a:spcAft>
                <a:spcPts val="40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5" name="Text Placeholder 16">
            <a:extLst>
              <a:ext uri="{FF2B5EF4-FFF2-40B4-BE49-F238E27FC236}">
                <a16:creationId xmlns:a16="http://schemas.microsoft.com/office/drawing/2014/main" id="{79788385-4F41-23CE-C80D-DBA35A324839}"/>
              </a:ext>
            </a:extLst>
          </p:cNvPr>
          <p:cNvSpPr>
            <a:spLocks noGrp="1"/>
          </p:cNvSpPr>
          <p:nvPr>
            <p:ph type="body" sz="quarter" idx="21" hasCustomPrompt="1"/>
          </p:nvPr>
        </p:nvSpPr>
        <p:spPr>
          <a:xfrm>
            <a:off x="5704821" y="5340487"/>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9" name="TextBox 8">
            <a:extLst>
              <a:ext uri="{FF2B5EF4-FFF2-40B4-BE49-F238E27FC236}">
                <a16:creationId xmlns:a16="http://schemas.microsoft.com/office/drawing/2014/main" id="{2B352B48-B98A-418B-8943-940ABA2B2152}"/>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sp>
        <p:nvSpPr>
          <p:cNvPr id="7" name="Footer Placeholder 6">
            <a:extLst>
              <a:ext uri="{FF2B5EF4-FFF2-40B4-BE49-F238E27FC236}">
                <a16:creationId xmlns:a16="http://schemas.microsoft.com/office/drawing/2014/main" id="{F8DFBB3D-0AE5-69F5-A9EF-C49A7246D3AF}"/>
              </a:ext>
            </a:extLst>
          </p:cNvPr>
          <p:cNvSpPr>
            <a:spLocks noGrp="1"/>
          </p:cNvSpPr>
          <p:nvPr>
            <p:ph type="ftr" sz="quarter" idx="27"/>
          </p:nvPr>
        </p:nvSpPr>
        <p:spPr/>
        <p:txBody>
          <a:bodyPr/>
          <a:lstStyle/>
          <a:p>
            <a:endParaRPr lang="en-CA"/>
          </a:p>
        </p:txBody>
      </p:sp>
    </p:spTree>
    <p:extLst>
      <p:ext uri="{BB962C8B-B14F-4D97-AF65-F5344CB8AC3E}">
        <p14:creationId xmlns:p14="http://schemas.microsoft.com/office/powerpoint/2010/main" val="183113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8" pos="2570">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wo Column_Blac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DF7D16-FB5B-A236-3D0F-5BF142E7C0B8}"/>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Two column layout</a:t>
            </a:r>
            <a:br>
              <a:rPr lang="en-US"/>
            </a:br>
            <a:r>
              <a:rPr lang="en-US"/>
              <a:t>Title 2 lines maximum</a:t>
            </a:r>
            <a:endParaRPr lang="en-CA"/>
          </a:p>
        </p:txBody>
      </p:sp>
      <p:sp>
        <p:nvSpPr>
          <p:cNvPr id="8" name="Picture Placeholder 2">
            <a:extLst>
              <a:ext uri="{FF2B5EF4-FFF2-40B4-BE49-F238E27FC236}">
                <a16:creationId xmlns:a16="http://schemas.microsoft.com/office/drawing/2014/main" id="{BDA827D7-28EB-4441-6CCA-2B0C03B56D27}"/>
              </a:ext>
            </a:extLst>
          </p:cNvPr>
          <p:cNvSpPr>
            <a:spLocks noGrp="1" noChangeAspect="1"/>
          </p:cNvSpPr>
          <p:nvPr>
            <p:ph type="pic" sz="quarter" idx="25" hasCustomPrompt="1"/>
          </p:nvPr>
        </p:nvSpPr>
        <p:spPr>
          <a:xfrm>
            <a:off x="531812" y="1601038"/>
            <a:ext cx="835024" cy="835024"/>
          </a:xfrm>
        </p:spPr>
        <p:txBody>
          <a:bodyPr lIns="144000"/>
          <a:lstStyle>
            <a:lvl1pPr marL="0" indent="0">
              <a:buNone/>
              <a:defRPr sz="1400"/>
            </a:lvl1pPr>
          </a:lstStyle>
          <a:p>
            <a:r>
              <a:rPr lang="en-US"/>
              <a:t>Icon</a:t>
            </a:r>
          </a:p>
        </p:txBody>
      </p:sp>
      <p:sp>
        <p:nvSpPr>
          <p:cNvPr id="11" name="Text Placeholder 22">
            <a:extLst>
              <a:ext uri="{FF2B5EF4-FFF2-40B4-BE49-F238E27FC236}">
                <a16:creationId xmlns:a16="http://schemas.microsoft.com/office/drawing/2014/main" id="{702446A2-99D5-4B8F-3663-6D6D7C0900E3}"/>
              </a:ext>
            </a:extLst>
          </p:cNvPr>
          <p:cNvSpPr>
            <a:spLocks noGrp="1"/>
          </p:cNvSpPr>
          <p:nvPr>
            <p:ph type="body" sz="quarter" idx="27" hasCustomPrompt="1"/>
          </p:nvPr>
        </p:nvSpPr>
        <p:spPr>
          <a:xfrm>
            <a:off x="531810" y="2489200"/>
            <a:ext cx="5419727" cy="905188"/>
          </a:xfrm>
          <a:prstGeom prst="callout1">
            <a:avLst>
              <a:gd name="adj1" fmla="val 93708"/>
              <a:gd name="adj2" fmla="val -69"/>
              <a:gd name="adj3" fmla="val 93686"/>
              <a:gd name="adj4" fmla="val 11746"/>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7" name="Text Placeholder 16">
            <a:extLst>
              <a:ext uri="{FF2B5EF4-FFF2-40B4-BE49-F238E27FC236}">
                <a16:creationId xmlns:a16="http://schemas.microsoft.com/office/drawing/2014/main" id="{3A1602AA-A8D3-DBB9-03DE-82B0711162CD}"/>
              </a:ext>
            </a:extLst>
          </p:cNvPr>
          <p:cNvSpPr>
            <a:spLocks noGrp="1"/>
          </p:cNvSpPr>
          <p:nvPr>
            <p:ph type="body" sz="quarter" idx="15" hasCustomPrompt="1"/>
          </p:nvPr>
        </p:nvSpPr>
        <p:spPr>
          <a:xfrm>
            <a:off x="531812" y="3651121"/>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
        <p:nvSpPr>
          <p:cNvPr id="6" name="TextBox 5">
            <a:extLst>
              <a:ext uri="{FF2B5EF4-FFF2-40B4-BE49-F238E27FC236}">
                <a16:creationId xmlns:a16="http://schemas.microsoft.com/office/drawing/2014/main" id="{CD417586-D17D-B05D-5384-E37636F2EE20}"/>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sp>
        <p:nvSpPr>
          <p:cNvPr id="2" name="Footer Placeholder 1">
            <a:extLst>
              <a:ext uri="{FF2B5EF4-FFF2-40B4-BE49-F238E27FC236}">
                <a16:creationId xmlns:a16="http://schemas.microsoft.com/office/drawing/2014/main" id="{A85A980C-84E3-2D1C-3C83-37EF671921AD}"/>
              </a:ext>
            </a:extLst>
          </p:cNvPr>
          <p:cNvSpPr>
            <a:spLocks noGrp="1"/>
          </p:cNvSpPr>
          <p:nvPr>
            <p:ph type="ftr" sz="quarter" idx="32"/>
          </p:nvPr>
        </p:nvSpPr>
        <p:spPr/>
        <p:txBody>
          <a:bodyPr/>
          <a:lstStyle/>
          <a:p>
            <a:endParaRPr lang="en-CA"/>
          </a:p>
        </p:txBody>
      </p:sp>
      <p:sp>
        <p:nvSpPr>
          <p:cNvPr id="9" name="Picture Placeholder 2">
            <a:extLst>
              <a:ext uri="{FF2B5EF4-FFF2-40B4-BE49-F238E27FC236}">
                <a16:creationId xmlns:a16="http://schemas.microsoft.com/office/drawing/2014/main" id="{549703AA-9655-8130-40CE-159745CE956D}"/>
              </a:ext>
            </a:extLst>
          </p:cNvPr>
          <p:cNvSpPr>
            <a:spLocks noGrp="1" noChangeAspect="1"/>
          </p:cNvSpPr>
          <p:nvPr>
            <p:ph type="pic" sz="quarter" idx="33" hasCustomPrompt="1"/>
          </p:nvPr>
        </p:nvSpPr>
        <p:spPr>
          <a:xfrm>
            <a:off x="6240018" y="1601038"/>
            <a:ext cx="835024" cy="835024"/>
          </a:xfrm>
        </p:spPr>
        <p:txBody>
          <a:bodyPr lIns="144000"/>
          <a:lstStyle>
            <a:lvl1pPr marL="0" indent="0">
              <a:buNone/>
              <a:defRPr sz="1400"/>
            </a:lvl1pPr>
          </a:lstStyle>
          <a:p>
            <a:r>
              <a:rPr lang="en-US"/>
              <a:t>Icon</a:t>
            </a:r>
          </a:p>
        </p:txBody>
      </p:sp>
      <p:sp>
        <p:nvSpPr>
          <p:cNvPr id="10" name="Text Placeholder 22">
            <a:extLst>
              <a:ext uri="{FF2B5EF4-FFF2-40B4-BE49-F238E27FC236}">
                <a16:creationId xmlns:a16="http://schemas.microsoft.com/office/drawing/2014/main" id="{5DE8ED68-428F-47DF-6FEA-AE7FB9D8D15D}"/>
              </a:ext>
            </a:extLst>
          </p:cNvPr>
          <p:cNvSpPr>
            <a:spLocks noGrp="1"/>
          </p:cNvSpPr>
          <p:nvPr>
            <p:ph type="body" sz="quarter" idx="34" hasCustomPrompt="1"/>
          </p:nvPr>
        </p:nvSpPr>
        <p:spPr>
          <a:xfrm>
            <a:off x="6240018" y="2489200"/>
            <a:ext cx="5419727" cy="905188"/>
          </a:xfrm>
          <a:prstGeom prst="callout1">
            <a:avLst>
              <a:gd name="adj1" fmla="val 93708"/>
              <a:gd name="adj2" fmla="val -69"/>
              <a:gd name="adj3" fmla="val 93686"/>
              <a:gd name="adj4" fmla="val 11746"/>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2" name="Text Placeholder 16">
            <a:extLst>
              <a:ext uri="{FF2B5EF4-FFF2-40B4-BE49-F238E27FC236}">
                <a16:creationId xmlns:a16="http://schemas.microsoft.com/office/drawing/2014/main" id="{324B9E31-F60C-0248-1D39-D3565D40F967}"/>
              </a:ext>
            </a:extLst>
          </p:cNvPr>
          <p:cNvSpPr>
            <a:spLocks noGrp="1"/>
          </p:cNvSpPr>
          <p:nvPr>
            <p:ph type="body" sz="quarter" idx="35" hasCustomPrompt="1"/>
          </p:nvPr>
        </p:nvSpPr>
        <p:spPr>
          <a:xfrm>
            <a:off x="6240018" y="3651121"/>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Tree>
    <p:extLst>
      <p:ext uri="{BB962C8B-B14F-4D97-AF65-F5344CB8AC3E}">
        <p14:creationId xmlns:p14="http://schemas.microsoft.com/office/powerpoint/2010/main" val="74621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hree Column_Blac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2588C0-C7B7-463F-660E-0A4A3FD24785}"/>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Three column layout</a:t>
            </a:r>
            <a:br>
              <a:rPr lang="en-US"/>
            </a:br>
            <a:r>
              <a:rPr lang="en-US"/>
              <a:t>Title 2 lines maximum</a:t>
            </a:r>
            <a:endParaRPr lang="en-CA"/>
          </a:p>
        </p:txBody>
      </p:sp>
      <p:sp>
        <p:nvSpPr>
          <p:cNvPr id="6" name="Picture Placeholder 2">
            <a:extLst>
              <a:ext uri="{FF2B5EF4-FFF2-40B4-BE49-F238E27FC236}">
                <a16:creationId xmlns:a16="http://schemas.microsoft.com/office/drawing/2014/main" id="{029115E3-9D47-7E7E-69DC-D8DCC36D5A95}"/>
              </a:ext>
            </a:extLst>
          </p:cNvPr>
          <p:cNvSpPr>
            <a:spLocks noGrp="1" noChangeAspect="1"/>
          </p:cNvSpPr>
          <p:nvPr>
            <p:ph type="pic" sz="quarter" idx="29" hasCustomPrompt="1"/>
          </p:nvPr>
        </p:nvSpPr>
        <p:spPr>
          <a:xfrm>
            <a:off x="531811" y="1601038"/>
            <a:ext cx="835024" cy="835024"/>
          </a:xfrm>
        </p:spPr>
        <p:txBody>
          <a:bodyPr lIns="144000"/>
          <a:lstStyle>
            <a:lvl1pPr marL="0" indent="0">
              <a:buNone/>
              <a:defRPr sz="1400"/>
            </a:lvl1pPr>
          </a:lstStyle>
          <a:p>
            <a:r>
              <a:rPr lang="en-US"/>
              <a:t>Icon</a:t>
            </a:r>
          </a:p>
        </p:txBody>
      </p:sp>
      <p:sp>
        <p:nvSpPr>
          <p:cNvPr id="23" name="TextBox 22">
            <a:extLst>
              <a:ext uri="{FF2B5EF4-FFF2-40B4-BE49-F238E27FC236}">
                <a16:creationId xmlns:a16="http://schemas.microsoft.com/office/drawing/2014/main" id="{EDE40922-B18A-2DF9-C121-EF497B173DA5}"/>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sp>
        <p:nvSpPr>
          <p:cNvPr id="2" name="Footer Placeholder 1">
            <a:extLst>
              <a:ext uri="{FF2B5EF4-FFF2-40B4-BE49-F238E27FC236}">
                <a16:creationId xmlns:a16="http://schemas.microsoft.com/office/drawing/2014/main" id="{CFAF4676-0FE4-0EEA-B97D-EF0D71148385}"/>
              </a:ext>
            </a:extLst>
          </p:cNvPr>
          <p:cNvSpPr>
            <a:spLocks noGrp="1"/>
          </p:cNvSpPr>
          <p:nvPr>
            <p:ph type="ftr" sz="quarter" idx="38"/>
          </p:nvPr>
        </p:nvSpPr>
        <p:spPr/>
        <p:txBody>
          <a:bodyPr/>
          <a:lstStyle/>
          <a:p>
            <a:endParaRPr lang="en-CA"/>
          </a:p>
        </p:txBody>
      </p:sp>
      <p:sp>
        <p:nvSpPr>
          <p:cNvPr id="4" name="Text Placeholder 22">
            <a:extLst>
              <a:ext uri="{FF2B5EF4-FFF2-40B4-BE49-F238E27FC236}">
                <a16:creationId xmlns:a16="http://schemas.microsoft.com/office/drawing/2014/main" id="{2FEE1995-5EE6-B782-1270-FC8C30634C1A}"/>
              </a:ext>
            </a:extLst>
          </p:cNvPr>
          <p:cNvSpPr>
            <a:spLocks noGrp="1"/>
          </p:cNvSpPr>
          <p:nvPr>
            <p:ph type="body" sz="quarter" idx="27" hasCustomPrompt="1"/>
          </p:nvPr>
        </p:nvSpPr>
        <p:spPr>
          <a:xfrm>
            <a:off x="531811" y="2489200"/>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9" name="Text Placeholder 16">
            <a:extLst>
              <a:ext uri="{FF2B5EF4-FFF2-40B4-BE49-F238E27FC236}">
                <a16:creationId xmlns:a16="http://schemas.microsoft.com/office/drawing/2014/main" id="{8BF3CDFB-3035-1906-627F-169A0AFF5852}"/>
              </a:ext>
            </a:extLst>
          </p:cNvPr>
          <p:cNvSpPr>
            <a:spLocks noGrp="1"/>
          </p:cNvSpPr>
          <p:nvPr>
            <p:ph type="body" sz="quarter" idx="15" hasCustomPrompt="1"/>
          </p:nvPr>
        </p:nvSpPr>
        <p:spPr>
          <a:xfrm>
            <a:off x="531810" y="3651121"/>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6" name="Picture Placeholder 2">
            <a:extLst>
              <a:ext uri="{FF2B5EF4-FFF2-40B4-BE49-F238E27FC236}">
                <a16:creationId xmlns:a16="http://schemas.microsoft.com/office/drawing/2014/main" id="{139D0396-5251-18D3-6D1D-FB672FB44CDE}"/>
              </a:ext>
            </a:extLst>
          </p:cNvPr>
          <p:cNvSpPr>
            <a:spLocks noGrp="1" noChangeAspect="1"/>
          </p:cNvSpPr>
          <p:nvPr>
            <p:ph type="pic" sz="quarter" idx="45" hasCustomPrompt="1"/>
          </p:nvPr>
        </p:nvSpPr>
        <p:spPr>
          <a:xfrm>
            <a:off x="4340711" y="1601038"/>
            <a:ext cx="835024" cy="835024"/>
          </a:xfrm>
        </p:spPr>
        <p:txBody>
          <a:bodyPr lIns="144000"/>
          <a:lstStyle>
            <a:lvl1pPr marL="0" indent="0">
              <a:buNone/>
              <a:defRPr sz="1400"/>
            </a:lvl1pPr>
          </a:lstStyle>
          <a:p>
            <a:r>
              <a:rPr lang="en-US"/>
              <a:t>Icon</a:t>
            </a:r>
          </a:p>
        </p:txBody>
      </p:sp>
      <p:sp>
        <p:nvSpPr>
          <p:cNvPr id="27" name="Text Placeholder 22">
            <a:extLst>
              <a:ext uri="{FF2B5EF4-FFF2-40B4-BE49-F238E27FC236}">
                <a16:creationId xmlns:a16="http://schemas.microsoft.com/office/drawing/2014/main" id="{C049CEBE-00B0-C726-8F2E-0374ECA4E1F3}"/>
              </a:ext>
            </a:extLst>
          </p:cNvPr>
          <p:cNvSpPr>
            <a:spLocks noGrp="1"/>
          </p:cNvSpPr>
          <p:nvPr>
            <p:ph type="body" sz="quarter" idx="46" hasCustomPrompt="1"/>
          </p:nvPr>
        </p:nvSpPr>
        <p:spPr>
          <a:xfrm>
            <a:off x="4340711" y="2489200"/>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E84FC6FD-2A43-99CF-82C5-D98E826A76B7}"/>
              </a:ext>
            </a:extLst>
          </p:cNvPr>
          <p:cNvSpPr>
            <a:spLocks noGrp="1"/>
          </p:cNvSpPr>
          <p:nvPr>
            <p:ph type="body" sz="quarter" idx="47" hasCustomPrompt="1"/>
          </p:nvPr>
        </p:nvSpPr>
        <p:spPr>
          <a:xfrm>
            <a:off x="4340711" y="3651121"/>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9" name="Picture Placeholder 2">
            <a:extLst>
              <a:ext uri="{FF2B5EF4-FFF2-40B4-BE49-F238E27FC236}">
                <a16:creationId xmlns:a16="http://schemas.microsoft.com/office/drawing/2014/main" id="{EB49F5C6-BE22-7E23-F398-419AF46EA9C3}"/>
              </a:ext>
            </a:extLst>
          </p:cNvPr>
          <p:cNvSpPr>
            <a:spLocks noGrp="1" noChangeAspect="1"/>
          </p:cNvSpPr>
          <p:nvPr>
            <p:ph type="pic" sz="quarter" idx="48" hasCustomPrompt="1"/>
          </p:nvPr>
        </p:nvSpPr>
        <p:spPr>
          <a:xfrm>
            <a:off x="8149611" y="1601038"/>
            <a:ext cx="835024" cy="835024"/>
          </a:xfrm>
        </p:spPr>
        <p:txBody>
          <a:bodyPr lIns="144000"/>
          <a:lstStyle>
            <a:lvl1pPr marL="0" indent="0">
              <a:buNone/>
              <a:defRPr sz="1400"/>
            </a:lvl1pPr>
          </a:lstStyle>
          <a:p>
            <a:r>
              <a:rPr lang="en-US"/>
              <a:t>Icon</a:t>
            </a:r>
          </a:p>
        </p:txBody>
      </p:sp>
      <p:sp>
        <p:nvSpPr>
          <p:cNvPr id="30" name="Text Placeholder 22">
            <a:extLst>
              <a:ext uri="{FF2B5EF4-FFF2-40B4-BE49-F238E27FC236}">
                <a16:creationId xmlns:a16="http://schemas.microsoft.com/office/drawing/2014/main" id="{6EC19D9F-705A-74B6-9EBB-9D9565620413}"/>
              </a:ext>
            </a:extLst>
          </p:cNvPr>
          <p:cNvSpPr>
            <a:spLocks noGrp="1"/>
          </p:cNvSpPr>
          <p:nvPr>
            <p:ph type="body" sz="quarter" idx="49" hasCustomPrompt="1"/>
          </p:nvPr>
        </p:nvSpPr>
        <p:spPr>
          <a:xfrm>
            <a:off x="8149611" y="2489200"/>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31" name="Text Placeholder 16">
            <a:extLst>
              <a:ext uri="{FF2B5EF4-FFF2-40B4-BE49-F238E27FC236}">
                <a16:creationId xmlns:a16="http://schemas.microsoft.com/office/drawing/2014/main" id="{AA3A1BDB-11C1-E45D-35EC-D8FEC9CEDC61}"/>
              </a:ext>
            </a:extLst>
          </p:cNvPr>
          <p:cNvSpPr>
            <a:spLocks noGrp="1"/>
          </p:cNvSpPr>
          <p:nvPr>
            <p:ph type="body" sz="quarter" idx="50" hasCustomPrompt="1"/>
          </p:nvPr>
        </p:nvSpPr>
        <p:spPr>
          <a:xfrm>
            <a:off x="8149611" y="3651121"/>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182677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1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dirty="0"/>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1630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Four Column_Blac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38272A-C799-49AB-5578-B5089BEC1D22}"/>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Four column layout</a:t>
            </a:r>
            <a:br>
              <a:rPr lang="en-US"/>
            </a:br>
            <a:r>
              <a:rPr lang="en-US"/>
              <a:t>Title 2 lines maximum</a:t>
            </a:r>
            <a:endParaRPr lang="en-CA"/>
          </a:p>
        </p:txBody>
      </p:sp>
      <p:sp>
        <p:nvSpPr>
          <p:cNvPr id="4" name="Picture Placeholder 2">
            <a:extLst>
              <a:ext uri="{FF2B5EF4-FFF2-40B4-BE49-F238E27FC236}">
                <a16:creationId xmlns:a16="http://schemas.microsoft.com/office/drawing/2014/main" id="{0AAFB50F-094B-2881-F919-B1EE84ACE5D7}"/>
              </a:ext>
            </a:extLst>
          </p:cNvPr>
          <p:cNvSpPr>
            <a:spLocks noGrp="1" noChangeAspect="1"/>
          </p:cNvSpPr>
          <p:nvPr>
            <p:ph type="pic" sz="quarter" idx="31" hasCustomPrompt="1"/>
          </p:nvPr>
        </p:nvSpPr>
        <p:spPr>
          <a:xfrm>
            <a:off x="531812" y="1601038"/>
            <a:ext cx="835024" cy="835024"/>
          </a:xfrm>
        </p:spPr>
        <p:txBody>
          <a:bodyPr lIns="144000"/>
          <a:lstStyle>
            <a:lvl1pPr marL="0" indent="0">
              <a:buNone/>
              <a:defRPr sz="1400"/>
            </a:lvl1pPr>
          </a:lstStyle>
          <a:p>
            <a:r>
              <a:rPr lang="en-US"/>
              <a:t>Icon</a:t>
            </a:r>
          </a:p>
        </p:txBody>
      </p:sp>
      <p:sp>
        <p:nvSpPr>
          <p:cNvPr id="6" name="TextBox 5">
            <a:extLst>
              <a:ext uri="{FF2B5EF4-FFF2-40B4-BE49-F238E27FC236}">
                <a16:creationId xmlns:a16="http://schemas.microsoft.com/office/drawing/2014/main" id="{CD417586-D17D-B05D-5384-E37636F2EE20}"/>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sp>
        <p:nvSpPr>
          <p:cNvPr id="2" name="Footer Placeholder 1">
            <a:extLst>
              <a:ext uri="{FF2B5EF4-FFF2-40B4-BE49-F238E27FC236}">
                <a16:creationId xmlns:a16="http://schemas.microsoft.com/office/drawing/2014/main" id="{355FFA2C-5431-4B39-1E12-AB136674DCB9}"/>
              </a:ext>
            </a:extLst>
          </p:cNvPr>
          <p:cNvSpPr>
            <a:spLocks noGrp="1"/>
          </p:cNvSpPr>
          <p:nvPr>
            <p:ph type="ftr" sz="quarter" idx="49"/>
          </p:nvPr>
        </p:nvSpPr>
        <p:spPr/>
        <p:txBody>
          <a:bodyPr/>
          <a:lstStyle/>
          <a:p>
            <a:endParaRPr lang="en-CA"/>
          </a:p>
        </p:txBody>
      </p:sp>
      <p:sp>
        <p:nvSpPr>
          <p:cNvPr id="15" name="Text Placeholder 22">
            <a:extLst>
              <a:ext uri="{FF2B5EF4-FFF2-40B4-BE49-F238E27FC236}">
                <a16:creationId xmlns:a16="http://schemas.microsoft.com/office/drawing/2014/main" id="{AEE4CF8C-958F-1DA4-CCF7-D6B890C89A2E}"/>
              </a:ext>
            </a:extLst>
          </p:cNvPr>
          <p:cNvSpPr>
            <a:spLocks noGrp="1"/>
          </p:cNvSpPr>
          <p:nvPr>
            <p:ph type="body" sz="quarter" idx="27" hasCustomPrompt="1"/>
          </p:nvPr>
        </p:nvSpPr>
        <p:spPr>
          <a:xfrm>
            <a:off x="531811" y="2489200"/>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6" name="Text Placeholder 16">
            <a:extLst>
              <a:ext uri="{FF2B5EF4-FFF2-40B4-BE49-F238E27FC236}">
                <a16:creationId xmlns:a16="http://schemas.microsoft.com/office/drawing/2014/main" id="{C89C7762-ACFA-1003-9A99-7D48D68F547F}"/>
              </a:ext>
            </a:extLst>
          </p:cNvPr>
          <p:cNvSpPr>
            <a:spLocks noGrp="1"/>
          </p:cNvSpPr>
          <p:nvPr>
            <p:ph type="body" sz="quarter" idx="15" hasCustomPrompt="1"/>
          </p:nvPr>
        </p:nvSpPr>
        <p:spPr>
          <a:xfrm>
            <a:off x="531812"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7" name="Picture Placeholder 2">
            <a:extLst>
              <a:ext uri="{FF2B5EF4-FFF2-40B4-BE49-F238E27FC236}">
                <a16:creationId xmlns:a16="http://schemas.microsoft.com/office/drawing/2014/main" id="{7742E333-DAE8-AADC-AB85-E09272B827B3}"/>
              </a:ext>
            </a:extLst>
          </p:cNvPr>
          <p:cNvSpPr>
            <a:spLocks noGrp="1" noChangeAspect="1"/>
          </p:cNvSpPr>
          <p:nvPr>
            <p:ph type="pic" sz="quarter" idx="50" hasCustomPrompt="1"/>
          </p:nvPr>
        </p:nvSpPr>
        <p:spPr>
          <a:xfrm>
            <a:off x="3380247" y="1601038"/>
            <a:ext cx="835024" cy="835024"/>
          </a:xfrm>
        </p:spPr>
        <p:txBody>
          <a:bodyPr lIns="144000"/>
          <a:lstStyle>
            <a:lvl1pPr marL="0" indent="0">
              <a:buNone/>
              <a:defRPr sz="1400"/>
            </a:lvl1pPr>
          </a:lstStyle>
          <a:p>
            <a:r>
              <a:rPr lang="en-US"/>
              <a:t>Icon</a:t>
            </a:r>
          </a:p>
        </p:txBody>
      </p:sp>
      <p:sp>
        <p:nvSpPr>
          <p:cNvPr id="18" name="Text Placeholder 22">
            <a:extLst>
              <a:ext uri="{FF2B5EF4-FFF2-40B4-BE49-F238E27FC236}">
                <a16:creationId xmlns:a16="http://schemas.microsoft.com/office/drawing/2014/main" id="{DE030996-68A3-8AC0-F998-9C4EF4AE6C2B}"/>
              </a:ext>
            </a:extLst>
          </p:cNvPr>
          <p:cNvSpPr>
            <a:spLocks noGrp="1"/>
          </p:cNvSpPr>
          <p:nvPr>
            <p:ph type="body" sz="quarter" idx="51" hasCustomPrompt="1"/>
          </p:nvPr>
        </p:nvSpPr>
        <p:spPr>
          <a:xfrm>
            <a:off x="3380247" y="2489200"/>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9" name="Text Placeholder 16">
            <a:extLst>
              <a:ext uri="{FF2B5EF4-FFF2-40B4-BE49-F238E27FC236}">
                <a16:creationId xmlns:a16="http://schemas.microsoft.com/office/drawing/2014/main" id="{5C7E2214-9452-F487-B334-F6CDE12C5733}"/>
              </a:ext>
            </a:extLst>
          </p:cNvPr>
          <p:cNvSpPr>
            <a:spLocks noGrp="1"/>
          </p:cNvSpPr>
          <p:nvPr>
            <p:ph type="body" sz="quarter" idx="52" hasCustomPrompt="1"/>
          </p:nvPr>
        </p:nvSpPr>
        <p:spPr>
          <a:xfrm>
            <a:off x="3380247"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3" name="Picture Placeholder 2">
            <a:extLst>
              <a:ext uri="{FF2B5EF4-FFF2-40B4-BE49-F238E27FC236}">
                <a16:creationId xmlns:a16="http://schemas.microsoft.com/office/drawing/2014/main" id="{49D03249-A3CA-5A91-C717-27E68D6F7831}"/>
              </a:ext>
            </a:extLst>
          </p:cNvPr>
          <p:cNvSpPr>
            <a:spLocks noGrp="1" noChangeAspect="1"/>
          </p:cNvSpPr>
          <p:nvPr>
            <p:ph type="pic" sz="quarter" idx="53" hasCustomPrompt="1"/>
          </p:nvPr>
        </p:nvSpPr>
        <p:spPr>
          <a:xfrm>
            <a:off x="6228682" y="1601038"/>
            <a:ext cx="835024" cy="835024"/>
          </a:xfrm>
        </p:spPr>
        <p:txBody>
          <a:bodyPr lIns="144000"/>
          <a:lstStyle>
            <a:lvl1pPr marL="0" indent="0">
              <a:buNone/>
              <a:defRPr sz="1400"/>
            </a:lvl1pPr>
          </a:lstStyle>
          <a:p>
            <a:r>
              <a:rPr lang="en-US"/>
              <a:t>Icon</a:t>
            </a:r>
          </a:p>
        </p:txBody>
      </p:sp>
      <p:sp>
        <p:nvSpPr>
          <p:cNvPr id="24" name="Text Placeholder 22">
            <a:extLst>
              <a:ext uri="{FF2B5EF4-FFF2-40B4-BE49-F238E27FC236}">
                <a16:creationId xmlns:a16="http://schemas.microsoft.com/office/drawing/2014/main" id="{31B9C0A0-95B0-2824-2407-CDDC04E197D9}"/>
              </a:ext>
            </a:extLst>
          </p:cNvPr>
          <p:cNvSpPr>
            <a:spLocks noGrp="1"/>
          </p:cNvSpPr>
          <p:nvPr>
            <p:ph type="body" sz="quarter" idx="54" hasCustomPrompt="1"/>
          </p:nvPr>
        </p:nvSpPr>
        <p:spPr>
          <a:xfrm>
            <a:off x="6228682" y="2489200"/>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5" name="Text Placeholder 16">
            <a:extLst>
              <a:ext uri="{FF2B5EF4-FFF2-40B4-BE49-F238E27FC236}">
                <a16:creationId xmlns:a16="http://schemas.microsoft.com/office/drawing/2014/main" id="{06A24B55-C38A-D8B1-E30C-791BAA94A209}"/>
              </a:ext>
            </a:extLst>
          </p:cNvPr>
          <p:cNvSpPr>
            <a:spLocks noGrp="1"/>
          </p:cNvSpPr>
          <p:nvPr>
            <p:ph type="body" sz="quarter" idx="55" hasCustomPrompt="1"/>
          </p:nvPr>
        </p:nvSpPr>
        <p:spPr>
          <a:xfrm>
            <a:off x="6228682"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6" name="Picture Placeholder 2">
            <a:extLst>
              <a:ext uri="{FF2B5EF4-FFF2-40B4-BE49-F238E27FC236}">
                <a16:creationId xmlns:a16="http://schemas.microsoft.com/office/drawing/2014/main" id="{63A76360-B909-3A81-788A-127C2E0DCFCA}"/>
              </a:ext>
            </a:extLst>
          </p:cNvPr>
          <p:cNvSpPr>
            <a:spLocks noGrp="1" noChangeAspect="1"/>
          </p:cNvSpPr>
          <p:nvPr>
            <p:ph type="pic" sz="quarter" idx="56" hasCustomPrompt="1"/>
          </p:nvPr>
        </p:nvSpPr>
        <p:spPr>
          <a:xfrm>
            <a:off x="9077116" y="1601038"/>
            <a:ext cx="835024" cy="835024"/>
          </a:xfrm>
        </p:spPr>
        <p:txBody>
          <a:bodyPr lIns="144000"/>
          <a:lstStyle>
            <a:lvl1pPr marL="0" indent="0">
              <a:buNone/>
              <a:defRPr sz="1400"/>
            </a:lvl1pPr>
          </a:lstStyle>
          <a:p>
            <a:r>
              <a:rPr lang="en-US"/>
              <a:t>Icon</a:t>
            </a:r>
          </a:p>
        </p:txBody>
      </p:sp>
      <p:sp>
        <p:nvSpPr>
          <p:cNvPr id="27" name="Text Placeholder 22">
            <a:extLst>
              <a:ext uri="{FF2B5EF4-FFF2-40B4-BE49-F238E27FC236}">
                <a16:creationId xmlns:a16="http://schemas.microsoft.com/office/drawing/2014/main" id="{F9D38BEA-1CE5-A003-B905-BF200D6A8C57}"/>
              </a:ext>
            </a:extLst>
          </p:cNvPr>
          <p:cNvSpPr>
            <a:spLocks noGrp="1"/>
          </p:cNvSpPr>
          <p:nvPr>
            <p:ph type="body" sz="quarter" idx="57" hasCustomPrompt="1"/>
          </p:nvPr>
        </p:nvSpPr>
        <p:spPr>
          <a:xfrm>
            <a:off x="9077115" y="2489200"/>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90607619-F41E-DC0E-B3A9-CD8AF2A58A9E}"/>
              </a:ext>
            </a:extLst>
          </p:cNvPr>
          <p:cNvSpPr>
            <a:spLocks noGrp="1"/>
          </p:cNvSpPr>
          <p:nvPr>
            <p:ph type="body" sz="quarter" idx="58" hasCustomPrompt="1"/>
          </p:nvPr>
        </p:nvSpPr>
        <p:spPr>
          <a:xfrm>
            <a:off x="9077116"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444873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13">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wo Column_Black (No Ic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DF7D16-FB5B-A236-3D0F-5BF142E7C0B8}"/>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Two column layout</a:t>
            </a:r>
            <a:br>
              <a:rPr lang="en-US"/>
            </a:br>
            <a:r>
              <a:rPr lang="en-US"/>
              <a:t>Title 2 lines maximum</a:t>
            </a:r>
            <a:endParaRPr lang="en-CA"/>
          </a:p>
        </p:txBody>
      </p:sp>
      <p:sp>
        <p:nvSpPr>
          <p:cNvPr id="11" name="Text Placeholder 22">
            <a:extLst>
              <a:ext uri="{FF2B5EF4-FFF2-40B4-BE49-F238E27FC236}">
                <a16:creationId xmlns:a16="http://schemas.microsoft.com/office/drawing/2014/main" id="{702446A2-99D5-4B8F-3663-6D6D7C0900E3}"/>
              </a:ext>
            </a:extLst>
          </p:cNvPr>
          <p:cNvSpPr>
            <a:spLocks noGrp="1"/>
          </p:cNvSpPr>
          <p:nvPr>
            <p:ph type="body" sz="quarter" idx="27" hasCustomPrompt="1"/>
          </p:nvPr>
        </p:nvSpPr>
        <p:spPr>
          <a:xfrm>
            <a:off x="531810" y="1706497"/>
            <a:ext cx="5419727" cy="905188"/>
          </a:xfrm>
          <a:prstGeom prst="callout1">
            <a:avLst>
              <a:gd name="adj1" fmla="val 93708"/>
              <a:gd name="adj2" fmla="val -69"/>
              <a:gd name="adj3" fmla="val 93686"/>
              <a:gd name="adj4" fmla="val 11746"/>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7" name="Text Placeholder 16">
            <a:extLst>
              <a:ext uri="{FF2B5EF4-FFF2-40B4-BE49-F238E27FC236}">
                <a16:creationId xmlns:a16="http://schemas.microsoft.com/office/drawing/2014/main" id="{3A1602AA-A8D3-DBB9-03DE-82B0711162CD}"/>
              </a:ext>
            </a:extLst>
          </p:cNvPr>
          <p:cNvSpPr>
            <a:spLocks noGrp="1"/>
          </p:cNvSpPr>
          <p:nvPr>
            <p:ph type="body" sz="quarter" idx="15" hasCustomPrompt="1"/>
          </p:nvPr>
        </p:nvSpPr>
        <p:spPr>
          <a:xfrm>
            <a:off x="531812" y="2868418"/>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
        <p:nvSpPr>
          <p:cNvPr id="6" name="TextBox 5">
            <a:extLst>
              <a:ext uri="{FF2B5EF4-FFF2-40B4-BE49-F238E27FC236}">
                <a16:creationId xmlns:a16="http://schemas.microsoft.com/office/drawing/2014/main" id="{CD417586-D17D-B05D-5384-E37636F2EE20}"/>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sp>
        <p:nvSpPr>
          <p:cNvPr id="2" name="Footer Placeholder 1">
            <a:extLst>
              <a:ext uri="{FF2B5EF4-FFF2-40B4-BE49-F238E27FC236}">
                <a16:creationId xmlns:a16="http://schemas.microsoft.com/office/drawing/2014/main" id="{A85A980C-84E3-2D1C-3C83-37EF671921AD}"/>
              </a:ext>
            </a:extLst>
          </p:cNvPr>
          <p:cNvSpPr>
            <a:spLocks noGrp="1"/>
          </p:cNvSpPr>
          <p:nvPr>
            <p:ph type="ftr" sz="quarter" idx="32"/>
          </p:nvPr>
        </p:nvSpPr>
        <p:spPr/>
        <p:txBody>
          <a:bodyPr/>
          <a:lstStyle/>
          <a:p>
            <a:endParaRPr lang="en-CA"/>
          </a:p>
        </p:txBody>
      </p:sp>
      <p:sp>
        <p:nvSpPr>
          <p:cNvPr id="10" name="Text Placeholder 22">
            <a:extLst>
              <a:ext uri="{FF2B5EF4-FFF2-40B4-BE49-F238E27FC236}">
                <a16:creationId xmlns:a16="http://schemas.microsoft.com/office/drawing/2014/main" id="{5DE8ED68-428F-47DF-6FEA-AE7FB9D8D15D}"/>
              </a:ext>
            </a:extLst>
          </p:cNvPr>
          <p:cNvSpPr>
            <a:spLocks noGrp="1"/>
          </p:cNvSpPr>
          <p:nvPr>
            <p:ph type="body" sz="quarter" idx="34" hasCustomPrompt="1"/>
          </p:nvPr>
        </p:nvSpPr>
        <p:spPr>
          <a:xfrm>
            <a:off x="6240018" y="1706497"/>
            <a:ext cx="5419727" cy="905188"/>
          </a:xfrm>
          <a:prstGeom prst="callout1">
            <a:avLst>
              <a:gd name="adj1" fmla="val 93708"/>
              <a:gd name="adj2" fmla="val -69"/>
              <a:gd name="adj3" fmla="val 93686"/>
              <a:gd name="adj4" fmla="val 11746"/>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2" name="Text Placeholder 16">
            <a:extLst>
              <a:ext uri="{FF2B5EF4-FFF2-40B4-BE49-F238E27FC236}">
                <a16:creationId xmlns:a16="http://schemas.microsoft.com/office/drawing/2014/main" id="{324B9E31-F60C-0248-1D39-D3565D40F967}"/>
              </a:ext>
            </a:extLst>
          </p:cNvPr>
          <p:cNvSpPr>
            <a:spLocks noGrp="1"/>
          </p:cNvSpPr>
          <p:nvPr>
            <p:ph type="body" sz="quarter" idx="35" hasCustomPrompt="1"/>
          </p:nvPr>
        </p:nvSpPr>
        <p:spPr>
          <a:xfrm>
            <a:off x="6240018" y="2868418"/>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Tree>
    <p:extLst>
      <p:ext uri="{BB962C8B-B14F-4D97-AF65-F5344CB8AC3E}">
        <p14:creationId xmlns:p14="http://schemas.microsoft.com/office/powerpoint/2010/main" val="95932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hree Column_Black (No Ic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2588C0-C7B7-463F-660E-0A4A3FD24785}"/>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Three column layout</a:t>
            </a:r>
            <a:br>
              <a:rPr lang="en-US"/>
            </a:br>
            <a:r>
              <a:rPr lang="en-US"/>
              <a:t>Title 2 lines maximum</a:t>
            </a:r>
            <a:endParaRPr lang="en-CA"/>
          </a:p>
        </p:txBody>
      </p:sp>
      <p:sp>
        <p:nvSpPr>
          <p:cNvPr id="23" name="TextBox 22">
            <a:extLst>
              <a:ext uri="{FF2B5EF4-FFF2-40B4-BE49-F238E27FC236}">
                <a16:creationId xmlns:a16="http://schemas.microsoft.com/office/drawing/2014/main" id="{EDE40922-B18A-2DF9-C121-EF497B173DA5}"/>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sp>
        <p:nvSpPr>
          <p:cNvPr id="2" name="Footer Placeholder 1">
            <a:extLst>
              <a:ext uri="{FF2B5EF4-FFF2-40B4-BE49-F238E27FC236}">
                <a16:creationId xmlns:a16="http://schemas.microsoft.com/office/drawing/2014/main" id="{CFAF4676-0FE4-0EEA-B97D-EF0D71148385}"/>
              </a:ext>
            </a:extLst>
          </p:cNvPr>
          <p:cNvSpPr>
            <a:spLocks noGrp="1"/>
          </p:cNvSpPr>
          <p:nvPr>
            <p:ph type="ftr" sz="quarter" idx="38"/>
          </p:nvPr>
        </p:nvSpPr>
        <p:spPr/>
        <p:txBody>
          <a:bodyPr/>
          <a:lstStyle/>
          <a:p>
            <a:endParaRPr lang="en-CA"/>
          </a:p>
        </p:txBody>
      </p:sp>
      <p:sp>
        <p:nvSpPr>
          <p:cNvPr id="4" name="Text Placeholder 22">
            <a:extLst>
              <a:ext uri="{FF2B5EF4-FFF2-40B4-BE49-F238E27FC236}">
                <a16:creationId xmlns:a16="http://schemas.microsoft.com/office/drawing/2014/main" id="{2FEE1995-5EE6-B782-1270-FC8C30634C1A}"/>
              </a:ext>
            </a:extLst>
          </p:cNvPr>
          <p:cNvSpPr>
            <a:spLocks noGrp="1"/>
          </p:cNvSpPr>
          <p:nvPr>
            <p:ph type="body" sz="quarter" idx="27" hasCustomPrompt="1"/>
          </p:nvPr>
        </p:nvSpPr>
        <p:spPr>
          <a:xfrm>
            <a:off x="531811" y="1706497"/>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9" name="Text Placeholder 16">
            <a:extLst>
              <a:ext uri="{FF2B5EF4-FFF2-40B4-BE49-F238E27FC236}">
                <a16:creationId xmlns:a16="http://schemas.microsoft.com/office/drawing/2014/main" id="{8BF3CDFB-3035-1906-627F-169A0AFF5852}"/>
              </a:ext>
            </a:extLst>
          </p:cNvPr>
          <p:cNvSpPr>
            <a:spLocks noGrp="1"/>
          </p:cNvSpPr>
          <p:nvPr>
            <p:ph type="body" sz="quarter" idx="15" hasCustomPrompt="1"/>
          </p:nvPr>
        </p:nvSpPr>
        <p:spPr>
          <a:xfrm>
            <a:off x="531810" y="2868418"/>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7" name="Text Placeholder 22">
            <a:extLst>
              <a:ext uri="{FF2B5EF4-FFF2-40B4-BE49-F238E27FC236}">
                <a16:creationId xmlns:a16="http://schemas.microsoft.com/office/drawing/2014/main" id="{C049CEBE-00B0-C726-8F2E-0374ECA4E1F3}"/>
              </a:ext>
            </a:extLst>
          </p:cNvPr>
          <p:cNvSpPr>
            <a:spLocks noGrp="1"/>
          </p:cNvSpPr>
          <p:nvPr>
            <p:ph type="body" sz="quarter" idx="46" hasCustomPrompt="1"/>
          </p:nvPr>
        </p:nvSpPr>
        <p:spPr>
          <a:xfrm>
            <a:off x="4340711" y="1706497"/>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E84FC6FD-2A43-99CF-82C5-D98E826A76B7}"/>
              </a:ext>
            </a:extLst>
          </p:cNvPr>
          <p:cNvSpPr>
            <a:spLocks noGrp="1"/>
          </p:cNvSpPr>
          <p:nvPr>
            <p:ph type="body" sz="quarter" idx="47" hasCustomPrompt="1"/>
          </p:nvPr>
        </p:nvSpPr>
        <p:spPr>
          <a:xfrm>
            <a:off x="4340711" y="2868418"/>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30" name="Text Placeholder 22">
            <a:extLst>
              <a:ext uri="{FF2B5EF4-FFF2-40B4-BE49-F238E27FC236}">
                <a16:creationId xmlns:a16="http://schemas.microsoft.com/office/drawing/2014/main" id="{6EC19D9F-705A-74B6-9EBB-9D9565620413}"/>
              </a:ext>
            </a:extLst>
          </p:cNvPr>
          <p:cNvSpPr>
            <a:spLocks noGrp="1"/>
          </p:cNvSpPr>
          <p:nvPr>
            <p:ph type="body" sz="quarter" idx="49" hasCustomPrompt="1"/>
          </p:nvPr>
        </p:nvSpPr>
        <p:spPr>
          <a:xfrm>
            <a:off x="8149611" y="1706497"/>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31" name="Text Placeholder 16">
            <a:extLst>
              <a:ext uri="{FF2B5EF4-FFF2-40B4-BE49-F238E27FC236}">
                <a16:creationId xmlns:a16="http://schemas.microsoft.com/office/drawing/2014/main" id="{AA3A1BDB-11C1-E45D-35EC-D8FEC9CEDC61}"/>
              </a:ext>
            </a:extLst>
          </p:cNvPr>
          <p:cNvSpPr>
            <a:spLocks noGrp="1"/>
          </p:cNvSpPr>
          <p:nvPr>
            <p:ph type="body" sz="quarter" idx="50" hasCustomPrompt="1"/>
          </p:nvPr>
        </p:nvSpPr>
        <p:spPr>
          <a:xfrm>
            <a:off x="8149611" y="2868418"/>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425981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Four Column_Black (No Ic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38272A-C799-49AB-5578-B5089BEC1D22}"/>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Four column layout</a:t>
            </a:r>
            <a:br>
              <a:rPr lang="en-US"/>
            </a:br>
            <a:r>
              <a:rPr lang="en-US"/>
              <a:t>Title 2 lines maximum</a:t>
            </a:r>
            <a:endParaRPr lang="en-CA"/>
          </a:p>
        </p:txBody>
      </p:sp>
      <p:sp>
        <p:nvSpPr>
          <p:cNvPr id="6" name="TextBox 5">
            <a:extLst>
              <a:ext uri="{FF2B5EF4-FFF2-40B4-BE49-F238E27FC236}">
                <a16:creationId xmlns:a16="http://schemas.microsoft.com/office/drawing/2014/main" id="{CD417586-D17D-B05D-5384-E37636F2EE20}"/>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sp>
        <p:nvSpPr>
          <p:cNvPr id="2" name="Footer Placeholder 1">
            <a:extLst>
              <a:ext uri="{FF2B5EF4-FFF2-40B4-BE49-F238E27FC236}">
                <a16:creationId xmlns:a16="http://schemas.microsoft.com/office/drawing/2014/main" id="{355FFA2C-5431-4B39-1E12-AB136674DCB9}"/>
              </a:ext>
            </a:extLst>
          </p:cNvPr>
          <p:cNvSpPr>
            <a:spLocks noGrp="1"/>
          </p:cNvSpPr>
          <p:nvPr>
            <p:ph type="ftr" sz="quarter" idx="49"/>
          </p:nvPr>
        </p:nvSpPr>
        <p:spPr/>
        <p:txBody>
          <a:bodyPr/>
          <a:lstStyle/>
          <a:p>
            <a:endParaRPr lang="en-CA"/>
          </a:p>
        </p:txBody>
      </p:sp>
      <p:sp>
        <p:nvSpPr>
          <p:cNvPr id="15" name="Text Placeholder 22">
            <a:extLst>
              <a:ext uri="{FF2B5EF4-FFF2-40B4-BE49-F238E27FC236}">
                <a16:creationId xmlns:a16="http://schemas.microsoft.com/office/drawing/2014/main" id="{AEE4CF8C-958F-1DA4-CCF7-D6B890C89A2E}"/>
              </a:ext>
            </a:extLst>
          </p:cNvPr>
          <p:cNvSpPr>
            <a:spLocks noGrp="1"/>
          </p:cNvSpPr>
          <p:nvPr>
            <p:ph type="body" sz="quarter" idx="27" hasCustomPrompt="1"/>
          </p:nvPr>
        </p:nvSpPr>
        <p:spPr>
          <a:xfrm>
            <a:off x="531811" y="1706497"/>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6" name="Text Placeholder 16">
            <a:extLst>
              <a:ext uri="{FF2B5EF4-FFF2-40B4-BE49-F238E27FC236}">
                <a16:creationId xmlns:a16="http://schemas.microsoft.com/office/drawing/2014/main" id="{C89C7762-ACFA-1003-9A99-7D48D68F547F}"/>
              </a:ext>
            </a:extLst>
          </p:cNvPr>
          <p:cNvSpPr>
            <a:spLocks noGrp="1"/>
          </p:cNvSpPr>
          <p:nvPr>
            <p:ph type="body" sz="quarter" idx="15" hasCustomPrompt="1"/>
          </p:nvPr>
        </p:nvSpPr>
        <p:spPr>
          <a:xfrm>
            <a:off x="531812"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8" name="Text Placeholder 22">
            <a:extLst>
              <a:ext uri="{FF2B5EF4-FFF2-40B4-BE49-F238E27FC236}">
                <a16:creationId xmlns:a16="http://schemas.microsoft.com/office/drawing/2014/main" id="{DE030996-68A3-8AC0-F998-9C4EF4AE6C2B}"/>
              </a:ext>
            </a:extLst>
          </p:cNvPr>
          <p:cNvSpPr>
            <a:spLocks noGrp="1"/>
          </p:cNvSpPr>
          <p:nvPr>
            <p:ph type="body" sz="quarter" idx="51" hasCustomPrompt="1"/>
          </p:nvPr>
        </p:nvSpPr>
        <p:spPr>
          <a:xfrm>
            <a:off x="3380247" y="1706497"/>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9" name="Text Placeholder 16">
            <a:extLst>
              <a:ext uri="{FF2B5EF4-FFF2-40B4-BE49-F238E27FC236}">
                <a16:creationId xmlns:a16="http://schemas.microsoft.com/office/drawing/2014/main" id="{5C7E2214-9452-F487-B334-F6CDE12C5733}"/>
              </a:ext>
            </a:extLst>
          </p:cNvPr>
          <p:cNvSpPr>
            <a:spLocks noGrp="1"/>
          </p:cNvSpPr>
          <p:nvPr>
            <p:ph type="body" sz="quarter" idx="52" hasCustomPrompt="1"/>
          </p:nvPr>
        </p:nvSpPr>
        <p:spPr>
          <a:xfrm>
            <a:off x="3380247"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4" name="Text Placeholder 22">
            <a:extLst>
              <a:ext uri="{FF2B5EF4-FFF2-40B4-BE49-F238E27FC236}">
                <a16:creationId xmlns:a16="http://schemas.microsoft.com/office/drawing/2014/main" id="{31B9C0A0-95B0-2824-2407-CDDC04E197D9}"/>
              </a:ext>
            </a:extLst>
          </p:cNvPr>
          <p:cNvSpPr>
            <a:spLocks noGrp="1"/>
          </p:cNvSpPr>
          <p:nvPr>
            <p:ph type="body" sz="quarter" idx="54" hasCustomPrompt="1"/>
          </p:nvPr>
        </p:nvSpPr>
        <p:spPr>
          <a:xfrm>
            <a:off x="6228682" y="1706497"/>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5" name="Text Placeholder 16">
            <a:extLst>
              <a:ext uri="{FF2B5EF4-FFF2-40B4-BE49-F238E27FC236}">
                <a16:creationId xmlns:a16="http://schemas.microsoft.com/office/drawing/2014/main" id="{06A24B55-C38A-D8B1-E30C-791BAA94A209}"/>
              </a:ext>
            </a:extLst>
          </p:cNvPr>
          <p:cNvSpPr>
            <a:spLocks noGrp="1"/>
          </p:cNvSpPr>
          <p:nvPr>
            <p:ph type="body" sz="quarter" idx="55" hasCustomPrompt="1"/>
          </p:nvPr>
        </p:nvSpPr>
        <p:spPr>
          <a:xfrm>
            <a:off x="6228682"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7" name="Text Placeholder 22">
            <a:extLst>
              <a:ext uri="{FF2B5EF4-FFF2-40B4-BE49-F238E27FC236}">
                <a16:creationId xmlns:a16="http://schemas.microsoft.com/office/drawing/2014/main" id="{F9D38BEA-1CE5-A003-B905-BF200D6A8C57}"/>
              </a:ext>
            </a:extLst>
          </p:cNvPr>
          <p:cNvSpPr>
            <a:spLocks noGrp="1"/>
          </p:cNvSpPr>
          <p:nvPr>
            <p:ph type="body" sz="quarter" idx="57" hasCustomPrompt="1"/>
          </p:nvPr>
        </p:nvSpPr>
        <p:spPr>
          <a:xfrm>
            <a:off x="9077115" y="1706497"/>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90607619-F41E-DC0E-B3A9-CD8AF2A58A9E}"/>
              </a:ext>
            </a:extLst>
          </p:cNvPr>
          <p:cNvSpPr>
            <a:spLocks noGrp="1"/>
          </p:cNvSpPr>
          <p:nvPr>
            <p:ph type="body" sz="quarter" idx="58" hasCustomPrompt="1"/>
          </p:nvPr>
        </p:nvSpPr>
        <p:spPr>
          <a:xfrm>
            <a:off x="9077116"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249716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Quote_Black">
    <p:bg>
      <p:bgRef idx="1001">
        <a:schemeClr val="bg1"/>
      </p:bgRef>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B91DB79-E2AC-CE2B-5FAE-BEC630409992}"/>
              </a:ext>
            </a:extLst>
          </p:cNvPr>
          <p:cNvSpPr>
            <a:spLocks noGrp="1"/>
          </p:cNvSpPr>
          <p:nvPr>
            <p:ph type="title" hasCustomPrompt="1"/>
          </p:nvPr>
        </p:nvSpPr>
        <p:spPr>
          <a:xfrm>
            <a:off x="531812" y="1196975"/>
            <a:ext cx="11144251" cy="3616325"/>
          </a:xfrm>
        </p:spPr>
        <p:txBody>
          <a:bodyPr anchor="ctr"/>
          <a:lstStyle>
            <a:lvl1pPr marL="0" marR="0" indent="0" algn="ctr" defTabSz="914400" rtl="0" eaLnBrk="1" fontAlgn="auto" latinLnBrk="0" hangingPunct="1">
              <a:lnSpc>
                <a:spcPct val="84000"/>
              </a:lnSpc>
              <a:spcBef>
                <a:spcPct val="0"/>
              </a:spcBef>
              <a:spcAft>
                <a:spcPts val="0"/>
              </a:spcAft>
              <a:buClrTx/>
              <a:buSzTx/>
              <a:buFontTx/>
              <a:buNone/>
              <a:tabLst/>
              <a:defRPr sz="5500"/>
            </a:lvl1pPr>
          </a:lstStyle>
          <a:p>
            <a:r>
              <a:rPr lang="en-US"/>
              <a:t>Quote 4 lines maximum. </a:t>
            </a: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a:t>
            </a:r>
            <a:r>
              <a:rPr lang="en-US" err="1"/>
              <a:t>laoreet</a:t>
            </a:r>
            <a:r>
              <a:rPr lang="en-US"/>
              <a:t> </a:t>
            </a:r>
            <a:r>
              <a:rPr lang="en-US" err="1"/>
              <a:t>venenatis</a:t>
            </a:r>
            <a:r>
              <a:rPr lang="en-US"/>
              <a:t> </a:t>
            </a:r>
            <a:r>
              <a:rPr lang="en-US" err="1"/>
              <a:t>urna</a:t>
            </a:r>
            <a:r>
              <a:rPr lang="en-US"/>
              <a:t>, in </a:t>
            </a:r>
            <a:r>
              <a:rPr lang="en-US" err="1"/>
              <a:t>vehicula</a:t>
            </a:r>
            <a:r>
              <a:rPr lang="en-US"/>
              <a:t> mi.</a:t>
            </a:r>
          </a:p>
        </p:txBody>
      </p:sp>
      <p:sp>
        <p:nvSpPr>
          <p:cNvPr id="13" name="Text Placeholder 22">
            <a:extLst>
              <a:ext uri="{FF2B5EF4-FFF2-40B4-BE49-F238E27FC236}">
                <a16:creationId xmlns:a16="http://schemas.microsoft.com/office/drawing/2014/main" id="{84EB628F-8E06-31E6-5105-B798681A887F}"/>
              </a:ext>
            </a:extLst>
          </p:cNvPr>
          <p:cNvSpPr>
            <a:spLocks noGrp="1"/>
          </p:cNvSpPr>
          <p:nvPr>
            <p:ph type="body" sz="quarter" idx="13" hasCustomPrompt="1"/>
          </p:nvPr>
        </p:nvSpPr>
        <p:spPr>
          <a:xfrm>
            <a:off x="531811" y="5053746"/>
            <a:ext cx="11144252" cy="1112104"/>
          </a:xfrm>
        </p:spPr>
        <p:txBody>
          <a:bodyPr wrap="square" anchor="b">
            <a:noAutofit/>
          </a:bodyPr>
          <a:lstStyle>
            <a:lvl1pPr marL="0" indent="0" algn="ctr">
              <a:buNone/>
              <a:defRPr lang="en-US" sz="2800" kern="1200" spc="-50" baseline="0">
                <a:solidFill>
                  <a:schemeClr val="tx2"/>
                </a:solidFill>
                <a:latin typeface="+mj-lt"/>
                <a:ea typeface="+mn-ea"/>
                <a:cs typeface="+mn-cs"/>
              </a:defRPr>
            </a:lvl1pPr>
          </a:lstStyle>
          <a:p>
            <a:pPr marL="0" lvl="0" indent="0" algn="ctr" defTabSz="914400" rtl="0" eaLnBrk="1" latinLnBrk="0" hangingPunct="1">
              <a:lnSpc>
                <a:spcPct val="95000"/>
              </a:lnSpc>
              <a:spcBef>
                <a:spcPts val="900"/>
              </a:spcBef>
              <a:spcAft>
                <a:spcPts val="300"/>
              </a:spcAft>
              <a:buClrTx/>
              <a:buFont typeface="Arial" panose="020B0604020202020204" pitchFamily="34" charset="0"/>
              <a:buNone/>
            </a:pPr>
            <a:r>
              <a:rPr lang="en-US"/>
              <a:t>Quote attribution</a:t>
            </a:r>
          </a:p>
        </p:txBody>
      </p:sp>
      <p:sp>
        <p:nvSpPr>
          <p:cNvPr id="6" name="TextBox 5">
            <a:extLst>
              <a:ext uri="{FF2B5EF4-FFF2-40B4-BE49-F238E27FC236}">
                <a16:creationId xmlns:a16="http://schemas.microsoft.com/office/drawing/2014/main" id="{84739A76-C8B6-CADD-ACBA-17389E4E17CB}"/>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sp>
        <p:nvSpPr>
          <p:cNvPr id="2" name="Footer Placeholder 1">
            <a:extLst>
              <a:ext uri="{FF2B5EF4-FFF2-40B4-BE49-F238E27FC236}">
                <a16:creationId xmlns:a16="http://schemas.microsoft.com/office/drawing/2014/main" id="{5D806993-100D-D470-0D3C-99BE6D7559CA}"/>
              </a:ext>
            </a:extLst>
          </p:cNvPr>
          <p:cNvSpPr>
            <a:spLocks noGrp="1"/>
          </p:cNvSpPr>
          <p:nvPr>
            <p:ph type="ftr" sz="quarter" idx="14"/>
          </p:nvPr>
        </p:nvSpPr>
        <p:spPr/>
        <p:txBody>
          <a:bodyPr/>
          <a:lstStyle/>
          <a:p>
            <a:endParaRPr lang="en-CA"/>
          </a:p>
        </p:txBody>
      </p:sp>
    </p:spTree>
    <p:extLst>
      <p:ext uri="{BB962C8B-B14F-4D97-AF65-F5344CB8AC3E}">
        <p14:creationId xmlns:p14="http://schemas.microsoft.com/office/powerpoint/2010/main" val="4655132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le+Content_Blac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F2A7B7-7C67-00A2-4D04-4DC5AFBFB433}"/>
              </a:ext>
            </a:extLst>
          </p:cNvPr>
          <p:cNvSpPr>
            <a:spLocks noGrp="1"/>
          </p:cNvSpPr>
          <p:nvPr>
            <p:ph type="title" hasCustomPrompt="1"/>
          </p:nvPr>
        </p:nvSpPr>
        <p:spPr/>
        <p:txBody>
          <a:bodyPr/>
          <a:lstStyle/>
          <a:p>
            <a:r>
              <a:rPr lang="en-US"/>
              <a:t>Title + Content layout</a:t>
            </a:r>
            <a:br>
              <a:rPr lang="en-US"/>
            </a:br>
            <a:r>
              <a:rPr lang="en-US"/>
              <a:t>Title 2 lines maximum</a:t>
            </a:r>
            <a:endParaRPr lang="en-CA"/>
          </a:p>
        </p:txBody>
      </p:sp>
      <p:sp>
        <p:nvSpPr>
          <p:cNvPr id="6" name="Text Placeholder 3">
            <a:extLst>
              <a:ext uri="{FF2B5EF4-FFF2-40B4-BE49-F238E27FC236}">
                <a16:creationId xmlns:a16="http://schemas.microsoft.com/office/drawing/2014/main" id="{48787576-727E-0D7E-9B9E-4C6C5BCD08C7}"/>
              </a:ext>
            </a:extLst>
          </p:cNvPr>
          <p:cNvSpPr>
            <a:spLocks noGrp="1"/>
          </p:cNvSpPr>
          <p:nvPr>
            <p:ph idx="1" hasCustomPrompt="1"/>
          </p:nvPr>
        </p:nvSpPr>
        <p:spPr>
          <a:xfrm>
            <a:off x="515938" y="1820860"/>
            <a:ext cx="11160126" cy="4344989"/>
          </a:xfrm>
          <a:prstGeom prst="rect">
            <a:avLst/>
          </a:prstGeom>
        </p:spPr>
        <p:txBody>
          <a:bodyPr vert="horz" lIns="0" tIns="0" rIns="0" bIns="0" rtlCol="0">
            <a:noAutofit/>
          </a:body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2" name="Footer Placeholder 1">
            <a:extLst>
              <a:ext uri="{FF2B5EF4-FFF2-40B4-BE49-F238E27FC236}">
                <a16:creationId xmlns:a16="http://schemas.microsoft.com/office/drawing/2014/main" id="{62FF81AE-215B-5FF1-AB1E-62DF1D393541}"/>
              </a:ext>
            </a:extLst>
          </p:cNvPr>
          <p:cNvSpPr>
            <a:spLocks noGrp="1"/>
          </p:cNvSpPr>
          <p:nvPr>
            <p:ph type="ftr" sz="quarter" idx="10"/>
          </p:nvPr>
        </p:nvSpPr>
        <p:spPr/>
        <p:txBody>
          <a:bodyPr/>
          <a:lstStyle>
            <a:lvl1pPr>
              <a:defRPr>
                <a:solidFill>
                  <a:schemeClr val="accent6">
                    <a:lumMod val="90000"/>
                  </a:schemeClr>
                </a:solidFill>
              </a:defRPr>
            </a:lvl1pPr>
          </a:lstStyle>
          <a:p>
            <a:endParaRPr lang="en-CA"/>
          </a:p>
        </p:txBody>
      </p:sp>
      <p:sp>
        <p:nvSpPr>
          <p:cNvPr id="5" name="Text Placeholder 4">
            <a:extLst>
              <a:ext uri="{FF2B5EF4-FFF2-40B4-BE49-F238E27FC236}">
                <a16:creationId xmlns:a16="http://schemas.microsoft.com/office/drawing/2014/main" id="{658377F3-F33B-60A4-268C-1F7C81890196}"/>
              </a:ext>
            </a:extLst>
          </p:cNvPr>
          <p:cNvSpPr>
            <a:spLocks noGrp="1"/>
          </p:cNvSpPr>
          <p:nvPr>
            <p:ph type="body" sz="quarter" idx="11" hasCustomPrompt="1"/>
          </p:nvPr>
        </p:nvSpPr>
        <p:spPr>
          <a:xfrm>
            <a:off x="515938" y="1387475"/>
            <a:ext cx="11160125" cy="233910"/>
          </a:xfrm>
        </p:spPr>
        <p:txBody>
          <a:bodyPr>
            <a:spAutoFit/>
          </a:bodyPr>
          <a:lstStyle>
            <a:lvl1pPr marL="0" indent="0">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95000"/>
              </a:lnSpc>
              <a:spcBef>
                <a:spcPts val="900"/>
              </a:spcBef>
              <a:spcAft>
                <a:spcPts val="300"/>
              </a:spcAft>
              <a:buClrTx/>
              <a:buFont typeface="Arial" panose="020B0604020202020204" pitchFamily="34" charset="0"/>
              <a:buNone/>
            </a:pPr>
            <a:r>
              <a:rPr lang="en-US" err="1"/>
              <a:t>Subheader</a:t>
            </a:r>
            <a:endParaRPr lang="en-US"/>
          </a:p>
        </p:txBody>
      </p:sp>
    </p:spTree>
    <p:extLst>
      <p:ext uri="{BB962C8B-B14F-4D97-AF65-F5344CB8AC3E}">
        <p14:creationId xmlns:p14="http://schemas.microsoft.com/office/powerpoint/2010/main" val="1252831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50/50 Title+Content_Black">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C7DB58-AE4B-237F-9A89-82A8C6785EA1}"/>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1"/>
              </a:solidFill>
              <a:latin typeface="Microsoft Sans Serif"/>
              <a:cs typeface="Microsoft Sans Serif" panose="020B0604020202020204" pitchFamily="34" charset="0"/>
            </a:endParaRPr>
          </a:p>
        </p:txBody>
      </p:sp>
      <p:sp>
        <p:nvSpPr>
          <p:cNvPr id="3" name="Title 2">
            <a:extLst>
              <a:ext uri="{FF2B5EF4-FFF2-40B4-BE49-F238E27FC236}">
                <a16:creationId xmlns:a16="http://schemas.microsoft.com/office/drawing/2014/main" id="{C22F3776-3D2C-A222-540D-0903BB38AA94}"/>
              </a:ext>
            </a:extLst>
          </p:cNvPr>
          <p:cNvSpPr>
            <a:spLocks noGrp="1"/>
          </p:cNvSpPr>
          <p:nvPr>
            <p:ph type="title" hasCustomPrompt="1"/>
          </p:nvPr>
        </p:nvSpPr>
        <p:spPr>
          <a:xfrm>
            <a:off x="515938" y="628016"/>
            <a:ext cx="5065712" cy="647700"/>
          </a:xfrm>
        </p:spPr>
        <p:txBody>
          <a:bodyPr/>
          <a:lstStyle>
            <a:lvl1pPr>
              <a:lnSpc>
                <a:spcPct val="85000"/>
              </a:lnSpc>
              <a:defRPr>
                <a:solidFill>
                  <a:schemeClr val="tx1"/>
                </a:solidFill>
              </a:defRPr>
            </a:lvl1pPr>
          </a:lstStyle>
          <a:p>
            <a:r>
              <a:rPr lang="en-US"/>
              <a:t>50/50 Title + Content</a:t>
            </a:r>
            <a:br>
              <a:rPr lang="en-US"/>
            </a:br>
            <a:r>
              <a:rPr lang="en-US"/>
              <a:t>Title 2 lines maximum</a:t>
            </a:r>
          </a:p>
        </p:txBody>
      </p:sp>
      <p:sp>
        <p:nvSpPr>
          <p:cNvPr id="2" name="Footer Placeholder 1">
            <a:extLst>
              <a:ext uri="{FF2B5EF4-FFF2-40B4-BE49-F238E27FC236}">
                <a16:creationId xmlns:a16="http://schemas.microsoft.com/office/drawing/2014/main" id="{C1603945-6AF6-41EC-96CD-6345DBC93FB5}"/>
              </a:ext>
            </a:extLst>
          </p:cNvPr>
          <p:cNvSpPr>
            <a:spLocks noGrp="1"/>
          </p:cNvSpPr>
          <p:nvPr>
            <p:ph type="ftr" sz="quarter" idx="10"/>
          </p:nvPr>
        </p:nvSpPr>
        <p:spPr>
          <a:xfrm>
            <a:off x="515938" y="6396925"/>
            <a:ext cx="5065711" cy="118174"/>
          </a:xfrm>
        </p:spPr>
        <p:txBody>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CA" sz="800" kern="1200" baseline="0" dirty="0" smtClean="0">
                <a:solidFill>
                  <a:schemeClr val="accent6">
                    <a:lumMod val="90000"/>
                  </a:schemeClr>
                </a:solidFill>
                <a:latin typeface="+mn-lt"/>
                <a:ea typeface="+mn-ea"/>
                <a:cs typeface="+mn-cs"/>
              </a:defRPr>
            </a:lvl1pPr>
          </a:lstStyle>
          <a:p>
            <a:endParaRPr lang="en-CA"/>
          </a:p>
        </p:txBody>
      </p:sp>
      <p:sp>
        <p:nvSpPr>
          <p:cNvPr id="4" name="Text Placeholder 3">
            <a:extLst>
              <a:ext uri="{FF2B5EF4-FFF2-40B4-BE49-F238E27FC236}">
                <a16:creationId xmlns:a16="http://schemas.microsoft.com/office/drawing/2014/main" id="{8C4674D7-0943-3D3A-3399-801B35B01C98}"/>
              </a:ext>
            </a:extLst>
          </p:cNvPr>
          <p:cNvSpPr>
            <a:spLocks noGrp="1"/>
          </p:cNvSpPr>
          <p:nvPr>
            <p:ph idx="1" hasCustomPrompt="1"/>
          </p:nvPr>
        </p:nvSpPr>
        <p:spPr>
          <a:xfrm>
            <a:off x="515937" y="1820860"/>
            <a:ext cx="5065712" cy="4344989"/>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Text Placeholder 4">
            <a:extLst>
              <a:ext uri="{FF2B5EF4-FFF2-40B4-BE49-F238E27FC236}">
                <a16:creationId xmlns:a16="http://schemas.microsoft.com/office/drawing/2014/main" id="{7E0D4A21-1870-2B85-04F6-859526FE4179}"/>
              </a:ext>
            </a:extLst>
          </p:cNvPr>
          <p:cNvSpPr>
            <a:spLocks noGrp="1"/>
          </p:cNvSpPr>
          <p:nvPr>
            <p:ph type="body" sz="quarter" idx="11" hasCustomPrompt="1"/>
          </p:nvPr>
        </p:nvSpPr>
        <p:spPr>
          <a:xfrm>
            <a:off x="515937" y="1387475"/>
            <a:ext cx="5065712" cy="233910"/>
          </a:xfrm>
        </p:spPr>
        <p:txBody>
          <a:bodyPr wrap="square">
            <a:spAutoFit/>
          </a:bodyPr>
          <a:lstStyle>
            <a:lvl1pPr marL="0" indent="0">
              <a:buNone/>
              <a:defRPr lang="en-US" sz="1600" kern="1200" dirty="0">
                <a:solidFill>
                  <a:schemeClr val="tx1"/>
                </a:solidFill>
                <a:latin typeface="+mn-lt"/>
                <a:ea typeface="+mn-ea"/>
                <a:cs typeface="+mn-cs"/>
              </a:defRPr>
            </a:lvl1pPr>
          </a:lstStyle>
          <a:p>
            <a:pPr lvl="0"/>
            <a:r>
              <a:rPr lang="en-US" err="1"/>
              <a:t>Subheader</a:t>
            </a:r>
            <a:endParaRPr lang="en-US"/>
          </a:p>
        </p:txBody>
      </p:sp>
      <p:sp>
        <p:nvSpPr>
          <p:cNvPr id="6" name="TextBox 5">
            <a:extLst>
              <a:ext uri="{FF2B5EF4-FFF2-40B4-BE49-F238E27FC236}">
                <a16:creationId xmlns:a16="http://schemas.microsoft.com/office/drawing/2014/main" id="{453F3C8D-5FC0-8926-D525-14F58F1CD34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tx1"/>
                </a:solidFill>
                <a:latin typeface="+mn-lt"/>
                <a:ea typeface="+mn-ea"/>
                <a:cs typeface="+mn-cs"/>
              </a:rPr>
              <a:pPr marL="0" lvl="0" algn="l" defTabSz="914400" rtl="0" eaLnBrk="1" latinLnBrk="0" hangingPunct="1">
                <a:lnSpc>
                  <a:spcPct val="125000"/>
                </a:lnSpc>
              </a:pPr>
              <a:t>‹#›</a:t>
            </a:fld>
            <a:endParaRPr lang="en-US" sz="800" kern="1200">
              <a:solidFill>
                <a:schemeClr val="tx1"/>
              </a:solidFill>
              <a:latin typeface="+mn-lt"/>
              <a:ea typeface="+mn-ea"/>
              <a:cs typeface="+mn-cs"/>
            </a:endParaRPr>
          </a:p>
        </p:txBody>
      </p:sp>
      <p:sp>
        <p:nvSpPr>
          <p:cNvPr id="7" name="TextBox 6">
            <a:extLst>
              <a:ext uri="{FF2B5EF4-FFF2-40B4-BE49-F238E27FC236}">
                <a16:creationId xmlns:a16="http://schemas.microsoft.com/office/drawing/2014/main" id="{B8D9ACE2-2765-F3B0-D6F0-6EEB06E3BF04}"/>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tx1"/>
                </a:solidFill>
                <a:latin typeface="+mn-lt"/>
                <a:ea typeface="+mn-ea"/>
                <a:cs typeface="+mn-cs"/>
              </a:rPr>
              <a:t>Confidential – Qualcomm Technologies, Inc. and/or its affiliated companies – May Contain Trade Secrets</a:t>
            </a:r>
          </a:p>
        </p:txBody>
      </p:sp>
      <p:sp>
        <p:nvSpPr>
          <p:cNvPr id="12" name="Content Placeholder 5">
            <a:extLst>
              <a:ext uri="{FF2B5EF4-FFF2-40B4-BE49-F238E27FC236}">
                <a16:creationId xmlns:a16="http://schemas.microsoft.com/office/drawing/2014/main" id="{6ED21770-A267-5772-4EFF-0944DDD34920}"/>
              </a:ext>
            </a:extLst>
          </p:cNvPr>
          <p:cNvSpPr txBox="1">
            <a:spLocks/>
          </p:cNvSpPr>
          <p:nvPr userDrawn="1"/>
        </p:nvSpPr>
        <p:spPr>
          <a:xfrm>
            <a:off x="6611938" y="1820860"/>
            <a:ext cx="5065712" cy="4344989"/>
          </a:xfrm>
          <a:prstGeom prst="rect">
            <a:avLst/>
          </a:prstGeom>
        </p:spPr>
        <p:txBody>
          <a:bodyPr vert="horz" lIns="0" tIns="0" rIns="0" bIns="0" rtlCol="0">
            <a:noAutofit/>
          </a:bodyPr>
          <a:lst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200" kern="1200" baseline="0">
                <a:solidFill>
                  <a:schemeClr val="tx2"/>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US">
              <a:solidFill>
                <a:schemeClr val="tx1"/>
              </a:solidFill>
            </a:endParaRPr>
          </a:p>
        </p:txBody>
      </p:sp>
      <p:sp>
        <p:nvSpPr>
          <p:cNvPr id="13" name="Text Placeholder 6">
            <a:extLst>
              <a:ext uri="{FF2B5EF4-FFF2-40B4-BE49-F238E27FC236}">
                <a16:creationId xmlns:a16="http://schemas.microsoft.com/office/drawing/2014/main" id="{76E4617A-E4E0-90D8-EBDE-4EE5196FA4F2}"/>
              </a:ext>
            </a:extLst>
          </p:cNvPr>
          <p:cNvSpPr txBox="1">
            <a:spLocks/>
          </p:cNvSpPr>
          <p:nvPr userDrawn="1"/>
        </p:nvSpPr>
        <p:spPr>
          <a:xfrm>
            <a:off x="6611939" y="1387475"/>
            <a:ext cx="5065712" cy="233910"/>
          </a:xfrm>
          <a:prstGeom prst="rect">
            <a:avLst/>
          </a:prstGeom>
        </p:spPr>
        <p:txBody>
          <a:bodyPr vert="horz" lIns="0" tIns="0" rIns="0" bIns="0" rtlCol="0">
            <a:spAutoFit/>
          </a:bodyPr>
          <a:lstStyle>
            <a:lvl1pPr marL="0" indent="0" algn="l" defTabSz="914400" rtl="0" eaLnBrk="1" latinLnBrk="0" hangingPunct="1">
              <a:lnSpc>
                <a:spcPct val="95000"/>
              </a:lnSpc>
              <a:spcBef>
                <a:spcPts val="900"/>
              </a:spcBef>
              <a:spcAft>
                <a:spcPts val="300"/>
              </a:spcAft>
              <a:buClrTx/>
              <a:buFont typeface="Arial" panose="020B0604020202020204" pitchFamily="34" charset="0"/>
              <a:buNone/>
              <a:defRPr lang="en-US" sz="1600" kern="1200" baseline="0" dirty="0">
                <a:solidFill>
                  <a:schemeClr val="dk1"/>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CA">
              <a:solidFill>
                <a:schemeClr val="tx1"/>
              </a:solidFill>
            </a:endParaRPr>
          </a:p>
        </p:txBody>
      </p:sp>
      <p:sp>
        <p:nvSpPr>
          <p:cNvPr id="16" name="Text Placeholder 15">
            <a:extLst>
              <a:ext uri="{FF2B5EF4-FFF2-40B4-BE49-F238E27FC236}">
                <a16:creationId xmlns:a16="http://schemas.microsoft.com/office/drawing/2014/main" id="{29ED1B69-998A-60D1-325D-1412D1F5E143}"/>
              </a:ext>
            </a:extLst>
          </p:cNvPr>
          <p:cNvSpPr>
            <a:spLocks noGrp="1"/>
          </p:cNvSpPr>
          <p:nvPr>
            <p:ph type="body" sz="quarter" idx="12" hasCustomPrompt="1"/>
          </p:nvPr>
        </p:nvSpPr>
        <p:spPr>
          <a:xfrm>
            <a:off x="6611936" y="628017"/>
            <a:ext cx="5065200" cy="647699"/>
          </a:xfrm>
        </p:spPr>
        <p:txBody>
          <a:bodyPr>
            <a:noAutofit/>
          </a:bodyPr>
          <a:lstStyle>
            <a:lvl1pPr marL="0" indent="0" algn="l" defTabSz="914400" rtl="0" eaLnBrk="1" latinLnBrk="0" hangingPunct="1">
              <a:lnSpc>
                <a:spcPct val="85000"/>
              </a:lnSpc>
              <a:spcBef>
                <a:spcPct val="0"/>
              </a:spcBef>
              <a:buNone/>
              <a:defRPr lang="en-US" sz="2800" kern="2000" spc="-50" baseline="0" dirty="0">
                <a:solidFill>
                  <a:schemeClr val="tx1"/>
                </a:solidFill>
                <a:latin typeface="+mj-lt"/>
                <a:ea typeface="+mj-ea"/>
                <a:cs typeface="+mj-cs"/>
              </a:defRPr>
            </a:lvl1pPr>
          </a:lstStyle>
          <a:p>
            <a:pPr lvl="0"/>
            <a:r>
              <a:rPr lang="en-US"/>
              <a:t>50/50 Title + Content</a:t>
            </a:r>
            <a:br>
              <a:rPr lang="en-US"/>
            </a:br>
            <a:r>
              <a:rPr lang="en-US"/>
              <a:t>Title 2 lines maximum</a:t>
            </a:r>
          </a:p>
        </p:txBody>
      </p:sp>
      <p:sp>
        <p:nvSpPr>
          <p:cNvPr id="17" name="Text Placeholder 3">
            <a:extLst>
              <a:ext uri="{FF2B5EF4-FFF2-40B4-BE49-F238E27FC236}">
                <a16:creationId xmlns:a16="http://schemas.microsoft.com/office/drawing/2014/main" id="{FF4B56A6-904F-8642-543E-EAFA3FD79532}"/>
              </a:ext>
            </a:extLst>
          </p:cNvPr>
          <p:cNvSpPr>
            <a:spLocks noGrp="1"/>
          </p:cNvSpPr>
          <p:nvPr>
            <p:ph idx="13" hasCustomPrompt="1"/>
          </p:nvPr>
        </p:nvSpPr>
        <p:spPr>
          <a:xfrm>
            <a:off x="6611937" y="1820860"/>
            <a:ext cx="5065200" cy="4344989"/>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18" name="Text Placeholder 4">
            <a:extLst>
              <a:ext uri="{FF2B5EF4-FFF2-40B4-BE49-F238E27FC236}">
                <a16:creationId xmlns:a16="http://schemas.microsoft.com/office/drawing/2014/main" id="{2579E407-0D27-083D-EA02-25085D9B7802}"/>
              </a:ext>
            </a:extLst>
          </p:cNvPr>
          <p:cNvSpPr>
            <a:spLocks noGrp="1"/>
          </p:cNvSpPr>
          <p:nvPr>
            <p:ph type="body" sz="quarter" idx="14" hasCustomPrompt="1"/>
          </p:nvPr>
        </p:nvSpPr>
        <p:spPr>
          <a:xfrm>
            <a:off x="6611937" y="1387475"/>
            <a:ext cx="5065200" cy="233910"/>
          </a:xfrm>
        </p:spPr>
        <p:txBody>
          <a:bodyPr wrap="square">
            <a:spAutoFit/>
          </a:bodyPr>
          <a:lstStyle>
            <a:lvl1pPr marL="0" indent="0">
              <a:buNone/>
              <a:defRPr lang="en-US" sz="1600" kern="1200" dirty="0">
                <a:solidFill>
                  <a:schemeClr val="tx1"/>
                </a:solidFill>
                <a:latin typeface="+mn-lt"/>
                <a:ea typeface="+mn-ea"/>
                <a:cs typeface="+mn-cs"/>
              </a:defRPr>
            </a:lvl1pPr>
          </a:lstStyle>
          <a:p>
            <a:pPr lvl="0"/>
            <a:r>
              <a:rPr lang="en-US" err="1"/>
              <a:t>Subheader</a:t>
            </a:r>
            <a:endParaRPr lang="en-US"/>
          </a:p>
        </p:txBody>
      </p:sp>
    </p:spTree>
    <p:extLst>
      <p:ext uri="{BB962C8B-B14F-4D97-AF65-F5344CB8AC3E}">
        <p14:creationId xmlns:p14="http://schemas.microsoft.com/office/powerpoint/2010/main" val="10036449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4165">
          <p15:clr>
            <a:srgbClr val="FBAE40"/>
          </p15:clr>
        </p15:guide>
        <p15:guide id="3" pos="3516">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2/1 Title+Content_Black">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C7DB58-AE4B-237F-9A89-82A8C6785EA1}"/>
              </a:ext>
            </a:extLst>
          </p:cNvPr>
          <p:cNvSpPr/>
          <p:nvPr userDrawn="1"/>
        </p:nvSpPr>
        <p:spPr>
          <a:xfrm>
            <a:off x="8127602" y="0"/>
            <a:ext cx="40643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1"/>
              </a:solidFill>
              <a:latin typeface="Microsoft Sans Serif"/>
              <a:cs typeface="Microsoft Sans Serif" panose="020B0604020202020204" pitchFamily="34" charset="0"/>
            </a:endParaRPr>
          </a:p>
        </p:txBody>
      </p:sp>
      <p:sp>
        <p:nvSpPr>
          <p:cNvPr id="3" name="Title 2">
            <a:extLst>
              <a:ext uri="{FF2B5EF4-FFF2-40B4-BE49-F238E27FC236}">
                <a16:creationId xmlns:a16="http://schemas.microsoft.com/office/drawing/2014/main" id="{C22F3776-3D2C-A222-540D-0903BB38AA94}"/>
              </a:ext>
            </a:extLst>
          </p:cNvPr>
          <p:cNvSpPr>
            <a:spLocks noGrp="1"/>
          </p:cNvSpPr>
          <p:nvPr>
            <p:ph type="title" hasCustomPrompt="1"/>
          </p:nvPr>
        </p:nvSpPr>
        <p:spPr>
          <a:xfrm>
            <a:off x="515938" y="628016"/>
            <a:ext cx="7097314" cy="647700"/>
          </a:xfrm>
        </p:spPr>
        <p:txBody>
          <a:bodyPr/>
          <a:lstStyle>
            <a:lvl1pPr>
              <a:lnSpc>
                <a:spcPct val="85000"/>
              </a:lnSpc>
              <a:defRPr>
                <a:solidFill>
                  <a:schemeClr val="tx1"/>
                </a:solidFill>
              </a:defRPr>
            </a:lvl1pPr>
          </a:lstStyle>
          <a:p>
            <a:r>
              <a:rPr lang="en-US"/>
              <a:t>2/1 Title + Content</a:t>
            </a:r>
            <a:br>
              <a:rPr lang="en-US"/>
            </a:br>
            <a:r>
              <a:rPr lang="en-US"/>
              <a:t>2 lines maximum</a:t>
            </a:r>
          </a:p>
        </p:txBody>
      </p:sp>
      <p:sp>
        <p:nvSpPr>
          <p:cNvPr id="2" name="Footer Placeholder 1">
            <a:extLst>
              <a:ext uri="{FF2B5EF4-FFF2-40B4-BE49-F238E27FC236}">
                <a16:creationId xmlns:a16="http://schemas.microsoft.com/office/drawing/2014/main" id="{C1603945-6AF6-41EC-96CD-6345DBC93FB5}"/>
              </a:ext>
            </a:extLst>
          </p:cNvPr>
          <p:cNvSpPr>
            <a:spLocks noGrp="1"/>
          </p:cNvSpPr>
          <p:nvPr>
            <p:ph type="ftr" sz="quarter" idx="10"/>
          </p:nvPr>
        </p:nvSpPr>
        <p:spPr>
          <a:xfrm>
            <a:off x="515938" y="6396925"/>
            <a:ext cx="7097313" cy="118174"/>
          </a:xfrm>
        </p:spPr>
        <p:txBody>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CA" sz="800" kern="1200" baseline="0" dirty="0" smtClean="0">
                <a:solidFill>
                  <a:schemeClr val="accent6">
                    <a:lumMod val="90000"/>
                  </a:schemeClr>
                </a:solidFill>
                <a:latin typeface="+mn-lt"/>
                <a:ea typeface="+mn-ea"/>
                <a:cs typeface="+mn-cs"/>
              </a:defRPr>
            </a:lvl1pPr>
          </a:lstStyle>
          <a:p>
            <a:endParaRPr lang="en-CA"/>
          </a:p>
        </p:txBody>
      </p:sp>
      <p:sp>
        <p:nvSpPr>
          <p:cNvPr id="4" name="Text Placeholder 3">
            <a:extLst>
              <a:ext uri="{FF2B5EF4-FFF2-40B4-BE49-F238E27FC236}">
                <a16:creationId xmlns:a16="http://schemas.microsoft.com/office/drawing/2014/main" id="{8C4674D7-0943-3D3A-3399-801B35B01C98}"/>
              </a:ext>
            </a:extLst>
          </p:cNvPr>
          <p:cNvSpPr>
            <a:spLocks noGrp="1"/>
          </p:cNvSpPr>
          <p:nvPr>
            <p:ph idx="1" hasCustomPrompt="1"/>
          </p:nvPr>
        </p:nvSpPr>
        <p:spPr>
          <a:xfrm>
            <a:off x="515937" y="1820860"/>
            <a:ext cx="7097314" cy="4344989"/>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Text Placeholder 4">
            <a:extLst>
              <a:ext uri="{FF2B5EF4-FFF2-40B4-BE49-F238E27FC236}">
                <a16:creationId xmlns:a16="http://schemas.microsoft.com/office/drawing/2014/main" id="{7E0D4A21-1870-2B85-04F6-859526FE4179}"/>
              </a:ext>
            </a:extLst>
          </p:cNvPr>
          <p:cNvSpPr>
            <a:spLocks noGrp="1"/>
          </p:cNvSpPr>
          <p:nvPr>
            <p:ph type="body" sz="quarter" idx="11" hasCustomPrompt="1"/>
          </p:nvPr>
        </p:nvSpPr>
        <p:spPr>
          <a:xfrm>
            <a:off x="515937" y="1387475"/>
            <a:ext cx="7097314" cy="233910"/>
          </a:xfrm>
        </p:spPr>
        <p:txBody>
          <a:bodyPr wrap="square">
            <a:spAutoFit/>
          </a:bodyPr>
          <a:lstStyle>
            <a:lvl1pPr marL="0" indent="0">
              <a:buNone/>
              <a:defRPr lang="en-US" sz="1600" kern="1200" dirty="0">
                <a:solidFill>
                  <a:schemeClr val="tx1"/>
                </a:solidFill>
                <a:latin typeface="+mn-lt"/>
                <a:ea typeface="+mn-ea"/>
                <a:cs typeface="+mn-cs"/>
              </a:defRPr>
            </a:lvl1pPr>
          </a:lstStyle>
          <a:p>
            <a:pPr lvl="0"/>
            <a:r>
              <a:rPr lang="en-US" err="1"/>
              <a:t>Subheader</a:t>
            </a:r>
            <a:endParaRPr lang="en-US"/>
          </a:p>
        </p:txBody>
      </p:sp>
      <p:sp>
        <p:nvSpPr>
          <p:cNvPr id="6" name="TextBox 5">
            <a:extLst>
              <a:ext uri="{FF2B5EF4-FFF2-40B4-BE49-F238E27FC236}">
                <a16:creationId xmlns:a16="http://schemas.microsoft.com/office/drawing/2014/main" id="{453F3C8D-5FC0-8926-D525-14F58F1CD34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tx1"/>
                </a:solidFill>
                <a:latin typeface="+mn-lt"/>
                <a:ea typeface="+mn-ea"/>
                <a:cs typeface="+mn-cs"/>
              </a:rPr>
              <a:pPr marL="0" lvl="0" algn="l" defTabSz="914400" rtl="0" eaLnBrk="1" latinLnBrk="0" hangingPunct="1">
                <a:lnSpc>
                  <a:spcPct val="125000"/>
                </a:lnSpc>
              </a:pPr>
              <a:t>‹#›</a:t>
            </a:fld>
            <a:endParaRPr lang="en-US" sz="800" kern="1200">
              <a:solidFill>
                <a:schemeClr val="tx1"/>
              </a:solidFill>
              <a:latin typeface="+mn-lt"/>
              <a:ea typeface="+mn-ea"/>
              <a:cs typeface="+mn-cs"/>
            </a:endParaRPr>
          </a:p>
        </p:txBody>
      </p:sp>
      <p:sp>
        <p:nvSpPr>
          <p:cNvPr id="7" name="TextBox 6">
            <a:extLst>
              <a:ext uri="{FF2B5EF4-FFF2-40B4-BE49-F238E27FC236}">
                <a16:creationId xmlns:a16="http://schemas.microsoft.com/office/drawing/2014/main" id="{B8D9ACE2-2765-F3B0-D6F0-6EEB06E3BF04}"/>
              </a:ext>
            </a:extLst>
          </p:cNvPr>
          <p:cNvSpPr txBox="1"/>
          <p:nvPr userDrawn="1"/>
        </p:nvSpPr>
        <p:spPr>
          <a:xfrm>
            <a:off x="8640762" y="6279571"/>
            <a:ext cx="2897862"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tx1"/>
                </a:solidFill>
                <a:latin typeface="+mn-lt"/>
                <a:ea typeface="+mn-ea"/>
                <a:cs typeface="+mn-cs"/>
              </a:rPr>
              <a:t>Confidential – Qualcomm Technologies, Inc. and/or its affiliated companies – May Contain Trade Secrets</a:t>
            </a:r>
          </a:p>
        </p:txBody>
      </p:sp>
      <p:sp>
        <p:nvSpPr>
          <p:cNvPr id="12" name="Content Placeholder 5">
            <a:extLst>
              <a:ext uri="{FF2B5EF4-FFF2-40B4-BE49-F238E27FC236}">
                <a16:creationId xmlns:a16="http://schemas.microsoft.com/office/drawing/2014/main" id="{6ED21770-A267-5772-4EFF-0944DDD34920}"/>
              </a:ext>
            </a:extLst>
          </p:cNvPr>
          <p:cNvSpPr txBox="1">
            <a:spLocks/>
          </p:cNvSpPr>
          <p:nvPr userDrawn="1"/>
        </p:nvSpPr>
        <p:spPr>
          <a:xfrm>
            <a:off x="6611938" y="1820860"/>
            <a:ext cx="5065712" cy="4344989"/>
          </a:xfrm>
          <a:prstGeom prst="rect">
            <a:avLst/>
          </a:prstGeom>
        </p:spPr>
        <p:txBody>
          <a:bodyPr vert="horz" lIns="0" tIns="0" rIns="0" bIns="0" rtlCol="0">
            <a:noAutofit/>
          </a:bodyPr>
          <a:lst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200" kern="1200" baseline="0">
                <a:solidFill>
                  <a:schemeClr val="tx2"/>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US">
              <a:solidFill>
                <a:schemeClr val="tx1"/>
              </a:solidFill>
            </a:endParaRPr>
          </a:p>
        </p:txBody>
      </p:sp>
      <p:sp>
        <p:nvSpPr>
          <p:cNvPr id="13" name="Text Placeholder 6">
            <a:extLst>
              <a:ext uri="{FF2B5EF4-FFF2-40B4-BE49-F238E27FC236}">
                <a16:creationId xmlns:a16="http://schemas.microsoft.com/office/drawing/2014/main" id="{76E4617A-E4E0-90D8-EBDE-4EE5196FA4F2}"/>
              </a:ext>
            </a:extLst>
          </p:cNvPr>
          <p:cNvSpPr txBox="1">
            <a:spLocks/>
          </p:cNvSpPr>
          <p:nvPr userDrawn="1"/>
        </p:nvSpPr>
        <p:spPr>
          <a:xfrm>
            <a:off x="6611939" y="1387475"/>
            <a:ext cx="5065712" cy="233910"/>
          </a:xfrm>
          <a:prstGeom prst="rect">
            <a:avLst/>
          </a:prstGeom>
        </p:spPr>
        <p:txBody>
          <a:bodyPr vert="horz" lIns="0" tIns="0" rIns="0" bIns="0" rtlCol="0">
            <a:spAutoFit/>
          </a:bodyPr>
          <a:lstStyle>
            <a:lvl1pPr marL="0" indent="0" algn="l" defTabSz="914400" rtl="0" eaLnBrk="1" latinLnBrk="0" hangingPunct="1">
              <a:lnSpc>
                <a:spcPct val="95000"/>
              </a:lnSpc>
              <a:spcBef>
                <a:spcPts val="900"/>
              </a:spcBef>
              <a:spcAft>
                <a:spcPts val="300"/>
              </a:spcAft>
              <a:buClrTx/>
              <a:buFont typeface="Arial" panose="020B0604020202020204" pitchFamily="34" charset="0"/>
              <a:buNone/>
              <a:defRPr lang="en-US" sz="1600" kern="1200" baseline="0" dirty="0">
                <a:solidFill>
                  <a:schemeClr val="dk1"/>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CA">
              <a:solidFill>
                <a:schemeClr val="tx1"/>
              </a:solidFill>
            </a:endParaRPr>
          </a:p>
        </p:txBody>
      </p:sp>
      <p:sp>
        <p:nvSpPr>
          <p:cNvPr id="16" name="Text Placeholder 15">
            <a:extLst>
              <a:ext uri="{FF2B5EF4-FFF2-40B4-BE49-F238E27FC236}">
                <a16:creationId xmlns:a16="http://schemas.microsoft.com/office/drawing/2014/main" id="{29ED1B69-998A-60D1-325D-1412D1F5E143}"/>
              </a:ext>
            </a:extLst>
          </p:cNvPr>
          <p:cNvSpPr>
            <a:spLocks noGrp="1"/>
          </p:cNvSpPr>
          <p:nvPr>
            <p:ph type="body" sz="quarter" idx="12" hasCustomPrompt="1"/>
          </p:nvPr>
        </p:nvSpPr>
        <p:spPr>
          <a:xfrm>
            <a:off x="8640762" y="628017"/>
            <a:ext cx="3036373" cy="647699"/>
          </a:xfrm>
        </p:spPr>
        <p:txBody>
          <a:bodyPr>
            <a:noAutofit/>
          </a:bodyPr>
          <a:lstStyle>
            <a:lvl1pPr marL="0" indent="0" algn="l" defTabSz="914400" rtl="0" eaLnBrk="1" latinLnBrk="0" hangingPunct="1">
              <a:lnSpc>
                <a:spcPct val="85000"/>
              </a:lnSpc>
              <a:spcBef>
                <a:spcPct val="0"/>
              </a:spcBef>
              <a:buNone/>
              <a:defRPr lang="en-US" sz="2800" kern="2000" spc="-50" baseline="0" dirty="0">
                <a:solidFill>
                  <a:schemeClr val="tx1"/>
                </a:solidFill>
                <a:latin typeface="+mj-lt"/>
                <a:ea typeface="+mj-ea"/>
                <a:cs typeface="+mj-cs"/>
              </a:defRPr>
            </a:lvl1pPr>
          </a:lstStyle>
          <a:p>
            <a:pPr lvl="0"/>
            <a:r>
              <a:rPr lang="en-US"/>
              <a:t>2/1 Title + Content 2 lines maximum</a:t>
            </a:r>
          </a:p>
        </p:txBody>
      </p:sp>
      <p:sp>
        <p:nvSpPr>
          <p:cNvPr id="17" name="Text Placeholder 3">
            <a:extLst>
              <a:ext uri="{FF2B5EF4-FFF2-40B4-BE49-F238E27FC236}">
                <a16:creationId xmlns:a16="http://schemas.microsoft.com/office/drawing/2014/main" id="{FF4B56A6-904F-8642-543E-EAFA3FD79532}"/>
              </a:ext>
            </a:extLst>
          </p:cNvPr>
          <p:cNvSpPr>
            <a:spLocks noGrp="1"/>
          </p:cNvSpPr>
          <p:nvPr>
            <p:ph idx="13" hasCustomPrompt="1"/>
          </p:nvPr>
        </p:nvSpPr>
        <p:spPr>
          <a:xfrm>
            <a:off x="8640763" y="1820860"/>
            <a:ext cx="3036373" cy="4344989"/>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18" name="Text Placeholder 4">
            <a:extLst>
              <a:ext uri="{FF2B5EF4-FFF2-40B4-BE49-F238E27FC236}">
                <a16:creationId xmlns:a16="http://schemas.microsoft.com/office/drawing/2014/main" id="{2579E407-0D27-083D-EA02-25085D9B7802}"/>
              </a:ext>
            </a:extLst>
          </p:cNvPr>
          <p:cNvSpPr>
            <a:spLocks noGrp="1"/>
          </p:cNvSpPr>
          <p:nvPr>
            <p:ph type="body" sz="quarter" idx="14" hasCustomPrompt="1"/>
          </p:nvPr>
        </p:nvSpPr>
        <p:spPr>
          <a:xfrm>
            <a:off x="8640763" y="1387475"/>
            <a:ext cx="3036373" cy="233910"/>
          </a:xfrm>
        </p:spPr>
        <p:txBody>
          <a:bodyPr wrap="square">
            <a:spAutoFit/>
          </a:bodyPr>
          <a:lstStyle>
            <a:lvl1pPr marL="0" indent="0">
              <a:buNone/>
              <a:defRPr lang="en-US" sz="1600" kern="1200" dirty="0">
                <a:solidFill>
                  <a:schemeClr val="tx1"/>
                </a:solidFill>
                <a:latin typeface="+mn-lt"/>
                <a:ea typeface="+mn-ea"/>
                <a:cs typeface="+mn-cs"/>
              </a:defRPr>
            </a:lvl1pPr>
          </a:lstStyle>
          <a:p>
            <a:pPr lvl="0"/>
            <a:r>
              <a:rPr lang="en-US" err="1"/>
              <a:t>Subheader</a:t>
            </a:r>
            <a:endParaRPr lang="en-US"/>
          </a:p>
        </p:txBody>
      </p:sp>
    </p:spTree>
    <p:extLst>
      <p:ext uri="{BB962C8B-B14F-4D97-AF65-F5344CB8AC3E}">
        <p14:creationId xmlns:p14="http://schemas.microsoft.com/office/powerpoint/2010/main" val="24312777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800">
          <p15:clr>
            <a:srgbClr val="FBAE40"/>
          </p15:clr>
        </p15:guide>
        <p15:guide id="2" pos="5443">
          <p15:clr>
            <a:srgbClr val="FBAE40"/>
          </p15:clr>
        </p15:guide>
        <p15:guide id="3" pos="5122">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Blank_Blac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2FF81AE-215B-5FF1-AB1E-62DF1D393541}"/>
              </a:ext>
            </a:extLst>
          </p:cNvPr>
          <p:cNvSpPr>
            <a:spLocks noGrp="1"/>
          </p:cNvSpPr>
          <p:nvPr>
            <p:ph type="ftr" sz="quarter" idx="10"/>
          </p:nvPr>
        </p:nvSpPr>
        <p:spPr/>
        <p:txBody>
          <a:bodyPr/>
          <a:lstStyle>
            <a:lvl1pPr>
              <a:defRPr>
                <a:solidFill>
                  <a:schemeClr val="accent6">
                    <a:lumMod val="90000"/>
                  </a:schemeClr>
                </a:solidFill>
              </a:defRPr>
            </a:lvl1pPr>
          </a:lstStyle>
          <a:p>
            <a:endParaRPr lang="en-CA"/>
          </a:p>
        </p:txBody>
      </p:sp>
    </p:spTree>
    <p:extLst>
      <p:ext uri="{BB962C8B-B14F-4D97-AF65-F5344CB8AC3E}">
        <p14:creationId xmlns:p14="http://schemas.microsoft.com/office/powerpoint/2010/main" val="15285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Photo+Content_Grey">
    <p:bg>
      <p:bgPr>
        <a:solidFill>
          <a:srgbClr val="EFF1F5"/>
        </a:solidFill>
        <a:effectLst/>
      </p:bgPr>
    </p:bg>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1EF4F402-80EC-EAD4-D6B0-92C2479FFEFA}"/>
              </a:ext>
            </a:extLst>
          </p:cNvPr>
          <p:cNvSpPr>
            <a:spLocks noGrp="1"/>
          </p:cNvSpPr>
          <p:nvPr>
            <p:ph type="body" sz="quarter" idx="14" hasCustomPrompt="1"/>
          </p:nvPr>
        </p:nvSpPr>
        <p:spPr>
          <a:xfrm>
            <a:off x="515937" y="1196975"/>
            <a:ext cx="5327651" cy="1198115"/>
          </a:xfrm>
        </p:spPr>
        <p:txBody>
          <a:bodyPr wrap="square" anchor="b">
            <a:noAutofit/>
          </a:bodyPr>
          <a:lstStyle>
            <a:lvl1pPr marL="0" indent="0">
              <a:buNone/>
              <a:defRPr sz="1300" cap="all" spc="150" baseline="0">
                <a:solidFill>
                  <a:schemeClr val="tx1"/>
                </a:solidFill>
              </a:defRPr>
            </a:lvl1pPr>
          </a:lstStyle>
          <a:p>
            <a:pPr lvl="0"/>
            <a:r>
              <a:rPr lang="en-US"/>
              <a:t>EYEBROW HEADER</a:t>
            </a:r>
          </a:p>
        </p:txBody>
      </p:sp>
      <p:sp>
        <p:nvSpPr>
          <p:cNvPr id="8" name="Title 13">
            <a:extLst>
              <a:ext uri="{FF2B5EF4-FFF2-40B4-BE49-F238E27FC236}">
                <a16:creationId xmlns:a16="http://schemas.microsoft.com/office/drawing/2014/main" id="{916C630D-BED9-DA86-9AE9-767BC6DB8DF6}"/>
              </a:ext>
            </a:extLst>
          </p:cNvPr>
          <p:cNvSpPr>
            <a:spLocks noGrp="1"/>
          </p:cNvSpPr>
          <p:nvPr>
            <p:ph type="title" hasCustomPrompt="1"/>
          </p:nvPr>
        </p:nvSpPr>
        <p:spPr>
          <a:xfrm>
            <a:off x="515937" y="2711631"/>
            <a:ext cx="5327651" cy="730069"/>
          </a:xfrm>
        </p:spPr>
        <p:txBody>
          <a:bodyPr anchor="t"/>
          <a:lstStyle>
            <a:lvl1pPr algn="l" defTabSz="914400" rtl="0" eaLnBrk="1" latinLnBrk="0" hangingPunct="1">
              <a:lnSpc>
                <a:spcPct val="85000"/>
              </a:lnSpc>
              <a:spcBef>
                <a:spcPct val="0"/>
              </a:spcBef>
              <a:buNone/>
              <a:defRPr lang="en-US" sz="2800" kern="2000" spc="-50" baseline="0" dirty="0">
                <a:solidFill>
                  <a:schemeClr val="accent1"/>
                </a:solidFill>
                <a:latin typeface="+mj-lt"/>
                <a:ea typeface="+mj-ea"/>
                <a:cs typeface="+mj-cs"/>
              </a:defRPr>
            </a:lvl1pPr>
          </a:lstStyle>
          <a:p>
            <a:r>
              <a:rPr lang="en-US"/>
              <a:t>2:1 Content &amp; Photo layout </a:t>
            </a:r>
            <a:br>
              <a:rPr lang="en-US"/>
            </a:br>
            <a:r>
              <a:rPr lang="en-US"/>
              <a:t>Title 2 lines maximum</a:t>
            </a:r>
          </a:p>
        </p:txBody>
      </p:sp>
      <p:sp>
        <p:nvSpPr>
          <p:cNvPr id="6" name="Picture Placeholder 5">
            <a:extLst>
              <a:ext uri="{FF2B5EF4-FFF2-40B4-BE49-F238E27FC236}">
                <a16:creationId xmlns:a16="http://schemas.microsoft.com/office/drawing/2014/main" id="{DA15A8F4-EB1B-C6FB-9726-07ED95F48A6D}"/>
              </a:ext>
            </a:extLst>
          </p:cNvPr>
          <p:cNvSpPr>
            <a:spLocks noGrp="1" noChangeAspect="1"/>
          </p:cNvSpPr>
          <p:nvPr>
            <p:ph type="pic" sz="quarter" idx="12" hasCustomPrompt="1"/>
          </p:nvPr>
        </p:nvSpPr>
        <p:spPr>
          <a:xfrm>
            <a:off x="7150937" y="0"/>
            <a:ext cx="5041063" cy="6858000"/>
          </a:xfrm>
          <a:custGeom>
            <a:avLst/>
            <a:gdLst>
              <a:gd name="connsiteX0" fmla="*/ 1341684 w 5041063"/>
              <a:gd name="connsiteY0" fmla="*/ 0 h 6858000"/>
              <a:gd name="connsiteX1" fmla="*/ 5041063 w 5041063"/>
              <a:gd name="connsiteY1" fmla="*/ 0 h 6858000"/>
              <a:gd name="connsiteX2" fmla="*/ 5041063 w 5041063"/>
              <a:gd name="connsiteY2" fmla="*/ 6858000 h 6858000"/>
              <a:gd name="connsiteX3" fmla="*/ 1681589 w 5041063"/>
              <a:gd name="connsiteY3" fmla="*/ 6858000 h 6858000"/>
              <a:gd name="connsiteX4" fmla="*/ 1527585 w 5041063"/>
              <a:gd name="connsiteY4" fmla="*/ 6724571 h 6858000"/>
              <a:gd name="connsiteX5" fmla="*/ 0 w 5041063"/>
              <a:gd name="connsiteY5" fmla="*/ 3272503 h 6858000"/>
              <a:gd name="connsiteX6" fmla="*/ 1211269 w 5041063"/>
              <a:gd name="connsiteY6" fmla="*/ 136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1063" h="6858000">
                <a:moveTo>
                  <a:pt x="1341684" y="0"/>
                </a:moveTo>
                <a:lnTo>
                  <a:pt x="5041063" y="0"/>
                </a:lnTo>
                <a:lnTo>
                  <a:pt x="5041063" y="6858000"/>
                </a:lnTo>
                <a:lnTo>
                  <a:pt x="1681589" y="6858000"/>
                </a:lnTo>
                <a:lnTo>
                  <a:pt x="1527585" y="6724571"/>
                </a:lnTo>
                <a:cubicBezTo>
                  <a:pt x="589158" y="5871472"/>
                  <a:pt x="0" y="4640804"/>
                  <a:pt x="0" y="3272503"/>
                </a:cubicBezTo>
                <a:cubicBezTo>
                  <a:pt x="0" y="2065179"/>
                  <a:pt x="458687" y="965008"/>
                  <a:pt x="1211269" y="136816"/>
                </a:cubicBezTo>
                <a:close/>
              </a:path>
            </a:pathLst>
          </a:custGeom>
          <a:noFill/>
        </p:spPr>
        <p:txBody>
          <a:bodyPr wrap="square" lIns="540000" rIns="0" anchor="ctr">
            <a:noAutofit/>
          </a:bodyPr>
          <a:lstStyle>
            <a:lvl1pPr marL="0" indent="0">
              <a:buNone/>
              <a:defRPr sz="3000">
                <a:solidFill>
                  <a:schemeClr val="accent1"/>
                </a:solidFill>
              </a:defRPr>
            </a:lvl1pPr>
          </a:lstStyle>
          <a:p>
            <a:r>
              <a:rPr lang="en-US"/>
              <a:t>Click the icon to insert photo</a:t>
            </a:r>
          </a:p>
        </p:txBody>
      </p:sp>
      <p:sp>
        <p:nvSpPr>
          <p:cNvPr id="3" name="Footer Placeholder 129">
            <a:extLst>
              <a:ext uri="{FF2B5EF4-FFF2-40B4-BE49-F238E27FC236}">
                <a16:creationId xmlns:a16="http://schemas.microsoft.com/office/drawing/2014/main" id="{32F39D03-559B-5939-909B-FF65EEA162BF}"/>
              </a:ext>
            </a:extLst>
          </p:cNvPr>
          <p:cNvSpPr>
            <a:spLocks noGrp="1"/>
          </p:cNvSpPr>
          <p:nvPr>
            <p:ph type="ftr" sz="quarter" idx="22"/>
          </p:nvPr>
        </p:nvSpPr>
        <p:spPr>
          <a:xfrm>
            <a:off x="515938" y="6173304"/>
            <a:ext cx="6480175" cy="118174"/>
          </a:xfrm>
        </p:spPr>
        <p:txBody>
          <a:bodyPr/>
          <a:lstStyle>
            <a:lvl1pPr>
              <a:defRPr>
                <a:solidFill>
                  <a:schemeClr val="accent6">
                    <a:lumMod val="50000"/>
                  </a:schemeClr>
                </a:solidFill>
              </a:defRPr>
            </a:lvl1pPr>
          </a:lstStyle>
          <a:p>
            <a:endParaRPr lang="en-CA"/>
          </a:p>
        </p:txBody>
      </p:sp>
      <p:sp>
        <p:nvSpPr>
          <p:cNvPr id="4" name="TextBox 3">
            <a:extLst>
              <a:ext uri="{FF2B5EF4-FFF2-40B4-BE49-F238E27FC236}">
                <a16:creationId xmlns:a16="http://schemas.microsoft.com/office/drawing/2014/main" id="{78E6E1DA-8D2E-B11D-8AED-2EB2021311AE}"/>
              </a:ext>
            </a:extLst>
          </p:cNvPr>
          <p:cNvSpPr txBox="1"/>
          <p:nvPr userDrawn="1"/>
        </p:nvSpPr>
        <p:spPr>
          <a:xfrm>
            <a:off x="515938"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a:solidFill>
                  <a:schemeClr val="accent6">
                    <a:lumMod val="50000"/>
                  </a:schemeClr>
                </a:solidFill>
              </a:rPr>
              <a:t>Confidential – Qualcomm Technologies, Inc. and/or its affiliated companies – May Contain Trade Secrets</a:t>
            </a:r>
          </a:p>
        </p:txBody>
      </p:sp>
      <p:sp>
        <p:nvSpPr>
          <p:cNvPr id="10" name="Text Placeholder 16">
            <a:extLst>
              <a:ext uri="{FF2B5EF4-FFF2-40B4-BE49-F238E27FC236}">
                <a16:creationId xmlns:a16="http://schemas.microsoft.com/office/drawing/2014/main" id="{1ECC5A24-E1C0-4F84-B8A6-C64730DC9F39}"/>
              </a:ext>
            </a:extLst>
          </p:cNvPr>
          <p:cNvSpPr>
            <a:spLocks noGrp="1"/>
          </p:cNvSpPr>
          <p:nvPr>
            <p:ph type="body" sz="quarter" idx="15" hasCustomPrompt="1"/>
          </p:nvPr>
        </p:nvSpPr>
        <p:spPr>
          <a:xfrm>
            <a:off x="515938" y="3581401"/>
            <a:ext cx="5327650" cy="2435086"/>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5855797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319">
          <p15:clr>
            <a:srgbClr val="FBAE40"/>
          </p15:clr>
        </p15:guide>
        <p15:guide id="6" orient="horz" pos="1502">
          <p15:clr>
            <a:srgbClr val="FBAE40"/>
          </p15:clr>
        </p15:guide>
        <p15:guide id="7" orient="horz" pos="2432">
          <p15:clr>
            <a:srgbClr val="FBAE40"/>
          </p15:clr>
        </p15:guide>
        <p15:guide id="10" pos="368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helf Whit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bg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endParaRPr lang="en-US" dirty="0"/>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2" name="TextBox 11">
            <a:extLst>
              <a:ext uri="{FF2B5EF4-FFF2-40B4-BE49-F238E27FC236}">
                <a16:creationId xmlns:a16="http://schemas.microsoft.com/office/drawing/2014/main" id="{B2BADF63-7A2A-4A3A-A253-424687008F60}"/>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
        <p:nvSpPr>
          <p:cNvPr id="9" name="TextBox 8">
            <a:extLst>
              <a:ext uri="{FF2B5EF4-FFF2-40B4-BE49-F238E27FC236}">
                <a16:creationId xmlns:a16="http://schemas.microsoft.com/office/drawing/2014/main" id="{998A71DB-976E-A24A-96E2-B18CF91A65FC}"/>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399243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Title+4Contents_Third Grey">
    <p:bg>
      <p:bgPr>
        <a:solidFill>
          <a:srgbClr val="EFF1F5"/>
        </a:solidFill>
        <a:effectLst/>
      </p:bgPr>
    </p:bg>
    <p:spTree>
      <p:nvGrpSpPr>
        <p:cNvPr id="1" name=""/>
        <p:cNvGrpSpPr/>
        <p:nvPr/>
      </p:nvGrpSpPr>
      <p:grpSpPr>
        <a:xfrm>
          <a:off x="0" y="0"/>
          <a:ext cx="0" cy="0"/>
          <a:chOff x="0" y="0"/>
          <a:chExt cx="0" cy="0"/>
        </a:xfrm>
      </p:grpSpPr>
      <p:sp>
        <p:nvSpPr>
          <p:cNvPr id="9" name="Title 120">
            <a:extLst>
              <a:ext uri="{FF2B5EF4-FFF2-40B4-BE49-F238E27FC236}">
                <a16:creationId xmlns:a16="http://schemas.microsoft.com/office/drawing/2014/main" id="{7A1F75E5-8E3D-DF45-926F-E6E5FD4D70FC}"/>
              </a:ext>
            </a:extLst>
          </p:cNvPr>
          <p:cNvSpPr>
            <a:spLocks noGrp="1"/>
          </p:cNvSpPr>
          <p:nvPr>
            <p:ph type="title" hasCustomPrompt="1"/>
          </p:nvPr>
        </p:nvSpPr>
        <p:spPr>
          <a:xfrm>
            <a:off x="515937" y="2795081"/>
            <a:ext cx="3556800" cy="1294408"/>
          </a:xfrm>
        </p:spPr>
        <p:txBody>
          <a:bodyPr anchor="ctr"/>
          <a:lstStyle>
            <a:lvl1pPr algn="l" defTabSz="914400" rtl="0" eaLnBrk="1" latinLnBrk="0" hangingPunct="1">
              <a:lnSpc>
                <a:spcPct val="85000"/>
              </a:lnSpc>
              <a:spcBef>
                <a:spcPct val="0"/>
              </a:spcBef>
              <a:buNone/>
              <a:defRPr lang="en-US" sz="2800" kern="2000" spc="-50" baseline="0" dirty="0">
                <a:solidFill>
                  <a:schemeClr val="accent1"/>
                </a:solidFill>
                <a:latin typeface="+mj-lt"/>
                <a:ea typeface="+mj-ea"/>
                <a:cs typeface="+mj-cs"/>
              </a:defRPr>
            </a:lvl1pPr>
          </a:lstStyle>
          <a:p>
            <a:r>
              <a:rPr lang="en-US"/>
              <a:t>Title+4 Contents layout </a:t>
            </a:r>
            <a:br>
              <a:rPr lang="en-US"/>
            </a:br>
            <a:r>
              <a:rPr lang="en-US"/>
              <a:t>Title up to </a:t>
            </a:r>
            <a:br>
              <a:rPr lang="en-US"/>
            </a:br>
            <a:r>
              <a:rPr lang="en-US"/>
              <a:t>3 lines maximum</a:t>
            </a:r>
          </a:p>
        </p:txBody>
      </p:sp>
      <p:sp>
        <p:nvSpPr>
          <p:cNvPr id="16" name="Picture Placeholder 2">
            <a:extLst>
              <a:ext uri="{FF2B5EF4-FFF2-40B4-BE49-F238E27FC236}">
                <a16:creationId xmlns:a16="http://schemas.microsoft.com/office/drawing/2014/main" id="{803614D6-B3A1-6731-7DA2-2F082C0110CD}"/>
              </a:ext>
            </a:extLst>
          </p:cNvPr>
          <p:cNvSpPr>
            <a:spLocks noGrp="1" noChangeAspect="1"/>
          </p:cNvSpPr>
          <p:nvPr>
            <p:ph type="pic" sz="quarter" idx="24" hasCustomPrompt="1"/>
          </p:nvPr>
        </p:nvSpPr>
        <p:spPr>
          <a:xfrm>
            <a:off x="4629921" y="677141"/>
            <a:ext cx="759113" cy="759113"/>
          </a:xfrm>
        </p:spPr>
        <p:txBody>
          <a:bodyPr lIns="144000"/>
          <a:lstStyle>
            <a:lvl1pPr marL="0" indent="0">
              <a:buNone/>
              <a:defRPr sz="1400"/>
            </a:lvl1pPr>
          </a:lstStyle>
          <a:p>
            <a:r>
              <a:rPr lang="en-US"/>
              <a:t>Icon</a:t>
            </a:r>
          </a:p>
        </p:txBody>
      </p:sp>
      <p:sp>
        <p:nvSpPr>
          <p:cNvPr id="122" name="Text Placeholder 22">
            <a:extLst>
              <a:ext uri="{FF2B5EF4-FFF2-40B4-BE49-F238E27FC236}">
                <a16:creationId xmlns:a16="http://schemas.microsoft.com/office/drawing/2014/main" id="{693B5A4C-7FB3-2918-A773-0EE6FED3D209}"/>
              </a:ext>
            </a:extLst>
          </p:cNvPr>
          <p:cNvSpPr>
            <a:spLocks noGrp="1"/>
          </p:cNvSpPr>
          <p:nvPr>
            <p:ph type="body" sz="quarter" idx="13" hasCustomPrompt="1"/>
          </p:nvPr>
        </p:nvSpPr>
        <p:spPr>
          <a:xfrm>
            <a:off x="5704822" y="699924"/>
            <a:ext cx="5360054" cy="263149"/>
          </a:xfrm>
        </p:spPr>
        <p:txBody>
          <a:bodyPr wrap="square" anchor="b">
            <a:noAutofit/>
          </a:bodyPr>
          <a:lstStyle>
            <a:lvl1pPr marL="0" indent="0">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5" name="Text Placeholder 16">
            <a:extLst>
              <a:ext uri="{FF2B5EF4-FFF2-40B4-BE49-F238E27FC236}">
                <a16:creationId xmlns:a16="http://schemas.microsoft.com/office/drawing/2014/main" id="{C38DCFD6-5A0E-E9F5-0958-4B8735F209AC}"/>
              </a:ext>
            </a:extLst>
          </p:cNvPr>
          <p:cNvSpPr>
            <a:spLocks noGrp="1"/>
          </p:cNvSpPr>
          <p:nvPr>
            <p:ph type="body" sz="quarter" idx="15" hasCustomPrompt="1"/>
          </p:nvPr>
        </p:nvSpPr>
        <p:spPr>
          <a:xfrm>
            <a:off x="5704821" y="1019175"/>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7" name="Picture Placeholder 2">
            <a:extLst>
              <a:ext uri="{FF2B5EF4-FFF2-40B4-BE49-F238E27FC236}">
                <a16:creationId xmlns:a16="http://schemas.microsoft.com/office/drawing/2014/main" id="{158234DD-C86A-C0A3-F309-C819BEF18C2A}"/>
              </a:ext>
            </a:extLst>
          </p:cNvPr>
          <p:cNvSpPr>
            <a:spLocks noGrp="1" noChangeAspect="1"/>
          </p:cNvSpPr>
          <p:nvPr>
            <p:ph type="pic" sz="quarter" idx="25" hasCustomPrompt="1"/>
          </p:nvPr>
        </p:nvSpPr>
        <p:spPr>
          <a:xfrm>
            <a:off x="4629921" y="2124716"/>
            <a:ext cx="759113" cy="759113"/>
          </a:xfrm>
        </p:spPr>
        <p:txBody>
          <a:bodyPr lIns="144000"/>
          <a:lstStyle>
            <a:lvl1pPr marL="0" indent="0">
              <a:buNone/>
              <a:defRPr sz="1400"/>
            </a:lvl1pPr>
          </a:lstStyle>
          <a:p>
            <a:r>
              <a:rPr lang="en-US"/>
              <a:t>Icon</a:t>
            </a:r>
          </a:p>
        </p:txBody>
      </p:sp>
      <p:sp>
        <p:nvSpPr>
          <p:cNvPr id="124" name="Text Placeholder 22">
            <a:extLst>
              <a:ext uri="{FF2B5EF4-FFF2-40B4-BE49-F238E27FC236}">
                <a16:creationId xmlns:a16="http://schemas.microsoft.com/office/drawing/2014/main" id="{A14F4D35-AD24-5E3E-8E8D-CD803A85CDBB}"/>
              </a:ext>
            </a:extLst>
          </p:cNvPr>
          <p:cNvSpPr>
            <a:spLocks noGrp="1"/>
          </p:cNvSpPr>
          <p:nvPr>
            <p:ph type="body" sz="quarter" idx="16" hasCustomPrompt="1"/>
          </p:nvPr>
        </p:nvSpPr>
        <p:spPr>
          <a:xfrm>
            <a:off x="5704822" y="2143614"/>
            <a:ext cx="5360054" cy="263149"/>
          </a:xfrm>
        </p:spPr>
        <p:txBody>
          <a:bodyPr wrap="square" anchor="b">
            <a:noAutofit/>
          </a:bodyPr>
          <a:lstStyle>
            <a:lvl1pPr marL="0" indent="0">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6" name="Text Placeholder 16">
            <a:extLst>
              <a:ext uri="{FF2B5EF4-FFF2-40B4-BE49-F238E27FC236}">
                <a16:creationId xmlns:a16="http://schemas.microsoft.com/office/drawing/2014/main" id="{752D1B24-3191-2FDC-5F67-93401195900D}"/>
              </a:ext>
            </a:extLst>
          </p:cNvPr>
          <p:cNvSpPr>
            <a:spLocks noGrp="1"/>
          </p:cNvSpPr>
          <p:nvPr>
            <p:ph type="body" sz="quarter" idx="17" hasCustomPrompt="1"/>
          </p:nvPr>
        </p:nvSpPr>
        <p:spPr>
          <a:xfrm>
            <a:off x="5704821" y="2462865"/>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8" name="Picture Placeholder 2">
            <a:extLst>
              <a:ext uri="{FF2B5EF4-FFF2-40B4-BE49-F238E27FC236}">
                <a16:creationId xmlns:a16="http://schemas.microsoft.com/office/drawing/2014/main" id="{F5047FAA-2D67-8C54-D972-5689E483F426}"/>
              </a:ext>
            </a:extLst>
          </p:cNvPr>
          <p:cNvSpPr>
            <a:spLocks noGrp="1" noChangeAspect="1"/>
          </p:cNvSpPr>
          <p:nvPr>
            <p:ph type="pic" sz="quarter" idx="26" hasCustomPrompt="1"/>
          </p:nvPr>
        </p:nvSpPr>
        <p:spPr>
          <a:xfrm>
            <a:off x="4629921" y="3572291"/>
            <a:ext cx="759113" cy="759113"/>
          </a:xfrm>
        </p:spPr>
        <p:txBody>
          <a:bodyPr lIns="144000"/>
          <a:lstStyle>
            <a:lvl1pPr marL="0" indent="0">
              <a:buNone/>
              <a:defRPr sz="1400"/>
            </a:lvl1pPr>
          </a:lstStyle>
          <a:p>
            <a:r>
              <a:rPr lang="en-US"/>
              <a:t>Icon</a:t>
            </a:r>
          </a:p>
        </p:txBody>
      </p:sp>
      <p:sp>
        <p:nvSpPr>
          <p:cNvPr id="126" name="Text Placeholder 22">
            <a:extLst>
              <a:ext uri="{FF2B5EF4-FFF2-40B4-BE49-F238E27FC236}">
                <a16:creationId xmlns:a16="http://schemas.microsoft.com/office/drawing/2014/main" id="{FCEBECB8-7041-9BA8-933B-3C0F5FF02831}"/>
              </a:ext>
            </a:extLst>
          </p:cNvPr>
          <p:cNvSpPr>
            <a:spLocks noGrp="1"/>
          </p:cNvSpPr>
          <p:nvPr>
            <p:ph type="body" sz="quarter" idx="18" hasCustomPrompt="1"/>
          </p:nvPr>
        </p:nvSpPr>
        <p:spPr>
          <a:xfrm>
            <a:off x="5704822" y="3587071"/>
            <a:ext cx="5360054" cy="263149"/>
          </a:xfrm>
        </p:spPr>
        <p:txBody>
          <a:bodyPr wrap="square" anchor="b">
            <a:noAutofit/>
          </a:bodyPr>
          <a:lstStyle>
            <a:lvl1pPr marL="0" indent="0">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7" name="Text Placeholder 16">
            <a:extLst>
              <a:ext uri="{FF2B5EF4-FFF2-40B4-BE49-F238E27FC236}">
                <a16:creationId xmlns:a16="http://schemas.microsoft.com/office/drawing/2014/main" id="{DBD55430-B9A6-6E76-5A88-93B8CBAFCF32}"/>
              </a:ext>
            </a:extLst>
          </p:cNvPr>
          <p:cNvSpPr>
            <a:spLocks noGrp="1"/>
          </p:cNvSpPr>
          <p:nvPr>
            <p:ph type="body" sz="quarter" idx="19" hasCustomPrompt="1"/>
          </p:nvPr>
        </p:nvSpPr>
        <p:spPr>
          <a:xfrm>
            <a:off x="5704821" y="3906322"/>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9" name="Picture Placeholder 2">
            <a:extLst>
              <a:ext uri="{FF2B5EF4-FFF2-40B4-BE49-F238E27FC236}">
                <a16:creationId xmlns:a16="http://schemas.microsoft.com/office/drawing/2014/main" id="{155B8295-23B1-4FAB-6989-040F56EEACDD}"/>
              </a:ext>
            </a:extLst>
          </p:cNvPr>
          <p:cNvSpPr>
            <a:spLocks noGrp="1" noChangeAspect="1"/>
          </p:cNvSpPr>
          <p:nvPr>
            <p:ph type="pic" sz="quarter" idx="27" hasCustomPrompt="1"/>
          </p:nvPr>
        </p:nvSpPr>
        <p:spPr>
          <a:xfrm>
            <a:off x="4629921" y="5019866"/>
            <a:ext cx="759113" cy="759113"/>
          </a:xfrm>
        </p:spPr>
        <p:txBody>
          <a:bodyPr lIns="144000"/>
          <a:lstStyle>
            <a:lvl1pPr marL="0" indent="0">
              <a:buNone/>
              <a:defRPr sz="1400"/>
            </a:lvl1pPr>
          </a:lstStyle>
          <a:p>
            <a:r>
              <a:rPr lang="en-US"/>
              <a:t>Icon</a:t>
            </a:r>
          </a:p>
        </p:txBody>
      </p:sp>
      <p:sp>
        <p:nvSpPr>
          <p:cNvPr id="128" name="Text Placeholder 22">
            <a:extLst>
              <a:ext uri="{FF2B5EF4-FFF2-40B4-BE49-F238E27FC236}">
                <a16:creationId xmlns:a16="http://schemas.microsoft.com/office/drawing/2014/main" id="{928EC958-013B-F8B1-324A-396A688B6278}"/>
              </a:ext>
            </a:extLst>
          </p:cNvPr>
          <p:cNvSpPr>
            <a:spLocks noGrp="1"/>
          </p:cNvSpPr>
          <p:nvPr>
            <p:ph type="body" sz="quarter" idx="20" hasCustomPrompt="1"/>
          </p:nvPr>
        </p:nvSpPr>
        <p:spPr>
          <a:xfrm>
            <a:off x="5704822" y="5021236"/>
            <a:ext cx="5360054" cy="263149"/>
          </a:xfrm>
        </p:spPr>
        <p:txBody>
          <a:bodyPr wrap="square" anchor="b">
            <a:noAutofit/>
          </a:bodyPr>
          <a:lstStyle>
            <a:lvl1pPr marL="0" indent="0">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8" name="Text Placeholder 16">
            <a:extLst>
              <a:ext uri="{FF2B5EF4-FFF2-40B4-BE49-F238E27FC236}">
                <a16:creationId xmlns:a16="http://schemas.microsoft.com/office/drawing/2014/main" id="{A305BFC7-1DCB-DA0D-B9D5-073230BAC218}"/>
              </a:ext>
            </a:extLst>
          </p:cNvPr>
          <p:cNvSpPr>
            <a:spLocks noGrp="1"/>
          </p:cNvSpPr>
          <p:nvPr>
            <p:ph type="body" sz="quarter" idx="21" hasCustomPrompt="1"/>
          </p:nvPr>
        </p:nvSpPr>
        <p:spPr>
          <a:xfrm>
            <a:off x="5704821" y="5340487"/>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5" name="TextBox 14">
            <a:extLst>
              <a:ext uri="{FF2B5EF4-FFF2-40B4-BE49-F238E27FC236}">
                <a16:creationId xmlns:a16="http://schemas.microsoft.com/office/drawing/2014/main" id="{DA40CD1A-60BD-05D8-7970-B07C826C1D80}"/>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
        <p:nvSpPr>
          <p:cNvPr id="4" name="Footer Placeholder 3">
            <a:extLst>
              <a:ext uri="{FF2B5EF4-FFF2-40B4-BE49-F238E27FC236}">
                <a16:creationId xmlns:a16="http://schemas.microsoft.com/office/drawing/2014/main" id="{0C61BEB9-0856-A8B3-E6F6-CC8CF273C00B}"/>
              </a:ext>
            </a:extLst>
          </p:cNvPr>
          <p:cNvSpPr>
            <a:spLocks noGrp="1"/>
          </p:cNvSpPr>
          <p:nvPr>
            <p:ph type="ftr" sz="quarter" idx="28"/>
          </p:nvPr>
        </p:nvSpPr>
        <p:spPr/>
        <p:txBody>
          <a:bodyPr/>
          <a:lstStyle>
            <a:lvl1pPr>
              <a:defRPr>
                <a:solidFill>
                  <a:schemeClr val="accent6">
                    <a:lumMod val="50000"/>
                  </a:schemeClr>
                </a:solidFill>
              </a:defRPr>
            </a:lvl1pPr>
          </a:lstStyle>
          <a:p>
            <a:endParaRPr lang="en-CA"/>
          </a:p>
        </p:txBody>
      </p:sp>
      <p:sp>
        <p:nvSpPr>
          <p:cNvPr id="2" name="TextBox 1">
            <a:extLst>
              <a:ext uri="{FF2B5EF4-FFF2-40B4-BE49-F238E27FC236}">
                <a16:creationId xmlns:a16="http://schemas.microsoft.com/office/drawing/2014/main" id="{9E4EAC14-4640-7AFF-B3CB-D5C2E97E6642}"/>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accent6">
                    <a:lumMod val="50000"/>
                  </a:schemeClr>
                </a:solidFill>
                <a:latin typeface="+mn-lt"/>
                <a:ea typeface="+mn-ea"/>
                <a:cs typeface="+mn-cs"/>
              </a:rPr>
              <a:t>Confidential – Qualcomm Technologies, Inc. and/or its affiliated companies – May Contain Trade Secrets</a:t>
            </a:r>
          </a:p>
        </p:txBody>
      </p:sp>
    </p:spTree>
    <p:extLst>
      <p:ext uri="{BB962C8B-B14F-4D97-AF65-F5344CB8AC3E}">
        <p14:creationId xmlns:p14="http://schemas.microsoft.com/office/powerpoint/2010/main" val="5880485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4" pos="2320">
          <p15:clr>
            <a:srgbClr val="FBAE40"/>
          </p15:clr>
        </p15:guide>
        <p15:guide id="15" pos="2094">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Two Column_Light Grey">
    <p:bg>
      <p:bgPr>
        <a:solidFill>
          <a:srgbClr val="EFF1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DF7D16-FB5B-A236-3D0F-5BF142E7C0B8}"/>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accent1"/>
                </a:solidFill>
                <a:latin typeface="+mj-lt"/>
                <a:ea typeface="+mj-ea"/>
                <a:cs typeface="+mj-cs"/>
              </a:defRPr>
            </a:lvl1pPr>
          </a:lstStyle>
          <a:p>
            <a:r>
              <a:rPr lang="en-US"/>
              <a:t>Two column layout</a:t>
            </a:r>
            <a:br>
              <a:rPr lang="en-US"/>
            </a:br>
            <a:r>
              <a:rPr lang="en-US"/>
              <a:t>Title 2 lines maximum</a:t>
            </a:r>
            <a:endParaRPr lang="en-CA"/>
          </a:p>
        </p:txBody>
      </p:sp>
      <p:sp>
        <p:nvSpPr>
          <p:cNvPr id="8" name="Picture Placeholder 2">
            <a:extLst>
              <a:ext uri="{FF2B5EF4-FFF2-40B4-BE49-F238E27FC236}">
                <a16:creationId xmlns:a16="http://schemas.microsoft.com/office/drawing/2014/main" id="{BDA827D7-28EB-4441-6CCA-2B0C03B56D27}"/>
              </a:ext>
            </a:extLst>
          </p:cNvPr>
          <p:cNvSpPr>
            <a:spLocks noGrp="1" noChangeAspect="1"/>
          </p:cNvSpPr>
          <p:nvPr>
            <p:ph type="pic" sz="quarter" idx="25" hasCustomPrompt="1"/>
          </p:nvPr>
        </p:nvSpPr>
        <p:spPr>
          <a:xfrm>
            <a:off x="531812" y="1601038"/>
            <a:ext cx="835024" cy="835024"/>
          </a:xfrm>
        </p:spPr>
        <p:txBody>
          <a:bodyPr lIns="144000"/>
          <a:lstStyle>
            <a:lvl1pPr marL="0" indent="0">
              <a:buNone/>
              <a:defRPr sz="1400"/>
            </a:lvl1pPr>
          </a:lstStyle>
          <a:p>
            <a:r>
              <a:rPr lang="en-US"/>
              <a:t>Icon</a:t>
            </a:r>
          </a:p>
        </p:txBody>
      </p:sp>
      <p:sp>
        <p:nvSpPr>
          <p:cNvPr id="11" name="Text Placeholder 22">
            <a:extLst>
              <a:ext uri="{FF2B5EF4-FFF2-40B4-BE49-F238E27FC236}">
                <a16:creationId xmlns:a16="http://schemas.microsoft.com/office/drawing/2014/main" id="{702446A2-99D5-4B8F-3663-6D6D7C0900E3}"/>
              </a:ext>
            </a:extLst>
          </p:cNvPr>
          <p:cNvSpPr>
            <a:spLocks noGrp="1"/>
          </p:cNvSpPr>
          <p:nvPr>
            <p:ph type="body" sz="quarter" idx="27" hasCustomPrompt="1"/>
          </p:nvPr>
        </p:nvSpPr>
        <p:spPr>
          <a:xfrm>
            <a:off x="531810" y="2489200"/>
            <a:ext cx="5419727" cy="905188"/>
          </a:xfrm>
          <a:prstGeom prst="callout1">
            <a:avLst>
              <a:gd name="adj1" fmla="val 93708"/>
              <a:gd name="adj2" fmla="val -69"/>
              <a:gd name="adj3" fmla="val 93686"/>
              <a:gd name="adj4" fmla="val 11746"/>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7" name="Text Placeholder 16">
            <a:extLst>
              <a:ext uri="{FF2B5EF4-FFF2-40B4-BE49-F238E27FC236}">
                <a16:creationId xmlns:a16="http://schemas.microsoft.com/office/drawing/2014/main" id="{3A1602AA-A8D3-DBB9-03DE-82B0711162CD}"/>
              </a:ext>
            </a:extLst>
          </p:cNvPr>
          <p:cNvSpPr>
            <a:spLocks noGrp="1"/>
          </p:cNvSpPr>
          <p:nvPr>
            <p:ph type="body" sz="quarter" idx="15" hasCustomPrompt="1"/>
          </p:nvPr>
        </p:nvSpPr>
        <p:spPr>
          <a:xfrm>
            <a:off x="531812" y="3651121"/>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
        <p:nvSpPr>
          <p:cNvPr id="2" name="Footer Placeholder 1">
            <a:extLst>
              <a:ext uri="{FF2B5EF4-FFF2-40B4-BE49-F238E27FC236}">
                <a16:creationId xmlns:a16="http://schemas.microsoft.com/office/drawing/2014/main" id="{A85A980C-84E3-2D1C-3C83-37EF671921AD}"/>
              </a:ext>
            </a:extLst>
          </p:cNvPr>
          <p:cNvSpPr>
            <a:spLocks noGrp="1"/>
          </p:cNvSpPr>
          <p:nvPr>
            <p:ph type="ftr" sz="quarter" idx="32"/>
          </p:nvPr>
        </p:nvSpPr>
        <p:spPr/>
        <p:txBody>
          <a:bodyPr/>
          <a:lstStyle>
            <a:lvl1pPr>
              <a:defRPr>
                <a:solidFill>
                  <a:schemeClr val="accent6">
                    <a:lumMod val="50000"/>
                  </a:schemeClr>
                </a:solidFill>
              </a:defRPr>
            </a:lvl1pPr>
          </a:lstStyle>
          <a:p>
            <a:endParaRPr lang="en-CA"/>
          </a:p>
        </p:txBody>
      </p:sp>
      <p:sp>
        <p:nvSpPr>
          <p:cNvPr id="9" name="Picture Placeholder 2">
            <a:extLst>
              <a:ext uri="{FF2B5EF4-FFF2-40B4-BE49-F238E27FC236}">
                <a16:creationId xmlns:a16="http://schemas.microsoft.com/office/drawing/2014/main" id="{549703AA-9655-8130-40CE-159745CE956D}"/>
              </a:ext>
            </a:extLst>
          </p:cNvPr>
          <p:cNvSpPr>
            <a:spLocks noGrp="1" noChangeAspect="1"/>
          </p:cNvSpPr>
          <p:nvPr>
            <p:ph type="pic" sz="quarter" idx="33" hasCustomPrompt="1"/>
          </p:nvPr>
        </p:nvSpPr>
        <p:spPr>
          <a:xfrm>
            <a:off x="6240018" y="1601038"/>
            <a:ext cx="835024" cy="835024"/>
          </a:xfrm>
        </p:spPr>
        <p:txBody>
          <a:bodyPr lIns="144000"/>
          <a:lstStyle>
            <a:lvl1pPr marL="0" indent="0">
              <a:buNone/>
              <a:defRPr sz="1400"/>
            </a:lvl1pPr>
          </a:lstStyle>
          <a:p>
            <a:r>
              <a:rPr lang="en-US"/>
              <a:t>Icon</a:t>
            </a:r>
          </a:p>
        </p:txBody>
      </p:sp>
      <p:sp>
        <p:nvSpPr>
          <p:cNvPr id="10" name="Text Placeholder 22">
            <a:extLst>
              <a:ext uri="{FF2B5EF4-FFF2-40B4-BE49-F238E27FC236}">
                <a16:creationId xmlns:a16="http://schemas.microsoft.com/office/drawing/2014/main" id="{5DE8ED68-428F-47DF-6FEA-AE7FB9D8D15D}"/>
              </a:ext>
            </a:extLst>
          </p:cNvPr>
          <p:cNvSpPr>
            <a:spLocks noGrp="1"/>
          </p:cNvSpPr>
          <p:nvPr>
            <p:ph type="body" sz="quarter" idx="34" hasCustomPrompt="1"/>
          </p:nvPr>
        </p:nvSpPr>
        <p:spPr>
          <a:xfrm>
            <a:off x="6240018" y="2489200"/>
            <a:ext cx="5419727" cy="905188"/>
          </a:xfrm>
          <a:prstGeom prst="callout1">
            <a:avLst>
              <a:gd name="adj1" fmla="val 93708"/>
              <a:gd name="adj2" fmla="val -69"/>
              <a:gd name="adj3" fmla="val 93686"/>
              <a:gd name="adj4" fmla="val 11746"/>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2" name="Text Placeholder 16">
            <a:extLst>
              <a:ext uri="{FF2B5EF4-FFF2-40B4-BE49-F238E27FC236}">
                <a16:creationId xmlns:a16="http://schemas.microsoft.com/office/drawing/2014/main" id="{324B9E31-F60C-0248-1D39-D3565D40F967}"/>
              </a:ext>
            </a:extLst>
          </p:cNvPr>
          <p:cNvSpPr>
            <a:spLocks noGrp="1"/>
          </p:cNvSpPr>
          <p:nvPr>
            <p:ph type="body" sz="quarter" idx="35" hasCustomPrompt="1"/>
          </p:nvPr>
        </p:nvSpPr>
        <p:spPr>
          <a:xfrm>
            <a:off x="6240018" y="3651121"/>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
        <p:nvSpPr>
          <p:cNvPr id="38" name="TextBox 37">
            <a:extLst>
              <a:ext uri="{FF2B5EF4-FFF2-40B4-BE49-F238E27FC236}">
                <a16:creationId xmlns:a16="http://schemas.microsoft.com/office/drawing/2014/main" id="{F3258392-167B-4CF7-BE39-C4B01FB79396}"/>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
        <p:nvSpPr>
          <p:cNvPr id="39" name="TextBox 38">
            <a:extLst>
              <a:ext uri="{FF2B5EF4-FFF2-40B4-BE49-F238E27FC236}">
                <a16:creationId xmlns:a16="http://schemas.microsoft.com/office/drawing/2014/main" id="{0CF0E7DC-61EC-85C7-C1A6-AA709B4DC3D4}"/>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accent6">
                    <a:lumMod val="50000"/>
                  </a:schemeClr>
                </a:solidFill>
                <a:latin typeface="+mn-lt"/>
                <a:ea typeface="+mn-ea"/>
                <a:cs typeface="+mn-cs"/>
              </a:rPr>
              <a:t>Confidential – Qualcomm Technologies, Inc. and/or its affiliated companies – May Contain Trade Secrets</a:t>
            </a:r>
          </a:p>
        </p:txBody>
      </p:sp>
    </p:spTree>
    <p:extLst>
      <p:ext uri="{BB962C8B-B14F-4D97-AF65-F5344CB8AC3E}">
        <p14:creationId xmlns:p14="http://schemas.microsoft.com/office/powerpoint/2010/main" val="7980143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Three Column_Light Grey">
    <p:bg>
      <p:bgPr>
        <a:solidFill>
          <a:srgbClr val="EFF1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2588C0-C7B7-463F-660E-0A4A3FD24785}"/>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accent1"/>
                </a:solidFill>
                <a:latin typeface="+mj-lt"/>
                <a:ea typeface="+mj-ea"/>
                <a:cs typeface="+mj-cs"/>
              </a:defRPr>
            </a:lvl1pPr>
          </a:lstStyle>
          <a:p>
            <a:r>
              <a:rPr lang="en-US"/>
              <a:t>Three column layout</a:t>
            </a:r>
            <a:br>
              <a:rPr lang="en-US"/>
            </a:br>
            <a:r>
              <a:rPr lang="en-US"/>
              <a:t>Title 2 lines maximum</a:t>
            </a:r>
            <a:endParaRPr lang="en-CA"/>
          </a:p>
        </p:txBody>
      </p:sp>
      <p:sp>
        <p:nvSpPr>
          <p:cNvPr id="6" name="Picture Placeholder 2">
            <a:extLst>
              <a:ext uri="{FF2B5EF4-FFF2-40B4-BE49-F238E27FC236}">
                <a16:creationId xmlns:a16="http://schemas.microsoft.com/office/drawing/2014/main" id="{029115E3-9D47-7E7E-69DC-D8DCC36D5A95}"/>
              </a:ext>
            </a:extLst>
          </p:cNvPr>
          <p:cNvSpPr>
            <a:spLocks noGrp="1" noChangeAspect="1"/>
          </p:cNvSpPr>
          <p:nvPr>
            <p:ph type="pic" sz="quarter" idx="29" hasCustomPrompt="1"/>
          </p:nvPr>
        </p:nvSpPr>
        <p:spPr>
          <a:xfrm>
            <a:off x="531811" y="1601038"/>
            <a:ext cx="835024" cy="835024"/>
          </a:xfrm>
        </p:spPr>
        <p:txBody>
          <a:bodyPr lIns="144000"/>
          <a:lstStyle>
            <a:lvl1pPr marL="0" indent="0">
              <a:buNone/>
              <a:defRPr sz="1400"/>
            </a:lvl1pPr>
          </a:lstStyle>
          <a:p>
            <a:r>
              <a:rPr lang="en-US"/>
              <a:t>Icon</a:t>
            </a:r>
          </a:p>
        </p:txBody>
      </p:sp>
      <p:sp>
        <p:nvSpPr>
          <p:cNvPr id="2" name="Footer Placeholder 1">
            <a:extLst>
              <a:ext uri="{FF2B5EF4-FFF2-40B4-BE49-F238E27FC236}">
                <a16:creationId xmlns:a16="http://schemas.microsoft.com/office/drawing/2014/main" id="{CFAF4676-0FE4-0EEA-B97D-EF0D71148385}"/>
              </a:ext>
            </a:extLst>
          </p:cNvPr>
          <p:cNvSpPr>
            <a:spLocks noGrp="1"/>
          </p:cNvSpPr>
          <p:nvPr>
            <p:ph type="ftr" sz="quarter" idx="38"/>
          </p:nvPr>
        </p:nvSpPr>
        <p:spPr/>
        <p:txBody>
          <a:bodyPr/>
          <a:lstStyle>
            <a:lvl1pPr>
              <a:defRPr>
                <a:solidFill>
                  <a:schemeClr val="accent6">
                    <a:lumMod val="50000"/>
                  </a:schemeClr>
                </a:solidFill>
              </a:defRPr>
            </a:lvl1pPr>
          </a:lstStyle>
          <a:p>
            <a:endParaRPr lang="en-CA"/>
          </a:p>
        </p:txBody>
      </p:sp>
      <p:sp>
        <p:nvSpPr>
          <p:cNvPr id="4" name="Text Placeholder 22">
            <a:extLst>
              <a:ext uri="{FF2B5EF4-FFF2-40B4-BE49-F238E27FC236}">
                <a16:creationId xmlns:a16="http://schemas.microsoft.com/office/drawing/2014/main" id="{2FEE1995-5EE6-B782-1270-FC8C30634C1A}"/>
              </a:ext>
            </a:extLst>
          </p:cNvPr>
          <p:cNvSpPr>
            <a:spLocks noGrp="1"/>
          </p:cNvSpPr>
          <p:nvPr>
            <p:ph type="body" sz="quarter" idx="27" hasCustomPrompt="1"/>
          </p:nvPr>
        </p:nvSpPr>
        <p:spPr>
          <a:xfrm>
            <a:off x="531811" y="2489200"/>
            <a:ext cx="3526452" cy="905188"/>
          </a:xfrm>
          <a:prstGeom prst="callout1">
            <a:avLst>
              <a:gd name="adj1" fmla="val 93708"/>
              <a:gd name="adj2" fmla="val -69"/>
              <a:gd name="adj3" fmla="val 93686"/>
              <a:gd name="adj4" fmla="val 18048"/>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9" name="Text Placeholder 16">
            <a:extLst>
              <a:ext uri="{FF2B5EF4-FFF2-40B4-BE49-F238E27FC236}">
                <a16:creationId xmlns:a16="http://schemas.microsoft.com/office/drawing/2014/main" id="{8BF3CDFB-3035-1906-627F-169A0AFF5852}"/>
              </a:ext>
            </a:extLst>
          </p:cNvPr>
          <p:cNvSpPr>
            <a:spLocks noGrp="1"/>
          </p:cNvSpPr>
          <p:nvPr>
            <p:ph type="body" sz="quarter" idx="15" hasCustomPrompt="1"/>
          </p:nvPr>
        </p:nvSpPr>
        <p:spPr>
          <a:xfrm>
            <a:off x="531810" y="3651121"/>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6" name="Picture Placeholder 2">
            <a:extLst>
              <a:ext uri="{FF2B5EF4-FFF2-40B4-BE49-F238E27FC236}">
                <a16:creationId xmlns:a16="http://schemas.microsoft.com/office/drawing/2014/main" id="{139D0396-5251-18D3-6D1D-FB672FB44CDE}"/>
              </a:ext>
            </a:extLst>
          </p:cNvPr>
          <p:cNvSpPr>
            <a:spLocks noGrp="1" noChangeAspect="1"/>
          </p:cNvSpPr>
          <p:nvPr>
            <p:ph type="pic" sz="quarter" idx="45" hasCustomPrompt="1"/>
          </p:nvPr>
        </p:nvSpPr>
        <p:spPr>
          <a:xfrm>
            <a:off x="4340711" y="1601038"/>
            <a:ext cx="835024" cy="835024"/>
          </a:xfrm>
        </p:spPr>
        <p:txBody>
          <a:bodyPr lIns="144000"/>
          <a:lstStyle>
            <a:lvl1pPr marL="0" indent="0">
              <a:buNone/>
              <a:defRPr sz="1400"/>
            </a:lvl1pPr>
          </a:lstStyle>
          <a:p>
            <a:r>
              <a:rPr lang="en-US"/>
              <a:t>Icon</a:t>
            </a:r>
          </a:p>
        </p:txBody>
      </p:sp>
      <p:sp>
        <p:nvSpPr>
          <p:cNvPr id="27" name="Text Placeholder 22">
            <a:extLst>
              <a:ext uri="{FF2B5EF4-FFF2-40B4-BE49-F238E27FC236}">
                <a16:creationId xmlns:a16="http://schemas.microsoft.com/office/drawing/2014/main" id="{C049CEBE-00B0-C726-8F2E-0374ECA4E1F3}"/>
              </a:ext>
            </a:extLst>
          </p:cNvPr>
          <p:cNvSpPr>
            <a:spLocks noGrp="1"/>
          </p:cNvSpPr>
          <p:nvPr>
            <p:ph type="body" sz="quarter" idx="46" hasCustomPrompt="1"/>
          </p:nvPr>
        </p:nvSpPr>
        <p:spPr>
          <a:xfrm>
            <a:off x="4340711" y="2489200"/>
            <a:ext cx="3526452" cy="905188"/>
          </a:xfrm>
          <a:prstGeom prst="callout1">
            <a:avLst>
              <a:gd name="adj1" fmla="val 93708"/>
              <a:gd name="adj2" fmla="val -69"/>
              <a:gd name="adj3" fmla="val 93686"/>
              <a:gd name="adj4" fmla="val 18048"/>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E84FC6FD-2A43-99CF-82C5-D98E826A76B7}"/>
              </a:ext>
            </a:extLst>
          </p:cNvPr>
          <p:cNvSpPr>
            <a:spLocks noGrp="1"/>
          </p:cNvSpPr>
          <p:nvPr>
            <p:ph type="body" sz="quarter" idx="47" hasCustomPrompt="1"/>
          </p:nvPr>
        </p:nvSpPr>
        <p:spPr>
          <a:xfrm>
            <a:off x="4340711" y="3651121"/>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9" name="Picture Placeholder 2">
            <a:extLst>
              <a:ext uri="{FF2B5EF4-FFF2-40B4-BE49-F238E27FC236}">
                <a16:creationId xmlns:a16="http://schemas.microsoft.com/office/drawing/2014/main" id="{EB49F5C6-BE22-7E23-F398-419AF46EA9C3}"/>
              </a:ext>
            </a:extLst>
          </p:cNvPr>
          <p:cNvSpPr>
            <a:spLocks noGrp="1" noChangeAspect="1"/>
          </p:cNvSpPr>
          <p:nvPr>
            <p:ph type="pic" sz="quarter" idx="48" hasCustomPrompt="1"/>
          </p:nvPr>
        </p:nvSpPr>
        <p:spPr>
          <a:xfrm>
            <a:off x="8149611" y="1601038"/>
            <a:ext cx="835024" cy="835024"/>
          </a:xfrm>
        </p:spPr>
        <p:txBody>
          <a:bodyPr lIns="144000"/>
          <a:lstStyle>
            <a:lvl1pPr marL="0" indent="0">
              <a:buNone/>
              <a:defRPr sz="1400"/>
            </a:lvl1pPr>
          </a:lstStyle>
          <a:p>
            <a:r>
              <a:rPr lang="en-US"/>
              <a:t>Icon</a:t>
            </a:r>
          </a:p>
        </p:txBody>
      </p:sp>
      <p:sp>
        <p:nvSpPr>
          <p:cNvPr id="30" name="Text Placeholder 22">
            <a:extLst>
              <a:ext uri="{FF2B5EF4-FFF2-40B4-BE49-F238E27FC236}">
                <a16:creationId xmlns:a16="http://schemas.microsoft.com/office/drawing/2014/main" id="{6EC19D9F-705A-74B6-9EBB-9D9565620413}"/>
              </a:ext>
            </a:extLst>
          </p:cNvPr>
          <p:cNvSpPr>
            <a:spLocks noGrp="1"/>
          </p:cNvSpPr>
          <p:nvPr>
            <p:ph type="body" sz="quarter" idx="49" hasCustomPrompt="1"/>
          </p:nvPr>
        </p:nvSpPr>
        <p:spPr>
          <a:xfrm>
            <a:off x="8149611" y="2489200"/>
            <a:ext cx="3526452" cy="905188"/>
          </a:xfrm>
          <a:prstGeom prst="callout1">
            <a:avLst>
              <a:gd name="adj1" fmla="val 93708"/>
              <a:gd name="adj2" fmla="val -69"/>
              <a:gd name="adj3" fmla="val 93686"/>
              <a:gd name="adj4" fmla="val 18048"/>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31" name="Text Placeholder 16">
            <a:extLst>
              <a:ext uri="{FF2B5EF4-FFF2-40B4-BE49-F238E27FC236}">
                <a16:creationId xmlns:a16="http://schemas.microsoft.com/office/drawing/2014/main" id="{AA3A1BDB-11C1-E45D-35EC-D8FEC9CEDC61}"/>
              </a:ext>
            </a:extLst>
          </p:cNvPr>
          <p:cNvSpPr>
            <a:spLocks noGrp="1"/>
          </p:cNvSpPr>
          <p:nvPr>
            <p:ph type="body" sz="quarter" idx="50" hasCustomPrompt="1"/>
          </p:nvPr>
        </p:nvSpPr>
        <p:spPr>
          <a:xfrm>
            <a:off x="8149611" y="3651121"/>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40" name="TextBox 39">
            <a:extLst>
              <a:ext uri="{FF2B5EF4-FFF2-40B4-BE49-F238E27FC236}">
                <a16:creationId xmlns:a16="http://schemas.microsoft.com/office/drawing/2014/main" id="{520969B7-224E-2F38-7C3E-D5755C48D09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
        <p:nvSpPr>
          <p:cNvPr id="41" name="TextBox 40">
            <a:extLst>
              <a:ext uri="{FF2B5EF4-FFF2-40B4-BE49-F238E27FC236}">
                <a16:creationId xmlns:a16="http://schemas.microsoft.com/office/drawing/2014/main" id="{AAC0DA89-A530-42D5-C08B-342B93F70AE2}"/>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accent6">
                    <a:lumMod val="50000"/>
                  </a:schemeClr>
                </a:solidFill>
                <a:latin typeface="+mn-lt"/>
                <a:ea typeface="+mn-ea"/>
                <a:cs typeface="+mn-cs"/>
              </a:rPr>
              <a:t>Confidential – Qualcomm Technologies, Inc. and/or its affiliated companies – May Contain Trade Secrets</a:t>
            </a:r>
          </a:p>
        </p:txBody>
      </p:sp>
    </p:spTree>
    <p:extLst>
      <p:ext uri="{BB962C8B-B14F-4D97-AF65-F5344CB8AC3E}">
        <p14:creationId xmlns:p14="http://schemas.microsoft.com/office/powerpoint/2010/main" val="34439368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12">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Four Column_Light Grey">
    <p:bg>
      <p:bgPr>
        <a:solidFill>
          <a:srgbClr val="EFF1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38272A-C799-49AB-5578-B5089BEC1D22}"/>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accent1"/>
                </a:solidFill>
                <a:latin typeface="+mj-lt"/>
                <a:ea typeface="+mj-ea"/>
                <a:cs typeface="+mj-cs"/>
              </a:defRPr>
            </a:lvl1pPr>
          </a:lstStyle>
          <a:p>
            <a:r>
              <a:rPr lang="en-US"/>
              <a:t>Four column layout</a:t>
            </a:r>
            <a:br>
              <a:rPr lang="en-US"/>
            </a:br>
            <a:r>
              <a:rPr lang="en-US"/>
              <a:t>Title 2 lines maximum</a:t>
            </a:r>
            <a:endParaRPr lang="en-CA"/>
          </a:p>
        </p:txBody>
      </p:sp>
      <p:sp>
        <p:nvSpPr>
          <p:cNvPr id="4" name="Picture Placeholder 2">
            <a:extLst>
              <a:ext uri="{FF2B5EF4-FFF2-40B4-BE49-F238E27FC236}">
                <a16:creationId xmlns:a16="http://schemas.microsoft.com/office/drawing/2014/main" id="{0AAFB50F-094B-2881-F919-B1EE84ACE5D7}"/>
              </a:ext>
            </a:extLst>
          </p:cNvPr>
          <p:cNvSpPr>
            <a:spLocks noGrp="1" noChangeAspect="1"/>
          </p:cNvSpPr>
          <p:nvPr>
            <p:ph type="pic" sz="quarter" idx="31" hasCustomPrompt="1"/>
          </p:nvPr>
        </p:nvSpPr>
        <p:spPr>
          <a:xfrm>
            <a:off x="531812" y="1601038"/>
            <a:ext cx="835024" cy="835024"/>
          </a:xfrm>
        </p:spPr>
        <p:txBody>
          <a:bodyPr lIns="144000"/>
          <a:lstStyle>
            <a:lvl1pPr marL="0" indent="0">
              <a:buNone/>
              <a:defRPr sz="1400"/>
            </a:lvl1pPr>
          </a:lstStyle>
          <a:p>
            <a:r>
              <a:rPr lang="en-US"/>
              <a:t>Icon</a:t>
            </a:r>
          </a:p>
        </p:txBody>
      </p:sp>
      <p:sp>
        <p:nvSpPr>
          <p:cNvPr id="2" name="Footer Placeholder 1">
            <a:extLst>
              <a:ext uri="{FF2B5EF4-FFF2-40B4-BE49-F238E27FC236}">
                <a16:creationId xmlns:a16="http://schemas.microsoft.com/office/drawing/2014/main" id="{355FFA2C-5431-4B39-1E12-AB136674DCB9}"/>
              </a:ext>
            </a:extLst>
          </p:cNvPr>
          <p:cNvSpPr>
            <a:spLocks noGrp="1"/>
          </p:cNvSpPr>
          <p:nvPr>
            <p:ph type="ftr" sz="quarter" idx="49"/>
          </p:nvPr>
        </p:nvSpPr>
        <p:spPr/>
        <p:txBody>
          <a:bodyPr/>
          <a:lstStyle>
            <a:lvl1pPr>
              <a:defRPr>
                <a:solidFill>
                  <a:schemeClr val="accent6">
                    <a:lumMod val="50000"/>
                  </a:schemeClr>
                </a:solidFill>
              </a:defRPr>
            </a:lvl1pPr>
          </a:lstStyle>
          <a:p>
            <a:endParaRPr lang="en-CA"/>
          </a:p>
        </p:txBody>
      </p:sp>
      <p:sp>
        <p:nvSpPr>
          <p:cNvPr id="15" name="Text Placeholder 22">
            <a:extLst>
              <a:ext uri="{FF2B5EF4-FFF2-40B4-BE49-F238E27FC236}">
                <a16:creationId xmlns:a16="http://schemas.microsoft.com/office/drawing/2014/main" id="{AEE4CF8C-958F-1DA4-CCF7-D6B890C89A2E}"/>
              </a:ext>
            </a:extLst>
          </p:cNvPr>
          <p:cNvSpPr>
            <a:spLocks noGrp="1"/>
          </p:cNvSpPr>
          <p:nvPr>
            <p:ph type="body" sz="quarter" idx="27" hasCustomPrompt="1"/>
          </p:nvPr>
        </p:nvSpPr>
        <p:spPr>
          <a:xfrm>
            <a:off x="531811" y="2489200"/>
            <a:ext cx="2595589" cy="905188"/>
          </a:xfrm>
          <a:prstGeom prst="callout1">
            <a:avLst>
              <a:gd name="adj1" fmla="val 93708"/>
              <a:gd name="adj2" fmla="val -69"/>
              <a:gd name="adj3" fmla="val 93686"/>
              <a:gd name="adj4" fmla="val 24531"/>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6" name="Text Placeholder 16">
            <a:extLst>
              <a:ext uri="{FF2B5EF4-FFF2-40B4-BE49-F238E27FC236}">
                <a16:creationId xmlns:a16="http://schemas.microsoft.com/office/drawing/2014/main" id="{C89C7762-ACFA-1003-9A99-7D48D68F547F}"/>
              </a:ext>
            </a:extLst>
          </p:cNvPr>
          <p:cNvSpPr>
            <a:spLocks noGrp="1"/>
          </p:cNvSpPr>
          <p:nvPr>
            <p:ph type="body" sz="quarter" idx="15" hasCustomPrompt="1"/>
          </p:nvPr>
        </p:nvSpPr>
        <p:spPr>
          <a:xfrm>
            <a:off x="531812"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7" name="Picture Placeholder 2">
            <a:extLst>
              <a:ext uri="{FF2B5EF4-FFF2-40B4-BE49-F238E27FC236}">
                <a16:creationId xmlns:a16="http://schemas.microsoft.com/office/drawing/2014/main" id="{7742E333-DAE8-AADC-AB85-E09272B827B3}"/>
              </a:ext>
            </a:extLst>
          </p:cNvPr>
          <p:cNvSpPr>
            <a:spLocks noGrp="1" noChangeAspect="1"/>
          </p:cNvSpPr>
          <p:nvPr>
            <p:ph type="pic" sz="quarter" idx="50" hasCustomPrompt="1"/>
          </p:nvPr>
        </p:nvSpPr>
        <p:spPr>
          <a:xfrm>
            <a:off x="3380247" y="1601038"/>
            <a:ext cx="835024" cy="835024"/>
          </a:xfrm>
        </p:spPr>
        <p:txBody>
          <a:bodyPr lIns="144000"/>
          <a:lstStyle>
            <a:lvl1pPr marL="0" indent="0">
              <a:buNone/>
              <a:defRPr sz="1400"/>
            </a:lvl1pPr>
          </a:lstStyle>
          <a:p>
            <a:r>
              <a:rPr lang="en-US"/>
              <a:t>Icon</a:t>
            </a:r>
          </a:p>
        </p:txBody>
      </p:sp>
      <p:sp>
        <p:nvSpPr>
          <p:cNvPr id="18" name="Text Placeholder 22">
            <a:extLst>
              <a:ext uri="{FF2B5EF4-FFF2-40B4-BE49-F238E27FC236}">
                <a16:creationId xmlns:a16="http://schemas.microsoft.com/office/drawing/2014/main" id="{DE030996-68A3-8AC0-F998-9C4EF4AE6C2B}"/>
              </a:ext>
            </a:extLst>
          </p:cNvPr>
          <p:cNvSpPr>
            <a:spLocks noGrp="1"/>
          </p:cNvSpPr>
          <p:nvPr>
            <p:ph type="body" sz="quarter" idx="51" hasCustomPrompt="1"/>
          </p:nvPr>
        </p:nvSpPr>
        <p:spPr>
          <a:xfrm>
            <a:off x="3380247" y="2489200"/>
            <a:ext cx="2595589" cy="905188"/>
          </a:xfrm>
          <a:prstGeom prst="callout1">
            <a:avLst>
              <a:gd name="adj1" fmla="val 93708"/>
              <a:gd name="adj2" fmla="val -69"/>
              <a:gd name="adj3" fmla="val 93686"/>
              <a:gd name="adj4" fmla="val 24531"/>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9" name="Text Placeholder 16">
            <a:extLst>
              <a:ext uri="{FF2B5EF4-FFF2-40B4-BE49-F238E27FC236}">
                <a16:creationId xmlns:a16="http://schemas.microsoft.com/office/drawing/2014/main" id="{5C7E2214-9452-F487-B334-F6CDE12C5733}"/>
              </a:ext>
            </a:extLst>
          </p:cNvPr>
          <p:cNvSpPr>
            <a:spLocks noGrp="1"/>
          </p:cNvSpPr>
          <p:nvPr>
            <p:ph type="body" sz="quarter" idx="52" hasCustomPrompt="1"/>
          </p:nvPr>
        </p:nvSpPr>
        <p:spPr>
          <a:xfrm>
            <a:off x="3380247"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3" name="Picture Placeholder 2">
            <a:extLst>
              <a:ext uri="{FF2B5EF4-FFF2-40B4-BE49-F238E27FC236}">
                <a16:creationId xmlns:a16="http://schemas.microsoft.com/office/drawing/2014/main" id="{49D03249-A3CA-5A91-C717-27E68D6F7831}"/>
              </a:ext>
            </a:extLst>
          </p:cNvPr>
          <p:cNvSpPr>
            <a:spLocks noGrp="1" noChangeAspect="1"/>
          </p:cNvSpPr>
          <p:nvPr>
            <p:ph type="pic" sz="quarter" idx="53" hasCustomPrompt="1"/>
          </p:nvPr>
        </p:nvSpPr>
        <p:spPr>
          <a:xfrm>
            <a:off x="6228682" y="1601038"/>
            <a:ext cx="835024" cy="835024"/>
          </a:xfrm>
        </p:spPr>
        <p:txBody>
          <a:bodyPr lIns="144000"/>
          <a:lstStyle>
            <a:lvl1pPr marL="0" indent="0">
              <a:buNone/>
              <a:defRPr sz="1400"/>
            </a:lvl1pPr>
          </a:lstStyle>
          <a:p>
            <a:r>
              <a:rPr lang="en-US"/>
              <a:t>Icon</a:t>
            </a:r>
          </a:p>
        </p:txBody>
      </p:sp>
      <p:sp>
        <p:nvSpPr>
          <p:cNvPr id="24" name="Text Placeholder 22">
            <a:extLst>
              <a:ext uri="{FF2B5EF4-FFF2-40B4-BE49-F238E27FC236}">
                <a16:creationId xmlns:a16="http://schemas.microsoft.com/office/drawing/2014/main" id="{31B9C0A0-95B0-2824-2407-CDDC04E197D9}"/>
              </a:ext>
            </a:extLst>
          </p:cNvPr>
          <p:cNvSpPr>
            <a:spLocks noGrp="1"/>
          </p:cNvSpPr>
          <p:nvPr>
            <p:ph type="body" sz="quarter" idx="54" hasCustomPrompt="1"/>
          </p:nvPr>
        </p:nvSpPr>
        <p:spPr>
          <a:xfrm>
            <a:off x="6228682" y="2489200"/>
            <a:ext cx="2595589" cy="905188"/>
          </a:xfrm>
          <a:prstGeom prst="callout1">
            <a:avLst>
              <a:gd name="adj1" fmla="val 93708"/>
              <a:gd name="adj2" fmla="val -69"/>
              <a:gd name="adj3" fmla="val 93686"/>
              <a:gd name="adj4" fmla="val 24531"/>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5" name="Text Placeholder 16">
            <a:extLst>
              <a:ext uri="{FF2B5EF4-FFF2-40B4-BE49-F238E27FC236}">
                <a16:creationId xmlns:a16="http://schemas.microsoft.com/office/drawing/2014/main" id="{06A24B55-C38A-D8B1-E30C-791BAA94A209}"/>
              </a:ext>
            </a:extLst>
          </p:cNvPr>
          <p:cNvSpPr>
            <a:spLocks noGrp="1"/>
          </p:cNvSpPr>
          <p:nvPr>
            <p:ph type="body" sz="quarter" idx="55" hasCustomPrompt="1"/>
          </p:nvPr>
        </p:nvSpPr>
        <p:spPr>
          <a:xfrm>
            <a:off x="6228682"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6" name="Picture Placeholder 2">
            <a:extLst>
              <a:ext uri="{FF2B5EF4-FFF2-40B4-BE49-F238E27FC236}">
                <a16:creationId xmlns:a16="http://schemas.microsoft.com/office/drawing/2014/main" id="{63A76360-B909-3A81-788A-127C2E0DCFCA}"/>
              </a:ext>
            </a:extLst>
          </p:cNvPr>
          <p:cNvSpPr>
            <a:spLocks noGrp="1" noChangeAspect="1"/>
          </p:cNvSpPr>
          <p:nvPr>
            <p:ph type="pic" sz="quarter" idx="56" hasCustomPrompt="1"/>
          </p:nvPr>
        </p:nvSpPr>
        <p:spPr>
          <a:xfrm>
            <a:off x="9077116" y="1601038"/>
            <a:ext cx="835024" cy="835024"/>
          </a:xfrm>
        </p:spPr>
        <p:txBody>
          <a:bodyPr lIns="144000"/>
          <a:lstStyle>
            <a:lvl1pPr marL="0" indent="0">
              <a:buNone/>
              <a:defRPr sz="1400"/>
            </a:lvl1pPr>
          </a:lstStyle>
          <a:p>
            <a:r>
              <a:rPr lang="en-US"/>
              <a:t>Icon</a:t>
            </a:r>
          </a:p>
        </p:txBody>
      </p:sp>
      <p:sp>
        <p:nvSpPr>
          <p:cNvPr id="27" name="Text Placeholder 22">
            <a:extLst>
              <a:ext uri="{FF2B5EF4-FFF2-40B4-BE49-F238E27FC236}">
                <a16:creationId xmlns:a16="http://schemas.microsoft.com/office/drawing/2014/main" id="{F9D38BEA-1CE5-A003-B905-BF200D6A8C57}"/>
              </a:ext>
            </a:extLst>
          </p:cNvPr>
          <p:cNvSpPr>
            <a:spLocks noGrp="1"/>
          </p:cNvSpPr>
          <p:nvPr>
            <p:ph type="body" sz="quarter" idx="57" hasCustomPrompt="1"/>
          </p:nvPr>
        </p:nvSpPr>
        <p:spPr>
          <a:xfrm>
            <a:off x="9077115" y="2489200"/>
            <a:ext cx="2595589" cy="905188"/>
          </a:xfrm>
          <a:prstGeom prst="callout1">
            <a:avLst>
              <a:gd name="adj1" fmla="val 93708"/>
              <a:gd name="adj2" fmla="val -69"/>
              <a:gd name="adj3" fmla="val 93686"/>
              <a:gd name="adj4" fmla="val 24531"/>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90607619-F41E-DC0E-B3A9-CD8AF2A58A9E}"/>
              </a:ext>
            </a:extLst>
          </p:cNvPr>
          <p:cNvSpPr>
            <a:spLocks noGrp="1"/>
          </p:cNvSpPr>
          <p:nvPr>
            <p:ph type="body" sz="quarter" idx="58" hasCustomPrompt="1"/>
          </p:nvPr>
        </p:nvSpPr>
        <p:spPr>
          <a:xfrm>
            <a:off x="9077116"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43" name="TextBox 42">
            <a:extLst>
              <a:ext uri="{FF2B5EF4-FFF2-40B4-BE49-F238E27FC236}">
                <a16:creationId xmlns:a16="http://schemas.microsoft.com/office/drawing/2014/main" id="{760DBA6B-DE9D-AE45-238E-FC9603DD6DEA}"/>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
        <p:nvSpPr>
          <p:cNvPr id="44" name="TextBox 43">
            <a:extLst>
              <a:ext uri="{FF2B5EF4-FFF2-40B4-BE49-F238E27FC236}">
                <a16:creationId xmlns:a16="http://schemas.microsoft.com/office/drawing/2014/main" id="{C19F306B-EE14-1634-A7EA-9BC48C60BD9F}"/>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accent6">
                    <a:lumMod val="50000"/>
                  </a:schemeClr>
                </a:solidFill>
                <a:latin typeface="+mn-lt"/>
                <a:ea typeface="+mn-ea"/>
                <a:cs typeface="+mn-cs"/>
              </a:rPr>
              <a:t>Confidential – Qualcomm Technologies, Inc. and/or its affiliated companies – May Contain Trade Secrets</a:t>
            </a:r>
          </a:p>
        </p:txBody>
      </p:sp>
    </p:spTree>
    <p:extLst>
      <p:ext uri="{BB962C8B-B14F-4D97-AF65-F5344CB8AC3E}">
        <p14:creationId xmlns:p14="http://schemas.microsoft.com/office/powerpoint/2010/main" val="957337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13">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Two Column_Light Grey (No Icon)">
    <p:bg>
      <p:bgPr>
        <a:solidFill>
          <a:srgbClr val="EFF1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DF7D16-FB5B-A236-3D0F-5BF142E7C0B8}"/>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accent1"/>
                </a:solidFill>
                <a:latin typeface="+mj-lt"/>
                <a:ea typeface="+mj-ea"/>
                <a:cs typeface="+mj-cs"/>
              </a:defRPr>
            </a:lvl1pPr>
          </a:lstStyle>
          <a:p>
            <a:r>
              <a:rPr lang="en-US"/>
              <a:t>Two column layout</a:t>
            </a:r>
            <a:br>
              <a:rPr lang="en-US"/>
            </a:br>
            <a:r>
              <a:rPr lang="en-US"/>
              <a:t>Title 2 lines maximum</a:t>
            </a:r>
            <a:endParaRPr lang="en-CA"/>
          </a:p>
        </p:txBody>
      </p:sp>
      <p:sp>
        <p:nvSpPr>
          <p:cNvPr id="11" name="Text Placeholder 22">
            <a:extLst>
              <a:ext uri="{FF2B5EF4-FFF2-40B4-BE49-F238E27FC236}">
                <a16:creationId xmlns:a16="http://schemas.microsoft.com/office/drawing/2014/main" id="{702446A2-99D5-4B8F-3663-6D6D7C0900E3}"/>
              </a:ext>
            </a:extLst>
          </p:cNvPr>
          <p:cNvSpPr>
            <a:spLocks noGrp="1"/>
          </p:cNvSpPr>
          <p:nvPr>
            <p:ph type="body" sz="quarter" idx="27" hasCustomPrompt="1"/>
          </p:nvPr>
        </p:nvSpPr>
        <p:spPr>
          <a:xfrm>
            <a:off x="531810" y="1706497"/>
            <a:ext cx="5419727" cy="905188"/>
          </a:xfrm>
          <a:prstGeom prst="callout1">
            <a:avLst>
              <a:gd name="adj1" fmla="val 93708"/>
              <a:gd name="adj2" fmla="val -69"/>
              <a:gd name="adj3" fmla="val 93686"/>
              <a:gd name="adj4" fmla="val 11746"/>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7" name="Text Placeholder 16">
            <a:extLst>
              <a:ext uri="{FF2B5EF4-FFF2-40B4-BE49-F238E27FC236}">
                <a16:creationId xmlns:a16="http://schemas.microsoft.com/office/drawing/2014/main" id="{3A1602AA-A8D3-DBB9-03DE-82B0711162CD}"/>
              </a:ext>
            </a:extLst>
          </p:cNvPr>
          <p:cNvSpPr>
            <a:spLocks noGrp="1"/>
          </p:cNvSpPr>
          <p:nvPr>
            <p:ph type="body" sz="quarter" idx="15" hasCustomPrompt="1"/>
          </p:nvPr>
        </p:nvSpPr>
        <p:spPr>
          <a:xfrm>
            <a:off x="531812" y="2868418"/>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
        <p:nvSpPr>
          <p:cNvPr id="2" name="Footer Placeholder 1">
            <a:extLst>
              <a:ext uri="{FF2B5EF4-FFF2-40B4-BE49-F238E27FC236}">
                <a16:creationId xmlns:a16="http://schemas.microsoft.com/office/drawing/2014/main" id="{A85A980C-84E3-2D1C-3C83-37EF671921AD}"/>
              </a:ext>
            </a:extLst>
          </p:cNvPr>
          <p:cNvSpPr>
            <a:spLocks noGrp="1"/>
          </p:cNvSpPr>
          <p:nvPr>
            <p:ph type="ftr" sz="quarter" idx="32"/>
          </p:nvPr>
        </p:nvSpPr>
        <p:spPr/>
        <p:txBody>
          <a:bodyPr/>
          <a:lstStyle>
            <a:lvl1pPr>
              <a:defRPr>
                <a:solidFill>
                  <a:schemeClr val="accent6">
                    <a:lumMod val="50000"/>
                  </a:schemeClr>
                </a:solidFill>
              </a:defRPr>
            </a:lvl1pPr>
          </a:lstStyle>
          <a:p>
            <a:endParaRPr lang="en-CA"/>
          </a:p>
        </p:txBody>
      </p:sp>
      <p:sp>
        <p:nvSpPr>
          <p:cNvPr id="10" name="Text Placeholder 22">
            <a:extLst>
              <a:ext uri="{FF2B5EF4-FFF2-40B4-BE49-F238E27FC236}">
                <a16:creationId xmlns:a16="http://schemas.microsoft.com/office/drawing/2014/main" id="{5DE8ED68-428F-47DF-6FEA-AE7FB9D8D15D}"/>
              </a:ext>
            </a:extLst>
          </p:cNvPr>
          <p:cNvSpPr>
            <a:spLocks noGrp="1"/>
          </p:cNvSpPr>
          <p:nvPr>
            <p:ph type="body" sz="quarter" idx="34" hasCustomPrompt="1"/>
          </p:nvPr>
        </p:nvSpPr>
        <p:spPr>
          <a:xfrm>
            <a:off x="6240018" y="1706497"/>
            <a:ext cx="5419727" cy="905188"/>
          </a:xfrm>
          <a:prstGeom prst="callout1">
            <a:avLst>
              <a:gd name="adj1" fmla="val 93708"/>
              <a:gd name="adj2" fmla="val -69"/>
              <a:gd name="adj3" fmla="val 93686"/>
              <a:gd name="adj4" fmla="val 11746"/>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2" name="Text Placeholder 16">
            <a:extLst>
              <a:ext uri="{FF2B5EF4-FFF2-40B4-BE49-F238E27FC236}">
                <a16:creationId xmlns:a16="http://schemas.microsoft.com/office/drawing/2014/main" id="{324B9E31-F60C-0248-1D39-D3565D40F967}"/>
              </a:ext>
            </a:extLst>
          </p:cNvPr>
          <p:cNvSpPr>
            <a:spLocks noGrp="1"/>
          </p:cNvSpPr>
          <p:nvPr>
            <p:ph type="body" sz="quarter" idx="35" hasCustomPrompt="1"/>
          </p:nvPr>
        </p:nvSpPr>
        <p:spPr>
          <a:xfrm>
            <a:off x="6240018" y="2868418"/>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
        <p:nvSpPr>
          <p:cNvPr id="8" name="TextBox 7">
            <a:extLst>
              <a:ext uri="{FF2B5EF4-FFF2-40B4-BE49-F238E27FC236}">
                <a16:creationId xmlns:a16="http://schemas.microsoft.com/office/drawing/2014/main" id="{6C182914-E405-9E07-DF0D-8AEF3CD888E3}"/>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
        <p:nvSpPr>
          <p:cNvPr id="9" name="TextBox 8">
            <a:extLst>
              <a:ext uri="{FF2B5EF4-FFF2-40B4-BE49-F238E27FC236}">
                <a16:creationId xmlns:a16="http://schemas.microsoft.com/office/drawing/2014/main" id="{DC888CA0-7251-59CE-BB46-6A2394817998}"/>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accent6">
                    <a:lumMod val="50000"/>
                  </a:schemeClr>
                </a:solidFill>
                <a:latin typeface="+mn-lt"/>
                <a:ea typeface="+mn-ea"/>
                <a:cs typeface="+mn-cs"/>
              </a:rPr>
              <a:t>Confidential – Qualcomm Technologies, Inc. and/or its affiliated companies – May Contain Trade Secrets</a:t>
            </a:r>
          </a:p>
        </p:txBody>
      </p:sp>
    </p:spTree>
    <p:extLst>
      <p:ext uri="{BB962C8B-B14F-4D97-AF65-F5344CB8AC3E}">
        <p14:creationId xmlns:p14="http://schemas.microsoft.com/office/powerpoint/2010/main" val="20773054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Three Column_Light Grey (No Icon)">
    <p:bg>
      <p:bgPr>
        <a:solidFill>
          <a:srgbClr val="EFF1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2588C0-C7B7-463F-660E-0A4A3FD24785}"/>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accent1"/>
                </a:solidFill>
                <a:latin typeface="+mj-lt"/>
                <a:ea typeface="+mj-ea"/>
                <a:cs typeface="+mj-cs"/>
              </a:defRPr>
            </a:lvl1pPr>
          </a:lstStyle>
          <a:p>
            <a:r>
              <a:rPr lang="en-US"/>
              <a:t>Three column layout</a:t>
            </a:r>
            <a:br>
              <a:rPr lang="en-US"/>
            </a:br>
            <a:r>
              <a:rPr lang="en-US"/>
              <a:t>Title 2 lines maximum</a:t>
            </a:r>
            <a:endParaRPr lang="en-CA"/>
          </a:p>
        </p:txBody>
      </p:sp>
      <p:sp>
        <p:nvSpPr>
          <p:cNvPr id="2" name="Footer Placeholder 1">
            <a:extLst>
              <a:ext uri="{FF2B5EF4-FFF2-40B4-BE49-F238E27FC236}">
                <a16:creationId xmlns:a16="http://schemas.microsoft.com/office/drawing/2014/main" id="{CFAF4676-0FE4-0EEA-B97D-EF0D71148385}"/>
              </a:ext>
            </a:extLst>
          </p:cNvPr>
          <p:cNvSpPr>
            <a:spLocks noGrp="1"/>
          </p:cNvSpPr>
          <p:nvPr>
            <p:ph type="ftr" sz="quarter" idx="38"/>
          </p:nvPr>
        </p:nvSpPr>
        <p:spPr/>
        <p:txBody>
          <a:bodyPr/>
          <a:lstStyle>
            <a:lvl1pPr>
              <a:defRPr>
                <a:solidFill>
                  <a:schemeClr val="accent6">
                    <a:lumMod val="50000"/>
                  </a:schemeClr>
                </a:solidFill>
              </a:defRPr>
            </a:lvl1pPr>
          </a:lstStyle>
          <a:p>
            <a:endParaRPr lang="en-CA"/>
          </a:p>
        </p:txBody>
      </p:sp>
      <p:sp>
        <p:nvSpPr>
          <p:cNvPr id="4" name="Text Placeholder 22">
            <a:extLst>
              <a:ext uri="{FF2B5EF4-FFF2-40B4-BE49-F238E27FC236}">
                <a16:creationId xmlns:a16="http://schemas.microsoft.com/office/drawing/2014/main" id="{2FEE1995-5EE6-B782-1270-FC8C30634C1A}"/>
              </a:ext>
            </a:extLst>
          </p:cNvPr>
          <p:cNvSpPr>
            <a:spLocks noGrp="1"/>
          </p:cNvSpPr>
          <p:nvPr>
            <p:ph type="body" sz="quarter" idx="27" hasCustomPrompt="1"/>
          </p:nvPr>
        </p:nvSpPr>
        <p:spPr>
          <a:xfrm>
            <a:off x="531811" y="1706497"/>
            <a:ext cx="3526452" cy="905188"/>
          </a:xfrm>
          <a:prstGeom prst="callout1">
            <a:avLst>
              <a:gd name="adj1" fmla="val 93708"/>
              <a:gd name="adj2" fmla="val -69"/>
              <a:gd name="adj3" fmla="val 93686"/>
              <a:gd name="adj4" fmla="val 18048"/>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9" name="Text Placeholder 16">
            <a:extLst>
              <a:ext uri="{FF2B5EF4-FFF2-40B4-BE49-F238E27FC236}">
                <a16:creationId xmlns:a16="http://schemas.microsoft.com/office/drawing/2014/main" id="{8BF3CDFB-3035-1906-627F-169A0AFF5852}"/>
              </a:ext>
            </a:extLst>
          </p:cNvPr>
          <p:cNvSpPr>
            <a:spLocks noGrp="1"/>
          </p:cNvSpPr>
          <p:nvPr>
            <p:ph type="body" sz="quarter" idx="15" hasCustomPrompt="1"/>
          </p:nvPr>
        </p:nvSpPr>
        <p:spPr>
          <a:xfrm>
            <a:off x="531810" y="2868418"/>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7" name="Text Placeholder 22">
            <a:extLst>
              <a:ext uri="{FF2B5EF4-FFF2-40B4-BE49-F238E27FC236}">
                <a16:creationId xmlns:a16="http://schemas.microsoft.com/office/drawing/2014/main" id="{C049CEBE-00B0-C726-8F2E-0374ECA4E1F3}"/>
              </a:ext>
            </a:extLst>
          </p:cNvPr>
          <p:cNvSpPr>
            <a:spLocks noGrp="1"/>
          </p:cNvSpPr>
          <p:nvPr>
            <p:ph type="body" sz="quarter" idx="46" hasCustomPrompt="1"/>
          </p:nvPr>
        </p:nvSpPr>
        <p:spPr>
          <a:xfrm>
            <a:off x="4340711" y="1706497"/>
            <a:ext cx="3526452" cy="905188"/>
          </a:xfrm>
          <a:prstGeom prst="callout1">
            <a:avLst>
              <a:gd name="adj1" fmla="val 93708"/>
              <a:gd name="adj2" fmla="val -69"/>
              <a:gd name="adj3" fmla="val 93686"/>
              <a:gd name="adj4" fmla="val 18048"/>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E84FC6FD-2A43-99CF-82C5-D98E826A76B7}"/>
              </a:ext>
            </a:extLst>
          </p:cNvPr>
          <p:cNvSpPr>
            <a:spLocks noGrp="1"/>
          </p:cNvSpPr>
          <p:nvPr>
            <p:ph type="body" sz="quarter" idx="47" hasCustomPrompt="1"/>
          </p:nvPr>
        </p:nvSpPr>
        <p:spPr>
          <a:xfrm>
            <a:off x="4340711" y="2868418"/>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30" name="Text Placeholder 22">
            <a:extLst>
              <a:ext uri="{FF2B5EF4-FFF2-40B4-BE49-F238E27FC236}">
                <a16:creationId xmlns:a16="http://schemas.microsoft.com/office/drawing/2014/main" id="{6EC19D9F-705A-74B6-9EBB-9D9565620413}"/>
              </a:ext>
            </a:extLst>
          </p:cNvPr>
          <p:cNvSpPr>
            <a:spLocks noGrp="1"/>
          </p:cNvSpPr>
          <p:nvPr>
            <p:ph type="body" sz="quarter" idx="49" hasCustomPrompt="1"/>
          </p:nvPr>
        </p:nvSpPr>
        <p:spPr>
          <a:xfrm>
            <a:off x="8149611" y="1706497"/>
            <a:ext cx="3526452" cy="905188"/>
          </a:xfrm>
          <a:prstGeom prst="callout1">
            <a:avLst>
              <a:gd name="adj1" fmla="val 93708"/>
              <a:gd name="adj2" fmla="val -69"/>
              <a:gd name="adj3" fmla="val 93686"/>
              <a:gd name="adj4" fmla="val 18048"/>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31" name="Text Placeholder 16">
            <a:extLst>
              <a:ext uri="{FF2B5EF4-FFF2-40B4-BE49-F238E27FC236}">
                <a16:creationId xmlns:a16="http://schemas.microsoft.com/office/drawing/2014/main" id="{AA3A1BDB-11C1-E45D-35EC-D8FEC9CEDC61}"/>
              </a:ext>
            </a:extLst>
          </p:cNvPr>
          <p:cNvSpPr>
            <a:spLocks noGrp="1"/>
          </p:cNvSpPr>
          <p:nvPr>
            <p:ph type="body" sz="quarter" idx="50" hasCustomPrompt="1"/>
          </p:nvPr>
        </p:nvSpPr>
        <p:spPr>
          <a:xfrm>
            <a:off x="8149611" y="2868418"/>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6" name="TextBox 5">
            <a:extLst>
              <a:ext uri="{FF2B5EF4-FFF2-40B4-BE49-F238E27FC236}">
                <a16:creationId xmlns:a16="http://schemas.microsoft.com/office/drawing/2014/main" id="{EF017086-5CF7-0DE3-32C9-26242C84824D}"/>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
        <p:nvSpPr>
          <p:cNvPr id="26" name="TextBox 25">
            <a:extLst>
              <a:ext uri="{FF2B5EF4-FFF2-40B4-BE49-F238E27FC236}">
                <a16:creationId xmlns:a16="http://schemas.microsoft.com/office/drawing/2014/main" id="{A72FC029-1BF6-2110-59F0-5998F3168A60}"/>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accent6">
                    <a:lumMod val="50000"/>
                  </a:schemeClr>
                </a:solidFill>
                <a:latin typeface="+mn-lt"/>
                <a:ea typeface="+mn-ea"/>
                <a:cs typeface="+mn-cs"/>
              </a:rPr>
              <a:t>Confidential – Qualcomm Technologies, Inc. and/or its affiliated companies – May Contain Trade Secrets</a:t>
            </a:r>
          </a:p>
        </p:txBody>
      </p:sp>
    </p:spTree>
    <p:extLst>
      <p:ext uri="{BB962C8B-B14F-4D97-AF65-F5344CB8AC3E}">
        <p14:creationId xmlns:p14="http://schemas.microsoft.com/office/powerpoint/2010/main" val="32041718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Four Column_Light Grey (No Icon)">
    <p:bg>
      <p:bgPr>
        <a:solidFill>
          <a:srgbClr val="EFF1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38272A-C799-49AB-5578-B5089BEC1D22}"/>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accent1"/>
                </a:solidFill>
                <a:latin typeface="+mj-lt"/>
                <a:ea typeface="+mj-ea"/>
                <a:cs typeface="+mj-cs"/>
              </a:defRPr>
            </a:lvl1pPr>
          </a:lstStyle>
          <a:p>
            <a:r>
              <a:rPr lang="en-US"/>
              <a:t>Four column layout</a:t>
            </a:r>
            <a:br>
              <a:rPr lang="en-US"/>
            </a:br>
            <a:r>
              <a:rPr lang="en-US"/>
              <a:t>Title 2 lines maximum</a:t>
            </a:r>
            <a:endParaRPr lang="en-CA"/>
          </a:p>
        </p:txBody>
      </p:sp>
      <p:sp>
        <p:nvSpPr>
          <p:cNvPr id="2" name="Footer Placeholder 1">
            <a:extLst>
              <a:ext uri="{FF2B5EF4-FFF2-40B4-BE49-F238E27FC236}">
                <a16:creationId xmlns:a16="http://schemas.microsoft.com/office/drawing/2014/main" id="{355FFA2C-5431-4B39-1E12-AB136674DCB9}"/>
              </a:ext>
            </a:extLst>
          </p:cNvPr>
          <p:cNvSpPr>
            <a:spLocks noGrp="1"/>
          </p:cNvSpPr>
          <p:nvPr>
            <p:ph type="ftr" sz="quarter" idx="49"/>
          </p:nvPr>
        </p:nvSpPr>
        <p:spPr/>
        <p:txBody>
          <a:bodyPr/>
          <a:lstStyle>
            <a:lvl1pPr>
              <a:defRPr>
                <a:solidFill>
                  <a:schemeClr val="accent6">
                    <a:lumMod val="50000"/>
                  </a:schemeClr>
                </a:solidFill>
              </a:defRPr>
            </a:lvl1pPr>
          </a:lstStyle>
          <a:p>
            <a:endParaRPr lang="en-CA"/>
          </a:p>
        </p:txBody>
      </p:sp>
      <p:sp>
        <p:nvSpPr>
          <p:cNvPr id="15" name="Text Placeholder 22">
            <a:extLst>
              <a:ext uri="{FF2B5EF4-FFF2-40B4-BE49-F238E27FC236}">
                <a16:creationId xmlns:a16="http://schemas.microsoft.com/office/drawing/2014/main" id="{AEE4CF8C-958F-1DA4-CCF7-D6B890C89A2E}"/>
              </a:ext>
            </a:extLst>
          </p:cNvPr>
          <p:cNvSpPr>
            <a:spLocks noGrp="1"/>
          </p:cNvSpPr>
          <p:nvPr>
            <p:ph type="body" sz="quarter" idx="27" hasCustomPrompt="1"/>
          </p:nvPr>
        </p:nvSpPr>
        <p:spPr>
          <a:xfrm>
            <a:off x="531811" y="1706497"/>
            <a:ext cx="2595589" cy="905188"/>
          </a:xfrm>
          <a:prstGeom prst="callout1">
            <a:avLst>
              <a:gd name="adj1" fmla="val 93708"/>
              <a:gd name="adj2" fmla="val -69"/>
              <a:gd name="adj3" fmla="val 93686"/>
              <a:gd name="adj4" fmla="val 24531"/>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6" name="Text Placeholder 16">
            <a:extLst>
              <a:ext uri="{FF2B5EF4-FFF2-40B4-BE49-F238E27FC236}">
                <a16:creationId xmlns:a16="http://schemas.microsoft.com/office/drawing/2014/main" id="{C89C7762-ACFA-1003-9A99-7D48D68F547F}"/>
              </a:ext>
            </a:extLst>
          </p:cNvPr>
          <p:cNvSpPr>
            <a:spLocks noGrp="1"/>
          </p:cNvSpPr>
          <p:nvPr>
            <p:ph type="body" sz="quarter" idx="15" hasCustomPrompt="1"/>
          </p:nvPr>
        </p:nvSpPr>
        <p:spPr>
          <a:xfrm>
            <a:off x="531812"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8" name="Text Placeholder 22">
            <a:extLst>
              <a:ext uri="{FF2B5EF4-FFF2-40B4-BE49-F238E27FC236}">
                <a16:creationId xmlns:a16="http://schemas.microsoft.com/office/drawing/2014/main" id="{DE030996-68A3-8AC0-F998-9C4EF4AE6C2B}"/>
              </a:ext>
            </a:extLst>
          </p:cNvPr>
          <p:cNvSpPr>
            <a:spLocks noGrp="1"/>
          </p:cNvSpPr>
          <p:nvPr>
            <p:ph type="body" sz="quarter" idx="51" hasCustomPrompt="1"/>
          </p:nvPr>
        </p:nvSpPr>
        <p:spPr>
          <a:xfrm>
            <a:off x="3380247" y="1706497"/>
            <a:ext cx="2595589" cy="905188"/>
          </a:xfrm>
          <a:prstGeom prst="callout1">
            <a:avLst>
              <a:gd name="adj1" fmla="val 93708"/>
              <a:gd name="adj2" fmla="val -69"/>
              <a:gd name="adj3" fmla="val 93686"/>
              <a:gd name="adj4" fmla="val 24531"/>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9" name="Text Placeholder 16">
            <a:extLst>
              <a:ext uri="{FF2B5EF4-FFF2-40B4-BE49-F238E27FC236}">
                <a16:creationId xmlns:a16="http://schemas.microsoft.com/office/drawing/2014/main" id="{5C7E2214-9452-F487-B334-F6CDE12C5733}"/>
              </a:ext>
            </a:extLst>
          </p:cNvPr>
          <p:cNvSpPr>
            <a:spLocks noGrp="1"/>
          </p:cNvSpPr>
          <p:nvPr>
            <p:ph type="body" sz="quarter" idx="52" hasCustomPrompt="1"/>
          </p:nvPr>
        </p:nvSpPr>
        <p:spPr>
          <a:xfrm>
            <a:off x="3380247"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4" name="Text Placeholder 22">
            <a:extLst>
              <a:ext uri="{FF2B5EF4-FFF2-40B4-BE49-F238E27FC236}">
                <a16:creationId xmlns:a16="http://schemas.microsoft.com/office/drawing/2014/main" id="{31B9C0A0-95B0-2824-2407-CDDC04E197D9}"/>
              </a:ext>
            </a:extLst>
          </p:cNvPr>
          <p:cNvSpPr>
            <a:spLocks noGrp="1"/>
          </p:cNvSpPr>
          <p:nvPr>
            <p:ph type="body" sz="quarter" idx="54" hasCustomPrompt="1"/>
          </p:nvPr>
        </p:nvSpPr>
        <p:spPr>
          <a:xfrm>
            <a:off x="6228682" y="1706497"/>
            <a:ext cx="2595589" cy="905188"/>
          </a:xfrm>
          <a:prstGeom prst="callout1">
            <a:avLst>
              <a:gd name="adj1" fmla="val 93708"/>
              <a:gd name="adj2" fmla="val -69"/>
              <a:gd name="adj3" fmla="val 93686"/>
              <a:gd name="adj4" fmla="val 24531"/>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5" name="Text Placeholder 16">
            <a:extLst>
              <a:ext uri="{FF2B5EF4-FFF2-40B4-BE49-F238E27FC236}">
                <a16:creationId xmlns:a16="http://schemas.microsoft.com/office/drawing/2014/main" id="{06A24B55-C38A-D8B1-E30C-791BAA94A209}"/>
              </a:ext>
            </a:extLst>
          </p:cNvPr>
          <p:cNvSpPr>
            <a:spLocks noGrp="1"/>
          </p:cNvSpPr>
          <p:nvPr>
            <p:ph type="body" sz="quarter" idx="55" hasCustomPrompt="1"/>
          </p:nvPr>
        </p:nvSpPr>
        <p:spPr>
          <a:xfrm>
            <a:off x="6228682"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7" name="Text Placeholder 22">
            <a:extLst>
              <a:ext uri="{FF2B5EF4-FFF2-40B4-BE49-F238E27FC236}">
                <a16:creationId xmlns:a16="http://schemas.microsoft.com/office/drawing/2014/main" id="{F9D38BEA-1CE5-A003-B905-BF200D6A8C57}"/>
              </a:ext>
            </a:extLst>
          </p:cNvPr>
          <p:cNvSpPr>
            <a:spLocks noGrp="1"/>
          </p:cNvSpPr>
          <p:nvPr>
            <p:ph type="body" sz="quarter" idx="57" hasCustomPrompt="1"/>
          </p:nvPr>
        </p:nvSpPr>
        <p:spPr>
          <a:xfrm>
            <a:off x="9077115" y="1706497"/>
            <a:ext cx="2595589" cy="905188"/>
          </a:xfrm>
          <a:prstGeom prst="callout1">
            <a:avLst>
              <a:gd name="adj1" fmla="val 93708"/>
              <a:gd name="adj2" fmla="val -69"/>
              <a:gd name="adj3" fmla="val 93686"/>
              <a:gd name="adj4" fmla="val 24531"/>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90607619-F41E-DC0E-B3A9-CD8AF2A58A9E}"/>
              </a:ext>
            </a:extLst>
          </p:cNvPr>
          <p:cNvSpPr>
            <a:spLocks noGrp="1"/>
          </p:cNvSpPr>
          <p:nvPr>
            <p:ph type="body" sz="quarter" idx="58" hasCustomPrompt="1"/>
          </p:nvPr>
        </p:nvSpPr>
        <p:spPr>
          <a:xfrm>
            <a:off x="9077116"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4" name="TextBox 3">
            <a:extLst>
              <a:ext uri="{FF2B5EF4-FFF2-40B4-BE49-F238E27FC236}">
                <a16:creationId xmlns:a16="http://schemas.microsoft.com/office/drawing/2014/main" id="{21E289CB-343B-0FF5-1F2F-45C114F2F2E1}"/>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
        <p:nvSpPr>
          <p:cNvPr id="17" name="TextBox 16">
            <a:extLst>
              <a:ext uri="{FF2B5EF4-FFF2-40B4-BE49-F238E27FC236}">
                <a16:creationId xmlns:a16="http://schemas.microsoft.com/office/drawing/2014/main" id="{B9939663-F772-3D5D-3302-22B372E52538}"/>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accent6">
                    <a:lumMod val="50000"/>
                  </a:schemeClr>
                </a:solidFill>
                <a:latin typeface="+mn-lt"/>
                <a:ea typeface="+mn-ea"/>
                <a:cs typeface="+mn-cs"/>
              </a:rPr>
              <a:t>Confidential – Qualcomm Technologies, Inc. and/or its affiliated companies – May Contain Trade Secrets</a:t>
            </a:r>
          </a:p>
        </p:txBody>
      </p:sp>
    </p:spTree>
    <p:extLst>
      <p:ext uri="{BB962C8B-B14F-4D97-AF65-F5344CB8AC3E}">
        <p14:creationId xmlns:p14="http://schemas.microsoft.com/office/powerpoint/2010/main" val="10774113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Quote_Grey">
    <p:bg>
      <p:bgPr>
        <a:solidFill>
          <a:srgbClr val="EFF1F5"/>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B91DB79-E2AC-CE2B-5FAE-BEC630409992}"/>
              </a:ext>
            </a:extLst>
          </p:cNvPr>
          <p:cNvSpPr>
            <a:spLocks noGrp="1"/>
          </p:cNvSpPr>
          <p:nvPr>
            <p:ph type="title" hasCustomPrompt="1"/>
          </p:nvPr>
        </p:nvSpPr>
        <p:spPr>
          <a:xfrm>
            <a:off x="531812" y="1196975"/>
            <a:ext cx="11144251" cy="3616325"/>
          </a:xfrm>
        </p:spPr>
        <p:txBody>
          <a:bodyPr anchor="ctr"/>
          <a:lstStyle>
            <a:lvl1pPr marL="0" marR="0" indent="0" algn="ctr" defTabSz="914400" rtl="0" eaLnBrk="1" fontAlgn="auto" latinLnBrk="0" hangingPunct="1">
              <a:lnSpc>
                <a:spcPct val="84000"/>
              </a:lnSpc>
              <a:spcBef>
                <a:spcPct val="0"/>
              </a:spcBef>
              <a:spcAft>
                <a:spcPts val="0"/>
              </a:spcAft>
              <a:buClrTx/>
              <a:buSzTx/>
              <a:buFontTx/>
              <a:buNone/>
              <a:tabLst/>
              <a:defRPr sz="5500">
                <a:solidFill>
                  <a:schemeClr val="accent1"/>
                </a:solidFill>
              </a:defRPr>
            </a:lvl1pPr>
          </a:lstStyle>
          <a:p>
            <a:r>
              <a:rPr lang="en-US"/>
              <a:t>Quote 4 lines maximum. </a:t>
            </a: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a:t>
            </a:r>
            <a:r>
              <a:rPr lang="en-US" err="1"/>
              <a:t>laoreet</a:t>
            </a:r>
            <a:r>
              <a:rPr lang="en-US"/>
              <a:t> </a:t>
            </a:r>
            <a:r>
              <a:rPr lang="en-US" err="1"/>
              <a:t>venenatis</a:t>
            </a:r>
            <a:r>
              <a:rPr lang="en-US"/>
              <a:t> </a:t>
            </a:r>
            <a:r>
              <a:rPr lang="en-US" err="1"/>
              <a:t>urna</a:t>
            </a:r>
            <a:r>
              <a:rPr lang="en-US"/>
              <a:t>, in </a:t>
            </a:r>
            <a:r>
              <a:rPr lang="en-US" err="1"/>
              <a:t>vehicula</a:t>
            </a:r>
            <a:r>
              <a:rPr lang="en-US"/>
              <a:t> mi.</a:t>
            </a:r>
          </a:p>
        </p:txBody>
      </p:sp>
      <p:sp>
        <p:nvSpPr>
          <p:cNvPr id="13" name="Text Placeholder 22">
            <a:extLst>
              <a:ext uri="{FF2B5EF4-FFF2-40B4-BE49-F238E27FC236}">
                <a16:creationId xmlns:a16="http://schemas.microsoft.com/office/drawing/2014/main" id="{84EB628F-8E06-31E6-5105-B798681A887F}"/>
              </a:ext>
            </a:extLst>
          </p:cNvPr>
          <p:cNvSpPr>
            <a:spLocks noGrp="1"/>
          </p:cNvSpPr>
          <p:nvPr>
            <p:ph type="body" sz="quarter" idx="13" hasCustomPrompt="1"/>
          </p:nvPr>
        </p:nvSpPr>
        <p:spPr>
          <a:xfrm>
            <a:off x="531811" y="5053746"/>
            <a:ext cx="11144252" cy="1112104"/>
          </a:xfrm>
        </p:spPr>
        <p:txBody>
          <a:bodyPr wrap="square" anchor="b">
            <a:noAutofit/>
          </a:bodyPr>
          <a:lstStyle>
            <a:lvl1pPr marL="0" indent="0" algn="ctr">
              <a:buNone/>
              <a:defRPr lang="en-US" sz="2800" kern="1200" spc="-50" baseline="0" dirty="0">
                <a:solidFill>
                  <a:schemeClr val="tx2"/>
                </a:solidFill>
                <a:latin typeface="+mj-lt"/>
                <a:ea typeface="+mn-ea"/>
                <a:cs typeface="+mn-cs"/>
              </a:defRPr>
            </a:lvl1pPr>
          </a:lstStyle>
          <a:p>
            <a:pPr lvl="0"/>
            <a:r>
              <a:rPr lang="en-US"/>
              <a:t>Quote attribution</a:t>
            </a:r>
          </a:p>
        </p:txBody>
      </p:sp>
      <p:sp>
        <p:nvSpPr>
          <p:cNvPr id="3" name="Footer Placeholder 2">
            <a:extLst>
              <a:ext uri="{FF2B5EF4-FFF2-40B4-BE49-F238E27FC236}">
                <a16:creationId xmlns:a16="http://schemas.microsoft.com/office/drawing/2014/main" id="{61557233-3B17-FEA2-60BE-6985A7AFDAB0}"/>
              </a:ext>
            </a:extLst>
          </p:cNvPr>
          <p:cNvSpPr>
            <a:spLocks noGrp="1"/>
          </p:cNvSpPr>
          <p:nvPr>
            <p:ph type="ftr" sz="quarter" idx="14"/>
          </p:nvPr>
        </p:nvSpPr>
        <p:spPr/>
        <p:txBody>
          <a:bodyPr/>
          <a:lstStyle>
            <a:lvl1pPr>
              <a:defRPr>
                <a:solidFill>
                  <a:schemeClr val="accent6">
                    <a:lumMod val="50000"/>
                  </a:schemeClr>
                </a:solidFill>
              </a:defRPr>
            </a:lvl1pPr>
          </a:lstStyle>
          <a:p>
            <a:endParaRPr lang="en-CA"/>
          </a:p>
        </p:txBody>
      </p:sp>
      <p:sp>
        <p:nvSpPr>
          <p:cNvPr id="4" name="TextBox 3">
            <a:extLst>
              <a:ext uri="{FF2B5EF4-FFF2-40B4-BE49-F238E27FC236}">
                <a16:creationId xmlns:a16="http://schemas.microsoft.com/office/drawing/2014/main" id="{4D4BB44A-F67D-49FB-3E85-19CDFE282856}"/>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
        <p:nvSpPr>
          <p:cNvPr id="5" name="TextBox 4">
            <a:extLst>
              <a:ext uri="{FF2B5EF4-FFF2-40B4-BE49-F238E27FC236}">
                <a16:creationId xmlns:a16="http://schemas.microsoft.com/office/drawing/2014/main" id="{55383CCA-6EDF-D737-5F70-36F4A350AB7D}"/>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accent6">
                    <a:lumMod val="50000"/>
                  </a:schemeClr>
                </a:solidFill>
                <a:latin typeface="+mn-lt"/>
                <a:ea typeface="+mn-ea"/>
                <a:cs typeface="+mn-cs"/>
              </a:rPr>
              <a:t>Confidential – Qualcomm Technologies, Inc. and/or its affiliated companies – May Contain Trade Secrets</a:t>
            </a:r>
          </a:p>
        </p:txBody>
      </p:sp>
    </p:spTree>
    <p:extLst>
      <p:ext uri="{BB962C8B-B14F-4D97-AF65-F5344CB8AC3E}">
        <p14:creationId xmlns:p14="http://schemas.microsoft.com/office/powerpoint/2010/main" val="20213156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Title+Content_Grey">
    <p:bg>
      <p:bgPr>
        <a:solidFill>
          <a:srgbClr val="EFF1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2F3776-3D2C-A222-540D-0903BB38AA94}"/>
              </a:ext>
            </a:extLst>
          </p:cNvPr>
          <p:cNvSpPr>
            <a:spLocks noGrp="1"/>
          </p:cNvSpPr>
          <p:nvPr>
            <p:ph type="title" hasCustomPrompt="1"/>
          </p:nvPr>
        </p:nvSpPr>
        <p:spPr/>
        <p:txBody>
          <a:bodyPr/>
          <a:lstStyle>
            <a:lvl1pPr>
              <a:lnSpc>
                <a:spcPct val="85000"/>
              </a:lnSpc>
              <a:defRPr>
                <a:solidFill>
                  <a:schemeClr val="accent1"/>
                </a:solidFill>
              </a:defRPr>
            </a:lvl1pPr>
          </a:lstStyle>
          <a:p>
            <a:r>
              <a:rPr lang="en-US"/>
              <a:t>Title + Content layout</a:t>
            </a:r>
            <a:br>
              <a:rPr lang="en-US"/>
            </a:br>
            <a:r>
              <a:rPr lang="en-US"/>
              <a:t>Title 2 lines maximum</a:t>
            </a:r>
            <a:endParaRPr lang="en-CA"/>
          </a:p>
        </p:txBody>
      </p:sp>
      <p:sp>
        <p:nvSpPr>
          <p:cNvPr id="2" name="Footer Placeholder 1">
            <a:extLst>
              <a:ext uri="{FF2B5EF4-FFF2-40B4-BE49-F238E27FC236}">
                <a16:creationId xmlns:a16="http://schemas.microsoft.com/office/drawing/2014/main" id="{C1603945-6AF6-41EC-96CD-6345DBC93FB5}"/>
              </a:ext>
            </a:extLst>
          </p:cNvPr>
          <p:cNvSpPr>
            <a:spLocks noGrp="1"/>
          </p:cNvSpPr>
          <p:nvPr>
            <p:ph type="ftr" sz="quarter" idx="10"/>
          </p:nvPr>
        </p:nvSpPr>
        <p:spPr/>
        <p:txBody>
          <a:bodyPr/>
          <a:lstStyle>
            <a:lvl1pPr>
              <a:defRPr>
                <a:solidFill>
                  <a:schemeClr val="accent6">
                    <a:lumMod val="50000"/>
                  </a:schemeClr>
                </a:solidFill>
              </a:defRPr>
            </a:lvl1pPr>
          </a:lstStyle>
          <a:p>
            <a:endParaRPr lang="en-CA"/>
          </a:p>
        </p:txBody>
      </p:sp>
      <p:sp>
        <p:nvSpPr>
          <p:cNvPr id="4" name="Text Placeholder 3">
            <a:extLst>
              <a:ext uri="{FF2B5EF4-FFF2-40B4-BE49-F238E27FC236}">
                <a16:creationId xmlns:a16="http://schemas.microsoft.com/office/drawing/2014/main" id="{8C4674D7-0943-3D3A-3399-801B35B01C98}"/>
              </a:ext>
            </a:extLst>
          </p:cNvPr>
          <p:cNvSpPr>
            <a:spLocks noGrp="1"/>
          </p:cNvSpPr>
          <p:nvPr>
            <p:ph idx="1" hasCustomPrompt="1"/>
          </p:nvPr>
        </p:nvSpPr>
        <p:spPr>
          <a:xfrm>
            <a:off x="515938" y="1820860"/>
            <a:ext cx="11160126" cy="4344989"/>
          </a:xfrm>
          <a:prstGeom prst="rect">
            <a:avLst/>
          </a:prstGeom>
        </p:spPr>
        <p:txBody>
          <a:bodyPr vert="horz" lIns="0" tIns="0" rIns="0" bIns="0" rtlCol="0">
            <a:noAutofit/>
          </a:body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Text Placeholder 4">
            <a:extLst>
              <a:ext uri="{FF2B5EF4-FFF2-40B4-BE49-F238E27FC236}">
                <a16:creationId xmlns:a16="http://schemas.microsoft.com/office/drawing/2014/main" id="{7E0D4A21-1870-2B85-04F6-859526FE4179}"/>
              </a:ext>
            </a:extLst>
          </p:cNvPr>
          <p:cNvSpPr>
            <a:spLocks noGrp="1"/>
          </p:cNvSpPr>
          <p:nvPr>
            <p:ph type="body" sz="quarter" idx="11" hasCustomPrompt="1"/>
          </p:nvPr>
        </p:nvSpPr>
        <p:spPr>
          <a:xfrm>
            <a:off x="515938" y="1387475"/>
            <a:ext cx="11160125" cy="233910"/>
          </a:xfrm>
        </p:spPr>
        <p:txBody>
          <a:bodyPr>
            <a:spAutoFit/>
          </a:bodyPr>
          <a:lstStyle>
            <a:lvl1pPr marL="0" indent="0">
              <a:buNone/>
              <a:defRPr lang="en-US" sz="1600" kern="1200" dirty="0">
                <a:solidFill>
                  <a:schemeClr val="dk1"/>
                </a:solidFill>
                <a:latin typeface="+mn-lt"/>
                <a:ea typeface="+mn-ea"/>
                <a:cs typeface="+mn-cs"/>
              </a:defRPr>
            </a:lvl1pPr>
          </a:lstStyle>
          <a:p>
            <a:pPr lvl="0"/>
            <a:r>
              <a:rPr lang="en-US" err="1"/>
              <a:t>Subheader</a:t>
            </a:r>
            <a:endParaRPr lang="en-US"/>
          </a:p>
        </p:txBody>
      </p:sp>
      <p:sp>
        <p:nvSpPr>
          <p:cNvPr id="6" name="TextBox 5">
            <a:extLst>
              <a:ext uri="{FF2B5EF4-FFF2-40B4-BE49-F238E27FC236}">
                <a16:creationId xmlns:a16="http://schemas.microsoft.com/office/drawing/2014/main" id="{453F3C8D-5FC0-8926-D525-14F58F1CD34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
        <p:nvSpPr>
          <p:cNvPr id="7" name="TextBox 6">
            <a:extLst>
              <a:ext uri="{FF2B5EF4-FFF2-40B4-BE49-F238E27FC236}">
                <a16:creationId xmlns:a16="http://schemas.microsoft.com/office/drawing/2014/main" id="{B8D9ACE2-2765-F3B0-D6F0-6EEB06E3BF04}"/>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accent6">
                    <a:lumMod val="50000"/>
                  </a:schemeClr>
                </a:solidFill>
                <a:latin typeface="+mn-lt"/>
                <a:ea typeface="+mn-ea"/>
                <a:cs typeface="+mn-cs"/>
              </a:rPr>
              <a:t>Confidential – Qualcomm Technologies, Inc. and/or its affiliated companies – May Contain Trade Secrets</a:t>
            </a:r>
          </a:p>
        </p:txBody>
      </p:sp>
    </p:spTree>
    <p:extLst>
      <p:ext uri="{BB962C8B-B14F-4D97-AF65-F5344CB8AC3E}">
        <p14:creationId xmlns:p14="http://schemas.microsoft.com/office/powerpoint/2010/main" val="21106376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50/50 Title+Content_Grey">
    <p:bg>
      <p:bgPr>
        <a:solidFill>
          <a:srgbClr val="EFF1F5"/>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C7DB58-AE4B-237F-9A89-82A8C6785EA1}"/>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3" name="Title 2">
            <a:extLst>
              <a:ext uri="{FF2B5EF4-FFF2-40B4-BE49-F238E27FC236}">
                <a16:creationId xmlns:a16="http://schemas.microsoft.com/office/drawing/2014/main" id="{C22F3776-3D2C-A222-540D-0903BB38AA94}"/>
              </a:ext>
            </a:extLst>
          </p:cNvPr>
          <p:cNvSpPr>
            <a:spLocks noGrp="1"/>
          </p:cNvSpPr>
          <p:nvPr>
            <p:ph type="title" hasCustomPrompt="1"/>
          </p:nvPr>
        </p:nvSpPr>
        <p:spPr>
          <a:xfrm>
            <a:off x="515938" y="628016"/>
            <a:ext cx="5065712" cy="647700"/>
          </a:xfrm>
        </p:spPr>
        <p:txBody>
          <a:bodyPr/>
          <a:lstStyle>
            <a:lvl1pPr>
              <a:lnSpc>
                <a:spcPct val="85000"/>
              </a:lnSpc>
              <a:defRPr>
                <a:solidFill>
                  <a:schemeClr val="accent1"/>
                </a:solidFill>
              </a:defRPr>
            </a:lvl1pPr>
          </a:lstStyle>
          <a:p>
            <a:r>
              <a:rPr lang="en-US"/>
              <a:t>50/50 Title + Content</a:t>
            </a:r>
            <a:br>
              <a:rPr lang="en-US"/>
            </a:br>
            <a:r>
              <a:rPr lang="en-US"/>
              <a:t>Title 2 lines maximum</a:t>
            </a:r>
          </a:p>
        </p:txBody>
      </p:sp>
      <p:sp>
        <p:nvSpPr>
          <p:cNvPr id="2" name="Footer Placeholder 1">
            <a:extLst>
              <a:ext uri="{FF2B5EF4-FFF2-40B4-BE49-F238E27FC236}">
                <a16:creationId xmlns:a16="http://schemas.microsoft.com/office/drawing/2014/main" id="{C1603945-6AF6-41EC-96CD-6345DBC93FB5}"/>
              </a:ext>
            </a:extLst>
          </p:cNvPr>
          <p:cNvSpPr>
            <a:spLocks noGrp="1"/>
          </p:cNvSpPr>
          <p:nvPr>
            <p:ph type="ftr" sz="quarter" idx="10"/>
          </p:nvPr>
        </p:nvSpPr>
        <p:spPr>
          <a:xfrm>
            <a:off x="515938" y="6396925"/>
            <a:ext cx="5065711" cy="118174"/>
          </a:xfrm>
        </p:spPr>
        <p:txBody>
          <a:bodyPr/>
          <a:lstStyle>
            <a:lvl1pPr>
              <a:defRPr>
                <a:solidFill>
                  <a:schemeClr val="accent6">
                    <a:lumMod val="50000"/>
                  </a:schemeClr>
                </a:solidFill>
              </a:defRPr>
            </a:lvl1pPr>
          </a:lstStyle>
          <a:p>
            <a:endParaRPr lang="en-CA"/>
          </a:p>
        </p:txBody>
      </p:sp>
      <p:sp>
        <p:nvSpPr>
          <p:cNvPr id="4" name="Text Placeholder 3">
            <a:extLst>
              <a:ext uri="{FF2B5EF4-FFF2-40B4-BE49-F238E27FC236}">
                <a16:creationId xmlns:a16="http://schemas.microsoft.com/office/drawing/2014/main" id="{8C4674D7-0943-3D3A-3399-801B35B01C98}"/>
              </a:ext>
            </a:extLst>
          </p:cNvPr>
          <p:cNvSpPr>
            <a:spLocks noGrp="1"/>
          </p:cNvSpPr>
          <p:nvPr>
            <p:ph idx="1" hasCustomPrompt="1"/>
          </p:nvPr>
        </p:nvSpPr>
        <p:spPr>
          <a:xfrm>
            <a:off x="515937" y="1820860"/>
            <a:ext cx="5065712" cy="4344989"/>
          </a:xfrm>
          <a:prstGeom prst="rect">
            <a:avLst/>
          </a:prstGeom>
        </p:spPr>
        <p:txBody>
          <a:bodyPr vert="horz" lIns="0" tIns="0" rIns="0" bIns="0" rtlCol="0">
            <a:noAutofit/>
          </a:body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Text Placeholder 4">
            <a:extLst>
              <a:ext uri="{FF2B5EF4-FFF2-40B4-BE49-F238E27FC236}">
                <a16:creationId xmlns:a16="http://schemas.microsoft.com/office/drawing/2014/main" id="{7E0D4A21-1870-2B85-04F6-859526FE4179}"/>
              </a:ext>
            </a:extLst>
          </p:cNvPr>
          <p:cNvSpPr>
            <a:spLocks noGrp="1"/>
          </p:cNvSpPr>
          <p:nvPr>
            <p:ph type="body" sz="quarter" idx="11" hasCustomPrompt="1"/>
          </p:nvPr>
        </p:nvSpPr>
        <p:spPr>
          <a:xfrm>
            <a:off x="515937" y="1387475"/>
            <a:ext cx="5065712" cy="233910"/>
          </a:xfrm>
        </p:spPr>
        <p:txBody>
          <a:bodyPr wrap="square">
            <a:spAutoFit/>
          </a:bodyPr>
          <a:lstStyle>
            <a:lvl1pPr marL="0" indent="0">
              <a:buNone/>
              <a:defRPr lang="en-US" sz="1600" kern="1200" dirty="0">
                <a:solidFill>
                  <a:schemeClr val="dk1"/>
                </a:solidFill>
                <a:latin typeface="+mn-lt"/>
                <a:ea typeface="+mn-ea"/>
                <a:cs typeface="+mn-cs"/>
              </a:defRPr>
            </a:lvl1pPr>
          </a:lstStyle>
          <a:p>
            <a:pPr lvl="0"/>
            <a:r>
              <a:rPr lang="en-US" err="1"/>
              <a:t>Subheader</a:t>
            </a:r>
            <a:endParaRPr lang="en-US"/>
          </a:p>
        </p:txBody>
      </p:sp>
      <p:sp>
        <p:nvSpPr>
          <p:cNvPr id="6" name="TextBox 5">
            <a:extLst>
              <a:ext uri="{FF2B5EF4-FFF2-40B4-BE49-F238E27FC236}">
                <a16:creationId xmlns:a16="http://schemas.microsoft.com/office/drawing/2014/main" id="{453F3C8D-5FC0-8926-D525-14F58F1CD34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l"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7" name="TextBox 6">
            <a:extLst>
              <a:ext uri="{FF2B5EF4-FFF2-40B4-BE49-F238E27FC236}">
                <a16:creationId xmlns:a16="http://schemas.microsoft.com/office/drawing/2014/main" id="{B8D9ACE2-2765-F3B0-D6F0-6EEB06E3BF04}"/>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bg1"/>
                </a:solidFill>
                <a:latin typeface="+mn-lt"/>
                <a:ea typeface="+mn-ea"/>
                <a:cs typeface="+mn-cs"/>
              </a:rPr>
              <a:t>Confidential – Qualcomm Technologies, Inc. and/or its affiliated companies – May Contain Trade Secrets</a:t>
            </a:r>
          </a:p>
        </p:txBody>
      </p:sp>
      <p:sp>
        <p:nvSpPr>
          <p:cNvPr id="12" name="Content Placeholder 5">
            <a:extLst>
              <a:ext uri="{FF2B5EF4-FFF2-40B4-BE49-F238E27FC236}">
                <a16:creationId xmlns:a16="http://schemas.microsoft.com/office/drawing/2014/main" id="{6ED21770-A267-5772-4EFF-0944DDD34920}"/>
              </a:ext>
            </a:extLst>
          </p:cNvPr>
          <p:cNvSpPr txBox="1">
            <a:spLocks/>
          </p:cNvSpPr>
          <p:nvPr userDrawn="1"/>
        </p:nvSpPr>
        <p:spPr>
          <a:xfrm>
            <a:off x="6611938" y="1820860"/>
            <a:ext cx="5065712" cy="4344989"/>
          </a:xfrm>
          <a:prstGeom prst="rect">
            <a:avLst/>
          </a:prstGeom>
        </p:spPr>
        <p:txBody>
          <a:bodyPr vert="horz" lIns="0" tIns="0" rIns="0" bIns="0" rtlCol="0">
            <a:noAutofit/>
          </a:bodyPr>
          <a:lst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200" kern="1200" baseline="0">
                <a:solidFill>
                  <a:schemeClr val="tx2"/>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US"/>
          </a:p>
        </p:txBody>
      </p:sp>
      <p:sp>
        <p:nvSpPr>
          <p:cNvPr id="13" name="Text Placeholder 6">
            <a:extLst>
              <a:ext uri="{FF2B5EF4-FFF2-40B4-BE49-F238E27FC236}">
                <a16:creationId xmlns:a16="http://schemas.microsoft.com/office/drawing/2014/main" id="{76E4617A-E4E0-90D8-EBDE-4EE5196FA4F2}"/>
              </a:ext>
            </a:extLst>
          </p:cNvPr>
          <p:cNvSpPr txBox="1">
            <a:spLocks/>
          </p:cNvSpPr>
          <p:nvPr userDrawn="1"/>
        </p:nvSpPr>
        <p:spPr>
          <a:xfrm>
            <a:off x="6611939" y="1387475"/>
            <a:ext cx="5065712" cy="233910"/>
          </a:xfrm>
          <a:prstGeom prst="rect">
            <a:avLst/>
          </a:prstGeom>
        </p:spPr>
        <p:txBody>
          <a:bodyPr vert="horz" lIns="0" tIns="0" rIns="0" bIns="0" rtlCol="0">
            <a:spAutoFit/>
          </a:bodyPr>
          <a:lstStyle>
            <a:lvl1pPr marL="0" indent="0" algn="l" defTabSz="914400" rtl="0" eaLnBrk="1" latinLnBrk="0" hangingPunct="1">
              <a:lnSpc>
                <a:spcPct val="95000"/>
              </a:lnSpc>
              <a:spcBef>
                <a:spcPts val="900"/>
              </a:spcBef>
              <a:spcAft>
                <a:spcPts val="300"/>
              </a:spcAft>
              <a:buClrTx/>
              <a:buFont typeface="Arial" panose="020B0604020202020204" pitchFamily="34" charset="0"/>
              <a:buNone/>
              <a:defRPr lang="en-US" sz="1600" kern="1200" baseline="0" dirty="0">
                <a:solidFill>
                  <a:schemeClr val="dk1"/>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CA"/>
          </a:p>
        </p:txBody>
      </p:sp>
      <p:sp>
        <p:nvSpPr>
          <p:cNvPr id="16" name="Text Placeholder 15">
            <a:extLst>
              <a:ext uri="{FF2B5EF4-FFF2-40B4-BE49-F238E27FC236}">
                <a16:creationId xmlns:a16="http://schemas.microsoft.com/office/drawing/2014/main" id="{29ED1B69-998A-60D1-325D-1412D1F5E143}"/>
              </a:ext>
            </a:extLst>
          </p:cNvPr>
          <p:cNvSpPr>
            <a:spLocks noGrp="1"/>
          </p:cNvSpPr>
          <p:nvPr>
            <p:ph type="body" sz="quarter" idx="12" hasCustomPrompt="1"/>
          </p:nvPr>
        </p:nvSpPr>
        <p:spPr>
          <a:xfrm>
            <a:off x="6611936" y="628017"/>
            <a:ext cx="5065200" cy="647699"/>
          </a:xfrm>
        </p:spPr>
        <p:txBody>
          <a:bodyPr>
            <a:noAutofit/>
          </a:bodyPr>
          <a:lstStyle>
            <a:lvl1pPr marL="0" indent="0" algn="l" defTabSz="914400" rtl="0" eaLnBrk="1" latinLnBrk="0" hangingPunct="1">
              <a:lnSpc>
                <a:spcPct val="85000"/>
              </a:lnSpc>
              <a:spcBef>
                <a:spcPct val="0"/>
              </a:spcBef>
              <a:buNone/>
              <a:defRPr lang="en-US" sz="2800" kern="2000" spc="-50" baseline="0" dirty="0">
                <a:solidFill>
                  <a:schemeClr val="bg1"/>
                </a:solidFill>
                <a:latin typeface="+mj-lt"/>
                <a:ea typeface="+mj-ea"/>
                <a:cs typeface="+mj-cs"/>
              </a:defRPr>
            </a:lvl1pPr>
          </a:lstStyle>
          <a:p>
            <a:pPr lvl="0"/>
            <a:r>
              <a:rPr lang="en-US"/>
              <a:t>50/50 Title + Content</a:t>
            </a:r>
            <a:br>
              <a:rPr lang="en-US"/>
            </a:br>
            <a:r>
              <a:rPr lang="en-US"/>
              <a:t>Title 2 lines maximum</a:t>
            </a:r>
          </a:p>
        </p:txBody>
      </p:sp>
      <p:sp>
        <p:nvSpPr>
          <p:cNvPr id="17" name="Text Placeholder 3">
            <a:extLst>
              <a:ext uri="{FF2B5EF4-FFF2-40B4-BE49-F238E27FC236}">
                <a16:creationId xmlns:a16="http://schemas.microsoft.com/office/drawing/2014/main" id="{FF4B56A6-904F-8642-543E-EAFA3FD79532}"/>
              </a:ext>
            </a:extLst>
          </p:cNvPr>
          <p:cNvSpPr>
            <a:spLocks noGrp="1"/>
          </p:cNvSpPr>
          <p:nvPr>
            <p:ph idx="13" hasCustomPrompt="1"/>
          </p:nvPr>
        </p:nvSpPr>
        <p:spPr>
          <a:xfrm>
            <a:off x="6611937" y="1820860"/>
            <a:ext cx="5065200" cy="4344989"/>
          </a:xfrm>
          <a:prstGeom prst="rect">
            <a:avLst/>
          </a:prstGeom>
        </p:spPr>
        <p:txBody>
          <a:bodyPr vert="horz" lIns="0" tIns="0" rIns="0" bIns="0" rtlCol="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18" name="Text Placeholder 4">
            <a:extLst>
              <a:ext uri="{FF2B5EF4-FFF2-40B4-BE49-F238E27FC236}">
                <a16:creationId xmlns:a16="http://schemas.microsoft.com/office/drawing/2014/main" id="{2579E407-0D27-083D-EA02-25085D9B7802}"/>
              </a:ext>
            </a:extLst>
          </p:cNvPr>
          <p:cNvSpPr>
            <a:spLocks noGrp="1"/>
          </p:cNvSpPr>
          <p:nvPr>
            <p:ph type="body" sz="quarter" idx="14" hasCustomPrompt="1"/>
          </p:nvPr>
        </p:nvSpPr>
        <p:spPr>
          <a:xfrm>
            <a:off x="6611937" y="1387475"/>
            <a:ext cx="5065200" cy="233910"/>
          </a:xfrm>
        </p:spPr>
        <p:txBody>
          <a:bodyPr wrap="square">
            <a:spAutoFit/>
          </a:bodyPr>
          <a:lstStyle>
            <a:lvl1pPr marL="0" indent="0">
              <a:buNone/>
              <a:defRPr lang="en-US" sz="1600" kern="1200" dirty="0">
                <a:solidFill>
                  <a:schemeClr val="bg1"/>
                </a:solidFill>
                <a:latin typeface="+mn-lt"/>
                <a:ea typeface="+mn-ea"/>
                <a:cs typeface="+mn-cs"/>
              </a:defRPr>
            </a:lvl1pPr>
          </a:lstStyle>
          <a:p>
            <a:pPr lvl="0"/>
            <a:r>
              <a:rPr lang="en-US" err="1"/>
              <a:t>Subheader</a:t>
            </a:r>
            <a:endParaRPr lang="en-US"/>
          </a:p>
        </p:txBody>
      </p:sp>
    </p:spTree>
    <p:extLst>
      <p:ext uri="{BB962C8B-B14F-4D97-AF65-F5344CB8AC3E}">
        <p14:creationId xmlns:p14="http://schemas.microsoft.com/office/powerpoint/2010/main" val="42057581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4165">
          <p15:clr>
            <a:srgbClr val="FBAE40"/>
          </p15:clr>
        </p15:guide>
        <p15:guide id="3" pos="351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endParaRPr lang="en-US" dirty="0"/>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6835771C-39C4-439F-9E17-EFD2B4011CB5}"/>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solidFill>
                <a:latin typeface="+mn-lt"/>
                <a:ea typeface="+mn-ea"/>
                <a:cs typeface="+mn-cs"/>
              </a:rPr>
              <a:pPr marL="0" lvl="0" algn="r" defTabSz="914400" rtl="0" eaLnBrk="1" latinLnBrk="0" hangingPunct="1">
                <a:lnSpc>
                  <a:spcPct val="125000"/>
                </a:lnSpc>
              </a:pPr>
              <a:t>‹#›</a:t>
            </a:fld>
            <a:endParaRPr lang="en-US" sz="800" kern="1200">
              <a:solidFill>
                <a:schemeClr val="accent5"/>
              </a:solidFill>
              <a:latin typeface="+mn-lt"/>
              <a:ea typeface="+mn-ea"/>
              <a:cs typeface="+mn-cs"/>
            </a:endParaRPr>
          </a:p>
        </p:txBody>
      </p:sp>
      <p:sp>
        <p:nvSpPr>
          <p:cNvPr id="10" name="TextBox 9">
            <a:extLst>
              <a:ext uri="{FF2B5EF4-FFF2-40B4-BE49-F238E27FC236}">
                <a16:creationId xmlns:a16="http://schemas.microsoft.com/office/drawing/2014/main" id="{80801655-BB5D-8D42-BF35-5552419A1844}"/>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6">
                    <a:lumMod val="75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81250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2/1 Title+Content_Grey">
    <p:bg>
      <p:bgPr>
        <a:solidFill>
          <a:srgbClr val="EFF1F5"/>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C7DB58-AE4B-237F-9A89-82A8C6785EA1}"/>
              </a:ext>
            </a:extLst>
          </p:cNvPr>
          <p:cNvSpPr/>
          <p:nvPr userDrawn="1"/>
        </p:nvSpPr>
        <p:spPr>
          <a:xfrm>
            <a:off x="8127602" y="0"/>
            <a:ext cx="40643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3" name="Title 2">
            <a:extLst>
              <a:ext uri="{FF2B5EF4-FFF2-40B4-BE49-F238E27FC236}">
                <a16:creationId xmlns:a16="http://schemas.microsoft.com/office/drawing/2014/main" id="{C22F3776-3D2C-A222-540D-0903BB38AA94}"/>
              </a:ext>
            </a:extLst>
          </p:cNvPr>
          <p:cNvSpPr>
            <a:spLocks noGrp="1"/>
          </p:cNvSpPr>
          <p:nvPr>
            <p:ph type="title" hasCustomPrompt="1"/>
          </p:nvPr>
        </p:nvSpPr>
        <p:spPr>
          <a:xfrm>
            <a:off x="515938" y="628016"/>
            <a:ext cx="7097314" cy="647700"/>
          </a:xfrm>
        </p:spPr>
        <p:txBody>
          <a:bodyPr/>
          <a:lstStyle>
            <a:lvl1pPr>
              <a:lnSpc>
                <a:spcPct val="85000"/>
              </a:lnSpc>
              <a:defRPr>
                <a:solidFill>
                  <a:schemeClr val="accent1"/>
                </a:solidFill>
              </a:defRPr>
            </a:lvl1pPr>
          </a:lstStyle>
          <a:p>
            <a:r>
              <a:rPr lang="en-US"/>
              <a:t>2/1 Title + Content</a:t>
            </a:r>
            <a:br>
              <a:rPr lang="en-US"/>
            </a:br>
            <a:r>
              <a:rPr lang="en-US"/>
              <a:t>2 lines maximum</a:t>
            </a:r>
          </a:p>
        </p:txBody>
      </p:sp>
      <p:sp>
        <p:nvSpPr>
          <p:cNvPr id="2" name="Footer Placeholder 1">
            <a:extLst>
              <a:ext uri="{FF2B5EF4-FFF2-40B4-BE49-F238E27FC236}">
                <a16:creationId xmlns:a16="http://schemas.microsoft.com/office/drawing/2014/main" id="{C1603945-6AF6-41EC-96CD-6345DBC93FB5}"/>
              </a:ext>
            </a:extLst>
          </p:cNvPr>
          <p:cNvSpPr>
            <a:spLocks noGrp="1"/>
          </p:cNvSpPr>
          <p:nvPr>
            <p:ph type="ftr" sz="quarter" idx="10"/>
          </p:nvPr>
        </p:nvSpPr>
        <p:spPr>
          <a:xfrm>
            <a:off x="515938" y="6396925"/>
            <a:ext cx="7097313" cy="118174"/>
          </a:xfrm>
        </p:spPr>
        <p:txBody>
          <a:bodyPr/>
          <a:lstStyle>
            <a:lvl1pPr>
              <a:defRPr>
                <a:solidFill>
                  <a:schemeClr val="accent6">
                    <a:lumMod val="50000"/>
                  </a:schemeClr>
                </a:solidFill>
              </a:defRPr>
            </a:lvl1pPr>
          </a:lstStyle>
          <a:p>
            <a:endParaRPr lang="en-CA"/>
          </a:p>
        </p:txBody>
      </p:sp>
      <p:sp>
        <p:nvSpPr>
          <p:cNvPr id="4" name="Text Placeholder 3">
            <a:extLst>
              <a:ext uri="{FF2B5EF4-FFF2-40B4-BE49-F238E27FC236}">
                <a16:creationId xmlns:a16="http://schemas.microsoft.com/office/drawing/2014/main" id="{8C4674D7-0943-3D3A-3399-801B35B01C98}"/>
              </a:ext>
            </a:extLst>
          </p:cNvPr>
          <p:cNvSpPr>
            <a:spLocks noGrp="1"/>
          </p:cNvSpPr>
          <p:nvPr>
            <p:ph idx="1" hasCustomPrompt="1"/>
          </p:nvPr>
        </p:nvSpPr>
        <p:spPr>
          <a:xfrm>
            <a:off x="515937" y="1820860"/>
            <a:ext cx="7097314" cy="4344989"/>
          </a:xfrm>
          <a:prstGeom prst="rect">
            <a:avLst/>
          </a:prstGeom>
        </p:spPr>
        <p:txBody>
          <a:bodyPr vert="horz" lIns="0" tIns="0" rIns="0" bIns="0" rtlCol="0">
            <a:noAutofit/>
          </a:body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Text Placeholder 4">
            <a:extLst>
              <a:ext uri="{FF2B5EF4-FFF2-40B4-BE49-F238E27FC236}">
                <a16:creationId xmlns:a16="http://schemas.microsoft.com/office/drawing/2014/main" id="{7E0D4A21-1870-2B85-04F6-859526FE4179}"/>
              </a:ext>
            </a:extLst>
          </p:cNvPr>
          <p:cNvSpPr>
            <a:spLocks noGrp="1"/>
          </p:cNvSpPr>
          <p:nvPr>
            <p:ph type="body" sz="quarter" idx="11" hasCustomPrompt="1"/>
          </p:nvPr>
        </p:nvSpPr>
        <p:spPr>
          <a:xfrm>
            <a:off x="515937" y="1387475"/>
            <a:ext cx="7097314" cy="233910"/>
          </a:xfrm>
        </p:spPr>
        <p:txBody>
          <a:bodyPr wrap="square">
            <a:spAutoFit/>
          </a:bodyPr>
          <a:lstStyle>
            <a:lvl1pPr marL="0" indent="0">
              <a:buNone/>
              <a:defRPr lang="en-US" sz="1600" kern="1200" dirty="0">
                <a:solidFill>
                  <a:schemeClr val="dk1"/>
                </a:solidFill>
                <a:latin typeface="+mn-lt"/>
                <a:ea typeface="+mn-ea"/>
                <a:cs typeface="+mn-cs"/>
              </a:defRPr>
            </a:lvl1pPr>
          </a:lstStyle>
          <a:p>
            <a:pPr lvl="0"/>
            <a:r>
              <a:rPr lang="en-US" err="1"/>
              <a:t>Subheader</a:t>
            </a:r>
            <a:endParaRPr lang="en-US"/>
          </a:p>
        </p:txBody>
      </p:sp>
      <p:sp>
        <p:nvSpPr>
          <p:cNvPr id="6" name="TextBox 5">
            <a:extLst>
              <a:ext uri="{FF2B5EF4-FFF2-40B4-BE49-F238E27FC236}">
                <a16:creationId xmlns:a16="http://schemas.microsoft.com/office/drawing/2014/main" id="{453F3C8D-5FC0-8926-D525-14F58F1CD34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l"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7" name="TextBox 6">
            <a:extLst>
              <a:ext uri="{FF2B5EF4-FFF2-40B4-BE49-F238E27FC236}">
                <a16:creationId xmlns:a16="http://schemas.microsoft.com/office/drawing/2014/main" id="{B8D9ACE2-2765-F3B0-D6F0-6EEB06E3BF04}"/>
              </a:ext>
            </a:extLst>
          </p:cNvPr>
          <p:cNvSpPr txBox="1"/>
          <p:nvPr userDrawn="1"/>
        </p:nvSpPr>
        <p:spPr>
          <a:xfrm>
            <a:off x="8640762" y="6279571"/>
            <a:ext cx="2897862"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bg1"/>
                </a:solidFill>
                <a:latin typeface="+mn-lt"/>
                <a:ea typeface="+mn-ea"/>
                <a:cs typeface="+mn-cs"/>
              </a:rPr>
              <a:t>Confidential – Qualcomm Technologies, Inc. and/or its affiliated companies – May Contain Trade Secrets</a:t>
            </a:r>
          </a:p>
        </p:txBody>
      </p:sp>
      <p:sp>
        <p:nvSpPr>
          <p:cNvPr id="12" name="Content Placeholder 5">
            <a:extLst>
              <a:ext uri="{FF2B5EF4-FFF2-40B4-BE49-F238E27FC236}">
                <a16:creationId xmlns:a16="http://schemas.microsoft.com/office/drawing/2014/main" id="{6ED21770-A267-5772-4EFF-0944DDD34920}"/>
              </a:ext>
            </a:extLst>
          </p:cNvPr>
          <p:cNvSpPr txBox="1">
            <a:spLocks/>
          </p:cNvSpPr>
          <p:nvPr userDrawn="1"/>
        </p:nvSpPr>
        <p:spPr>
          <a:xfrm>
            <a:off x="6611938" y="1820860"/>
            <a:ext cx="5065712" cy="4344989"/>
          </a:xfrm>
          <a:prstGeom prst="rect">
            <a:avLst/>
          </a:prstGeom>
        </p:spPr>
        <p:txBody>
          <a:bodyPr vert="horz" lIns="0" tIns="0" rIns="0" bIns="0" rtlCol="0">
            <a:noAutofit/>
          </a:bodyPr>
          <a:lst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200" kern="1200" baseline="0">
                <a:solidFill>
                  <a:schemeClr val="tx2"/>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US"/>
          </a:p>
        </p:txBody>
      </p:sp>
      <p:sp>
        <p:nvSpPr>
          <p:cNvPr id="13" name="Text Placeholder 6">
            <a:extLst>
              <a:ext uri="{FF2B5EF4-FFF2-40B4-BE49-F238E27FC236}">
                <a16:creationId xmlns:a16="http://schemas.microsoft.com/office/drawing/2014/main" id="{76E4617A-E4E0-90D8-EBDE-4EE5196FA4F2}"/>
              </a:ext>
            </a:extLst>
          </p:cNvPr>
          <p:cNvSpPr txBox="1">
            <a:spLocks/>
          </p:cNvSpPr>
          <p:nvPr userDrawn="1"/>
        </p:nvSpPr>
        <p:spPr>
          <a:xfrm>
            <a:off x="6611939" y="1387475"/>
            <a:ext cx="5065712" cy="233910"/>
          </a:xfrm>
          <a:prstGeom prst="rect">
            <a:avLst/>
          </a:prstGeom>
        </p:spPr>
        <p:txBody>
          <a:bodyPr vert="horz" lIns="0" tIns="0" rIns="0" bIns="0" rtlCol="0">
            <a:spAutoFit/>
          </a:bodyPr>
          <a:lstStyle>
            <a:lvl1pPr marL="0" indent="0" algn="l" defTabSz="914400" rtl="0" eaLnBrk="1" latinLnBrk="0" hangingPunct="1">
              <a:lnSpc>
                <a:spcPct val="95000"/>
              </a:lnSpc>
              <a:spcBef>
                <a:spcPts val="900"/>
              </a:spcBef>
              <a:spcAft>
                <a:spcPts val="300"/>
              </a:spcAft>
              <a:buClrTx/>
              <a:buFont typeface="Arial" panose="020B0604020202020204" pitchFamily="34" charset="0"/>
              <a:buNone/>
              <a:defRPr lang="en-US" sz="1600" kern="1200" baseline="0" dirty="0">
                <a:solidFill>
                  <a:schemeClr val="dk1"/>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CA"/>
          </a:p>
        </p:txBody>
      </p:sp>
      <p:sp>
        <p:nvSpPr>
          <p:cNvPr id="16" name="Text Placeholder 15">
            <a:extLst>
              <a:ext uri="{FF2B5EF4-FFF2-40B4-BE49-F238E27FC236}">
                <a16:creationId xmlns:a16="http://schemas.microsoft.com/office/drawing/2014/main" id="{29ED1B69-998A-60D1-325D-1412D1F5E143}"/>
              </a:ext>
            </a:extLst>
          </p:cNvPr>
          <p:cNvSpPr>
            <a:spLocks noGrp="1"/>
          </p:cNvSpPr>
          <p:nvPr>
            <p:ph type="body" sz="quarter" idx="12" hasCustomPrompt="1"/>
          </p:nvPr>
        </p:nvSpPr>
        <p:spPr>
          <a:xfrm>
            <a:off x="8640762" y="628017"/>
            <a:ext cx="3036373" cy="647699"/>
          </a:xfrm>
        </p:spPr>
        <p:txBody>
          <a:bodyPr>
            <a:noAutofit/>
          </a:bodyPr>
          <a:lstStyle>
            <a:lvl1pPr marL="0" indent="0" algn="l" defTabSz="914400" rtl="0" eaLnBrk="1" latinLnBrk="0" hangingPunct="1">
              <a:lnSpc>
                <a:spcPct val="85000"/>
              </a:lnSpc>
              <a:spcBef>
                <a:spcPct val="0"/>
              </a:spcBef>
              <a:buNone/>
              <a:defRPr lang="en-US" sz="2800" kern="2000" spc="-50" baseline="0" dirty="0">
                <a:solidFill>
                  <a:schemeClr val="bg1"/>
                </a:solidFill>
                <a:latin typeface="+mj-lt"/>
                <a:ea typeface="+mj-ea"/>
                <a:cs typeface="+mj-cs"/>
              </a:defRPr>
            </a:lvl1pPr>
          </a:lstStyle>
          <a:p>
            <a:pPr lvl="0"/>
            <a:r>
              <a:rPr lang="en-US"/>
              <a:t>2/1 Title + Content 2 lines maximum</a:t>
            </a:r>
          </a:p>
        </p:txBody>
      </p:sp>
      <p:sp>
        <p:nvSpPr>
          <p:cNvPr id="17" name="Text Placeholder 3">
            <a:extLst>
              <a:ext uri="{FF2B5EF4-FFF2-40B4-BE49-F238E27FC236}">
                <a16:creationId xmlns:a16="http://schemas.microsoft.com/office/drawing/2014/main" id="{FF4B56A6-904F-8642-543E-EAFA3FD79532}"/>
              </a:ext>
            </a:extLst>
          </p:cNvPr>
          <p:cNvSpPr>
            <a:spLocks noGrp="1"/>
          </p:cNvSpPr>
          <p:nvPr>
            <p:ph idx="13" hasCustomPrompt="1"/>
          </p:nvPr>
        </p:nvSpPr>
        <p:spPr>
          <a:xfrm>
            <a:off x="8640763" y="1820860"/>
            <a:ext cx="3036373" cy="4344989"/>
          </a:xfrm>
          <a:prstGeom prst="rect">
            <a:avLst/>
          </a:prstGeom>
        </p:spPr>
        <p:txBody>
          <a:bodyPr vert="horz" lIns="0" tIns="0" rIns="0" bIns="0" rtlCol="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18" name="Text Placeholder 4">
            <a:extLst>
              <a:ext uri="{FF2B5EF4-FFF2-40B4-BE49-F238E27FC236}">
                <a16:creationId xmlns:a16="http://schemas.microsoft.com/office/drawing/2014/main" id="{2579E407-0D27-083D-EA02-25085D9B7802}"/>
              </a:ext>
            </a:extLst>
          </p:cNvPr>
          <p:cNvSpPr>
            <a:spLocks noGrp="1"/>
          </p:cNvSpPr>
          <p:nvPr>
            <p:ph type="body" sz="quarter" idx="14" hasCustomPrompt="1"/>
          </p:nvPr>
        </p:nvSpPr>
        <p:spPr>
          <a:xfrm>
            <a:off x="8640763" y="1387475"/>
            <a:ext cx="3036373" cy="233910"/>
          </a:xfrm>
        </p:spPr>
        <p:txBody>
          <a:bodyPr wrap="square">
            <a:spAutoFit/>
          </a:bodyPr>
          <a:lstStyle>
            <a:lvl1pPr marL="0" indent="0">
              <a:buNone/>
              <a:defRPr lang="en-US" sz="1600" kern="1200" dirty="0">
                <a:solidFill>
                  <a:schemeClr val="bg1"/>
                </a:solidFill>
                <a:latin typeface="+mn-lt"/>
                <a:ea typeface="+mn-ea"/>
                <a:cs typeface="+mn-cs"/>
              </a:defRPr>
            </a:lvl1pPr>
          </a:lstStyle>
          <a:p>
            <a:pPr lvl="0"/>
            <a:r>
              <a:rPr lang="en-US" err="1"/>
              <a:t>Subheader</a:t>
            </a:r>
            <a:endParaRPr lang="en-US"/>
          </a:p>
        </p:txBody>
      </p:sp>
    </p:spTree>
    <p:extLst>
      <p:ext uri="{BB962C8B-B14F-4D97-AF65-F5344CB8AC3E}">
        <p14:creationId xmlns:p14="http://schemas.microsoft.com/office/powerpoint/2010/main" val="34908380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800">
          <p15:clr>
            <a:srgbClr val="FBAE40"/>
          </p15:clr>
        </p15:guide>
        <p15:guide id="2" pos="5443">
          <p15:clr>
            <a:srgbClr val="FBAE40"/>
          </p15:clr>
        </p15:guide>
        <p15:guide id="3" pos="5122">
          <p15:clr>
            <a:srgbClr val="FBAE4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Blank_Grey">
    <p:bg>
      <p:bgPr>
        <a:solidFill>
          <a:srgbClr val="EFF1F5"/>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38A5DA2-E1FA-00EF-0AFD-DE21046BAF6B}"/>
              </a:ext>
            </a:extLst>
          </p:cNvPr>
          <p:cNvSpPr>
            <a:spLocks noGrp="1"/>
          </p:cNvSpPr>
          <p:nvPr>
            <p:ph type="ftr" sz="quarter" idx="10"/>
          </p:nvPr>
        </p:nvSpPr>
        <p:spPr/>
        <p:txBody>
          <a:bodyPr/>
          <a:lstStyle>
            <a:lvl1pPr>
              <a:defRPr>
                <a:solidFill>
                  <a:schemeClr val="accent6">
                    <a:lumMod val="50000"/>
                  </a:schemeClr>
                </a:solidFill>
              </a:defRPr>
            </a:lvl1pPr>
          </a:lstStyle>
          <a:p>
            <a:endParaRPr lang="en-CA"/>
          </a:p>
        </p:txBody>
      </p:sp>
      <p:sp>
        <p:nvSpPr>
          <p:cNvPr id="3" name="TextBox 2">
            <a:extLst>
              <a:ext uri="{FF2B5EF4-FFF2-40B4-BE49-F238E27FC236}">
                <a16:creationId xmlns:a16="http://schemas.microsoft.com/office/drawing/2014/main" id="{7B756E7D-68E6-A6E1-2CB2-40D99C8F1CAA}"/>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
        <p:nvSpPr>
          <p:cNvPr id="4" name="TextBox 3">
            <a:extLst>
              <a:ext uri="{FF2B5EF4-FFF2-40B4-BE49-F238E27FC236}">
                <a16:creationId xmlns:a16="http://schemas.microsoft.com/office/drawing/2014/main" id="{12D9A902-6CA1-0255-3256-D2D0596CA794}"/>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accent6">
                    <a:lumMod val="50000"/>
                  </a:schemeClr>
                </a:solidFill>
                <a:latin typeface="+mn-lt"/>
                <a:ea typeface="+mn-ea"/>
                <a:cs typeface="+mn-cs"/>
              </a:rPr>
              <a:t>Confidential – Qualcomm Technologies, Inc. and/or its affiliated companies – May Contain Trade Secrets</a:t>
            </a:r>
          </a:p>
        </p:txBody>
      </p:sp>
    </p:spTree>
    <p:extLst>
      <p:ext uri="{BB962C8B-B14F-4D97-AF65-F5344CB8AC3E}">
        <p14:creationId xmlns:p14="http://schemas.microsoft.com/office/powerpoint/2010/main" val="21804077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F36D16B0-3ADE-DD47-83CE-1305D23E9A61}"/>
              </a:ext>
            </a:extLst>
          </p:cNvPr>
          <p:cNvSpPr>
            <a:spLocks noGrp="1"/>
          </p:cNvSpPr>
          <p:nvPr>
            <p:ph type="ftr" sz="quarter" idx="10"/>
          </p:nvPr>
        </p:nvSpPr>
        <p:spPr>
          <a:xfrm>
            <a:off x="495299" y="6532895"/>
            <a:ext cx="5943600" cy="118174"/>
          </a:xfrm>
        </p:spPr>
        <p:txBody>
          <a:bodyPr/>
          <a:lstStyle>
            <a:lvl1pPr>
              <a:defRPr>
                <a:solidFill>
                  <a:schemeClr val="accent5">
                    <a:lumMod val="60000"/>
                    <a:lumOff val="40000"/>
                  </a:schemeClr>
                </a:solidFill>
              </a:defRPr>
            </a:lvl1pPr>
          </a:lstStyle>
          <a:p>
            <a:endParaRPr lang="en-US"/>
          </a:p>
        </p:txBody>
      </p:sp>
      <p:sp>
        <p:nvSpPr>
          <p:cNvPr id="7" name="Title 1">
            <a:extLst>
              <a:ext uri="{FF2B5EF4-FFF2-40B4-BE49-F238E27FC236}">
                <a16:creationId xmlns:a16="http://schemas.microsoft.com/office/drawing/2014/main" id="{F56B218C-0241-074D-BD90-27E552E71C98}"/>
              </a:ext>
            </a:extLst>
          </p:cNvPr>
          <p:cNvSpPr>
            <a:spLocks noGrp="1"/>
          </p:cNvSpPr>
          <p:nvPr>
            <p:ph type="title"/>
          </p:nvPr>
        </p:nvSpPr>
        <p:spPr>
          <a:xfrm>
            <a:off x="495300" y="646771"/>
            <a:ext cx="11187112" cy="357832"/>
          </a:xfrm>
        </p:spPr>
        <p:txBody>
          <a:bodyPr/>
          <a:lstStyle/>
          <a:p>
            <a:r>
              <a:rPr lang="en-US"/>
              <a:t>Click to edit Master title style</a:t>
            </a:r>
          </a:p>
        </p:txBody>
      </p:sp>
      <p:sp>
        <p:nvSpPr>
          <p:cNvPr id="8" name="Content Placeholder 4">
            <a:extLst>
              <a:ext uri="{FF2B5EF4-FFF2-40B4-BE49-F238E27FC236}">
                <a16:creationId xmlns:a16="http://schemas.microsoft.com/office/drawing/2014/main" id="{DB853B50-E269-DF43-AAE9-523798C62499}"/>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4A2A4FE0-4282-C34E-A8FD-CAE319C06BC6}"/>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7737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endParaRPr lang="en-US" dirty="0"/>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2">
            <a:extLst>
              <a:ext uri="{FF2B5EF4-FFF2-40B4-BE49-F238E27FC236}">
                <a16:creationId xmlns:a16="http://schemas.microsoft.com/office/drawing/2014/main" id="{B4AC2C1E-BA0E-DC40-8740-4C7EC419416D}"/>
              </a:ext>
            </a:extLst>
          </p:cNvPr>
          <p:cNvSpPr>
            <a:spLocks noGrp="1"/>
          </p:cNvSpPr>
          <p:nvPr>
            <p:ph type="ftr" sz="quarter" idx="10"/>
          </p:nvPr>
        </p:nvSpPr>
        <p:spPr>
          <a:xfrm>
            <a:off x="495299" y="6532895"/>
            <a:ext cx="5943600"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endParaRPr lang="en-US" dirty="0"/>
          </a:p>
        </p:txBody>
      </p:sp>
    </p:spTree>
    <p:extLst>
      <p:ext uri="{BB962C8B-B14F-4D97-AF65-F5344CB8AC3E}">
        <p14:creationId xmlns:p14="http://schemas.microsoft.com/office/powerpoint/2010/main" val="379495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7" name="Footer Placeholder 2">
            <a:extLst>
              <a:ext uri="{FF2B5EF4-FFF2-40B4-BE49-F238E27FC236}">
                <a16:creationId xmlns:a16="http://schemas.microsoft.com/office/drawing/2014/main" id="{F6C18923-35DB-3B4A-861B-A5445F6BE6DD}"/>
              </a:ext>
            </a:extLst>
          </p:cNvPr>
          <p:cNvSpPr>
            <a:spLocks noGrp="1"/>
          </p:cNvSpPr>
          <p:nvPr>
            <p:ph type="ftr" sz="quarter" idx="3"/>
          </p:nvPr>
        </p:nvSpPr>
        <p:spPr>
          <a:xfrm>
            <a:off x="495299" y="6532895"/>
            <a:ext cx="5943600"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endParaRPr lang="en-US" dirty="0"/>
          </a:p>
        </p:txBody>
      </p:sp>
    </p:spTree>
    <p:extLst>
      <p:ext uri="{BB962C8B-B14F-4D97-AF65-F5344CB8AC3E}">
        <p14:creationId xmlns:p14="http://schemas.microsoft.com/office/powerpoint/2010/main" val="276749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2"/>
          <p:cNvSpPr>
            <a:spLocks noGrp="1"/>
          </p:cNvSpPr>
          <p:nvPr>
            <p:ph type="body" idx="10"/>
          </p:nvPr>
        </p:nvSpPr>
        <p:spPr>
          <a:xfrm>
            <a:off x="479793" y="1132232"/>
            <a:ext cx="11202619" cy="431657"/>
          </a:xfrm>
          <a:prstGeom prst="rect">
            <a:avLst/>
          </a:prstGeom>
        </p:spPr>
        <p:txBody>
          <a:bodyPr anchor="t">
            <a:noAutofit/>
          </a:bodyPr>
          <a:lstStyle>
            <a:lvl1pPr marL="0" indent="0">
              <a:lnSpc>
                <a:spcPct val="83000"/>
              </a:lnSpc>
              <a:buNone/>
              <a:defRPr lang="en-US" sz="2400" b="0" kern="1200" baseline="0" dirty="0" smtClean="0">
                <a:solidFill>
                  <a:schemeClr val="accent4">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83000"/>
              </a:lnSpc>
              <a:spcBef>
                <a:spcPts val="1800"/>
              </a:spcBef>
              <a:buFont typeface="Tahoma" panose="020B0604030504040204" pitchFamily="34" charset="0"/>
              <a:buNone/>
            </a:pPr>
            <a:r>
              <a:rPr lang="en-US"/>
              <a:t>Click to edit Master text styles</a:t>
            </a:r>
          </a:p>
        </p:txBody>
      </p:sp>
      <p:sp>
        <p:nvSpPr>
          <p:cNvPr id="7" name="Footer Placeholder 4"/>
          <p:cNvSpPr>
            <a:spLocks noGrp="1"/>
          </p:cNvSpPr>
          <p:nvPr>
            <p:ph type="ftr" sz="quarter" idx="3"/>
          </p:nvPr>
        </p:nvSpPr>
        <p:spPr>
          <a:xfrm>
            <a:off x="494189" y="6536104"/>
            <a:ext cx="10223342" cy="138243"/>
          </a:xfrm>
          <a:prstGeom prst="rect">
            <a:avLst/>
          </a:prstGeom>
        </p:spPr>
        <p:txBody>
          <a:bodyPr vert="horz" wrap="square" lIns="0" tIns="0" rIns="0" bIns="0" rtlCol="0" anchor="b">
            <a:noAutofit/>
          </a:bodyPr>
          <a:lstStyle>
            <a:lvl1pPr algn="l">
              <a:lnSpc>
                <a:spcPct val="125000"/>
              </a:lnSpc>
              <a:defRPr sz="800">
                <a:solidFill>
                  <a:schemeClr val="tx1">
                    <a:tint val="75000"/>
                  </a:schemeClr>
                </a:solidFill>
              </a:defRPr>
            </a:lvl1pPr>
          </a:lstStyle>
          <a:p>
            <a:endParaRPr lang="en-US">
              <a:solidFill>
                <a:prstClr val="black">
                  <a:tint val="75000"/>
                </a:prstClr>
              </a:solidFill>
            </a:endParaRPr>
          </a:p>
        </p:txBody>
      </p:sp>
    </p:spTree>
    <p:extLst>
      <p:ext uri="{BB962C8B-B14F-4D97-AF65-F5344CB8AC3E}">
        <p14:creationId xmlns:p14="http://schemas.microsoft.com/office/powerpoint/2010/main" val="154289068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cSld name="Blank">
    <p:bg>
      <p:bgRef idx="1001">
        <a:schemeClr val="bg1"/>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73A82B1-9D62-1C4E-B746-7DA06EE0EAE7}"/>
              </a:ext>
            </a:extLst>
          </p:cNvPr>
          <p:cNvSpPr>
            <a:spLocks noGrp="1"/>
          </p:cNvSpPr>
          <p:nvPr>
            <p:ph type="ftr" sz="quarter" idx="11"/>
          </p:nvPr>
        </p:nvSpPr>
        <p:spPr/>
        <p:txBody>
          <a:bodyPr/>
          <a:lstStyle/>
          <a:p>
            <a:endParaRPr lang="en-US"/>
          </a:p>
        </p:txBody>
      </p:sp>
      <p:sp>
        <p:nvSpPr>
          <p:cNvPr id="5" name="Slide Number Placeholder 5">
            <a:extLst>
              <a:ext uri="{FF2B5EF4-FFF2-40B4-BE49-F238E27FC236}">
                <a16:creationId xmlns:a16="http://schemas.microsoft.com/office/drawing/2014/main" id="{9B1EEEA8-2C60-CD64-725B-B2F8197E4B23}"/>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1">
                    <a:lumMod val="60000"/>
                    <a:lumOff val="40000"/>
                  </a:schemeClr>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Tree>
    <p:extLst>
      <p:ext uri="{BB962C8B-B14F-4D97-AF65-F5344CB8AC3E}">
        <p14:creationId xmlns:p14="http://schemas.microsoft.com/office/powerpoint/2010/main" val="1016345376"/>
      </p:ext>
    </p:extLst>
  </p:cSld>
  <p:clrMapOvr>
    <a:overrideClrMapping bg1="lt1" tx1="dk1" bg2="lt2" tx2="dk2" accent1="accent1" accent2="accent2" accent3="accent3" accent4="accent4" accent5="accent5" accent6="accent6" hlink="hlink" folHlink="folHlink"/>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3C6CC810-8AE6-0546-A0FC-DB7D2235F0EB}" type="slidenum">
              <a:rPr lang="en-US" smtClean="0"/>
              <a:t>‹#›</a:t>
            </a:fld>
            <a:endParaRPr lang="en-US" dirty="0"/>
          </a:p>
        </p:txBody>
      </p:sp>
      <p:sp>
        <p:nvSpPr>
          <p:cNvPr id="7" name="Rectangle 2"/>
          <p:cNvSpPr>
            <a:spLocks noGrp="1" noChangeArrowheads="1"/>
          </p:cNvSpPr>
          <p:nvPr>
            <p:ph type="title"/>
          </p:nvPr>
        </p:nvSpPr>
        <p:spPr bwMode="auto">
          <a:xfrm>
            <a:off x="609600" y="243840"/>
            <a:ext cx="10972800" cy="1097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
        <p:nvSpPr>
          <p:cNvPr id="6" name="Rectangle 3"/>
          <p:cNvSpPr>
            <a:spLocks noGrp="1" noChangeArrowheads="1"/>
          </p:cNvSpPr>
          <p:nvPr>
            <p:ph idx="1"/>
          </p:nvPr>
        </p:nvSpPr>
        <p:spPr bwMode="auto">
          <a:xfrm>
            <a:off x="609600" y="1463040"/>
            <a:ext cx="10972800" cy="48107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sym typeface="Arial" pitchFamily="34" charset="0"/>
              </a:rPr>
              <a:t>Edit Master text styles</a:t>
            </a:r>
          </a:p>
          <a:p>
            <a:pPr lvl="1"/>
            <a:r>
              <a:rPr lang="en-US" dirty="0">
                <a:sym typeface="Arial" pitchFamily="34" charset="0"/>
              </a:rPr>
              <a:t>Second level</a:t>
            </a:r>
          </a:p>
          <a:p>
            <a:pPr lvl="2"/>
            <a:r>
              <a:rPr lang="en-US" dirty="0">
                <a:sym typeface="Arial" pitchFamily="34" charset="0"/>
              </a:rPr>
              <a:t>Third level</a:t>
            </a:r>
          </a:p>
          <a:p>
            <a:pPr lvl="3"/>
            <a:r>
              <a:rPr lang="en-US" dirty="0">
                <a:sym typeface="Arial" pitchFamily="34" charset="0"/>
              </a:rPr>
              <a:t>Fourth level</a:t>
            </a:r>
          </a:p>
        </p:txBody>
      </p:sp>
    </p:spTree>
    <p:extLst>
      <p:ext uri="{BB962C8B-B14F-4D97-AF65-F5344CB8AC3E}">
        <p14:creationId xmlns:p14="http://schemas.microsoft.com/office/powerpoint/2010/main" val="2670493919"/>
      </p:ext>
    </p:extLst>
  </p:cSld>
  <p:clrMapOvr>
    <a:masterClrMapping/>
  </p:clrMapOvr>
  <p:transition spd="slow">
    <p:wipe dir="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le and Content Dark">
    <p:bg>
      <p:bgPr>
        <a:solidFill>
          <a:schemeClr val="accent2"/>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lvl1pPr>
              <a:defRPr>
                <a:solidFill>
                  <a:schemeClr val="bg1"/>
                </a:solidFill>
              </a:defRPr>
            </a:lvl1pPr>
          </a:lstStyle>
          <a:p>
            <a:fld id="{3C6CC810-8AE6-0546-A0FC-DB7D2235F0EB}" type="slidenum">
              <a:rPr lang="en-US" smtClean="0"/>
              <a:pPr/>
              <a:t>‹#›</a:t>
            </a:fld>
            <a:endParaRPr lang="en-US" dirty="0"/>
          </a:p>
        </p:txBody>
      </p:sp>
      <p:sp>
        <p:nvSpPr>
          <p:cNvPr id="7" name="Rectangle 2"/>
          <p:cNvSpPr>
            <a:spLocks noGrp="1" noChangeArrowheads="1"/>
          </p:cNvSpPr>
          <p:nvPr>
            <p:ph type="title"/>
          </p:nvPr>
        </p:nvSpPr>
        <p:spPr bwMode="auto">
          <a:xfrm>
            <a:off x="609600" y="243840"/>
            <a:ext cx="10972800" cy="1097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a:solidFill>
                  <a:schemeClr val="bg1"/>
                </a:solidFill>
              </a:defRPr>
            </a:lvl1pPr>
          </a:lstStyle>
          <a:p>
            <a:pPr lvl="0"/>
            <a:r>
              <a:rPr lang="en-US">
                <a:sym typeface="Arial" pitchFamily="34" charset="0"/>
              </a:rPr>
              <a:t>Click to edit Master title style</a:t>
            </a:r>
            <a:endParaRPr lang="en-US" dirty="0">
              <a:sym typeface="Arial" pitchFamily="34" charset="0"/>
            </a:endParaRPr>
          </a:p>
        </p:txBody>
      </p:sp>
      <p:sp>
        <p:nvSpPr>
          <p:cNvPr id="6" name="Rectangle 3"/>
          <p:cNvSpPr>
            <a:spLocks noGrp="1" noChangeArrowheads="1"/>
          </p:cNvSpPr>
          <p:nvPr>
            <p:ph idx="1"/>
          </p:nvPr>
        </p:nvSpPr>
        <p:spPr bwMode="auto">
          <a:xfrm>
            <a:off x="609600" y="1463040"/>
            <a:ext cx="10972800" cy="48107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en-US">
                <a:sym typeface="Arial" pitchFamily="34" charset="0"/>
              </a:rPr>
              <a:t>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p:txBody>
      </p:sp>
    </p:spTree>
    <p:extLst>
      <p:ext uri="{BB962C8B-B14F-4D97-AF65-F5344CB8AC3E}">
        <p14:creationId xmlns:p14="http://schemas.microsoft.com/office/powerpoint/2010/main" val="3067002797"/>
      </p:ext>
    </p:extLst>
  </p:cSld>
  <p:clrMapOvr>
    <a:masterClrMapping/>
  </p:clrMapOvr>
  <p:transition spd="slow">
    <p:wipe dir="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and Sub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609600" y="1092197"/>
            <a:ext cx="10972800" cy="365760"/>
          </a:xfrm>
        </p:spPr>
        <p:txBody>
          <a:bodyPr tIns="36000" bIns="36000" anchor="ctr" anchorCtr="0">
            <a:normAutofit/>
          </a:bodyPr>
          <a:lstStyle>
            <a:lvl1pPr marL="2380" indent="0">
              <a:buNone/>
              <a:defRPr sz="2400">
                <a:solidFill>
                  <a:schemeClr val="accent2"/>
                </a:solidFill>
              </a:defRPr>
            </a:lvl1pPr>
          </a:lstStyle>
          <a:p>
            <a:pPr lvl="0"/>
            <a:r>
              <a:rPr lang="en-US" dirty="0"/>
              <a:t>Edit Master text styles</a:t>
            </a:r>
          </a:p>
        </p:txBody>
      </p:sp>
      <p:sp>
        <p:nvSpPr>
          <p:cNvPr id="4" name="Slide Number Placeholder 3"/>
          <p:cNvSpPr>
            <a:spLocks noGrp="1"/>
          </p:cNvSpPr>
          <p:nvPr>
            <p:ph type="sldNum" sz="quarter" idx="14"/>
          </p:nvPr>
        </p:nvSpPr>
        <p:spPr/>
        <p:txBody>
          <a:bodyPr/>
          <a:lstStyle/>
          <a:p>
            <a:fld id="{3C6CC810-8AE6-0546-A0FC-DB7D2235F0EB}" type="slidenum">
              <a:rPr lang="en-US" smtClean="0"/>
              <a:t>‹#›</a:t>
            </a:fld>
            <a:endParaRPr lang="en-US" dirty="0"/>
          </a:p>
        </p:txBody>
      </p:sp>
      <p:sp>
        <p:nvSpPr>
          <p:cNvPr id="8" name="Rectangle 2"/>
          <p:cNvSpPr>
            <a:spLocks noGrp="1" noChangeArrowheads="1"/>
          </p:cNvSpPr>
          <p:nvPr>
            <p:ph type="title"/>
          </p:nvPr>
        </p:nvSpPr>
        <p:spPr bwMode="auto">
          <a:xfrm>
            <a:off x="609600" y="243841"/>
            <a:ext cx="10972800" cy="848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
        <p:nvSpPr>
          <p:cNvPr id="10" name="Content Placeholder 8"/>
          <p:cNvSpPr>
            <a:spLocks noGrp="1"/>
          </p:cNvSpPr>
          <p:nvPr>
            <p:ph sz="quarter" idx="15"/>
          </p:nvPr>
        </p:nvSpPr>
        <p:spPr>
          <a:xfrm>
            <a:off x="609600" y="1579877"/>
            <a:ext cx="10972800" cy="4693923"/>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0850318"/>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6" name="Freeform 8">
            <a:extLst>
              <a:ext uri="{FF2B5EF4-FFF2-40B4-BE49-F238E27FC236}">
                <a16:creationId xmlns:a16="http://schemas.microsoft.com/office/drawing/2014/main" id="{FA702086-7005-4270-9600-3E0409C7EC66}"/>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CCD3E2"/>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9" name="Text Placeholder 48">
            <a:extLst>
              <a:ext uri="{FF2B5EF4-FFF2-40B4-BE49-F238E27FC236}">
                <a16:creationId xmlns:a16="http://schemas.microsoft.com/office/drawing/2014/main" id="{2F1BD3B7-D097-CC4F-8109-2E0601867AEF}"/>
              </a:ext>
            </a:extLst>
          </p:cNvPr>
          <p:cNvSpPr>
            <a:spLocks noGrp="1"/>
          </p:cNvSpPr>
          <p:nvPr>
            <p:ph type="body" sz="quarter" idx="14" hasCustomPrompt="1"/>
          </p:nvPr>
        </p:nvSpPr>
        <p:spPr bwMode="gray">
          <a:xfrm>
            <a:off x="479626" y="5521260"/>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9" name="TextBox 8">
            <a:extLst>
              <a:ext uri="{FF2B5EF4-FFF2-40B4-BE49-F238E27FC236}">
                <a16:creationId xmlns:a16="http://schemas.microsoft.com/office/drawing/2014/main" id="{73E3A743-A15B-FB4C-BEF7-099512A606FC}"/>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6">
                    <a:lumMod val="75000"/>
                  </a:schemeClr>
                </a:solidFill>
              </a:rPr>
              <a:t>Confidential – Qualcomm Technologies, Inc. and/or its affiliated companies – May Contain Trade Secrets</a:t>
            </a:r>
          </a:p>
        </p:txBody>
      </p:sp>
      <p:sp>
        <p:nvSpPr>
          <p:cNvPr id="10" name="Text Placeholder 7">
            <a:extLst>
              <a:ext uri="{FF2B5EF4-FFF2-40B4-BE49-F238E27FC236}">
                <a16:creationId xmlns:a16="http://schemas.microsoft.com/office/drawing/2014/main" id="{EEA10B34-F7FE-E96A-53FC-8454E607F28F}"/>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11" name="Text Placeholder 7">
            <a:extLst>
              <a:ext uri="{FF2B5EF4-FFF2-40B4-BE49-F238E27FC236}">
                <a16:creationId xmlns:a16="http://schemas.microsoft.com/office/drawing/2014/main" id="{9FA6681A-B52F-DB20-A9AF-D17C702AE9CC}"/>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12" name="Text Placeholder 5">
            <a:extLst>
              <a:ext uri="{FF2B5EF4-FFF2-40B4-BE49-F238E27FC236}">
                <a16:creationId xmlns:a16="http://schemas.microsoft.com/office/drawing/2014/main" id="{06E8827C-B909-5B38-0773-12F93F19FBC9}"/>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13" name="Title 2">
            <a:extLst>
              <a:ext uri="{FF2B5EF4-FFF2-40B4-BE49-F238E27FC236}">
                <a16:creationId xmlns:a16="http://schemas.microsoft.com/office/drawing/2014/main" id="{8C8F2FB8-2E39-725C-6AA5-92378D0DB8F6}"/>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endParaRPr lang="en-US" dirty="0"/>
          </a:p>
        </p:txBody>
      </p:sp>
      <p:sp>
        <p:nvSpPr>
          <p:cNvPr id="14" name="Freeform 5">
            <a:extLst>
              <a:ext uri="{FF2B5EF4-FFF2-40B4-BE49-F238E27FC236}">
                <a16:creationId xmlns:a16="http://schemas.microsoft.com/office/drawing/2014/main" id="{D52CF34C-DCED-1EA5-780E-B511C58297B0}"/>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Tree>
    <p:extLst>
      <p:ext uri="{BB962C8B-B14F-4D97-AF65-F5344CB8AC3E}">
        <p14:creationId xmlns:p14="http://schemas.microsoft.com/office/powerpoint/2010/main" val="375829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sp>
        <p:nvSpPr>
          <p:cNvPr id="56" name="Rectangle: Rounded Corners 55">
            <a:extLst>
              <a:ext uri="{FF2B5EF4-FFF2-40B4-BE49-F238E27FC236}">
                <a16:creationId xmlns:a16="http://schemas.microsoft.com/office/drawing/2014/main" id="{9C54434D-FA64-4658-9BFD-21AB34B4189F}"/>
              </a:ext>
            </a:extLst>
          </p:cNvPr>
          <p:cNvSpPr/>
          <p:nvPr userDrawn="1"/>
        </p:nvSpPr>
        <p:spPr bwMode="gray">
          <a:xfrm>
            <a:off x="481013" y="5312740"/>
            <a:ext cx="11856130" cy="1697660"/>
          </a:xfrm>
          <a:prstGeom prst="roundRect">
            <a:avLst>
              <a:gd name="adj" fmla="val 4848"/>
            </a:avLst>
          </a:prstGeom>
          <a:solidFill>
            <a:schemeClr val="accent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endParaRPr lang="en-US" dirty="0"/>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4743" y="5607050"/>
            <a:ext cx="10926715"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34032CCB-9D02-4DA9-9379-A73762F29F44}"/>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0" name="TextBox 9">
            <a:extLst>
              <a:ext uri="{FF2B5EF4-FFF2-40B4-BE49-F238E27FC236}">
                <a16:creationId xmlns:a16="http://schemas.microsoft.com/office/drawing/2014/main" id="{2675B83E-0BE5-D244-AA83-CABD189E8C63}"/>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2">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395653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1"/>
          </p:nvPr>
        </p:nvSpPr>
        <p:spPr/>
        <p:txBody>
          <a:bodyPr/>
          <a:lstStyle/>
          <a:p>
            <a:fld id="{3C6CC810-8AE6-0546-A0FC-DB7D2235F0EB}" type="slidenum">
              <a:rPr lang="en-US" smtClean="0"/>
              <a:t>‹#›</a:t>
            </a:fld>
            <a:endParaRPr lang="en-US" dirty="0"/>
          </a:p>
        </p:txBody>
      </p:sp>
    </p:spTree>
    <p:extLst>
      <p:ext uri="{BB962C8B-B14F-4D97-AF65-F5344CB8AC3E}">
        <p14:creationId xmlns:p14="http://schemas.microsoft.com/office/powerpoint/2010/main" val="2588379888"/>
      </p:ext>
    </p:extLst>
  </p:cSld>
  <p:clrMapOvr>
    <a:masterClrMapping/>
  </p:clrMapOvr>
  <p:transition spd="slow">
    <p:wipe dir="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Slide Number Placeholder 2"/>
          <p:cNvSpPr>
            <a:spLocks noGrp="1"/>
          </p:cNvSpPr>
          <p:nvPr>
            <p:ph type="sldNum" sz="quarter" idx="14"/>
          </p:nvPr>
        </p:nvSpPr>
        <p:spPr/>
        <p:txBody>
          <a:bodyPr/>
          <a:lstStyle/>
          <a:p>
            <a:fld id="{3C6CC810-8AE6-0546-A0FC-DB7D2235F0EB}" type="slidenum">
              <a:rPr lang="en-US" smtClean="0"/>
              <a:t>‹#›</a:t>
            </a:fld>
            <a:endParaRPr lang="en-US" dirty="0"/>
          </a:p>
        </p:txBody>
      </p:sp>
      <p:sp>
        <p:nvSpPr>
          <p:cNvPr id="10" name="Text Placeholder 5"/>
          <p:cNvSpPr>
            <a:spLocks noGrp="1"/>
          </p:cNvSpPr>
          <p:nvPr>
            <p:ph type="body" sz="quarter" idx="12"/>
          </p:nvPr>
        </p:nvSpPr>
        <p:spPr>
          <a:xfrm>
            <a:off x="609600" y="1092197"/>
            <a:ext cx="10972800" cy="365760"/>
          </a:xfrm>
        </p:spPr>
        <p:txBody>
          <a:bodyPr tIns="36000" bIns="36000" anchor="ctr" anchorCtr="0">
            <a:normAutofit/>
          </a:bodyPr>
          <a:lstStyle>
            <a:lvl1pPr marL="2380" indent="0">
              <a:buNone/>
              <a:defRPr sz="2400">
                <a:solidFill>
                  <a:schemeClr val="accent2"/>
                </a:solidFill>
              </a:defRPr>
            </a:lvl1pPr>
          </a:lstStyle>
          <a:p>
            <a:pPr lvl="0"/>
            <a:r>
              <a:rPr lang="en-US"/>
              <a:t>Edit Master text styles</a:t>
            </a:r>
          </a:p>
        </p:txBody>
      </p:sp>
      <p:sp>
        <p:nvSpPr>
          <p:cNvPr id="11" name="Title 10"/>
          <p:cNvSpPr>
            <a:spLocks noGrp="1" noChangeArrowheads="1"/>
          </p:cNvSpPr>
          <p:nvPr>
            <p:ph type="title"/>
          </p:nvPr>
        </p:nvSpPr>
        <p:spPr bwMode="auto">
          <a:xfrm>
            <a:off x="609600" y="243841"/>
            <a:ext cx="10972800" cy="848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Tree>
    <p:extLst>
      <p:ext uri="{BB962C8B-B14F-4D97-AF65-F5344CB8AC3E}">
        <p14:creationId xmlns:p14="http://schemas.microsoft.com/office/powerpoint/2010/main" val="2277396770"/>
      </p:ext>
    </p:extLst>
  </p:cSld>
  <p:clrMapOvr>
    <a:masterClrMapping/>
  </p:clrMapOvr>
  <p:transition spd="slow">
    <p:wipe dir="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609600" y="1463040"/>
            <a:ext cx="5364480" cy="4810761"/>
          </a:xfrm>
        </p:spPr>
        <p:txBody>
          <a:bodyPr/>
          <a:lstStyle>
            <a:lvl1pPr>
              <a:defRPr sz="2133"/>
            </a:lvl1pPr>
            <a:lvl2pPr>
              <a:defRPr sz="1867"/>
            </a:lvl2pPr>
            <a:lvl3pPr>
              <a:defRPr sz="1600"/>
            </a:lvl3pPr>
            <a:lvl4pPr>
              <a:defRPr sz="1467"/>
            </a:lvl4pPr>
          </a:lstStyle>
          <a:p>
            <a:pPr lvl="0"/>
            <a:r>
              <a:rPr lang="en-US"/>
              <a:t>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12"/>
          </p:nvPr>
        </p:nvSpPr>
        <p:spPr>
          <a:xfrm>
            <a:off x="6217920" y="1463040"/>
            <a:ext cx="5364480" cy="4810761"/>
          </a:xfrm>
        </p:spPr>
        <p:txBody>
          <a:bodyPr/>
          <a:lstStyle>
            <a:lvl1pPr>
              <a:defRPr sz="2133"/>
            </a:lvl1pPr>
            <a:lvl2pPr>
              <a:defRPr sz="1867"/>
            </a:lvl2pPr>
            <a:lvl3pPr>
              <a:defRPr sz="1600"/>
            </a:lvl3pPr>
            <a:lvl4pPr>
              <a:defRPr sz="1467"/>
            </a:lvl4pPr>
          </a:lstStyle>
          <a:p>
            <a:pPr lvl="0"/>
            <a:r>
              <a:rPr lang="en-US"/>
              <a:t>Edit Master text styles</a:t>
            </a:r>
          </a:p>
          <a:p>
            <a:pPr lvl="1"/>
            <a:r>
              <a:rPr lang="en-US"/>
              <a:t>Second level</a:t>
            </a:r>
          </a:p>
          <a:p>
            <a:pPr lvl="2"/>
            <a:r>
              <a:rPr lang="en-US"/>
              <a:t>Third level</a:t>
            </a:r>
          </a:p>
          <a:p>
            <a:pPr lvl="3"/>
            <a:r>
              <a:rPr lang="en-US"/>
              <a:t>Fourth level</a:t>
            </a:r>
          </a:p>
        </p:txBody>
      </p:sp>
      <p:sp>
        <p:nvSpPr>
          <p:cNvPr id="9" name="Title 1"/>
          <p:cNvSpPr>
            <a:spLocks noGrp="1"/>
          </p:cNvSpPr>
          <p:nvPr>
            <p:ph type="title"/>
          </p:nvPr>
        </p:nvSpPr>
        <p:spPr>
          <a:xfrm>
            <a:off x="609600" y="243840"/>
            <a:ext cx="10972800" cy="1097280"/>
          </a:xfrm>
        </p:spPr>
        <p:txBody>
          <a:bodyPr/>
          <a:lstStyle>
            <a:lvl1pPr>
              <a:defRPr baseline="0"/>
            </a:lvl1pPr>
          </a:lstStyle>
          <a:p>
            <a:r>
              <a:rPr lang="en-US"/>
              <a:t>Click to edit Master title style</a:t>
            </a:r>
            <a:endParaRPr lang="en-US" dirty="0"/>
          </a:p>
        </p:txBody>
      </p:sp>
      <p:sp>
        <p:nvSpPr>
          <p:cNvPr id="3" name="Slide Number Placeholder 2"/>
          <p:cNvSpPr>
            <a:spLocks noGrp="1"/>
          </p:cNvSpPr>
          <p:nvPr>
            <p:ph type="sldNum" sz="quarter" idx="14"/>
          </p:nvPr>
        </p:nvSpPr>
        <p:spPr/>
        <p:txBody>
          <a:bodyPr/>
          <a:lstStyle/>
          <a:p>
            <a:fld id="{3C6CC810-8AE6-0546-A0FC-DB7D2235F0EB}" type="slidenum">
              <a:rPr lang="en-US" smtClean="0"/>
              <a:t>‹#›</a:t>
            </a:fld>
            <a:endParaRPr lang="en-US" dirty="0"/>
          </a:p>
        </p:txBody>
      </p:sp>
    </p:spTree>
    <p:extLst>
      <p:ext uri="{BB962C8B-B14F-4D97-AF65-F5344CB8AC3E}">
        <p14:creationId xmlns:p14="http://schemas.microsoft.com/office/powerpoint/2010/main" val="2230044084"/>
      </p:ext>
    </p:extLst>
  </p:cSld>
  <p:clrMapOvr>
    <a:masterClrMapping/>
  </p:clrMapOvr>
  <p:transition spd="slow">
    <p:wipe dir="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and Subtitle and 2 Column Content">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3C6CC810-8AE6-0546-A0FC-DB7D2235F0EB}" type="slidenum">
              <a:rPr lang="en-US" smtClean="0"/>
              <a:t>‹#›</a:t>
            </a:fld>
            <a:endParaRPr lang="en-US" dirty="0"/>
          </a:p>
        </p:txBody>
      </p:sp>
      <p:sp>
        <p:nvSpPr>
          <p:cNvPr id="9" name="Content Placeholder 4"/>
          <p:cNvSpPr>
            <a:spLocks noGrp="1"/>
          </p:cNvSpPr>
          <p:nvPr>
            <p:ph sz="quarter" idx="11"/>
          </p:nvPr>
        </p:nvSpPr>
        <p:spPr>
          <a:xfrm>
            <a:off x="609600" y="1579877"/>
            <a:ext cx="5364480" cy="4693923"/>
          </a:xfrm>
        </p:spPr>
        <p:txBody>
          <a:bodyPr/>
          <a:lstStyle>
            <a:lvl1pPr>
              <a:defRPr sz="2133"/>
            </a:lvl1pPr>
            <a:lvl2pPr>
              <a:defRPr sz="1867"/>
            </a:lvl2pPr>
            <a:lvl3pPr>
              <a:defRPr sz="1600"/>
            </a:lvl3pPr>
            <a:lvl4pPr>
              <a:defRPr sz="1467"/>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Content Placeholder 5"/>
          <p:cNvSpPr>
            <a:spLocks noGrp="1"/>
          </p:cNvSpPr>
          <p:nvPr>
            <p:ph sz="quarter" idx="16"/>
          </p:nvPr>
        </p:nvSpPr>
        <p:spPr>
          <a:xfrm>
            <a:off x="6217920" y="1579877"/>
            <a:ext cx="5364480" cy="4693923"/>
          </a:xfrm>
        </p:spPr>
        <p:txBody>
          <a:bodyPr/>
          <a:lstStyle>
            <a:lvl1pPr>
              <a:defRPr sz="2133"/>
            </a:lvl1pPr>
            <a:lvl2pPr>
              <a:defRPr sz="1867"/>
            </a:lvl2pPr>
            <a:lvl3pPr>
              <a:defRPr sz="1600"/>
            </a:lvl3pPr>
            <a:lvl4pPr>
              <a:defRPr sz="1467"/>
            </a:lvl4pPr>
          </a:lstStyle>
          <a:p>
            <a:pPr lvl="0"/>
            <a:r>
              <a:rPr lang="en-US"/>
              <a:t>Edit Master text styles</a:t>
            </a:r>
          </a:p>
          <a:p>
            <a:pPr lvl="1"/>
            <a:r>
              <a:rPr lang="en-US"/>
              <a:t>Second level</a:t>
            </a:r>
          </a:p>
          <a:p>
            <a:pPr lvl="2"/>
            <a:r>
              <a:rPr lang="en-US"/>
              <a:t>Third level</a:t>
            </a:r>
          </a:p>
          <a:p>
            <a:pPr lvl="3"/>
            <a:r>
              <a:rPr lang="en-US"/>
              <a:t>Fourth level</a:t>
            </a:r>
          </a:p>
        </p:txBody>
      </p:sp>
      <p:sp>
        <p:nvSpPr>
          <p:cNvPr id="14" name="Text Placeholder 5"/>
          <p:cNvSpPr>
            <a:spLocks noGrp="1"/>
          </p:cNvSpPr>
          <p:nvPr>
            <p:ph type="body" sz="quarter" idx="12"/>
          </p:nvPr>
        </p:nvSpPr>
        <p:spPr>
          <a:xfrm>
            <a:off x="609600" y="1092197"/>
            <a:ext cx="10972800" cy="365760"/>
          </a:xfrm>
        </p:spPr>
        <p:txBody>
          <a:bodyPr tIns="36000" bIns="36000" anchor="ctr" anchorCtr="0">
            <a:normAutofit/>
          </a:bodyPr>
          <a:lstStyle>
            <a:lvl1pPr marL="2380" indent="0">
              <a:buNone/>
              <a:defRPr sz="2400">
                <a:solidFill>
                  <a:schemeClr val="accent2"/>
                </a:solidFill>
              </a:defRPr>
            </a:lvl1pPr>
          </a:lstStyle>
          <a:p>
            <a:pPr lvl="0"/>
            <a:r>
              <a:rPr lang="en-US"/>
              <a:t>Edit Master text styles</a:t>
            </a:r>
          </a:p>
        </p:txBody>
      </p:sp>
      <p:sp>
        <p:nvSpPr>
          <p:cNvPr id="15" name="Title 14"/>
          <p:cNvSpPr>
            <a:spLocks noGrp="1" noChangeArrowheads="1"/>
          </p:cNvSpPr>
          <p:nvPr>
            <p:ph type="title"/>
          </p:nvPr>
        </p:nvSpPr>
        <p:spPr bwMode="auto">
          <a:xfrm>
            <a:off x="609600" y="243841"/>
            <a:ext cx="10972800" cy="848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Tree>
    <p:extLst>
      <p:ext uri="{BB962C8B-B14F-4D97-AF65-F5344CB8AC3E}">
        <p14:creationId xmlns:p14="http://schemas.microsoft.com/office/powerpoint/2010/main" val="1661127503"/>
      </p:ext>
    </p:extLst>
  </p:cSld>
  <p:clrMapOvr>
    <a:masterClrMapping/>
  </p:clrMapOvr>
  <p:transition spd="slow">
    <p:wipe dir="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3C6CC810-8AE6-0546-A0FC-DB7D2235F0EB}" type="slidenum">
              <a:rPr lang="en-US" smtClean="0"/>
              <a:t>‹#›</a:t>
            </a:fld>
            <a:endParaRPr lang="en-US" dirty="0"/>
          </a:p>
        </p:txBody>
      </p:sp>
    </p:spTree>
    <p:extLst>
      <p:ext uri="{BB962C8B-B14F-4D97-AF65-F5344CB8AC3E}">
        <p14:creationId xmlns:p14="http://schemas.microsoft.com/office/powerpoint/2010/main" val="2711714286"/>
      </p:ext>
    </p:extLst>
  </p:cSld>
  <p:clrMapOvr>
    <a:masterClrMapping/>
  </p:clrMapOvr>
  <p:transition spd="slow">
    <p:wipe dir="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237506"/>
      </p:ext>
    </p:extLst>
  </p:cSld>
  <p:clrMapOvr>
    <a:masterClrMapping/>
  </p:clrMapOvr>
  <p:transition spd="slow">
    <p:wipe dir="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Presenter Title">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609600" y="4770120"/>
            <a:ext cx="10972800" cy="487680"/>
          </a:xfrm>
        </p:spPr>
        <p:txBody>
          <a:bodyPr anchor="ctr" anchorCtr="0"/>
          <a:lstStyle>
            <a:lvl1pPr marL="2380" indent="0">
              <a:lnSpc>
                <a:spcPct val="100000"/>
              </a:lnSpc>
              <a:buNone/>
              <a:defRPr sz="1867">
                <a:latin typeface="+mj-lt"/>
              </a:defRPr>
            </a:lvl1pPr>
          </a:lstStyle>
          <a:p>
            <a:pPr lvl="0"/>
            <a:r>
              <a:rPr lang="en-US" dirty="0"/>
              <a:t>Venue and Date (if desired)</a:t>
            </a:r>
          </a:p>
        </p:txBody>
      </p:sp>
      <p:sp>
        <p:nvSpPr>
          <p:cNvPr id="8" name="Rectangle 2">
            <a:extLst>
              <a:ext uri="{FF2B5EF4-FFF2-40B4-BE49-F238E27FC236}">
                <a16:creationId xmlns:a16="http://schemas.microsoft.com/office/drawing/2014/main" id="{91929A1B-5FFB-4A44-9AF0-DD353E35B20A}"/>
              </a:ext>
            </a:extLst>
          </p:cNvPr>
          <p:cNvSpPr>
            <a:spLocks noGrp="1" noChangeArrowheads="1"/>
          </p:cNvSpPr>
          <p:nvPr>
            <p:ph type="title" hasCustomPrompt="1"/>
          </p:nvPr>
        </p:nvSpPr>
        <p:spPr bwMode="white">
          <a:xfrm>
            <a:off x="609600" y="2311401"/>
            <a:ext cx="10972800" cy="2433321"/>
          </a:xfrm>
          <a:prstGeom prst="rect">
            <a:avLst/>
          </a:prstGeom>
          <a:noFill/>
          <a:ln w="12700">
            <a:noFill/>
            <a:miter lim="800000"/>
            <a:headEnd/>
            <a:tailEnd/>
          </a:ln>
          <a:effectLst/>
        </p:spPr>
        <p:txBody>
          <a:bodyPr lIns="91440" tIns="45720" rIns="91440" bIns="0" anchor="ctr"/>
          <a:lstStyle>
            <a:lvl1pPr marL="0" indent="0" algn="l">
              <a:defRPr lang="en-US" sz="3733" i="0" kern="1200" dirty="0">
                <a:solidFill>
                  <a:schemeClr val="tx2"/>
                </a:solidFill>
                <a:latin typeface="+mj-lt"/>
                <a:ea typeface="+mn-ea"/>
                <a:cs typeface="+mn-cs"/>
                <a:sym typeface="Arial" pitchFamily="-107" charset="0"/>
              </a:defRPr>
            </a:lvl1pPr>
          </a:lstStyle>
          <a:p>
            <a:pPr lvl="0"/>
            <a:r>
              <a:rPr lang="en-US" dirty="0">
                <a:sym typeface="Arial" pitchFamily="-107" charset="0"/>
              </a:rPr>
              <a:t>Presentation Title</a:t>
            </a:r>
          </a:p>
        </p:txBody>
      </p:sp>
      <p:sp>
        <p:nvSpPr>
          <p:cNvPr id="10" name="Text Placeholder 8">
            <a:extLst>
              <a:ext uri="{FF2B5EF4-FFF2-40B4-BE49-F238E27FC236}">
                <a16:creationId xmlns:a16="http://schemas.microsoft.com/office/drawing/2014/main" id="{6BCAB346-87B1-414A-BEA0-316388484877}"/>
              </a:ext>
            </a:extLst>
          </p:cNvPr>
          <p:cNvSpPr>
            <a:spLocks noGrp="1"/>
          </p:cNvSpPr>
          <p:nvPr>
            <p:ph type="body" sz="quarter" idx="10" hasCustomPrompt="1"/>
          </p:nvPr>
        </p:nvSpPr>
        <p:spPr>
          <a:xfrm>
            <a:off x="609600" y="5257800"/>
            <a:ext cx="10972800" cy="914400"/>
          </a:xfrm>
        </p:spPr>
        <p:txBody>
          <a:bodyPr lIns="91440" tIns="45720" rIns="91440" bIns="45720" anchor="t"/>
          <a:lstStyle>
            <a:lvl1pPr marL="2380" indent="0" algn="l">
              <a:lnSpc>
                <a:spcPct val="120000"/>
              </a:lnSpc>
              <a:spcBef>
                <a:spcPts val="0"/>
              </a:spcBef>
              <a:buNone/>
              <a:defRPr lang="en-US" sz="2400" b="1" i="0" kern="1200" dirty="0" smtClean="0">
                <a:solidFill>
                  <a:schemeClr val="tx2"/>
                </a:solidFill>
                <a:latin typeface="+mj-lt"/>
                <a:ea typeface="+mn-ea"/>
                <a:cs typeface="+mn-cs"/>
                <a:sym typeface="Arial" pitchFamily="34" charset="0"/>
              </a:defRPr>
            </a:lvl1pPr>
            <a:lvl2pPr marL="257168" indent="0">
              <a:buNone/>
              <a:defRPr/>
            </a:lvl2pPr>
            <a:lvl3pPr marL="515527" indent="0">
              <a:buNone/>
              <a:defRPr/>
            </a:lvl3pPr>
            <a:lvl4pPr marL="728644" indent="0">
              <a:buNone/>
              <a:defRPr/>
            </a:lvl4pPr>
            <a:lvl5pPr marL="941760" indent="0">
              <a:buNone/>
              <a:defRPr/>
            </a:lvl5pPr>
          </a:lstStyle>
          <a:p>
            <a:pPr lvl="0"/>
            <a:r>
              <a:rPr lang="en-US" dirty="0"/>
              <a:t>Presenter Name and Title</a:t>
            </a:r>
          </a:p>
        </p:txBody>
      </p:sp>
      <p:cxnSp>
        <p:nvCxnSpPr>
          <p:cNvPr id="11" name="Straight Connector 10">
            <a:extLst>
              <a:ext uri="{FF2B5EF4-FFF2-40B4-BE49-F238E27FC236}">
                <a16:creationId xmlns:a16="http://schemas.microsoft.com/office/drawing/2014/main" id="{050B7BFF-E32F-5443-AC24-F5FD9B2145EF}"/>
              </a:ext>
            </a:extLst>
          </p:cNvPr>
          <p:cNvCxnSpPr/>
          <p:nvPr userDrawn="1"/>
        </p:nvCxnSpPr>
        <p:spPr bwMode="auto">
          <a:xfrm>
            <a:off x="609600" y="5257800"/>
            <a:ext cx="10972800" cy="0"/>
          </a:xfrm>
          <a:prstGeom prst="line">
            <a:avLst/>
          </a:prstGeom>
          <a:solidFill>
            <a:srgbClr val="0183B7"/>
          </a:solidFill>
          <a:ln w="3175" cap="flat" cmpd="sng" algn="ctr">
            <a:solidFill>
              <a:schemeClr val="tx2"/>
            </a:solidFill>
            <a:prstDash val="solid"/>
            <a:round/>
            <a:headEnd type="none" w="med" len="med"/>
            <a:tailEnd type="none" w="med" len="med"/>
          </a:ln>
          <a:effectLst/>
        </p:spPr>
      </p:cxnSp>
      <p:pic>
        <p:nvPicPr>
          <p:cNvPr id="12" name="Picture 11">
            <a:extLst>
              <a:ext uri="{FF2B5EF4-FFF2-40B4-BE49-F238E27FC236}">
                <a16:creationId xmlns:a16="http://schemas.microsoft.com/office/drawing/2014/main" id="{9CF609FE-3772-6247-AD7B-62A03B661C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5828" y="505969"/>
            <a:ext cx="4165600" cy="1468641"/>
          </a:xfrm>
          <a:prstGeom prst="rect">
            <a:avLst/>
          </a:prstGeom>
        </p:spPr>
      </p:pic>
    </p:spTree>
    <p:extLst>
      <p:ext uri="{BB962C8B-B14F-4D97-AF65-F5344CB8AC3E}">
        <p14:creationId xmlns:p14="http://schemas.microsoft.com/office/powerpoint/2010/main" val="7759278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Segue">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0E7775-E167-8943-AABE-4958005DB324}"/>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l="-1" t="17046" r="62222" b="14772"/>
          <a:stretch/>
        </p:blipFill>
        <p:spPr>
          <a:xfrm>
            <a:off x="5689600" y="388677"/>
            <a:ext cx="6374936" cy="4056324"/>
          </a:xfrm>
          <a:prstGeom prst="rect">
            <a:avLst/>
          </a:prstGeom>
          <a:effectLst>
            <a:reflection stA="50000" endPos="50000" dir="5400000" sy="-100000" algn="bl" rotWithShape="0"/>
          </a:effectLst>
        </p:spPr>
      </p:pic>
      <p:sp>
        <p:nvSpPr>
          <p:cNvPr id="6" name="Title 1"/>
          <p:cNvSpPr>
            <a:spLocks noGrp="1"/>
          </p:cNvSpPr>
          <p:nvPr>
            <p:ph type="ctrTitle" hasCustomPrompt="1"/>
          </p:nvPr>
        </p:nvSpPr>
        <p:spPr>
          <a:xfrm>
            <a:off x="609600" y="2390655"/>
            <a:ext cx="10972800" cy="1950720"/>
          </a:xfrm>
          <a:prstGeom prst="rect">
            <a:avLst/>
          </a:prstGeom>
        </p:spPr>
        <p:txBody>
          <a:bodyPr wrap="square" anchor="b">
            <a:normAutofit/>
          </a:bodyPr>
          <a:lstStyle>
            <a:lvl1pPr marL="0" indent="0" algn="l">
              <a:lnSpc>
                <a:spcPct val="90000"/>
              </a:lnSpc>
              <a:buFont typeface="Arial" panose="020B0604020202020204" pitchFamily="34" charset="0"/>
              <a:buNone/>
              <a:defRPr sz="3733" b="0" i="0" spc="0" baseline="0">
                <a:solidFill>
                  <a:schemeClr val="tx2"/>
                </a:solidFill>
                <a:latin typeface="+mj-lt"/>
                <a:cs typeface="Arial Regular"/>
              </a:defRPr>
            </a:lvl1pPr>
          </a:lstStyle>
          <a:p>
            <a:r>
              <a:rPr lang="en-GB" dirty="0"/>
              <a:t>Section Title Goes Here</a:t>
            </a:r>
            <a:endParaRPr lang="en-US" dirty="0"/>
          </a:p>
        </p:txBody>
      </p:sp>
      <p:sp>
        <p:nvSpPr>
          <p:cNvPr id="11" name="Content Placeholder 10">
            <a:extLst>
              <a:ext uri="{FF2B5EF4-FFF2-40B4-BE49-F238E27FC236}">
                <a16:creationId xmlns:a16="http://schemas.microsoft.com/office/drawing/2014/main" id="{B169C137-D89B-4849-9E97-33F8B5DC840A}"/>
              </a:ext>
            </a:extLst>
          </p:cNvPr>
          <p:cNvSpPr>
            <a:spLocks noGrp="1"/>
          </p:cNvSpPr>
          <p:nvPr>
            <p:ph sz="quarter" idx="10"/>
          </p:nvPr>
        </p:nvSpPr>
        <p:spPr>
          <a:xfrm>
            <a:off x="609600" y="4343400"/>
            <a:ext cx="10972800" cy="914400"/>
          </a:xfrm>
        </p:spPr>
        <p:txBody>
          <a:bodyPr/>
          <a:lstStyle>
            <a:lvl1pPr marL="2380" indent="0">
              <a:buNone/>
              <a:defRPr sz="2667" b="0" i="1">
                <a:solidFill>
                  <a:schemeClr val="accent2"/>
                </a:solidFill>
              </a:defRPr>
            </a:lvl1pPr>
          </a:lstStyle>
          <a:p>
            <a:pPr lvl="0"/>
            <a:r>
              <a:rPr lang="en-US" dirty="0"/>
              <a:t>Edit Master text styles</a:t>
            </a:r>
          </a:p>
        </p:txBody>
      </p:sp>
    </p:spTree>
    <p:extLst>
      <p:ext uri="{BB962C8B-B14F-4D97-AF65-F5344CB8AC3E}">
        <p14:creationId xmlns:p14="http://schemas.microsoft.com/office/powerpoint/2010/main" val="1845402375"/>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1_Mostly_Blank">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FBC3CB-9431-467B-AEC6-2C708B76CB1D}"/>
              </a:ext>
            </a:extLst>
          </p:cNvPr>
          <p:cNvSpPr>
            <a:spLocks noGrp="1"/>
          </p:cNvSpPr>
          <p:nvPr>
            <p:ph type="title"/>
          </p:nvPr>
        </p:nvSpPr>
        <p:spPr>
          <a:xfrm>
            <a:off x="838200" y="1"/>
            <a:ext cx="10515600" cy="1325563"/>
          </a:xfrm>
        </p:spPr>
        <p:txBody>
          <a:bodyPr>
            <a:normAutofit/>
          </a:bodyPr>
          <a:lstStyle>
            <a:lvl1pPr>
              <a:defRPr sz="4000"/>
            </a:lvl1pPr>
          </a:lstStyle>
          <a:p>
            <a:r>
              <a:rPr lang="en-US"/>
              <a:t>Click to edit Master title style</a:t>
            </a:r>
          </a:p>
        </p:txBody>
      </p:sp>
      <p:sp>
        <p:nvSpPr>
          <p:cNvPr id="9" name="Text Placeholder 8">
            <a:extLst>
              <a:ext uri="{FF2B5EF4-FFF2-40B4-BE49-F238E27FC236}">
                <a16:creationId xmlns:a16="http://schemas.microsoft.com/office/drawing/2014/main" id="{18F2269A-D49A-43E9-B289-4FDABEABF14D}"/>
              </a:ext>
            </a:extLst>
          </p:cNvPr>
          <p:cNvSpPr>
            <a:spLocks noGrp="1"/>
          </p:cNvSpPr>
          <p:nvPr>
            <p:ph type="body" sz="quarter" idx="10"/>
          </p:nvPr>
        </p:nvSpPr>
        <p:spPr>
          <a:xfrm>
            <a:off x="838200" y="1600202"/>
            <a:ext cx="10058400" cy="40306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460943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5" name="页脚占位符 4">
            <a:extLst>
              <a:ext uri="{FF2B5EF4-FFF2-40B4-BE49-F238E27FC236}">
                <a16:creationId xmlns:a16="http://schemas.microsoft.com/office/drawing/2014/main" id="{609134B7-2D51-4B62-A7B8-6E9D2407768A}"/>
              </a:ext>
            </a:extLst>
          </p:cNvPr>
          <p:cNvSpPr>
            <a:spLocks noGrp="1"/>
          </p:cNvSpPr>
          <p:nvPr>
            <p:ph type="ftr" sz="quarter" idx="11"/>
          </p:nvPr>
        </p:nvSpPr>
        <p:spPr>
          <a:xfrm>
            <a:off x="4038600" y="6356351"/>
            <a:ext cx="4114800" cy="365125"/>
          </a:xfrm>
          <a:prstGeom prst="rect">
            <a:avLst/>
          </a:prstGeom>
        </p:spPr>
        <p:txBody>
          <a:bodyPr/>
          <a:lstStyle>
            <a:lvl1pPr>
              <a:defRPr sz="1867">
                <a:solidFill>
                  <a:schemeClr val="tx2">
                    <a:lumMod val="40000"/>
                    <a:lumOff val="60000"/>
                  </a:schemeClr>
                </a:solidFill>
              </a:defRPr>
            </a:lvl1pPr>
          </a:lstStyle>
          <a:p>
            <a:r>
              <a:rPr lang="en-US"/>
              <a:t>DASH-IF Special Session: MPEG-DASH 6th edition</a:t>
            </a:r>
            <a:endParaRPr lang="en-US" dirty="0"/>
          </a:p>
        </p:txBody>
      </p:sp>
      <p:pic>
        <p:nvPicPr>
          <p:cNvPr id="9" name="Picture 8">
            <a:extLst>
              <a:ext uri="{FF2B5EF4-FFF2-40B4-BE49-F238E27FC236}">
                <a16:creationId xmlns:a16="http://schemas.microsoft.com/office/drawing/2014/main" id="{9BE81EAF-58C6-401E-B15E-8632926287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58400" y="6477001"/>
            <a:ext cx="671523" cy="260116"/>
          </a:xfrm>
          <a:prstGeom prst="rect">
            <a:avLst/>
          </a:prstGeom>
        </p:spPr>
      </p:pic>
      <p:pic>
        <p:nvPicPr>
          <p:cNvPr id="10" name="Picture 9">
            <a:extLst>
              <a:ext uri="{FF2B5EF4-FFF2-40B4-BE49-F238E27FC236}">
                <a16:creationId xmlns:a16="http://schemas.microsoft.com/office/drawing/2014/main" id="{2B6412CF-545C-4CB6-9BF0-5D0FADF159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6600" y="6464301"/>
            <a:ext cx="671523" cy="260116"/>
          </a:xfrm>
          <a:prstGeom prst="rect">
            <a:avLst/>
          </a:prstGeom>
        </p:spPr>
      </p:pic>
      <p:sp>
        <p:nvSpPr>
          <p:cNvPr id="11" name="Parallelogram 10">
            <a:extLst>
              <a:ext uri="{FF2B5EF4-FFF2-40B4-BE49-F238E27FC236}">
                <a16:creationId xmlns:a16="http://schemas.microsoft.com/office/drawing/2014/main" id="{35039A77-1EFA-47ED-AEBD-83EA99D0B543}"/>
              </a:ext>
            </a:extLst>
          </p:cNvPr>
          <p:cNvSpPr/>
          <p:nvPr userDrawn="1"/>
        </p:nvSpPr>
        <p:spPr>
          <a:xfrm>
            <a:off x="9906000" y="6390679"/>
            <a:ext cx="304800" cy="349251"/>
          </a:xfrm>
          <a:prstGeom prst="parallelogram">
            <a:avLst>
              <a:gd name="adj" fmla="val 38672"/>
            </a:avLst>
          </a:prstGeom>
          <a:solidFill>
            <a:srgbClr val="F7F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Parallelogram 11">
            <a:extLst>
              <a:ext uri="{FF2B5EF4-FFF2-40B4-BE49-F238E27FC236}">
                <a16:creationId xmlns:a16="http://schemas.microsoft.com/office/drawing/2014/main" id="{CB97E166-DB0C-4427-A70C-EF45388FA677}"/>
              </a:ext>
            </a:extLst>
          </p:cNvPr>
          <p:cNvSpPr/>
          <p:nvPr userDrawn="1"/>
        </p:nvSpPr>
        <p:spPr>
          <a:xfrm>
            <a:off x="10668000" y="6432433"/>
            <a:ext cx="304800" cy="349251"/>
          </a:xfrm>
          <a:prstGeom prst="parallelogram">
            <a:avLst/>
          </a:prstGeom>
          <a:solidFill>
            <a:srgbClr val="FCFE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Parallelogram 12">
            <a:extLst>
              <a:ext uri="{FF2B5EF4-FFF2-40B4-BE49-F238E27FC236}">
                <a16:creationId xmlns:a16="http://schemas.microsoft.com/office/drawing/2014/main" id="{A46C5136-F3C1-427E-A514-0D72C32E9E76}"/>
              </a:ext>
            </a:extLst>
          </p:cNvPr>
          <p:cNvSpPr/>
          <p:nvPr userDrawn="1"/>
        </p:nvSpPr>
        <p:spPr>
          <a:xfrm>
            <a:off x="11508592" y="6409135"/>
            <a:ext cx="531009" cy="312341"/>
          </a:xfrm>
          <a:prstGeom prst="parallelogram">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灯片编号占位符 5">
            <a:extLst>
              <a:ext uri="{FF2B5EF4-FFF2-40B4-BE49-F238E27FC236}">
                <a16:creationId xmlns:a16="http://schemas.microsoft.com/office/drawing/2014/main" id="{DD79BAEC-FA6C-49FE-B138-6652AA3BB491}"/>
              </a:ext>
            </a:extLst>
          </p:cNvPr>
          <p:cNvSpPr>
            <a:spLocks noGrp="1"/>
          </p:cNvSpPr>
          <p:nvPr>
            <p:ph type="sldNum" sz="quarter" idx="12"/>
          </p:nvPr>
        </p:nvSpPr>
        <p:spPr>
          <a:xfrm>
            <a:off x="8915400" y="6351868"/>
            <a:ext cx="2743200" cy="365125"/>
          </a:xfrm>
        </p:spPr>
        <p:txBody>
          <a:bodyPr/>
          <a:lstStyle>
            <a:lvl1pPr>
              <a:defRPr/>
            </a:lvl1pPr>
          </a:lstStyle>
          <a:p>
            <a:pPr>
              <a:defRPr/>
            </a:pPr>
            <a:fld id="{BAF87C78-CC56-4F99-AF52-B9AD211ACFB6}" type="slidenum">
              <a:rPr lang="zh-CN" altLang="en-US"/>
              <a:pPr>
                <a:defRPr/>
              </a:pPr>
              <a:t>‹#›</a:t>
            </a:fld>
            <a:endParaRPr lang="zh-CN" altLang="en-US"/>
          </a:p>
        </p:txBody>
      </p:sp>
    </p:spTree>
    <p:extLst>
      <p:ext uri="{BB962C8B-B14F-4D97-AF65-F5344CB8AC3E}">
        <p14:creationId xmlns:p14="http://schemas.microsoft.com/office/powerpoint/2010/main" val="252187415"/>
      </p:ext>
    </p:extLst>
  </p:cSld>
  <p:clrMapOvr>
    <a:masterClrMapping/>
  </p:clrMapOvr>
  <p:transition spd="slow">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A8FB935D-3E2E-374D-9237-10480721EB01}"/>
              </a:ext>
            </a:extLst>
          </p:cNvPr>
          <p:cNvSpPr/>
          <p:nvPr userDrawn="1"/>
        </p:nvSpPr>
        <p:spPr bwMode="gray">
          <a:xfrm>
            <a:off x="481013" y="5312740"/>
            <a:ext cx="11856130" cy="1697660"/>
          </a:xfrm>
          <a:prstGeom prst="roundRect">
            <a:avLst>
              <a:gd name="adj" fmla="val 4848"/>
            </a:avLst>
          </a:prstGeom>
          <a:solidFill>
            <a:schemeClr val="accent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endParaRPr lang="en-US" dirty="0"/>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3" y="5607050"/>
            <a:ext cx="10926715"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C8381936-07CE-4E0E-A28C-AE4F2F90F489}"/>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0" name="TextBox 9">
            <a:extLst>
              <a:ext uri="{FF2B5EF4-FFF2-40B4-BE49-F238E27FC236}">
                <a16:creationId xmlns:a16="http://schemas.microsoft.com/office/drawing/2014/main" id="{E1348D7E-2C52-0648-B459-2BB160BEC885}"/>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2">
                    <a:lumMod val="20000"/>
                    <a:lumOff val="8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351669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2_Title Only" type="titleOnly">
  <p:cSld name="2_Title Only">
    <p:spTree>
      <p:nvGrpSpPr>
        <p:cNvPr id="1" name="Shape 15"/>
        <p:cNvGrpSpPr/>
        <p:nvPr/>
      </p:nvGrpSpPr>
      <p:grpSpPr>
        <a:xfrm>
          <a:off x="0" y="0"/>
          <a:ext cx="0" cy="0"/>
          <a:chOff x="0" y="0"/>
          <a:chExt cx="0" cy="0"/>
        </a:xfrm>
      </p:grpSpPr>
      <p:sp>
        <p:nvSpPr>
          <p:cNvPr id="17" name="Google Shape;17;p17"/>
          <p:cNvSpPr txBox="1">
            <a:spLocks noGrp="1"/>
          </p:cNvSpPr>
          <p:nvPr>
            <p:ph type="title"/>
          </p:nvPr>
        </p:nvSpPr>
        <p:spPr>
          <a:xfrm>
            <a:off x="838201" y="365126"/>
            <a:ext cx="7310569" cy="6302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D6697"/>
              </a:buClr>
              <a:buSzPts val="3200"/>
              <a:buFont typeface="Poppins"/>
              <a:buNone/>
              <a:defRPr sz="3200" b="0" i="0">
                <a:solidFill>
                  <a:srgbClr val="0D6697"/>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05390053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838200" y="365129"/>
            <a:ext cx="10515600" cy="88782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6" name="Google Shape;66;p15"/>
          <p:cNvSpPr txBox="1">
            <a:spLocks noGrp="1"/>
          </p:cNvSpPr>
          <p:nvPr>
            <p:ph type="body" idx="1"/>
          </p:nvPr>
        </p:nvSpPr>
        <p:spPr>
          <a:xfrm>
            <a:off x="838200" y="1386290"/>
            <a:ext cx="10515600" cy="4797695"/>
          </a:xfrm>
          <a:prstGeom prst="rect">
            <a:avLst/>
          </a:prstGeom>
          <a:noFill/>
          <a:ln>
            <a:noFill/>
          </a:ln>
        </p:spPr>
        <p:txBody>
          <a:bodyPr spcFirstLastPara="1" wrap="square" lIns="68575" tIns="34275" rIns="68575" bIns="34275" anchor="t" anchorCtr="0">
            <a:noAutofit/>
          </a:bodyPr>
          <a:lstStyle>
            <a:lvl1pPr marL="609570" lvl="0" indent="-423312" algn="l">
              <a:lnSpc>
                <a:spcPct val="90000"/>
              </a:lnSpc>
              <a:spcBef>
                <a:spcPts val="1067"/>
              </a:spcBef>
              <a:spcAft>
                <a:spcPts val="0"/>
              </a:spcAft>
              <a:buClr>
                <a:schemeClr val="dk1"/>
              </a:buClr>
              <a:buSzPts val="1400"/>
              <a:buChar char="•"/>
              <a:defRPr/>
            </a:lvl1pPr>
            <a:lvl2pPr marL="1219140" lvl="1" indent="-423312" algn="l">
              <a:lnSpc>
                <a:spcPct val="90000"/>
              </a:lnSpc>
              <a:spcBef>
                <a:spcPts val="533"/>
              </a:spcBef>
              <a:spcAft>
                <a:spcPts val="0"/>
              </a:spcAft>
              <a:buClr>
                <a:schemeClr val="dk1"/>
              </a:buClr>
              <a:buSzPts val="1400"/>
              <a:buChar char="•"/>
              <a:defRPr/>
            </a:lvl2pPr>
            <a:lvl3pPr marL="1828709" lvl="2" indent="-423312" algn="l">
              <a:lnSpc>
                <a:spcPct val="90000"/>
              </a:lnSpc>
              <a:spcBef>
                <a:spcPts val="533"/>
              </a:spcBef>
              <a:spcAft>
                <a:spcPts val="0"/>
              </a:spcAft>
              <a:buClr>
                <a:schemeClr val="dk1"/>
              </a:buClr>
              <a:buSzPts val="1400"/>
              <a:buChar char="•"/>
              <a:defRPr/>
            </a:lvl3pPr>
            <a:lvl4pPr marL="2438278" lvl="3" indent="-423312" algn="l">
              <a:lnSpc>
                <a:spcPct val="90000"/>
              </a:lnSpc>
              <a:spcBef>
                <a:spcPts val="533"/>
              </a:spcBef>
              <a:spcAft>
                <a:spcPts val="0"/>
              </a:spcAft>
              <a:buClr>
                <a:schemeClr val="dk1"/>
              </a:buClr>
              <a:buSzPts val="1400"/>
              <a:buChar char="•"/>
              <a:defRPr/>
            </a:lvl4pPr>
            <a:lvl5pPr marL="3047848" lvl="4" indent="-423312" algn="l">
              <a:lnSpc>
                <a:spcPct val="90000"/>
              </a:lnSpc>
              <a:spcBef>
                <a:spcPts val="533"/>
              </a:spcBef>
              <a:spcAft>
                <a:spcPts val="0"/>
              </a:spcAft>
              <a:buClr>
                <a:schemeClr val="dk1"/>
              </a:buClr>
              <a:buSzPts val="1400"/>
              <a:buChar char="•"/>
              <a:defRPr/>
            </a:lvl5pPr>
            <a:lvl6pPr marL="3657418" lvl="5" indent="-423312" algn="l">
              <a:lnSpc>
                <a:spcPct val="90000"/>
              </a:lnSpc>
              <a:spcBef>
                <a:spcPts val="533"/>
              </a:spcBef>
              <a:spcAft>
                <a:spcPts val="0"/>
              </a:spcAft>
              <a:buClr>
                <a:schemeClr val="dk1"/>
              </a:buClr>
              <a:buSzPts val="1400"/>
              <a:buChar char="•"/>
              <a:defRPr/>
            </a:lvl6pPr>
            <a:lvl7pPr marL="4266987" lvl="6" indent="-423312" algn="l">
              <a:lnSpc>
                <a:spcPct val="90000"/>
              </a:lnSpc>
              <a:spcBef>
                <a:spcPts val="533"/>
              </a:spcBef>
              <a:spcAft>
                <a:spcPts val="0"/>
              </a:spcAft>
              <a:buClr>
                <a:schemeClr val="dk1"/>
              </a:buClr>
              <a:buSzPts val="1400"/>
              <a:buChar char="•"/>
              <a:defRPr/>
            </a:lvl7pPr>
            <a:lvl8pPr marL="4876557" lvl="7" indent="-423312" algn="l">
              <a:lnSpc>
                <a:spcPct val="90000"/>
              </a:lnSpc>
              <a:spcBef>
                <a:spcPts val="533"/>
              </a:spcBef>
              <a:spcAft>
                <a:spcPts val="0"/>
              </a:spcAft>
              <a:buClr>
                <a:schemeClr val="dk1"/>
              </a:buClr>
              <a:buSzPts val="1400"/>
              <a:buChar char="•"/>
              <a:defRPr/>
            </a:lvl8pPr>
            <a:lvl9pPr marL="5486126" lvl="8" indent="-423312" algn="l">
              <a:lnSpc>
                <a:spcPct val="90000"/>
              </a:lnSpc>
              <a:spcBef>
                <a:spcPts val="533"/>
              </a:spcBef>
              <a:spcAft>
                <a:spcPts val="0"/>
              </a:spcAft>
              <a:buClr>
                <a:schemeClr val="dk1"/>
              </a:buClr>
              <a:buSzPts val="1400"/>
              <a:buChar char="•"/>
              <a:defRPr/>
            </a:lvl9pPr>
          </a:lstStyle>
          <a:p>
            <a:endParaRPr/>
          </a:p>
        </p:txBody>
      </p:sp>
      <p:sp>
        <p:nvSpPr>
          <p:cNvPr id="67" name="Google Shape;67;p15"/>
          <p:cNvSpPr txBox="1">
            <a:spLocks noGrp="1"/>
          </p:cNvSpPr>
          <p:nvPr>
            <p:ph type="dt" idx="10"/>
          </p:nvPr>
        </p:nvSpPr>
        <p:spPr>
          <a:xfrm>
            <a:off x="838200" y="6356352"/>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8" name="Google Shape;68;p15"/>
          <p:cNvSpPr txBox="1">
            <a:spLocks noGrp="1"/>
          </p:cNvSpPr>
          <p:nvPr>
            <p:ph type="ftr" idx="11"/>
          </p:nvPr>
        </p:nvSpPr>
        <p:spPr>
          <a:xfrm>
            <a:off x="4038600" y="6356352"/>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DASH-IF Special Session: MPEG-DASH 6th edition</a:t>
            </a:r>
            <a:endParaRPr/>
          </a:p>
        </p:txBody>
      </p:sp>
      <p:sp>
        <p:nvSpPr>
          <p:cNvPr id="69" name="Google Shape;69;p15"/>
          <p:cNvSpPr txBox="1">
            <a:spLocks noGrp="1"/>
          </p:cNvSpPr>
          <p:nvPr>
            <p:ph type="sldNum" idx="12"/>
          </p:nvPr>
        </p:nvSpPr>
        <p:spPr>
          <a:xfrm>
            <a:off x="8610602" y="6356352"/>
            <a:ext cx="2239652"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4501751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89063" y="1417835"/>
            <a:ext cx="11430000" cy="1487331"/>
          </a:xfrm>
          <a:prstGeom prst="rect">
            <a:avLst/>
          </a:prstGeom>
        </p:spPr>
        <p:txBody>
          <a:bodyPr/>
          <a:lstStyle>
            <a:lvl1pPr>
              <a:defRPr/>
            </a:lvl1pPr>
            <a:lvl2pPr>
              <a:defRPr/>
            </a:lvl2pPr>
            <a:lvl3pPr>
              <a:defRPr/>
            </a:lvl3pPr>
            <a:lvl4pPr>
              <a:defRPr lang="en-US" sz="2095" kern="1200" baseline="0" dirty="0">
                <a:solidFill>
                  <a:prstClr val="black">
                    <a:lumMod val="75000"/>
                    <a:lumOff val="25000"/>
                  </a:prstClr>
                </a:solidFill>
                <a:latin typeface="Qualcomm Office Regular" pitchFamily="34" charset="0"/>
                <a:ea typeface="+mn-ea"/>
                <a:cs typeface="Arial" pitchFamily="34" charset="0"/>
              </a:defRPr>
            </a:lvl4pPr>
            <a:lvl5pPr marL="1596360" indent="-346638">
              <a:buFont typeface="Qualcomm Regular" pitchFamily="34" charset="0"/>
              <a:buChar char="−"/>
              <a:defRPr/>
            </a:lvl5pPr>
            <a:lvl6pPr marL="2166489" indent="0">
              <a:buNone/>
              <a:defRPr sz="1596"/>
            </a:lvl6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Placeholder 1"/>
          <p:cNvSpPr>
            <a:spLocks noGrp="1"/>
          </p:cNvSpPr>
          <p:nvPr>
            <p:ph type="title"/>
          </p:nvPr>
        </p:nvSpPr>
        <p:spPr>
          <a:xfrm>
            <a:off x="283544" y="605096"/>
            <a:ext cx="11432977" cy="755640"/>
          </a:xfrm>
          <a:prstGeom prst="rect">
            <a:avLst/>
          </a:prstGeom>
        </p:spPr>
        <p:txBody>
          <a:bodyPr vert="horz" wrap="square" lIns="91424" tIns="45712" rIns="91424" bIns="45712" rtlCol="0" anchor="ctr">
            <a:spAutoFit/>
          </a:bodyPr>
          <a:lstStyle>
            <a:lvl1pPr>
              <a:defRPr sz="4789"/>
            </a:lvl1pPr>
          </a:lstStyle>
          <a:p>
            <a:r>
              <a:rPr lang="en-US"/>
              <a:t>Click to edit Master title style</a:t>
            </a:r>
            <a:endParaRPr lang="en-US" dirty="0"/>
          </a:p>
        </p:txBody>
      </p:sp>
      <p:cxnSp>
        <p:nvCxnSpPr>
          <p:cNvPr id="14" name="Straight Connector 13"/>
          <p:cNvCxnSpPr/>
          <p:nvPr userDrawn="1"/>
        </p:nvCxnSpPr>
        <p:spPr>
          <a:xfrm>
            <a:off x="370367" y="504825"/>
            <a:ext cx="11451271" cy="0"/>
          </a:xfrm>
          <a:prstGeom prst="line">
            <a:avLst/>
          </a:prstGeom>
          <a:ln w="47625">
            <a:gradFill flip="none" rotWithShape="1">
              <a:gsLst>
                <a:gs pos="100000">
                  <a:srgbClr val="004274"/>
                </a:gs>
                <a:gs pos="0">
                  <a:srgbClr val="008E95"/>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78897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890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Title Light Bl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a:ln>
                  <a:noFill/>
                </a:ln>
                <a:solidFill>
                  <a:srgbClr val="FFFFFF"/>
                </a:solidFill>
                <a:effectLst/>
                <a:uLnTx/>
                <a:uFillTx/>
                <a:latin typeface="Microsoft Sans Serif"/>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265179" y="1"/>
              <a:ext cx="514806" cy="6167623"/>
            </a:xfrm>
            <a:prstGeom prst="round1Rect">
              <a:avLst>
                <a:gd name="adj" fmla="val 25331"/>
              </a:avLst>
            </a:prstGeom>
            <a:gradFill flip="none" rotWithShape="1">
              <a:gsLst>
                <a:gs pos="100000">
                  <a:schemeClr val="accent1">
                    <a:lumMod val="75000"/>
                    <a:alpha val="50000"/>
                  </a:schemeClr>
                </a:gs>
                <a:gs pos="4000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16067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Title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3">
                <a:lumMod val="60000"/>
                <a:lumOff val="4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28020" y="2"/>
              <a:ext cx="251965" cy="6167623"/>
            </a:xfrm>
            <a:prstGeom prst="round1Rect">
              <a:avLst>
                <a:gd name="adj" fmla="val 5000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3"/>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39000">
                  <a:srgbClr val="3493A3">
                    <a:alpha val="58000"/>
                  </a:srgbClr>
                </a:gs>
                <a:gs pos="68000">
                  <a:schemeClr val="accent4">
                    <a:lumMod val="50000"/>
                  </a:schemeClr>
                </a:gs>
                <a:gs pos="0">
                  <a:schemeClr val="accent3">
                    <a:alpha val="0"/>
                  </a:schemeClr>
                </a:gs>
                <a:gs pos="100000">
                  <a:schemeClr val="accent3">
                    <a:lumMod val="5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B4A69CDC-C3E8-42CD-A432-E856010C76D8}"/>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30375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Title Nick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6">
                <a:lumMod val="40000"/>
                <a:lumOff val="6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tx1"/>
                </a:solidFill>
              </a:defRPr>
            </a:lvl1pPr>
            <a:lvl2pPr marL="0" indent="0">
              <a:lnSpc>
                <a:spcPct val="96000"/>
              </a:lnSpc>
              <a:spcBef>
                <a:spcPts val="0"/>
              </a:spcBef>
              <a:buFont typeface="Microsoft Sans Serif" panose="020B0604020202020204" pitchFamily="34" charset="0"/>
              <a:buNone/>
              <a:defRPr sz="1800">
                <a:solidFill>
                  <a:schemeClr val="tx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tx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54674946-CCA2-4A4D-840D-BEF24D092472}"/>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lvl1pPr>
          </a:lstStyle>
          <a:p>
            <a:r>
              <a:rPr lang="en-US"/>
              <a:t>Click to edit Master title style</a:t>
            </a:r>
          </a:p>
        </p:txBody>
      </p:sp>
    </p:spTree>
    <p:extLst>
      <p:ext uri="{BB962C8B-B14F-4D97-AF65-F5344CB8AC3E}">
        <p14:creationId xmlns:p14="http://schemas.microsoft.com/office/powerpoint/2010/main" val="140278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Title Gun Met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F9C18C-4185-44B8-A8F7-0B0E67D86A05}"/>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6"/>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4" name="first shadow">
              <a:extLst>
                <a:ext uri="{FF2B5EF4-FFF2-40B4-BE49-F238E27FC236}">
                  <a16:creationId xmlns:a16="http://schemas.microsoft.com/office/drawing/2014/main" id="{45B2270E-52C5-4478-9D7B-6EBAC263E5EC}"/>
                </a:ext>
              </a:extLst>
            </p:cNvPr>
            <p:cNvSpPr/>
            <p:nvPr userDrawn="1"/>
          </p:nvSpPr>
          <p:spPr bwMode="gray">
            <a:xfrm flipV="1">
              <a:off x="7771339" y="0"/>
              <a:ext cx="735836" cy="5477240"/>
            </a:xfrm>
            <a:prstGeom prst="round1Rect">
              <a:avLst>
                <a:gd name="adj" fmla="val 17346"/>
              </a:avLst>
            </a:prstGeom>
            <a:gradFill flip="none" rotWithShape="0">
              <a:gsLst>
                <a:gs pos="100000">
                  <a:schemeClr val="accent5">
                    <a:lumMod val="50000"/>
                  </a:schemeClr>
                </a:gs>
                <a:gs pos="0">
                  <a:schemeClr val="accent5">
                    <a:alpha val="0"/>
                  </a:schemeClr>
                </a:gs>
                <a:gs pos="54000">
                  <a:schemeClr val="accent5">
                    <a:lumMod val="50000"/>
                    <a:alpha val="2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Freeform 5">
            <a:extLst>
              <a:ext uri="{FF2B5EF4-FFF2-40B4-BE49-F238E27FC236}">
                <a16:creationId xmlns:a16="http://schemas.microsoft.com/office/drawing/2014/main" id="{EAF54038-2EE1-4AAA-8E7D-7B51C2DE442F}"/>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1FC1E11E-35BC-4505-BB14-A81D00893FB3}"/>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1509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Title Midnigh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A3D65C-2C5D-4CD5-B664-96BCEC410C2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5">
                    <a:lumMod val="75000"/>
                  </a:schemeClr>
                </a:gs>
                <a:gs pos="0">
                  <a:schemeClr val="accent5"/>
                </a:gs>
                <a:gs pos="64000">
                  <a:schemeClr val="accent5">
                    <a:lumMod val="7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tx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35465864-5BD3-43E9-B02B-2CC7152314D9}"/>
                </a:ext>
              </a:extLst>
            </p:cNvPr>
            <p:cNvSpPr/>
            <p:nvPr userDrawn="1"/>
          </p:nvSpPr>
          <p:spPr bwMode="gray">
            <a:xfrm flipV="1">
              <a:off x="7771339" y="0"/>
              <a:ext cx="735836" cy="5477240"/>
            </a:xfrm>
            <a:prstGeom prst="round1Rect">
              <a:avLst>
                <a:gd name="adj" fmla="val 17346"/>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127487"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4" name="Freeform 5">
            <a:extLst>
              <a:ext uri="{FF2B5EF4-FFF2-40B4-BE49-F238E27FC236}">
                <a16:creationId xmlns:a16="http://schemas.microsoft.com/office/drawing/2014/main" id="{B888084C-17B8-4DDF-8119-204A07EF5C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itle 2">
            <a:extLst>
              <a:ext uri="{FF2B5EF4-FFF2-40B4-BE49-F238E27FC236}">
                <a16:creationId xmlns:a16="http://schemas.microsoft.com/office/drawing/2014/main" id="{58A05AE2-9442-4730-8FBA-33FA9563787D}"/>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319522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Agenda Blue">
    <p:bg>
      <p:bgPr>
        <a:solidFill>
          <a:schemeClr val="accent1"/>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71626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64F7479C-618C-7446-B7B5-D8A90E14FF2D}"/>
              </a:ext>
            </a:extLst>
          </p:cNvPr>
          <p:cNvSpPr/>
          <p:nvPr userDrawn="1"/>
        </p:nvSpPr>
        <p:spPr bwMode="gray">
          <a:xfrm>
            <a:off x="481013" y="5312740"/>
            <a:ext cx="11856130" cy="1697660"/>
          </a:xfrm>
          <a:prstGeom prst="roundRect">
            <a:avLst>
              <a:gd name="adj" fmla="val 4848"/>
            </a:avLst>
          </a:prstGeom>
          <a:solidFill>
            <a:schemeClr val="accent3"/>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endParaRPr lang="en-US" dirty="0"/>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3" y="5607050"/>
            <a:ext cx="10926716"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8EC75432-B24B-45B9-83ED-D23B86BEF52A}"/>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3">
                  <a:lumMod val="40000"/>
                  <a:lumOff val="60000"/>
                </a:schemeClr>
              </a:solidFill>
              <a:latin typeface="+mn-lt"/>
              <a:ea typeface="+mn-ea"/>
              <a:cs typeface="+mn-cs"/>
            </a:endParaRPr>
          </a:p>
        </p:txBody>
      </p:sp>
      <p:sp>
        <p:nvSpPr>
          <p:cNvPr id="10" name="TextBox 9">
            <a:extLst>
              <a:ext uri="{FF2B5EF4-FFF2-40B4-BE49-F238E27FC236}">
                <a16:creationId xmlns:a16="http://schemas.microsoft.com/office/drawing/2014/main" id="{1684853D-5F0A-494C-9888-7AAEF3B1B6DB}"/>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3">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106393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Agenda Light Blue">
    <p:bg>
      <p:bgPr>
        <a:solidFill>
          <a:schemeClr val="accent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lumMod val="40000"/>
                <a:lumOff val="60000"/>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060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Agenda Teal">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4">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181E4135-726A-4D1C-A91C-5C35847AF4F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604BBF9E-6C60-435B-99A6-364C05DFE387}"/>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24258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1" name="Freeform 5">
            <a:extLst>
              <a:ext uri="{FF2B5EF4-FFF2-40B4-BE49-F238E27FC236}">
                <a16:creationId xmlns:a16="http://schemas.microsoft.com/office/drawing/2014/main" id="{F4F21B3B-8370-498E-B214-1B3799C368C6}"/>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FA103B49-D00E-4047-9857-4E00A4F054CB}"/>
              </a:ext>
            </a:extLst>
          </p:cNvPr>
          <p:cNvSpPr>
            <a:spLocks noGrp="1"/>
          </p:cNvSpPr>
          <p:nvPr>
            <p:ph type="title"/>
          </p:nvPr>
        </p:nvSpPr>
        <p:spPr>
          <a:xfrm>
            <a:off x="475488" y="818952"/>
            <a:ext cx="644601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83967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A85743-DB0F-45DD-9AFD-2C0317477EE5}"/>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CE72B82E-6803-483D-87FB-DDB5CF32DB1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416F6E19-F6AD-4B7C-9B5E-C7F31E7AD626}"/>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59480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5">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787CA06-18E6-405B-AB57-846AB5708B52}"/>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E0A1C191-D6B1-443E-80C5-308BFEE70BCD}"/>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31691490-7DFB-4251-8E05-5909F3498C2C}"/>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00393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Agenda 2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3465657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Agenda 2 Light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5407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Agenda 2 Tea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Title 2">
            <a:extLst>
              <a:ext uri="{FF2B5EF4-FFF2-40B4-BE49-F238E27FC236}">
                <a16:creationId xmlns:a16="http://schemas.microsoft.com/office/drawing/2014/main" id="{5414775D-E921-40D5-BD78-EE64D623689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407206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Agenda 2 Nicke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0" name="Title 2">
            <a:extLst>
              <a:ext uri="{FF2B5EF4-FFF2-40B4-BE49-F238E27FC236}">
                <a16:creationId xmlns:a16="http://schemas.microsoft.com/office/drawing/2014/main" id="{153726AC-6F2C-4544-B70D-67C1D4F0893B}"/>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99061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Agenda 2 Gun Me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2" y="-1841"/>
            <a:ext cx="1805660" cy="68598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6"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85A3181C-AC11-4602-8BC8-377440D828E4}"/>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352370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69505E91-7C68-D541-9803-812E1EBF74DF}"/>
              </a:ext>
            </a:extLst>
          </p:cNvPr>
          <p:cNvSpPr/>
          <p:nvPr userDrawn="1"/>
        </p:nvSpPr>
        <p:spPr bwMode="gray">
          <a:xfrm>
            <a:off x="481013" y="5312740"/>
            <a:ext cx="11856130" cy="1697660"/>
          </a:xfrm>
          <a:prstGeom prst="roundRect">
            <a:avLst>
              <a:gd name="adj" fmla="val 4848"/>
            </a:avLst>
          </a:prstGeom>
          <a:solidFill>
            <a:schemeClr val="accent5"/>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endParaRPr lang="en-US" dirty="0"/>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24B18C2F-53E3-41A5-897F-9ABCFEF64568}"/>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TextBox 9">
            <a:extLst>
              <a:ext uri="{FF2B5EF4-FFF2-40B4-BE49-F238E27FC236}">
                <a16:creationId xmlns:a16="http://schemas.microsoft.com/office/drawing/2014/main" id="{D9A81EAB-DE44-ED41-8D8F-2A4169FC143B}"/>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6">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157618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Agenda 2 Midn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1" y="-1841"/>
            <a:ext cx="1805659" cy="68598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9" name="Title 2">
            <a:extLst>
              <a:ext uri="{FF2B5EF4-FFF2-40B4-BE49-F238E27FC236}">
                <a16:creationId xmlns:a16="http://schemas.microsoft.com/office/drawing/2014/main" id="{EB3AF3F0-FA4F-4CF2-86F4-3037331A78E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28396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QSIO XR Program Review</a:t>
            </a:r>
          </a:p>
        </p:txBody>
      </p:sp>
    </p:spTree>
    <p:extLst>
      <p:ext uri="{BB962C8B-B14F-4D97-AF65-F5344CB8AC3E}">
        <p14:creationId xmlns:p14="http://schemas.microsoft.com/office/powerpoint/2010/main" val="131619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QSIO XR Program Review</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2175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4114"/>
            <a:ext cx="10489691" cy="116955"/>
          </a:xfrm>
        </p:spPr>
        <p:txBody>
          <a:bodyPr/>
          <a:lstStyle>
            <a:lvl1pPr>
              <a:defRPr>
                <a:solidFill>
                  <a:schemeClr val="accent5">
                    <a:lumMod val="60000"/>
                    <a:lumOff val="40000"/>
                  </a:schemeClr>
                </a:solidFill>
              </a:defRPr>
            </a:lvl1pPr>
          </a:lstStyle>
          <a:p>
            <a:r>
              <a:rPr lang="en-US"/>
              <a:t>QSIO XR Program Review</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25810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QSIO XR Program Review</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6458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QSIO XR Program Review</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3784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QSIO XR Program Review</a:t>
            </a:r>
          </a:p>
        </p:txBody>
      </p:sp>
      <p:sp>
        <p:nvSpPr>
          <p:cNvPr id="12" name="TextBox 11"/>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9932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QSIO XR Program Review</a:t>
            </a:r>
          </a:p>
        </p:txBody>
      </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3293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QSIO XR Program Review</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4203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911860-7298-45AC-AFD0-88B4C50A80EC}"/>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6">
                <a:lumMod val="40000"/>
                <a:lumOff val="60000"/>
              </a:scheme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tx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QSIO XR Program Review</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054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C92B453A-5E12-4F44-BB8F-D65CF49A9122}"/>
              </a:ext>
            </a:extLst>
          </p:cNvPr>
          <p:cNvSpPr/>
          <p:nvPr userDrawn="1"/>
        </p:nvSpPr>
        <p:spPr bwMode="gray">
          <a:xfrm>
            <a:off x="481013" y="5312740"/>
            <a:ext cx="11856130" cy="1697660"/>
          </a:xfrm>
          <a:prstGeom prst="roundRect">
            <a:avLst>
              <a:gd name="adj" fmla="val 4848"/>
            </a:avLst>
          </a:prstGeom>
          <a:solidFill>
            <a:schemeClr val="tx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endParaRPr lang="en-US" dirty="0"/>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7C5C23DA-0A03-41BE-AF55-A9326FD999AC}"/>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TextBox 9">
            <a:extLst>
              <a:ext uri="{FF2B5EF4-FFF2-40B4-BE49-F238E27FC236}">
                <a16:creationId xmlns:a16="http://schemas.microsoft.com/office/drawing/2014/main" id="{72C27C62-1DFD-8E4E-8A14-4A72529B9377}"/>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198142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QSIO XR Program Review</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2848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69AADC-D1FA-4953-9861-AF854AF4F385}"/>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QSIO XR Program Review</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2623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3"/>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QSIO XR Program Review</a:t>
            </a:r>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97198799-C3BB-4526-8E3A-F87ABC102ED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3" name="Content Placeholder 4">
            <a:extLst>
              <a:ext uri="{FF2B5EF4-FFF2-40B4-BE49-F238E27FC236}">
                <a16:creationId xmlns:a16="http://schemas.microsoft.com/office/drawing/2014/main" id="{9F249DEF-717D-473E-B4EB-D95F63238AC7}"/>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a:extLst>
              <a:ext uri="{FF2B5EF4-FFF2-40B4-BE49-F238E27FC236}">
                <a16:creationId xmlns:a16="http://schemas.microsoft.com/office/drawing/2014/main" id="{39D73410-E4CA-4A76-940E-3C423D8C976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07085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Single Corner Rounded 6">
            <a:extLst>
              <a:ext uri="{FF2B5EF4-FFF2-40B4-BE49-F238E27FC236}">
                <a16:creationId xmlns:a16="http://schemas.microsoft.com/office/drawing/2014/main" id="{09D60F74-3679-4043-99C0-326E124B1743}"/>
              </a:ext>
            </a:extLst>
          </p:cNvPr>
          <p:cNvSpPr/>
          <p:nvPr userDrawn="1"/>
        </p:nvSpPr>
        <p:spPr bwMode="gray">
          <a:xfrm flipH="1" flipV="1">
            <a:off x="6096000" y="-3"/>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AF46489A-6582-41AC-A2D4-9439A77D62A3}"/>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QSIO XR Program Review</a:t>
            </a:r>
          </a:p>
        </p:txBody>
      </p:sp>
      <p:sp>
        <p:nvSpPr>
          <p:cNvPr id="19" name="TextBox 18">
            <a:extLst>
              <a:ext uri="{FF2B5EF4-FFF2-40B4-BE49-F238E27FC236}">
                <a16:creationId xmlns:a16="http://schemas.microsoft.com/office/drawing/2014/main" id="{F8FDABDB-EFAA-43E9-B631-2683EEC8D15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513DCD4-4A2F-4987-802E-E8BA4E29238D}"/>
              </a:ext>
            </a:extLst>
          </p:cNvPr>
          <p:cNvSpPr>
            <a:spLocks noGrp="1"/>
          </p:cNvSpPr>
          <p:nvPr>
            <p:ph type="title"/>
          </p:nvPr>
        </p:nvSpPr>
        <p:spPr>
          <a:xfrm>
            <a:off x="495301" y="146549"/>
            <a:ext cx="5111494"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C2365482-1B10-4CB8-9586-A1C30E739DDE}"/>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7CCB0487-21B8-4B05-8AB0-7E85B014588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E3D9EEF0-223A-45A2-A406-0D6534094D7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20000"/>
                    <a:lumOff val="8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14023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Fifty Fifty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QSIO XR Program Review</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797F70B6-DCBF-4F5D-B095-EE85957F998D}"/>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B866DC54-C2B3-4A00-A4F2-854B87924E45}"/>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F989A584-2589-4972-84AE-BF0947D9FF0B}"/>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AD736622-7ACE-48B5-A276-83E307B7975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4">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81400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tx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tx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QSIO XR Program Review</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46549"/>
            <a:ext cx="5103876"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0B4106D1-A591-4047-9A15-3E7021F60D79}"/>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30">
            <a:extLst>
              <a:ext uri="{FF2B5EF4-FFF2-40B4-BE49-F238E27FC236}">
                <a16:creationId xmlns:a16="http://schemas.microsoft.com/office/drawing/2014/main" id="{49AD1B07-C4FD-4C9D-9312-A5EC81770ECC}"/>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5765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QSIO XR Program Review</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7B5272A-CBDF-4CA9-9DE9-D4F532997B73}"/>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98C5E184-0882-4D41-A23E-3824894FC265}"/>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88546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QSIO XR Program Review</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570B9888-0249-4C15-BC59-AD316913B011}"/>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DF7552C7-E7B6-419F-B7F1-AA2E21B30733}"/>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126700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99A1E-5CFA-4EFC-A063-074EDF821119}"/>
              </a:ext>
            </a:extLst>
          </p:cNvPr>
          <p:cNvSpPr/>
          <p:nvPr userDrawn="1"/>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QSIO XR Program Review</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06827744-B91D-4E14-9EE6-4F4E5230170B}"/>
              </a:ext>
            </a:extLst>
          </p:cNvPr>
          <p:cNvSpPr/>
          <p:nvPr userDrawn="1"/>
        </p:nvSpPr>
        <p:spPr bwMode="gray">
          <a:xfrm flipH="1">
            <a:off x="7533627"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Tree>
    <p:extLst>
      <p:ext uri="{BB962C8B-B14F-4D97-AF65-F5344CB8AC3E}">
        <p14:creationId xmlns:p14="http://schemas.microsoft.com/office/powerpoint/2010/main" val="1731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Cutaway 1/3 Righ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8A4FCD-30A8-446A-AB4C-13ACB27E6228}"/>
              </a:ext>
            </a:extLst>
          </p:cNvPr>
          <p:cNvSpPr/>
          <p:nvPr userDrawn="1"/>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96D5943C-75AB-4BED-9FFA-7B6830FACA97}"/>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QSIO XR Program Review</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1346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ifty Fifty White">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E209C095-798B-214F-A427-CA1FF1953505}"/>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6">
                    <a:lumMod val="75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
        <p:nvSpPr>
          <p:cNvPr id="11" name="Text Placeholder 28">
            <a:extLst>
              <a:ext uri="{FF2B5EF4-FFF2-40B4-BE49-F238E27FC236}">
                <a16:creationId xmlns:a16="http://schemas.microsoft.com/office/drawing/2014/main" id="{908541F3-28CD-794D-9212-C37EF4271E5A}"/>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8" name="Text Placeholder 30">
            <a:extLst>
              <a:ext uri="{FF2B5EF4-FFF2-40B4-BE49-F238E27FC236}">
                <a16:creationId xmlns:a16="http://schemas.microsoft.com/office/drawing/2014/main" id="{B921A830-8155-434F-BFE6-D8CA5368B334}"/>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9" name="Footer Placeholder 2">
            <a:extLst>
              <a:ext uri="{FF2B5EF4-FFF2-40B4-BE49-F238E27FC236}">
                <a16:creationId xmlns:a16="http://schemas.microsoft.com/office/drawing/2014/main" id="{1ED0D2AB-2132-8B4F-AB70-4197C98BFB64}"/>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dirty="0"/>
          </a:p>
        </p:txBody>
      </p:sp>
      <p:sp>
        <p:nvSpPr>
          <p:cNvPr id="20" name="Title 2">
            <a:extLst>
              <a:ext uri="{FF2B5EF4-FFF2-40B4-BE49-F238E27FC236}">
                <a16:creationId xmlns:a16="http://schemas.microsoft.com/office/drawing/2014/main" id="{B5650983-3362-1142-83CB-9EC49F127E3C}"/>
              </a:ext>
            </a:extLst>
          </p:cNvPr>
          <p:cNvSpPr>
            <a:spLocks noGrp="1"/>
          </p:cNvSpPr>
          <p:nvPr>
            <p:ph type="title"/>
          </p:nvPr>
        </p:nvSpPr>
        <p:spPr>
          <a:xfrm>
            <a:off x="495300" y="146549"/>
            <a:ext cx="5111495" cy="858055"/>
          </a:xfrm>
        </p:spPr>
        <p:txBody>
          <a:bodyPr>
            <a:spAutoFit/>
          </a:bodyPr>
          <a:lstStyle/>
          <a:p>
            <a:r>
              <a:rPr lang="en-US"/>
              <a:t>Click to edit Master title style</a:t>
            </a:r>
            <a:endParaRPr lang="en-US" dirty="0"/>
          </a:p>
        </p:txBody>
      </p:sp>
      <p:sp>
        <p:nvSpPr>
          <p:cNvPr id="21" name="Content Placeholder 4">
            <a:extLst>
              <a:ext uri="{FF2B5EF4-FFF2-40B4-BE49-F238E27FC236}">
                <a16:creationId xmlns:a16="http://schemas.microsoft.com/office/drawing/2014/main" id="{7CFF6B76-0309-ED4F-B66F-54334FFDD77A}"/>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4F8BEE86-35F8-4548-A2EE-1A3FD6EC6FDC}"/>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4" name="Text Placeholder 5">
            <a:extLst>
              <a:ext uri="{FF2B5EF4-FFF2-40B4-BE49-F238E27FC236}">
                <a16:creationId xmlns:a16="http://schemas.microsoft.com/office/drawing/2014/main" id="{2B80D626-CD2D-6D45-A432-FC7D2B967617}"/>
              </a:ext>
            </a:extLst>
          </p:cNvPr>
          <p:cNvSpPr>
            <a:spLocks noGrp="1"/>
          </p:cNvSpPr>
          <p:nvPr>
            <p:ph type="body" sz="quarter" idx="15"/>
          </p:nvPr>
        </p:nvSpPr>
        <p:spPr bwMode="gray">
          <a:xfrm>
            <a:off x="6583680" y="1719073"/>
            <a:ext cx="5111496" cy="4268259"/>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929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Cutaway 1/3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51F90E-B93A-4E1E-980A-EC51B8C51A79}"/>
              </a:ext>
            </a:extLst>
          </p:cNvPr>
          <p:cNvSpPr/>
          <p:nvPr userDrawn="1"/>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D4148F99-B815-445E-B22D-27FE0C6128C1}"/>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QSIO XR Program Review</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8445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31954D-F38E-4B9C-8225-2512833E3BA9}"/>
              </a:ext>
            </a:extLst>
          </p:cNvPr>
          <p:cNvSpPr/>
          <p:nvPr userDrawn="1"/>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1F746A2F-65ED-4DC7-ABBA-D95E9E1CF83C}"/>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QSIO XR Program Review</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3780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841618-0B77-4F32-A159-4DE43C0A1317}"/>
              </a:ext>
            </a:extLst>
          </p:cNvPr>
          <p:cNvSpPr/>
          <p:nvPr userDrawn="1"/>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45DA6A80-E051-42BF-B6D5-4416297417FC}"/>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QSIO XR Program Review</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8574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BE28DD-5384-4ADB-A3D5-27F435BB7048}"/>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6D2B7282-B427-4833-8084-9895CB62F63F}"/>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QSIO XR Program Review</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6984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QSIO XR Program Review</a:t>
            </a:r>
          </a:p>
        </p:txBody>
      </p:sp>
    </p:spTree>
    <p:extLst>
      <p:ext uri="{BB962C8B-B14F-4D97-AF65-F5344CB8AC3E}">
        <p14:creationId xmlns:p14="http://schemas.microsoft.com/office/powerpoint/2010/main" val="367563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QSIO XR Program Review</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30632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82F2D51B-5576-4517-9671-7D622E841C9C}"/>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QSIO XR Program Review</a:t>
            </a:r>
          </a:p>
        </p:txBody>
      </p:sp>
      <p:sp>
        <p:nvSpPr>
          <p:cNvPr id="11" name="TextBox 10">
            <a:extLst>
              <a:ext uri="{FF2B5EF4-FFF2-40B4-BE49-F238E27FC236}">
                <a16:creationId xmlns:a16="http://schemas.microsoft.com/office/drawing/2014/main" id="{0778670D-4F69-4C4D-B117-2B7F0B321896}"/>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D59F355A-448C-46FB-AD5A-C2715FB65F1F}"/>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73006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Image Left Te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QSIO XR Program Review</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6904370-72AB-4BB4-A7CD-A52DDDBB6992}"/>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73589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QSIO XR Program Review</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98244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QSIO XR Program Review</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26381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2A40B6DD-258D-C246-8BB9-62A7411878D6}"/>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
        <p:nvSpPr>
          <p:cNvPr id="11" name="Text Placeholder 28">
            <a:extLst>
              <a:ext uri="{FF2B5EF4-FFF2-40B4-BE49-F238E27FC236}">
                <a16:creationId xmlns:a16="http://schemas.microsoft.com/office/drawing/2014/main" id="{DBBCDC54-CC87-904C-8D9F-1A247E8C6D5F}"/>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8" name="Text Placeholder 30">
            <a:extLst>
              <a:ext uri="{FF2B5EF4-FFF2-40B4-BE49-F238E27FC236}">
                <a16:creationId xmlns:a16="http://schemas.microsoft.com/office/drawing/2014/main" id="{72D7EA7C-4AD9-4343-9C9B-49A12429400C}"/>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9" name="Footer Placeholder 2">
            <a:extLst>
              <a:ext uri="{FF2B5EF4-FFF2-40B4-BE49-F238E27FC236}">
                <a16:creationId xmlns:a16="http://schemas.microsoft.com/office/drawing/2014/main" id="{14C02348-CD98-294E-BC2A-06B9CD5F0D31}"/>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dirty="0"/>
          </a:p>
        </p:txBody>
      </p:sp>
      <p:sp>
        <p:nvSpPr>
          <p:cNvPr id="20" name="Title 2">
            <a:extLst>
              <a:ext uri="{FF2B5EF4-FFF2-40B4-BE49-F238E27FC236}">
                <a16:creationId xmlns:a16="http://schemas.microsoft.com/office/drawing/2014/main" id="{849C1EDC-B19F-C14B-A41C-8D770C7F9EF8}"/>
              </a:ext>
            </a:extLst>
          </p:cNvPr>
          <p:cNvSpPr>
            <a:spLocks noGrp="1"/>
          </p:cNvSpPr>
          <p:nvPr>
            <p:ph type="title"/>
          </p:nvPr>
        </p:nvSpPr>
        <p:spPr>
          <a:xfrm>
            <a:off x="495300" y="146549"/>
            <a:ext cx="5111495" cy="858055"/>
          </a:xfrm>
        </p:spPr>
        <p:txBody>
          <a:bodyPr>
            <a:spAutoFit/>
          </a:bodyPr>
          <a:lstStyle/>
          <a:p>
            <a:r>
              <a:rPr lang="en-US"/>
              <a:t>Click to edit Master title style</a:t>
            </a:r>
            <a:endParaRPr lang="en-US" dirty="0"/>
          </a:p>
        </p:txBody>
      </p:sp>
      <p:sp>
        <p:nvSpPr>
          <p:cNvPr id="21" name="Content Placeholder 4">
            <a:extLst>
              <a:ext uri="{FF2B5EF4-FFF2-40B4-BE49-F238E27FC236}">
                <a16:creationId xmlns:a16="http://schemas.microsoft.com/office/drawing/2014/main" id="{F670B2ED-70D6-3142-AB7E-976580D465E2}"/>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D7D74485-0271-524F-8B8A-8164ABD88AFC}"/>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4" name="Text Placeholder 5">
            <a:extLst>
              <a:ext uri="{FF2B5EF4-FFF2-40B4-BE49-F238E27FC236}">
                <a16:creationId xmlns:a16="http://schemas.microsoft.com/office/drawing/2014/main" id="{481CF0D5-0D6D-A44E-9EA2-45549E1EAD05}"/>
              </a:ext>
            </a:extLst>
          </p:cNvPr>
          <p:cNvSpPr>
            <a:spLocks noGrp="1"/>
          </p:cNvSpPr>
          <p:nvPr>
            <p:ph type="body" sz="quarter" idx="15"/>
          </p:nvPr>
        </p:nvSpPr>
        <p:spPr bwMode="gray">
          <a:xfrm>
            <a:off x="6583680" y="1719073"/>
            <a:ext cx="5111496" cy="4270248"/>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425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QSIO XR Program Review</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86582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QSIO XR Program Review</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12207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6000" cy="1657345"/>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24A2011-D876-411A-AE88-8884DC253188}"/>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QSIO XR Program Review</a:t>
            </a:r>
          </a:p>
        </p:txBody>
      </p:sp>
      <p:sp>
        <p:nvSpPr>
          <p:cNvPr id="9" name="Title 1">
            <a:extLst>
              <a:ext uri="{FF2B5EF4-FFF2-40B4-BE49-F238E27FC236}">
                <a16:creationId xmlns:a16="http://schemas.microsoft.com/office/drawing/2014/main" id="{BCE7E5EC-A980-499E-B261-9B6A724F45FB}"/>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73876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Image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QSIO XR Program Review</a:t>
            </a:r>
          </a:p>
        </p:txBody>
      </p:sp>
      <p:sp>
        <p:nvSpPr>
          <p:cNvPr id="9" name="Title 1">
            <a:extLst>
              <a:ext uri="{FF2B5EF4-FFF2-40B4-BE49-F238E27FC236}">
                <a16:creationId xmlns:a16="http://schemas.microsoft.com/office/drawing/2014/main" id="{2868BC3B-427B-42AE-99BE-43783D38DBAC}"/>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01611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QSIO XR Program Review</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321109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QSIO XR Program Review</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40537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QSIO XR Program Review</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32024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gray">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2">
            <a:extLst>
              <a:ext uri="{FF2B5EF4-FFF2-40B4-BE49-F238E27FC236}">
                <a16:creationId xmlns:a16="http://schemas.microsoft.com/office/drawing/2014/main" id="{06F2EB5A-66E7-46F4-A54E-D517AD1E8AF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QSIO XR Program Review</a:t>
            </a:r>
          </a:p>
        </p:txBody>
      </p:sp>
      <p:sp>
        <p:nvSpPr>
          <p:cNvPr id="13" name="Title 1">
            <a:extLst>
              <a:ext uri="{FF2B5EF4-FFF2-40B4-BE49-F238E27FC236}">
                <a16:creationId xmlns:a16="http://schemas.microsoft.com/office/drawing/2014/main" id="{7779B7D9-EE1F-4683-8289-2F379FA449E0}"/>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Tree>
    <p:extLst>
      <p:ext uri="{BB962C8B-B14F-4D97-AF65-F5344CB8AC3E}">
        <p14:creationId xmlns:p14="http://schemas.microsoft.com/office/powerpoint/2010/main" val="344246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B2F625D1-43CE-4269-85DE-B80E7855C56A}"/>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QSIO XR Program Review</a:t>
            </a:r>
          </a:p>
        </p:txBody>
      </p:sp>
      <p:sp>
        <p:nvSpPr>
          <p:cNvPr id="12" name="Title 1">
            <a:extLst>
              <a:ext uri="{FF2B5EF4-FFF2-40B4-BE49-F238E27FC236}">
                <a16:creationId xmlns:a16="http://schemas.microsoft.com/office/drawing/2014/main" id="{E5B14D2D-DB7D-4B69-AD15-233459F8F4B3}"/>
              </a:ext>
            </a:extLst>
          </p:cNvPr>
          <p:cNvSpPr>
            <a:spLocks noGrp="1"/>
          </p:cNvSpPr>
          <p:nvPr>
            <p:ph type="title"/>
          </p:nvPr>
        </p:nvSpPr>
        <p:spPr>
          <a:xfrm>
            <a:off x="495300" y="428865"/>
            <a:ext cx="2605088" cy="1365567"/>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146C74A4-A6C9-4FA1-B811-B674B4DBBBA7}"/>
              </a:ext>
            </a:extLst>
          </p:cNvPr>
          <p:cNvSpPr>
            <a:spLocks noGrp="1"/>
          </p:cNvSpPr>
          <p:nvPr>
            <p:ph type="subTitle" idx="1"/>
          </p:nvPr>
        </p:nvSpPr>
        <p:spPr bwMode="auto">
          <a:xfrm>
            <a:off x="495300" y="1869281"/>
            <a:ext cx="2607469" cy="428451"/>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089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Cutaway 1/4 Lef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QSIO XR Program Review</a:t>
            </a:r>
          </a:p>
        </p:txBody>
      </p:sp>
      <p:sp>
        <p:nvSpPr>
          <p:cNvPr id="12" name="Title 1">
            <a:extLst>
              <a:ext uri="{FF2B5EF4-FFF2-40B4-BE49-F238E27FC236}">
                <a16:creationId xmlns:a16="http://schemas.microsoft.com/office/drawing/2014/main" id="{0DC4CC26-1781-4E6F-9904-2F3F546E1BC5}"/>
              </a:ext>
            </a:extLst>
          </p:cNvPr>
          <p:cNvSpPr>
            <a:spLocks noGrp="1"/>
          </p:cNvSpPr>
          <p:nvPr>
            <p:ph type="title"/>
          </p:nvPr>
        </p:nvSpPr>
        <p:spPr>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F791D318-BA35-40BC-B9B6-494F84B94A40}"/>
              </a:ext>
            </a:extLst>
          </p:cNvPr>
          <p:cNvSpPr>
            <a:spLocks noGrp="1"/>
          </p:cNvSpPr>
          <p:nvPr>
            <p:ph type="subTitle" idx="1"/>
          </p:nvPr>
        </p:nvSpPr>
        <p:spPr bwMode="auto">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5815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04152D91-17AA-41AE-AB21-FD3D3CE368DF}"/>
              </a:ext>
            </a:extLst>
          </p:cNvPr>
          <p:cNvSpPr/>
          <p:nvPr userDrawn="1"/>
        </p:nvSpPr>
        <p:spPr bwMode="gray">
          <a:xfrm>
            <a:off x="6093390" y="-159655"/>
            <a:ext cx="6272784" cy="6519672"/>
          </a:xfrm>
          <a:prstGeom prst="roundRect">
            <a:avLst>
              <a:gd name="adj" fmla="val 1350"/>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 name="Text Placeholder 28">
            <a:extLst>
              <a:ext uri="{FF2B5EF4-FFF2-40B4-BE49-F238E27FC236}">
                <a16:creationId xmlns:a16="http://schemas.microsoft.com/office/drawing/2014/main" id="{31A6D88C-0B61-5E4A-A163-4E28BEBD2723}"/>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43" name="Text Placeholder 30">
            <a:extLst>
              <a:ext uri="{FF2B5EF4-FFF2-40B4-BE49-F238E27FC236}">
                <a16:creationId xmlns:a16="http://schemas.microsoft.com/office/drawing/2014/main" id="{BA05B7BD-2711-B14D-9AAD-E3A34AECC05D}"/>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45" name="Footer Placeholder 2">
            <a:extLst>
              <a:ext uri="{FF2B5EF4-FFF2-40B4-BE49-F238E27FC236}">
                <a16:creationId xmlns:a16="http://schemas.microsoft.com/office/drawing/2014/main" id="{A98BC9DF-C552-D942-AEEA-E0F79D3C68A5}"/>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dirty="0"/>
          </a:p>
        </p:txBody>
      </p:sp>
      <p:sp>
        <p:nvSpPr>
          <p:cNvPr id="46" name="Title 2">
            <a:extLst>
              <a:ext uri="{FF2B5EF4-FFF2-40B4-BE49-F238E27FC236}">
                <a16:creationId xmlns:a16="http://schemas.microsoft.com/office/drawing/2014/main" id="{1130FC52-F31F-7544-851A-A9FB6D342CAE}"/>
              </a:ext>
            </a:extLst>
          </p:cNvPr>
          <p:cNvSpPr>
            <a:spLocks noGrp="1"/>
          </p:cNvSpPr>
          <p:nvPr>
            <p:ph type="title"/>
          </p:nvPr>
        </p:nvSpPr>
        <p:spPr>
          <a:xfrm>
            <a:off x="495300" y="146549"/>
            <a:ext cx="5111495" cy="858055"/>
          </a:xfrm>
        </p:spPr>
        <p:txBody>
          <a:bodyPr>
            <a:spAutoFit/>
          </a:bodyPr>
          <a:lstStyle/>
          <a:p>
            <a:r>
              <a:rPr lang="en-US"/>
              <a:t>Click to edit Master title style</a:t>
            </a:r>
            <a:endParaRPr lang="en-US" dirty="0"/>
          </a:p>
        </p:txBody>
      </p:sp>
      <p:sp>
        <p:nvSpPr>
          <p:cNvPr id="47" name="Content Placeholder 4">
            <a:extLst>
              <a:ext uri="{FF2B5EF4-FFF2-40B4-BE49-F238E27FC236}">
                <a16:creationId xmlns:a16="http://schemas.microsoft.com/office/drawing/2014/main" id="{B5E7483F-960A-C445-85E2-B0C91B781B85}"/>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Subtitle">
            <a:extLst>
              <a:ext uri="{FF2B5EF4-FFF2-40B4-BE49-F238E27FC236}">
                <a16:creationId xmlns:a16="http://schemas.microsoft.com/office/drawing/2014/main" id="{E17041E4-15FE-6842-9C64-29DEE41F2BE1}"/>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4" name="Text Placeholder 5">
            <a:extLst>
              <a:ext uri="{FF2B5EF4-FFF2-40B4-BE49-F238E27FC236}">
                <a16:creationId xmlns:a16="http://schemas.microsoft.com/office/drawing/2014/main" id="{15C1667E-9CBE-4949-928C-EF05922920B1}"/>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9" name="Text Placeholder 30">
            <a:extLst>
              <a:ext uri="{FF2B5EF4-FFF2-40B4-BE49-F238E27FC236}">
                <a16:creationId xmlns:a16="http://schemas.microsoft.com/office/drawing/2014/main" id="{3EE211B0-5301-314E-A546-F5240C27BD6A}"/>
              </a:ext>
            </a:extLst>
          </p:cNvPr>
          <p:cNvSpPr>
            <a:spLocks noGrp="1"/>
          </p:cNvSpPr>
          <p:nvPr>
            <p:ph type="body" sz="quarter" idx="18" hasCustomPrompt="1"/>
          </p:nvPr>
        </p:nvSpPr>
        <p:spPr bwMode="gray">
          <a:xfrm>
            <a:off x="6583680" y="6085070"/>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Tree>
    <p:extLst>
      <p:ext uri="{BB962C8B-B14F-4D97-AF65-F5344CB8AC3E}">
        <p14:creationId xmlns:p14="http://schemas.microsoft.com/office/powerpoint/2010/main" val="35705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QSIO XR Program Review</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413092"/>
            <a:ext cx="2605088" cy="1381340"/>
          </a:xfrm>
        </p:spPr>
        <p:txBody>
          <a:bodyPr wrap="square">
            <a:spAutoFit/>
          </a:bodyPr>
          <a:lstStyle>
            <a:lvl1pPr>
              <a:lnSpc>
                <a:spcPct val="87000"/>
              </a:lnSpc>
              <a:defRPr sz="3400"/>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4952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QSIO XR Program Review</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8132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QSIO XR Program Review</a:t>
            </a:r>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7061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Big Statement Circle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userDrawn="1"/>
        </p:nvSpPr>
        <p:spPr bwMode="ltGray">
          <a:xfrm>
            <a:off x="6675120" y="1146676"/>
            <a:ext cx="4536590" cy="4560096"/>
          </a:xfrm>
          <a:prstGeom prst="ellipse">
            <a:avLst/>
          </a:prstGeom>
          <a:gradFill>
            <a:gsLst>
              <a:gs pos="0">
                <a:schemeClr val="accent1"/>
              </a:gs>
              <a:gs pos="100000">
                <a:schemeClr val="accent2">
                  <a:lumMod val="50000"/>
                </a:schemeClr>
              </a:gs>
            </a:gsLst>
            <a:lin ang="18900000" scaled="0"/>
          </a:gradFill>
          <a:ln w="25400" cap="flat" cmpd="sng" algn="ctr">
            <a:noFill/>
            <a:prstDash val="solid"/>
          </a:ln>
          <a:effectLst>
            <a:innerShdw blurRad="127000" dist="114300">
              <a:srgbClr val="3253DC">
                <a:lumMod val="50000"/>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87A281D7-BEA4-4300-BD71-BE1E8303801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QSIO XR Program Review</a:t>
            </a:r>
          </a:p>
        </p:txBody>
      </p:sp>
      <p:sp>
        <p:nvSpPr>
          <p:cNvPr id="12" name="Text Placeholder 51">
            <a:extLst>
              <a:ext uri="{FF2B5EF4-FFF2-40B4-BE49-F238E27FC236}">
                <a16:creationId xmlns:a16="http://schemas.microsoft.com/office/drawing/2014/main" id="{90653042-57AF-4FDA-9439-6F40EF78400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FEB48A53-16FB-4DBE-81F5-E87D71D55E95}"/>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35724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Big Statement Circle Light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chemeClr val="accent2"/>
              </a:gs>
              <a:gs pos="0">
                <a:srgbClr val="6086E7"/>
              </a:gs>
            </a:gsLst>
            <a:lin ang="18900000" scaled="0"/>
          </a:gradFill>
          <a:ln w="25400" cap="flat" cmpd="sng" algn="ctr">
            <a:noFill/>
            <a:prstDash val="solid"/>
          </a:ln>
          <a:effectLst>
            <a:innerShdw blurRad="127000" dist="114300">
              <a:srgbClr val="415795">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C4765B5F-95F9-4199-A1B6-AB2525FF1433}"/>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QSIO XR Program Review</a:t>
            </a:r>
          </a:p>
        </p:txBody>
      </p:sp>
      <p:sp>
        <p:nvSpPr>
          <p:cNvPr id="7" name="Text Placeholder 51">
            <a:extLst>
              <a:ext uri="{FF2B5EF4-FFF2-40B4-BE49-F238E27FC236}">
                <a16:creationId xmlns:a16="http://schemas.microsoft.com/office/drawing/2014/main" id="{C6F1A92C-77BA-48A5-9BCE-2205354F8D44}"/>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1AD770C1-C19F-41DC-9472-333E12B88536}"/>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93358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Big Statement Circle Te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solidFill>
            <a:schemeClr val="accent3"/>
          </a:solidFill>
          <a:ln w="25400" cap="flat" cmpd="sng" algn="ctr">
            <a:noFill/>
            <a:prstDash val="solid"/>
          </a:ln>
          <a:effectLst>
            <a:innerShdw blurRad="127000" dist="114300">
              <a:schemeClr val="accent3">
                <a:lumMod val="5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QSIO XR Program Review</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AA22E4D-B42F-4C21-BBB9-E780E0243FE3}"/>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78843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Big Statement Circle Nicke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C0C8D6"/>
              </a:gs>
              <a:gs pos="15000">
                <a:schemeClr val="accent6"/>
              </a:gs>
            </a:gsLst>
            <a:lin ang="18900000" scaled="0"/>
          </a:gradFill>
          <a:ln w="25400" cap="flat" cmpd="sng" algn="ctr">
            <a:noFill/>
            <a:prstDash val="solid"/>
          </a:ln>
          <a:effectLst>
            <a:innerShdw blurRad="127000" dist="114300">
              <a:schemeClr val="accent5">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QSIO XR Program Review</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C6640F8-D4E8-4380-9825-E203D7EDAD78}"/>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97716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Big Statement Circle Gun Met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697790"/>
              </a:gs>
              <a:gs pos="1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QSIO XR Program Review</a:t>
            </a:r>
          </a:p>
        </p:txBody>
      </p:sp>
      <p:sp>
        <p:nvSpPr>
          <p:cNvPr id="7" name="Text Placeholder 51">
            <a:extLst>
              <a:ext uri="{FF2B5EF4-FFF2-40B4-BE49-F238E27FC236}">
                <a16:creationId xmlns:a16="http://schemas.microsoft.com/office/drawing/2014/main" id="{A7350EC2-08F0-4D7F-9377-DA5237FC6107}"/>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49AC31FE-26ED-4666-B85B-8A0A27C741C1}"/>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14541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Big Statement Circle Midnight">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21CCE1E2-D3E9-440A-A7A2-9A3EE0A282F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QSIO XR Program Review</a:t>
            </a:r>
          </a:p>
        </p:txBody>
      </p:sp>
      <p:sp>
        <p:nvSpPr>
          <p:cNvPr id="6" name="Oval 5">
            <a:extLst>
              <a:ext uri="{FF2B5EF4-FFF2-40B4-BE49-F238E27FC236}">
                <a16:creationId xmlns:a16="http://schemas.microsoft.com/office/drawing/2014/main" id="{1321BDBD-A319-4A9D-A52B-4542BAE8D156}"/>
              </a:ext>
            </a:extLst>
          </p:cNvPr>
          <p:cNvSpPr>
            <a:spLocks/>
          </p:cNvSpPr>
          <p:nvPr userDrawn="1"/>
        </p:nvSpPr>
        <p:spPr bwMode="ltGray">
          <a:xfrm>
            <a:off x="6677946" y="1146676"/>
            <a:ext cx="4536590" cy="4560096"/>
          </a:xfrm>
          <a:prstGeom prst="ellipse">
            <a:avLst/>
          </a:prstGeom>
          <a:gradFill>
            <a:gsLst>
              <a:gs pos="100000">
                <a:srgbClr val="13344D"/>
              </a:gs>
              <a:gs pos="21000">
                <a:schemeClr val="tx2"/>
              </a:gs>
            </a:gsLst>
            <a:lin ang="18900000" scaled="0"/>
          </a:gradFill>
          <a:ln w="25400" cap="flat" cmpd="sng" algn="ctr">
            <a:noFill/>
            <a:prstDash val="solid"/>
          </a:ln>
          <a:effectLst>
            <a:innerShdw blurRad="127000" dist="114300">
              <a:schemeClr val="bg1">
                <a:lumMod val="1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7" name="Title 1">
            <a:extLst>
              <a:ext uri="{FF2B5EF4-FFF2-40B4-BE49-F238E27FC236}">
                <a16:creationId xmlns:a16="http://schemas.microsoft.com/office/drawing/2014/main" id="{5B05E55E-4E31-4720-B7A8-F4EA4666E62B}"/>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66265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b="1" kern="1200" noProof="0">
                <a:solidFill>
                  <a:prstClr val="white"/>
                </a:solidFill>
                <a:latin typeface="+mn-lt"/>
                <a:ea typeface="+mn-ea"/>
                <a:cs typeface="+mn-cs"/>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07710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21" name="Rectangle: Rounded Corners 19">
            <a:extLst>
              <a:ext uri="{FF2B5EF4-FFF2-40B4-BE49-F238E27FC236}">
                <a16:creationId xmlns:a16="http://schemas.microsoft.com/office/drawing/2014/main" id="{F87F1BE8-1C87-7140-8D96-5BAA105664DE}"/>
              </a:ext>
            </a:extLst>
          </p:cNvPr>
          <p:cNvSpPr/>
          <p:nvPr userDrawn="1"/>
        </p:nvSpPr>
        <p:spPr bwMode="gray">
          <a:xfrm>
            <a:off x="6093390" y="-159655"/>
            <a:ext cx="6272784" cy="6519672"/>
          </a:xfrm>
          <a:prstGeom prst="roundRect">
            <a:avLst>
              <a:gd name="adj" fmla="val 1350"/>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2978F00E-A531-544A-97D2-32037CCCB895}"/>
              </a:ext>
            </a:extLst>
          </p:cNvPr>
          <p:cNvSpPr>
            <a:spLocks noGrp="1"/>
          </p:cNvSpPr>
          <p:nvPr>
            <p:ph type="body" sz="quarter" idx="18" hasCustomPrompt="1"/>
          </p:nvPr>
        </p:nvSpPr>
        <p:spPr bwMode="gray">
          <a:xfrm>
            <a:off x="6583680" y="6085070"/>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6">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
        <p:nvSpPr>
          <p:cNvPr id="11" name="Text Placeholder 28">
            <a:extLst>
              <a:ext uri="{FF2B5EF4-FFF2-40B4-BE49-F238E27FC236}">
                <a16:creationId xmlns:a16="http://schemas.microsoft.com/office/drawing/2014/main" id="{E3E10B72-CE09-0046-A399-08CDF607F2B9}"/>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5" name="Text Placeholder 30">
            <a:extLst>
              <a:ext uri="{FF2B5EF4-FFF2-40B4-BE49-F238E27FC236}">
                <a16:creationId xmlns:a16="http://schemas.microsoft.com/office/drawing/2014/main" id="{ADEE25ED-B5AE-EE4B-A67A-7AACA0E01940}"/>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Footer Placeholder 2">
            <a:extLst>
              <a:ext uri="{FF2B5EF4-FFF2-40B4-BE49-F238E27FC236}">
                <a16:creationId xmlns:a16="http://schemas.microsoft.com/office/drawing/2014/main" id="{763CCC0A-FCD5-0E4E-BD3E-52E4C4A6574B}"/>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dirty="0"/>
          </a:p>
        </p:txBody>
      </p:sp>
      <p:sp>
        <p:nvSpPr>
          <p:cNvPr id="19" name="Title 2">
            <a:extLst>
              <a:ext uri="{FF2B5EF4-FFF2-40B4-BE49-F238E27FC236}">
                <a16:creationId xmlns:a16="http://schemas.microsoft.com/office/drawing/2014/main" id="{519D1D9C-EB4E-154F-9E99-DB1EDA4B5C0E}"/>
              </a:ext>
            </a:extLst>
          </p:cNvPr>
          <p:cNvSpPr>
            <a:spLocks noGrp="1"/>
          </p:cNvSpPr>
          <p:nvPr>
            <p:ph type="title"/>
          </p:nvPr>
        </p:nvSpPr>
        <p:spPr>
          <a:xfrm>
            <a:off x="495300" y="146549"/>
            <a:ext cx="5111495" cy="858055"/>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D9A8643E-8094-8440-BBA5-B802F676757B}"/>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7645CF81-755A-1745-8DBE-7ED5F0553595}"/>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4" name="Text Placeholder 5">
            <a:extLst>
              <a:ext uri="{FF2B5EF4-FFF2-40B4-BE49-F238E27FC236}">
                <a16:creationId xmlns:a16="http://schemas.microsoft.com/office/drawing/2014/main" id="{1A16A13E-863C-F146-A187-E62532EE1BC1}"/>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994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Segue Light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91431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Segue Te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1DCAE4-87E2-4E51-BE5C-CABC05DA1E97}"/>
              </a:ext>
            </a:extLst>
          </p:cNvPr>
          <p:cNvGrpSpPr/>
          <p:nvPr userDrawn="1"/>
        </p:nvGrpSpPr>
        <p:grpSpPr bwMode="white">
          <a:xfrm>
            <a:off x="-2" y="0"/>
            <a:ext cx="9837779" cy="5917440"/>
            <a:chOff x="116048" y="0"/>
            <a:chExt cx="6000394" cy="5917440"/>
          </a:xfrm>
        </p:grpSpPr>
        <p:sp>
          <p:nvSpPr>
            <p:cNvPr id="17" name="Rectangle: Single Corner Rounded 16">
              <a:extLst>
                <a:ext uri="{FF2B5EF4-FFF2-40B4-BE49-F238E27FC236}">
                  <a16:creationId xmlns:a16="http://schemas.microsoft.com/office/drawing/2014/main" id="{890F360D-2240-4F74-AF11-9523B0D87327}"/>
                </a:ext>
              </a:extLst>
            </p:cNvPr>
            <p:cNvSpPr/>
            <p:nvPr userDrawn="1"/>
          </p:nvSpPr>
          <p:spPr bwMode="white">
            <a:xfrm flipV="1">
              <a:off x="116048" y="0"/>
              <a:ext cx="6000393" cy="5917440"/>
            </a:xfrm>
            <a:prstGeom prst="round1Rect">
              <a:avLst>
                <a:gd name="adj" fmla="val 3163"/>
              </a:avLst>
            </a:prstGeom>
            <a:gradFill>
              <a:gsLst>
                <a:gs pos="15000">
                  <a:schemeClr val="accent3"/>
                </a:gs>
                <a:gs pos="100000">
                  <a:schemeClr val="accent3">
                    <a:lumMod val="75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276F6C71-5E9B-4ACF-B1FB-49D20C4BA66F}"/>
                </a:ext>
              </a:extLst>
            </p:cNvPr>
            <p:cNvSpPr/>
            <p:nvPr userDrawn="1"/>
          </p:nvSpPr>
          <p:spPr bwMode="white">
            <a:xfrm flipV="1">
              <a:off x="4722552" y="0"/>
              <a:ext cx="1393890" cy="5917440"/>
            </a:xfrm>
            <a:prstGeom prst="round1Rect">
              <a:avLst>
                <a:gd name="adj" fmla="val 8361"/>
              </a:avLst>
            </a:prstGeom>
            <a:gradFill>
              <a:gsLst>
                <a:gs pos="88000">
                  <a:schemeClr val="tx1">
                    <a:alpha val="60000"/>
                  </a:schemeClr>
                </a:gs>
                <a:gs pos="33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C2E08BD1-BCB5-464E-A624-7C8D59C0C0B9}"/>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E73A6FF3-D047-4614-AD57-602D68D4A46C}"/>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6378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Segue Nicke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chemeClr val="accent6">
                    <a:lumMod val="40000"/>
                    <a:lumOff val="60000"/>
                  </a:schemeClr>
                </a:gs>
                <a:gs pos="100000">
                  <a:schemeClr val="accent6">
                    <a:lumMod val="60000"/>
                    <a:lumOff val="40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751"/>
              </a:avLst>
            </a:prstGeom>
            <a:gradFill>
              <a:gsLst>
                <a:gs pos="88000">
                  <a:schemeClr val="tx1">
                    <a:alpha val="58000"/>
                  </a:schemeClr>
                </a:gs>
                <a:gs pos="39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ECF4BB80-106E-4F06-8637-959A2D9E4F74}"/>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2034326E-AB1D-4AB4-90EB-3CDD025430AE}"/>
              </a:ext>
            </a:extLst>
          </p:cNvPr>
          <p:cNvSpPr>
            <a:spLocks noGrp="1"/>
          </p:cNvSpPr>
          <p:nvPr>
            <p:ph type="title"/>
          </p:nvPr>
        </p:nvSpPr>
        <p:spPr>
          <a:xfrm>
            <a:off x="495298" y="2457921"/>
            <a:ext cx="8829675" cy="1472711"/>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720773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Segue Gun Met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rgbClr val="556685"/>
                </a:gs>
                <a:gs pos="100000">
                  <a:schemeClr val="accent5"/>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922"/>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0E40E159-9F39-4F01-A7AA-D2D8902DFD25}"/>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29CFA0F-02A0-4AF1-9722-392DFCA4E221}"/>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82875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Segue Midn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solidFill>
              <a:schemeClr val="tx2"/>
            </a:soli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4264"/>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9D3C0F03-E0C3-42D5-87D1-59F797FD9D43}"/>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57F736A3-4D11-4C0C-A858-4F2FF633E43B}"/>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98958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userDrawn="1"/>
        </p:nvGrpSpPr>
        <p:grpSpPr bwMode="hidden">
          <a:xfrm>
            <a:off x="-1855" y="5422393"/>
            <a:ext cx="12195710" cy="1435607"/>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7" name="TextBox 6">
            <a:extLst>
              <a:ext uri="{FF2B5EF4-FFF2-40B4-BE49-F238E27FC236}">
                <a16:creationId xmlns:a16="http://schemas.microsoft.com/office/drawing/2014/main" id="{1603D846-953C-47C3-9FE6-C4A9C1F293B8}"/>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64819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13048A-0BD6-43BB-8E42-342E9A375BD4}"/>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F17A952-37AC-4EF1-A44C-A23DEF993CF0}"/>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D2EE94D9-5190-4400-9469-EA555AB35C99}"/>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D96FDD69-DC19-4F6F-B8DC-DF46F9DF84D8}"/>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49C5F39E-900A-40BF-B369-CE8E2DB19A04}"/>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2462F1E1-2667-40B3-80CA-74BB3BE3FD5C}"/>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6B6CD81E-F7C1-4BB6-8F3A-30084B745F1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15334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Quote Teal">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92190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Quot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6">
                    <a:lumMod val="40000"/>
                    <a:lumOff val="60000"/>
                    <a:alpha val="0"/>
                  </a:schemeClr>
                </a:gs>
                <a:gs pos="100000">
                  <a:srgbClr val="95A4B3">
                    <a:alpha val="6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tx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514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Quote Gun Metal">
    <p:bg>
      <p:bgPr>
        <a:solidFill>
          <a:schemeClr val="accent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F4BD61-79B1-4FA5-B6AF-78B70186DCFC}"/>
              </a:ext>
            </a:extLst>
          </p:cNvPr>
          <p:cNvGrpSpPr/>
          <p:nvPr userDrawn="1"/>
        </p:nvGrpSpPr>
        <p:grpSpPr bwMode="hidden">
          <a:xfrm>
            <a:off x="-1855" y="5422393"/>
            <a:ext cx="12195710" cy="1435607"/>
            <a:chOff x="-1855" y="5345050"/>
            <a:chExt cx="12195710" cy="1435607"/>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21335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22" name="Rectangle: Rounded Corners 19">
            <a:extLst>
              <a:ext uri="{FF2B5EF4-FFF2-40B4-BE49-F238E27FC236}">
                <a16:creationId xmlns:a16="http://schemas.microsoft.com/office/drawing/2014/main" id="{93B00248-C527-3D45-83C9-6F26343EC0C4}"/>
              </a:ext>
            </a:extLst>
          </p:cNvPr>
          <p:cNvSpPr/>
          <p:nvPr userDrawn="1"/>
        </p:nvSpPr>
        <p:spPr bwMode="gray">
          <a:xfrm>
            <a:off x="6096000" y="-154842"/>
            <a:ext cx="6272784" cy="6519672"/>
          </a:xfrm>
          <a:prstGeom prst="roundRect">
            <a:avLst>
              <a:gd name="adj" fmla="val 1350"/>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E6A27C14-AB3B-E64D-88C0-1BE4A074DE6D}"/>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
        <p:nvSpPr>
          <p:cNvPr id="11" name="Text Placeholder 28">
            <a:extLst>
              <a:ext uri="{FF2B5EF4-FFF2-40B4-BE49-F238E27FC236}">
                <a16:creationId xmlns:a16="http://schemas.microsoft.com/office/drawing/2014/main" id="{F9EE034B-0257-1C45-A7DC-676E48E77CEA}"/>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5" name="Text Placeholder 30">
            <a:extLst>
              <a:ext uri="{FF2B5EF4-FFF2-40B4-BE49-F238E27FC236}">
                <a16:creationId xmlns:a16="http://schemas.microsoft.com/office/drawing/2014/main" id="{78F000DC-9EC4-6E4F-BDE7-BFE0E5C1F9AF}"/>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Footer Placeholder 2">
            <a:extLst>
              <a:ext uri="{FF2B5EF4-FFF2-40B4-BE49-F238E27FC236}">
                <a16:creationId xmlns:a16="http://schemas.microsoft.com/office/drawing/2014/main" id="{A5A33399-B0A0-8748-AA79-FC0A5B75845E}"/>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dirty="0"/>
          </a:p>
        </p:txBody>
      </p:sp>
      <p:sp>
        <p:nvSpPr>
          <p:cNvPr id="19" name="Title 2">
            <a:extLst>
              <a:ext uri="{FF2B5EF4-FFF2-40B4-BE49-F238E27FC236}">
                <a16:creationId xmlns:a16="http://schemas.microsoft.com/office/drawing/2014/main" id="{FDF89DCF-630A-5A40-B669-67AE58A496BA}"/>
              </a:ext>
            </a:extLst>
          </p:cNvPr>
          <p:cNvSpPr>
            <a:spLocks noGrp="1"/>
          </p:cNvSpPr>
          <p:nvPr>
            <p:ph type="title"/>
          </p:nvPr>
        </p:nvSpPr>
        <p:spPr>
          <a:xfrm>
            <a:off x="495300" y="146549"/>
            <a:ext cx="5111495" cy="858055"/>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84790201-1828-9648-878F-799A24FACD66}"/>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D198E9A-385B-A740-99CC-B7F700E716FB}"/>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4" name="Text Placeholder 5">
            <a:extLst>
              <a:ext uri="{FF2B5EF4-FFF2-40B4-BE49-F238E27FC236}">
                <a16:creationId xmlns:a16="http://schemas.microsoft.com/office/drawing/2014/main" id="{47A9C3D7-40EB-2A42-A50B-7587F3F427E5}"/>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801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Quote Midnight">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1064F-F6C0-4F82-8A3B-9D94517600A9}"/>
              </a:ext>
            </a:extLst>
          </p:cNvPr>
          <p:cNvGrpSpPr/>
          <p:nvPr userDrawn="1"/>
        </p:nvGrpSpPr>
        <p:grpSpPr>
          <a:xfrm>
            <a:off x="-1855" y="5422393"/>
            <a:ext cx="12195710" cy="1435607"/>
            <a:chOff x="-1855" y="5345050"/>
            <a:chExt cx="12195710" cy="1435607"/>
          </a:xfrm>
        </p:grpSpPr>
        <p:sp>
          <p:nvSpPr>
            <p:cNvPr id="12" name="Rectangle 11">
              <a:extLst>
                <a:ext uri="{FF2B5EF4-FFF2-40B4-BE49-F238E27FC236}">
                  <a16:creationId xmlns:a16="http://schemas.microsoft.com/office/drawing/2014/main" id="{81E49DF0-688F-4F01-85DA-A40E1B928462}"/>
                </a:ext>
              </a:extLst>
            </p:cNvPr>
            <p:cNvSpPr/>
            <p:nvPr userDrawn="1"/>
          </p:nvSpPr>
          <p:spPr bwMode="gray">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3" name="Rectangle: Single Corner Rounded 6">
              <a:extLst>
                <a:ext uri="{FF2B5EF4-FFF2-40B4-BE49-F238E27FC236}">
                  <a16:creationId xmlns:a16="http://schemas.microsoft.com/office/drawing/2014/main" id="{C8C0B1F6-3934-4D62-83E5-5862FBAB621A}"/>
                </a:ext>
              </a:extLst>
            </p:cNvPr>
            <p:cNvSpPr/>
            <p:nvPr userDrawn="1"/>
          </p:nvSpPr>
          <p:spPr bwMode="gray">
            <a:xfrm rot="16200000" flipH="1">
              <a:off x="5849113" y="-504059"/>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85248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53AE43F5-5CA9-4FD6-B922-D1FD0597CAC5}"/>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EF38D1F4-DDA6-48B8-A4F5-782E2788E4B0}"/>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133803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preserve="1" userDrawn="1">
  <p:cSld name="Thank You Light Blue">
    <p:bg bwMode="gray">
      <p:bgPr>
        <a:solidFill>
          <a:schemeClr val="accent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42000">
                <a:schemeClr val="accent2">
                  <a:lumMod val="60000"/>
                  <a:lumOff val="40000"/>
                </a:schemeClr>
              </a:gs>
              <a:gs pos="100000">
                <a:schemeClr val="accent2">
                  <a:lumMod val="40000"/>
                  <a:lumOff val="60000"/>
                </a:schemeClr>
              </a:gs>
            </a:gsLst>
            <a:lin ang="3000000" scaled="0"/>
          </a:gradFill>
          <a:ln>
            <a:noFill/>
          </a:ln>
          <a:effectLst>
            <a:outerShdw blurRad="571500" dist="317500" dir="8100000" algn="t" rotWithShape="0">
              <a:schemeClr val="accent1">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5EC78DCF-1518-4FD3-8C9A-D0613D2948A1}"/>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9CDBF691-FA8F-4C88-8AEC-051F05CF7527}"/>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68810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preserve="1" userDrawn="1">
  <p:cSld name="Thank You Teal">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chemeClr val="accent3"/>
              </a:gs>
              <a:gs pos="75000">
                <a:schemeClr val="accent4"/>
              </a:gs>
            </a:gsLst>
            <a:lin ang="3000000" scaled="0"/>
          </a:gradFill>
          <a:ln>
            <a:noFill/>
          </a:ln>
          <a:effectLst>
            <a:outerShdw blurRad="825500" dist="317500" dir="8100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B2778F07-F3E7-47FA-AC3D-F54B1F2EC247}"/>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38FDD115-2D89-4909-A1A6-2C7FC32DD4C9}"/>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97488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bwMode="gray">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E9EEF3"/>
              </a:gs>
              <a:gs pos="75000">
                <a:srgbClr val="F2F5F8"/>
              </a:gs>
            </a:gsLst>
            <a:lin ang="3000000" scaled="0"/>
          </a:gradFill>
          <a:ln>
            <a:noFill/>
          </a:ln>
          <a:effectLst>
            <a:outerShdw blurRad="825500" dist="317500" dir="8100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C51D2F3D-2B2F-4F39-B5E2-A9CC9DA8643C}"/>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5397636F-5BB7-4E70-97D3-6AE2F2B6095E}"/>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076949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reserve="1" userDrawn="1">
  <p:cSld name="Thank You Gun Metal">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solidFill>
            <a:srgbClr val="FFFFFF"/>
          </a:soli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20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 name="Freeform 5">
            <a:extLst>
              <a:ext uri="{FF2B5EF4-FFF2-40B4-BE49-F238E27FC236}">
                <a16:creationId xmlns:a16="http://schemas.microsoft.com/office/drawing/2014/main" id="{B102D1B2-402E-4344-9A6D-E9948DE266A1}"/>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85630625-5612-4F53-BD70-66D7CC0D175C}"/>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37883068-1DCD-419F-B0B8-46532DC1A89B}"/>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12433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bwMode="gray">
      <p:bgPr>
        <a:solidFill>
          <a:schemeClr val="tx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404C64"/>
              </a:gs>
              <a:gs pos="75000">
                <a:srgbClr val="4F5E79"/>
              </a:gs>
            </a:gsLst>
            <a:lin ang="3000000" scaled="0"/>
          </a:gradFill>
          <a:ln>
            <a:noFill/>
          </a:ln>
          <a:effectLst>
            <a:outerShdw blurRad="825500" dist="317500" dir="8100000" algn="t" rotWithShape="0">
              <a:srgbClr val="151B2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9CB31EA3-A1D8-4235-84D9-EE3F37F4BD63}"/>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F341B794-4284-4622-9DB9-1B89EA5B9BE3}"/>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7589ED4C-A871-488E-A454-365FF2228CDF}"/>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65880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userDrawn="1">
  <p:cSld name="1_Title Photo">
    <p:bg>
      <p:bgPr>
        <a:solidFill>
          <a:schemeClr val="tx2"/>
        </a:solidFill>
        <a:effectLst/>
      </p:bgPr>
    </p:bg>
    <p:spTree>
      <p:nvGrpSpPr>
        <p:cNvPr id="1" name=""/>
        <p:cNvGrpSpPr/>
        <p:nvPr/>
      </p:nvGrpSpPr>
      <p:grpSpPr>
        <a:xfrm>
          <a:off x="0" y="0"/>
          <a:ext cx="0" cy="0"/>
          <a:chOff x="0" y="0"/>
          <a:chExt cx="0" cy="0"/>
        </a:xfrm>
      </p:grpSpPr>
      <p:sp>
        <p:nvSpPr>
          <p:cNvPr id="38" name="Text Placeholder 7"/>
          <p:cNvSpPr>
            <a:spLocks noGrp="1"/>
          </p:cNvSpPr>
          <p:nvPr>
            <p:ph type="body" sz="quarter" idx="10" hasCustomPrompt="1"/>
          </p:nvPr>
        </p:nvSpPr>
        <p:spPr bwMode="black">
          <a:xfrm>
            <a:off x="495299" y="4195085"/>
            <a:ext cx="7352269"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r>
              <a:rPr lang="en-US"/>
              <a:t>Employing Entity</a:t>
            </a:r>
          </a:p>
        </p:txBody>
      </p:sp>
      <p:sp>
        <p:nvSpPr>
          <p:cNvPr id="9" name="Text Placeholder 7">
            <a:extLst>
              <a:ext uri="{FF2B5EF4-FFF2-40B4-BE49-F238E27FC236}">
                <a16:creationId xmlns:a16="http://schemas.microsoft.com/office/drawing/2014/main" id="{7E8F1094-26FF-4F59-824D-BD7309313BFD}"/>
              </a:ext>
            </a:extLst>
          </p:cNvPr>
          <p:cNvSpPr>
            <a:spLocks noGrp="1"/>
          </p:cNvSpPr>
          <p:nvPr>
            <p:ph type="body" sz="quarter" idx="11" hasCustomPrompt="1"/>
          </p:nvPr>
        </p:nvSpPr>
        <p:spPr bwMode="black">
          <a:xfrm>
            <a:off x="9076177" y="393192"/>
            <a:ext cx="2620523" cy="221599"/>
          </a:xfrm>
          <a:prstGeom prst="rect">
            <a:avLst/>
          </a:prstGeom>
        </p:spPr>
        <p:txBody>
          <a:bodyPr wrap="square" anchor="b">
            <a:spAutoFit/>
          </a:bodyPr>
          <a:lstStyle>
            <a:lvl1pPr marL="0" marR="0" indent="0" algn="r"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a:t>
            </a:r>
            <a:r>
              <a:rPr lang="en-US" err="1"/>
              <a:t>qualcomm</a:t>
            </a:r>
            <a:endParaRPr lang="en-US"/>
          </a:p>
        </p:txBody>
      </p:sp>
      <p:sp>
        <p:nvSpPr>
          <p:cNvPr id="10" name="Text Placeholder 5">
            <a:extLst>
              <a:ext uri="{FF2B5EF4-FFF2-40B4-BE49-F238E27FC236}">
                <a16:creationId xmlns:a16="http://schemas.microsoft.com/office/drawing/2014/main" id="{779D1A01-EBAB-4C36-8881-4DFDF7CC3D24}"/>
              </a:ext>
            </a:extLst>
          </p:cNvPr>
          <p:cNvSpPr>
            <a:spLocks noGrp="1"/>
          </p:cNvSpPr>
          <p:nvPr>
            <p:ph type="body" sz="quarter" idx="13" hasCustomPrompt="1"/>
          </p:nvPr>
        </p:nvSpPr>
        <p:spPr bwMode="black">
          <a:xfrm>
            <a:off x="3350218" y="393192"/>
            <a:ext cx="2608489"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1" name="Text Placeholder 48">
            <a:extLst>
              <a:ext uri="{FF2B5EF4-FFF2-40B4-BE49-F238E27FC236}">
                <a16:creationId xmlns:a16="http://schemas.microsoft.com/office/drawing/2014/main" id="{07F1BC89-21D6-4CEE-AEB7-D5406EF3BE2B}"/>
              </a:ext>
            </a:extLst>
          </p:cNvPr>
          <p:cNvSpPr>
            <a:spLocks noGrp="1"/>
          </p:cNvSpPr>
          <p:nvPr>
            <p:ph type="body" sz="quarter" idx="14" hasCustomPrompt="1"/>
          </p:nvPr>
        </p:nvSpPr>
        <p:spPr bwMode="black">
          <a:xfrm>
            <a:off x="6214734" y="393192"/>
            <a:ext cx="2605416"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Location</a:t>
            </a:r>
          </a:p>
        </p:txBody>
      </p:sp>
      <p:sp>
        <p:nvSpPr>
          <p:cNvPr id="15" name="Freeform 5">
            <a:extLst>
              <a:ext uri="{FF2B5EF4-FFF2-40B4-BE49-F238E27FC236}">
                <a16:creationId xmlns:a16="http://schemas.microsoft.com/office/drawing/2014/main" id="{08A2CE3D-9628-4F81-80DA-E800C027873F}"/>
              </a:ext>
            </a:extLst>
          </p:cNvPr>
          <p:cNvSpPr>
            <a:spLocks noChangeAspect="1" noEditPoints="1"/>
          </p:cNvSpPr>
          <p:nvPr userDrawn="1"/>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C95B7907-90A3-47AE-BAA5-1FA8721F650D}"/>
              </a:ext>
            </a:extLst>
          </p:cNvPr>
          <p:cNvSpPr>
            <a:spLocks noGrp="1"/>
          </p:cNvSpPr>
          <p:nvPr>
            <p:ph type="title"/>
          </p:nvPr>
        </p:nvSpPr>
        <p:spPr>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14852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2_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2173" y="432100"/>
            <a:ext cx="11210239" cy="429028"/>
          </a:xfrm>
        </p:spPr>
        <p:txBody>
          <a:bodyPr anchor="t"/>
          <a:lstStyle>
            <a:lvl1pPr>
              <a:lnSpc>
                <a:spcPct val="89000"/>
              </a:lnSpc>
              <a:defRPr sz="4400">
                <a:solidFill>
                  <a:schemeClr val="bg1"/>
                </a:solidFill>
              </a:defRPr>
            </a:lvl1pPr>
          </a:lstStyle>
          <a:p>
            <a:r>
              <a:rPr lang="en-US"/>
              <a:t>Click to edit</a:t>
            </a:r>
            <a:br>
              <a:rPr lang="en-US"/>
            </a:br>
            <a:r>
              <a:rPr lang="en-US"/>
              <a:t>Master title style</a:t>
            </a:r>
          </a:p>
        </p:txBody>
      </p:sp>
    </p:spTree>
    <p:extLst>
      <p:ext uri="{BB962C8B-B14F-4D97-AF65-F5344CB8AC3E}">
        <p14:creationId xmlns:p14="http://schemas.microsoft.com/office/powerpoint/2010/main" val="53570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userDrawn="1">
  <p:cSld name="14_Thank You">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128889"/>
            <a:ext cx="3940004" cy="98058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5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Thank you</a:t>
            </a:r>
          </a:p>
        </p:txBody>
      </p:sp>
      <p:grpSp>
        <p:nvGrpSpPr>
          <p:cNvPr id="44" name="Group 43">
            <a:extLst>
              <a:ext uri="{FF2B5EF4-FFF2-40B4-BE49-F238E27FC236}">
                <a16:creationId xmlns:a16="http://schemas.microsoft.com/office/drawing/2014/main" id="{8E58AE09-1E5F-4803-A45C-18227E43D796}"/>
              </a:ext>
            </a:extLst>
          </p:cNvPr>
          <p:cNvGrpSpPr/>
          <p:nvPr userDrawn="1"/>
        </p:nvGrpSpPr>
        <p:grpSpPr bwMode="gray">
          <a:xfrm>
            <a:off x="1631429" y="2378044"/>
            <a:ext cx="662232" cy="166848"/>
            <a:chOff x="2444506" y="3670918"/>
            <a:chExt cx="416641" cy="104972"/>
          </a:xfrm>
          <a:solidFill>
            <a:schemeClr val="tx1">
              <a:lumMod val="85000"/>
              <a:lumOff val="15000"/>
            </a:schemeClr>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2560525" y="3671306"/>
              <a:ext cx="128510" cy="104427"/>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756386" y="3671305"/>
              <a:ext cx="104761" cy="103529"/>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2444506" y="3670918"/>
              <a:ext cx="48669" cy="104972"/>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15" name="TextBox 14">
            <a:extLst>
              <a:ext uri="{FF2B5EF4-FFF2-40B4-BE49-F238E27FC236}">
                <a16:creationId xmlns:a16="http://schemas.microsoft.com/office/drawing/2014/main" id="{EA5B5189-69A1-47BC-BD79-D73DFFB29359}"/>
              </a:ext>
            </a:extLst>
          </p:cNvPr>
          <p:cNvSpPr txBox="1"/>
          <p:nvPr userDrawn="1"/>
        </p:nvSpPr>
        <p:spPr bwMode="gray">
          <a:xfrm>
            <a:off x="494974" y="4086843"/>
            <a:ext cx="3456432" cy="1683538"/>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16" name="TextBox 15">
            <a:extLst>
              <a:ext uri="{FF2B5EF4-FFF2-40B4-BE49-F238E27FC236}">
                <a16:creationId xmlns:a16="http://schemas.microsoft.com/office/drawing/2014/main" id="{4260FD85-9A18-4996-BED2-E9130B09695A}"/>
              </a:ext>
            </a:extLst>
          </p:cNvPr>
          <p:cNvSpPr txBox="1"/>
          <p:nvPr userDrawn="1"/>
        </p:nvSpPr>
        <p:spPr bwMode="gray">
          <a:xfrm>
            <a:off x="4054476" y="4086843"/>
            <a:ext cx="3950208" cy="216219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Freeform 5">
            <a:extLst>
              <a:ext uri="{FF2B5EF4-FFF2-40B4-BE49-F238E27FC236}">
                <a16:creationId xmlns:a16="http://schemas.microsoft.com/office/drawing/2014/main" id="{9AE80950-E40D-4560-B328-E8273E5BF344}"/>
              </a:ext>
            </a:extLst>
          </p:cNvPr>
          <p:cNvSpPr>
            <a:spLocks noEditPoints="1"/>
          </p:cNvSpPr>
          <p:nvPr userDrawn="1"/>
        </p:nvSpPr>
        <p:spPr bwMode="gray">
          <a:xfrm>
            <a:off x="493776" y="365760"/>
            <a:ext cx="1319582" cy="24186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Tree>
    <p:extLst>
      <p:ext uri="{BB962C8B-B14F-4D97-AF65-F5344CB8AC3E}">
        <p14:creationId xmlns:p14="http://schemas.microsoft.com/office/powerpoint/2010/main" val="201606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chemeClr val="accent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E048808-9D96-49F4-AAF9-8EF21E48FAE0}"/>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214ACD"/>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35" name="Text Placeholder 48">
            <a:extLst>
              <a:ext uri="{FF2B5EF4-FFF2-40B4-BE49-F238E27FC236}">
                <a16:creationId xmlns:a16="http://schemas.microsoft.com/office/drawing/2014/main" id="{AF53501B-85ED-A842-A9B0-46F3598AE1CD}"/>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0" name="TextBox 9">
            <a:extLst>
              <a:ext uri="{FF2B5EF4-FFF2-40B4-BE49-F238E27FC236}">
                <a16:creationId xmlns:a16="http://schemas.microsoft.com/office/drawing/2014/main" id="{8B2608F0-95ED-EF42-8399-6A838020E813}"/>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2">
                    <a:lumMod val="40000"/>
                    <a:lumOff val="60000"/>
                  </a:schemeClr>
                </a:solidFill>
              </a:rPr>
              <a:t>Confidential – Qualcomm Technologies, Inc. and/or its affiliated companies – May Contain Trade Secrets</a:t>
            </a:r>
          </a:p>
        </p:txBody>
      </p:sp>
      <p:sp>
        <p:nvSpPr>
          <p:cNvPr id="11" name="Text Placeholder 7">
            <a:extLst>
              <a:ext uri="{FF2B5EF4-FFF2-40B4-BE49-F238E27FC236}">
                <a16:creationId xmlns:a16="http://schemas.microsoft.com/office/drawing/2014/main" id="{A4CE2BBA-DEBC-8040-A56C-C6C64C29A740}"/>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12" name="Text Placeholder 5">
            <a:extLst>
              <a:ext uri="{FF2B5EF4-FFF2-40B4-BE49-F238E27FC236}">
                <a16:creationId xmlns:a16="http://schemas.microsoft.com/office/drawing/2014/main" id="{1BFE83DC-9E6F-C938-88C6-2E34095F842F}"/>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13" name="Title 2">
            <a:extLst>
              <a:ext uri="{FF2B5EF4-FFF2-40B4-BE49-F238E27FC236}">
                <a16:creationId xmlns:a16="http://schemas.microsoft.com/office/drawing/2014/main" id="{ABD83B88-A2C3-D414-9EA3-8923652EF50B}"/>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endParaRPr lang="en-US" dirty="0"/>
          </a:p>
        </p:txBody>
      </p:sp>
      <p:sp>
        <p:nvSpPr>
          <p:cNvPr id="14" name="Freeform 5">
            <a:extLst>
              <a:ext uri="{FF2B5EF4-FFF2-40B4-BE49-F238E27FC236}">
                <a16:creationId xmlns:a16="http://schemas.microsoft.com/office/drawing/2014/main" id="{4631230A-B24E-306B-C5ED-54A596C81C1B}"/>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1C4BFDED-1EBC-5640-DD94-82C0EE38DB2E}"/>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Tree>
    <p:extLst>
      <p:ext uri="{BB962C8B-B14F-4D97-AF65-F5344CB8AC3E}">
        <p14:creationId xmlns:p14="http://schemas.microsoft.com/office/powerpoint/2010/main" val="195171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7C99A1E-5CFA-4EFC-A063-074EDF821119}"/>
              </a:ext>
            </a:extLst>
          </p:cNvPr>
          <p:cNvSpPr/>
          <p:nvPr userDrawn="1"/>
        </p:nvSpPr>
        <p:spPr bwMode="gray">
          <a:xfrm>
            <a:off x="8460293" y="-139701"/>
            <a:ext cx="3871407" cy="6499717"/>
          </a:xfrm>
          <a:prstGeom prst="roundRect">
            <a:avLst>
              <a:gd name="adj" fmla="val 1715"/>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9" name="Text Placeholder 5">
            <a:extLst>
              <a:ext uri="{FF2B5EF4-FFF2-40B4-BE49-F238E27FC236}">
                <a16:creationId xmlns:a16="http://schemas.microsoft.com/office/drawing/2014/main" id="{51E58B32-BF86-1B4F-849D-754C4E8DC536}"/>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2">
            <a:extLst>
              <a:ext uri="{FF2B5EF4-FFF2-40B4-BE49-F238E27FC236}">
                <a16:creationId xmlns:a16="http://schemas.microsoft.com/office/drawing/2014/main" id="{5DE0D3DD-B6A4-C940-B9C1-3942EE6EDD97}"/>
              </a:ext>
            </a:extLst>
          </p:cNvPr>
          <p:cNvSpPr>
            <a:spLocks noGrp="1"/>
          </p:cNvSpPr>
          <p:nvPr>
            <p:ph type="ftr" sz="quarter" idx="16"/>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dirty="0"/>
          </a:p>
        </p:txBody>
      </p:sp>
      <p:sp>
        <p:nvSpPr>
          <p:cNvPr id="20" name="Title 2">
            <a:extLst>
              <a:ext uri="{FF2B5EF4-FFF2-40B4-BE49-F238E27FC236}">
                <a16:creationId xmlns:a16="http://schemas.microsoft.com/office/drawing/2014/main" id="{4FFDFB95-D15C-9443-A4A8-88A88E287BEB}"/>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21" name="Subtitle">
            <a:extLst>
              <a:ext uri="{FF2B5EF4-FFF2-40B4-BE49-F238E27FC236}">
                <a16:creationId xmlns:a16="http://schemas.microsoft.com/office/drawing/2014/main" id="{34DC837C-21C7-DF42-9E81-CB31882DC1D9}"/>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0322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475488" y="1709928"/>
            <a:ext cx="11210544" cy="4636008"/>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A19E94CA-F00B-4A8B-A6EB-3E6BCE6D18AF}"/>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4">
            <a:extLst>
              <a:ext uri="{FF2B5EF4-FFF2-40B4-BE49-F238E27FC236}">
                <a16:creationId xmlns:a16="http://schemas.microsoft.com/office/drawing/2014/main" id="{A7B100CC-8F88-4029-AD1D-D7AAE0BEEC08}"/>
              </a:ext>
            </a:extLst>
          </p:cNvPr>
          <p:cNvSpPr>
            <a:spLocks noGrp="1"/>
          </p:cNvSpPr>
          <p:nvPr>
            <p:ph type="ftr" sz="quarter" idx="3"/>
          </p:nvPr>
        </p:nvSpPr>
        <p:spPr>
          <a:xfrm>
            <a:off x="494189" y="6484545"/>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QSIO XR Program Review</a:t>
            </a:r>
          </a:p>
        </p:txBody>
      </p:sp>
    </p:spTree>
    <p:extLst>
      <p:ext uri="{BB962C8B-B14F-4D97-AF65-F5344CB8AC3E}">
        <p14:creationId xmlns:p14="http://schemas.microsoft.com/office/powerpoint/2010/main" val="3067905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95300" y="575576"/>
            <a:ext cx="11187112" cy="429028"/>
          </a:xfrm>
        </p:spPr>
        <p:txBody>
          <a:bodyPr/>
          <a:lstStyle>
            <a:lvl1pPr>
              <a:defRPr>
                <a:solidFill>
                  <a:schemeClr val="tx1">
                    <a:lumMod val="85000"/>
                    <a:lumOff val="15000"/>
                  </a:schemeClr>
                </a:solidFill>
              </a:defRPr>
            </a:lvl1pPr>
          </a:lstStyle>
          <a:p>
            <a:r>
              <a:rPr lang="en-US"/>
              <a:t>Click to edit Master title style</a:t>
            </a:r>
          </a:p>
        </p:txBody>
      </p:sp>
      <p:sp>
        <p:nvSpPr>
          <p:cNvPr id="5" name="Subtitle">
            <a:extLst>
              <a:ext uri="{FF2B5EF4-FFF2-40B4-BE49-F238E27FC236}">
                <a16:creationId xmlns:a16="http://schemas.microsoft.com/office/drawing/2014/main" id="{27286BD7-4573-4AC0-A2EA-73702314CA0C}"/>
              </a:ext>
            </a:extLst>
          </p:cNvPr>
          <p:cNvSpPr>
            <a:spLocks noGrp="1"/>
          </p:cNvSpPr>
          <p:nvPr>
            <p:ph type="subTitle" idx="1"/>
          </p:nvPr>
        </p:nvSpPr>
        <p:spPr>
          <a:xfrm>
            <a:off x="495299" y="1132232"/>
            <a:ext cx="11187113"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ource Placeholder 3">
            <a:extLst>
              <a:ext uri="{FF2B5EF4-FFF2-40B4-BE49-F238E27FC236}">
                <a16:creationId xmlns:a16="http://schemas.microsoft.com/office/drawing/2014/main" id="{2E62B2B5-2C44-4E16-87B0-C8B0B8A7D6F9}"/>
              </a:ext>
            </a:extLst>
          </p:cNvPr>
          <p:cNvSpPr>
            <a:spLocks noGrp="1"/>
          </p:cNvSpPr>
          <p:nvPr>
            <p:ph type="body" sz="quarter" idx="10" hasCustomPrompt="1"/>
          </p:nvPr>
        </p:nvSpPr>
        <p:spPr>
          <a:xfrm>
            <a:off x="495299" y="6529940"/>
            <a:ext cx="10222389" cy="131703"/>
          </a:xfrm>
        </p:spPr>
        <p:txBody>
          <a:bodyPr wrap="square" anchor="b">
            <a:spAutoFit/>
          </a:bodyPr>
          <a:lstStyle>
            <a:lvl1pPr marL="0" indent="0" algn="l">
              <a:buNone/>
              <a:defRPr sz="800">
                <a:solidFill>
                  <a:schemeClr val="tx1">
                    <a:lumMod val="50000"/>
                    <a:lumOff val="50000"/>
                  </a:schemeClr>
                </a:solidFill>
              </a:defRPr>
            </a:lvl1pPr>
            <a:lvl2pPr marL="163703" indent="0">
              <a:buNone/>
              <a:defRPr/>
            </a:lvl2pPr>
            <a:lvl3pPr marL="347663" indent="0">
              <a:buNone/>
              <a:defRPr/>
            </a:lvl3pPr>
            <a:lvl4pPr marL="512064" indent="0">
              <a:buNone/>
              <a:defRPr/>
            </a:lvl4pPr>
            <a:lvl5pPr>
              <a:buNone/>
              <a:defRPr/>
            </a:lvl5pPr>
          </a:lstStyle>
          <a:p>
            <a:pPr lvl="0"/>
            <a:r>
              <a:rPr lang="en-US"/>
              <a:t>Edit source notes</a:t>
            </a:r>
          </a:p>
        </p:txBody>
      </p:sp>
    </p:spTree>
    <p:extLst>
      <p:ext uri="{BB962C8B-B14F-4D97-AF65-F5344CB8AC3E}">
        <p14:creationId xmlns:p14="http://schemas.microsoft.com/office/powerpoint/2010/main" val="132052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QSIO XR Program Review</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26178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SD Title and Content">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96390C4F-C50D-4EA4-B36C-FD3A6D8926A2}"/>
              </a:ext>
            </a:extLst>
          </p:cNvPr>
          <p:cNvSpPr>
            <a:spLocks noGrp="1"/>
          </p:cNvSpPr>
          <p:nvPr>
            <p:ph sz="quarter" idx="16"/>
          </p:nvPr>
        </p:nvSpPr>
        <p:spPr>
          <a:xfrm>
            <a:off x="494188" y="1719072"/>
            <a:ext cx="11202511"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2895"/>
            <a:ext cx="5943600" cy="118174"/>
          </a:xfrm>
        </p:spPr>
        <p:txBody>
          <a:bodyPr/>
          <a:lstStyle>
            <a:lvl1pPr>
              <a:defRPr>
                <a:solidFill>
                  <a:schemeClr val="accent5">
                    <a:lumMod val="60000"/>
                    <a:lumOff val="40000"/>
                  </a:schemeClr>
                </a:solidFill>
              </a:defRPr>
            </a:lvl1pPr>
          </a:lstStyle>
          <a:p>
            <a:pPr>
              <a:defRPr/>
            </a:pPr>
            <a:r>
              <a:rPr lang="en-US"/>
              <a:t>QSIO XR Program Review</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1680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8E540791-1094-491E-B994-D4D6B719CF0F}"/>
              </a:ext>
            </a:extLst>
          </p:cNvPr>
          <p:cNvSpPr>
            <a:spLocks noGrp="1"/>
          </p:cNvSpPr>
          <p:nvPr>
            <p:ph idx="1"/>
          </p:nvPr>
        </p:nvSpPr>
        <p:spPr>
          <a:xfrm>
            <a:off x="262466" y="1073889"/>
            <a:ext cx="11773799" cy="5130063"/>
          </a:xfrm>
          <a:prstGeom prst="rect">
            <a:avLst/>
          </a:prstGeom>
        </p:spPr>
        <p:txBody>
          <a:bodyPr>
            <a:normAutofit/>
          </a:bodyPr>
          <a:lstStyle>
            <a:lvl1pPr marL="342891" indent="-342891">
              <a:buClr>
                <a:srgbClr val="00A0D2"/>
              </a:buClr>
              <a:buFont typeface="Wingdings" panose="05000000000000000000" pitchFamily="2" charset="2"/>
              <a:buChar char="§"/>
              <a:defRPr sz="2667">
                <a:latin typeface="Poppins ExtraLight" panose="00000300000000000000" pitchFamily="2" charset="0"/>
                <a:cs typeface="Poppins ExtraLight" panose="00000300000000000000" pitchFamily="2" charset="0"/>
              </a:defRPr>
            </a:lvl1pPr>
            <a:lvl2pPr marL="685783" indent="-182875">
              <a:buClr>
                <a:srgbClr val="00A0D2"/>
              </a:buClr>
              <a:buFont typeface="Wingdings" panose="05000000000000000000" pitchFamily="2" charset="2"/>
              <a:buChar char="§"/>
              <a:defRPr sz="2667">
                <a:latin typeface="Poppins ExtraLight" panose="00000300000000000000" pitchFamily="2" charset="0"/>
                <a:cs typeface="Poppins ExtraLight" panose="00000300000000000000" pitchFamily="2" charset="0"/>
              </a:defRPr>
            </a:lvl2pPr>
            <a:lvl3pPr marL="1142971" indent="-182875">
              <a:buClr>
                <a:srgbClr val="00A0D2"/>
              </a:buClr>
              <a:buFont typeface="Wingdings" panose="05000000000000000000" pitchFamily="2" charset="2"/>
              <a:buChar char="§"/>
              <a:defRPr sz="2133">
                <a:latin typeface="Poppins ExtraLight" panose="00000300000000000000" pitchFamily="2" charset="0"/>
                <a:cs typeface="Poppins ExtraLight" panose="00000300000000000000" pitchFamily="2" charset="0"/>
              </a:defRPr>
            </a:lvl3pPr>
            <a:lvl4pPr marL="1600160" indent="-182875">
              <a:buClr>
                <a:srgbClr val="00A0D2"/>
              </a:buClr>
              <a:buFont typeface="Wingdings" panose="05000000000000000000" pitchFamily="2" charset="2"/>
              <a:buChar char="§"/>
              <a:defRPr sz="1867">
                <a:latin typeface="Poppins ExtraLight" panose="00000300000000000000" pitchFamily="2" charset="0"/>
                <a:cs typeface="Poppins ExtraLight" panose="00000300000000000000" pitchFamily="2" charset="0"/>
              </a:defRPr>
            </a:lvl4pPr>
            <a:lvl5pPr marL="2057349" indent="-182875">
              <a:buClr>
                <a:srgbClr val="00A0D2"/>
              </a:buClr>
              <a:buFont typeface="Wingdings" panose="05000000000000000000" pitchFamily="2" charset="2"/>
              <a:buChar char="§"/>
              <a:defRPr sz="1867">
                <a:latin typeface="Poppins ExtraLight" panose="00000300000000000000" pitchFamily="2" charset="0"/>
                <a:cs typeface="Poppins ExtraLight" panose="000003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Rectángulo 20">
            <a:extLst>
              <a:ext uri="{FF2B5EF4-FFF2-40B4-BE49-F238E27FC236}">
                <a16:creationId xmlns:a16="http://schemas.microsoft.com/office/drawing/2014/main" id="{F72431F0-D87A-41CB-B47A-8071671A5AEB}"/>
              </a:ext>
            </a:extLst>
          </p:cNvPr>
          <p:cNvSpPr/>
          <p:nvPr userDrawn="1"/>
        </p:nvSpPr>
        <p:spPr>
          <a:xfrm>
            <a:off x="-104502" y="-66675"/>
            <a:ext cx="12357463" cy="863597"/>
          </a:xfrm>
          <a:prstGeom prst="rect">
            <a:avLst/>
          </a:prstGeom>
          <a:solidFill>
            <a:srgbClr val="324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600">
              <a:solidFill>
                <a:schemeClr val="bg1"/>
              </a:solidFill>
              <a:latin typeface="Poppins SemiBold" panose="02000000000000000000" pitchFamily="2" charset="0"/>
              <a:cs typeface="Poppins SemiBold" panose="02000000000000000000" pitchFamily="2" charset="0"/>
            </a:endParaRPr>
          </a:p>
        </p:txBody>
      </p:sp>
      <p:sp>
        <p:nvSpPr>
          <p:cNvPr id="7" name="Título 6">
            <a:extLst>
              <a:ext uri="{FF2B5EF4-FFF2-40B4-BE49-F238E27FC236}">
                <a16:creationId xmlns:a16="http://schemas.microsoft.com/office/drawing/2014/main" id="{BCBB4516-8298-41C2-999F-B6E0453EBB2D}"/>
              </a:ext>
            </a:extLst>
          </p:cNvPr>
          <p:cNvSpPr>
            <a:spLocks noGrp="1"/>
          </p:cNvSpPr>
          <p:nvPr>
            <p:ph type="title" hasCustomPrompt="1"/>
          </p:nvPr>
        </p:nvSpPr>
        <p:spPr>
          <a:xfrm>
            <a:off x="1" y="89695"/>
            <a:ext cx="12152345" cy="630228"/>
          </a:xfrm>
          <a:prstGeom prst="rect">
            <a:avLst/>
          </a:prstGeom>
        </p:spPr>
        <p:txBody>
          <a:bodyPr tIns="72000" bIns="0" anchor="ctr"/>
          <a:lstStyle>
            <a:lvl1pPr>
              <a:lnSpc>
                <a:spcPct val="100000"/>
              </a:lnSpc>
              <a:defRPr sz="3733">
                <a:solidFill>
                  <a:schemeClr val="bg1"/>
                </a:solidFill>
                <a:latin typeface="Poppins SemiBold" panose="02000000000000000000" pitchFamily="2" charset="0"/>
                <a:cs typeface="Poppins SemiBold" panose="02000000000000000000" pitchFamily="2" charset="0"/>
              </a:defRPr>
            </a:lvl1pPr>
          </a:lstStyle>
          <a:p>
            <a:r>
              <a:rPr lang="es-ES" err="1"/>
              <a:t>Title</a:t>
            </a:r>
            <a:endParaRPr lang="en-GB"/>
          </a:p>
        </p:txBody>
      </p:sp>
      <p:sp>
        <p:nvSpPr>
          <p:cNvPr id="8" name="Slide Number Placeholder 5">
            <a:extLst>
              <a:ext uri="{FF2B5EF4-FFF2-40B4-BE49-F238E27FC236}">
                <a16:creationId xmlns:a16="http://schemas.microsoft.com/office/drawing/2014/main" id="{9ABC6D82-39CD-4ABE-A96C-A8287D29B90F}"/>
              </a:ext>
            </a:extLst>
          </p:cNvPr>
          <p:cNvSpPr>
            <a:spLocks noGrp="1"/>
          </p:cNvSpPr>
          <p:nvPr>
            <p:ph type="sldNum" sz="quarter" idx="4"/>
          </p:nvPr>
        </p:nvSpPr>
        <p:spPr>
          <a:xfrm>
            <a:off x="10621419" y="6356350"/>
            <a:ext cx="1530927" cy="365125"/>
          </a:xfrm>
          <a:prstGeom prst="rect">
            <a:avLst/>
          </a:prstGeom>
        </p:spPr>
        <p:txBody>
          <a:bodyPr vert="horz" lIns="91440" tIns="45720" rIns="91440" bIns="45720" rtlCol="0" anchor="ctr"/>
          <a:lstStyle>
            <a:lvl1pPr>
              <a:defRPr lang="fr-CH" smtClean="0"/>
            </a:lvl1pPr>
          </a:lstStyle>
          <a:p>
            <a:fld id="{4FAB73BC-B049-4115-A692-8D63A059BFB8}" type="slidenum">
              <a:rPr lang="fr-CH" smtClean="0"/>
              <a:pPr/>
              <a:t>‹#›</a:t>
            </a:fld>
            <a:endParaRPr lang="fr-CH"/>
          </a:p>
        </p:txBody>
      </p:sp>
      <p:sp>
        <p:nvSpPr>
          <p:cNvPr id="13" name="Date Placeholder 3">
            <a:extLst>
              <a:ext uri="{FF2B5EF4-FFF2-40B4-BE49-F238E27FC236}">
                <a16:creationId xmlns:a16="http://schemas.microsoft.com/office/drawing/2014/main" id="{9621FF13-64DA-4B2F-860F-E18B685B650D}"/>
              </a:ext>
            </a:extLst>
          </p:cNvPr>
          <p:cNvSpPr>
            <a:spLocks noGrp="1"/>
          </p:cNvSpPr>
          <p:nvPr>
            <p:ph type="dt" sz="half" idx="2"/>
          </p:nvPr>
        </p:nvSpPr>
        <p:spPr>
          <a:xfrm>
            <a:off x="541305" y="6288088"/>
            <a:ext cx="2629591" cy="483643"/>
          </a:xfrm>
          <a:prstGeom prst="rect">
            <a:avLst/>
          </a:prstGeom>
        </p:spPr>
        <p:txBody>
          <a:bodyPr lIns="0" tIns="0" rIns="0" bIns="0" anchor="b"/>
          <a:lstStyle>
            <a:lvl1pPr>
              <a:defRPr lang="en-US" smtClean="0"/>
            </a:lvl1pPr>
          </a:lstStyle>
          <a:p>
            <a:endParaRPr lang="en-US"/>
          </a:p>
        </p:txBody>
      </p:sp>
    </p:spTree>
    <p:extLst>
      <p:ext uri="{BB962C8B-B14F-4D97-AF65-F5344CB8AC3E}">
        <p14:creationId xmlns:p14="http://schemas.microsoft.com/office/powerpoint/2010/main" val="97876105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54793937"/>
      </p:ext>
    </p:extLst>
  </p:cSld>
  <p:clrMapOvr>
    <a:masterClrMapping/>
  </p:clrMapOvr>
  <p:transition spd="slow"/>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9FC48-B406-62BA-632A-85373C2173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39B6DC-CEF4-4018-491C-E35D16F458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FF8E33-9341-FA3B-5B51-37E4E97D346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7A7C314-5E60-8F65-2DAE-1A2BCA16FF59}"/>
              </a:ext>
            </a:extLst>
          </p:cNvPr>
          <p:cNvSpPr>
            <a:spLocks noGrp="1"/>
          </p:cNvSpPr>
          <p:nvPr>
            <p:ph type="ftr" sz="quarter" idx="11"/>
          </p:nvPr>
        </p:nvSpPr>
        <p:spPr/>
        <p:txBody>
          <a:bodyPr/>
          <a:lstStyle/>
          <a:p>
            <a:r>
              <a:rPr lang="en-US"/>
              <a:t>QSIO XR Program Review</a:t>
            </a:r>
          </a:p>
        </p:txBody>
      </p:sp>
      <p:sp>
        <p:nvSpPr>
          <p:cNvPr id="6" name="Slide Number Placeholder 5">
            <a:extLst>
              <a:ext uri="{FF2B5EF4-FFF2-40B4-BE49-F238E27FC236}">
                <a16:creationId xmlns:a16="http://schemas.microsoft.com/office/drawing/2014/main" id="{AB3EC7F3-7B41-DB80-55EA-66122F13191A}"/>
              </a:ext>
            </a:extLst>
          </p:cNvPr>
          <p:cNvSpPr>
            <a:spLocks noGrp="1"/>
          </p:cNvSpPr>
          <p:nvPr>
            <p:ph type="sldNum" sz="quarter" idx="12"/>
          </p:nvPr>
        </p:nvSpPr>
        <p:spPr/>
        <p:txBody>
          <a:bodyPr/>
          <a:lstStyle/>
          <a:p>
            <a:fld id="{DC4E5843-5B08-4FB7-B864-F6CF4B1EE1B2}" type="slidenum">
              <a:rPr lang="en-US" smtClean="0"/>
              <a:t>‹#›</a:t>
            </a:fld>
            <a:endParaRPr lang="en-US"/>
          </a:p>
        </p:txBody>
      </p:sp>
    </p:spTree>
    <p:extLst>
      <p:ext uri="{BB962C8B-B14F-4D97-AF65-F5344CB8AC3E}">
        <p14:creationId xmlns:p14="http://schemas.microsoft.com/office/powerpoint/2010/main" val="132324430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94E6D-5DE1-3092-B63B-EBCE3884E4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00D7CB-C501-E3C9-8F19-71B408070C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725B22-E473-DDAB-48B7-6DD7F836D1F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D364651-29A9-E0CA-8CA8-DE9563301DF1}"/>
              </a:ext>
            </a:extLst>
          </p:cNvPr>
          <p:cNvSpPr>
            <a:spLocks noGrp="1"/>
          </p:cNvSpPr>
          <p:nvPr>
            <p:ph type="ftr" sz="quarter" idx="11"/>
          </p:nvPr>
        </p:nvSpPr>
        <p:spPr/>
        <p:txBody>
          <a:bodyPr/>
          <a:lstStyle/>
          <a:p>
            <a:r>
              <a:rPr lang="en-US"/>
              <a:t>QSIO XR Program Review</a:t>
            </a:r>
          </a:p>
        </p:txBody>
      </p:sp>
      <p:sp>
        <p:nvSpPr>
          <p:cNvPr id="6" name="Slide Number Placeholder 5">
            <a:extLst>
              <a:ext uri="{FF2B5EF4-FFF2-40B4-BE49-F238E27FC236}">
                <a16:creationId xmlns:a16="http://schemas.microsoft.com/office/drawing/2014/main" id="{1ABB9993-360E-28A3-E4E3-F14816C8A1F6}"/>
              </a:ext>
            </a:extLst>
          </p:cNvPr>
          <p:cNvSpPr>
            <a:spLocks noGrp="1"/>
          </p:cNvSpPr>
          <p:nvPr>
            <p:ph type="sldNum" sz="quarter" idx="12"/>
          </p:nvPr>
        </p:nvSpPr>
        <p:spPr/>
        <p:txBody>
          <a:bodyPr/>
          <a:lstStyle/>
          <a:p>
            <a:fld id="{DC4E5843-5B08-4FB7-B864-F6CF4B1EE1B2}" type="slidenum">
              <a:rPr lang="en-US" smtClean="0"/>
              <a:t>‹#›</a:t>
            </a:fld>
            <a:endParaRPr lang="en-US"/>
          </a:p>
        </p:txBody>
      </p:sp>
    </p:spTree>
    <p:extLst>
      <p:ext uri="{BB962C8B-B14F-4D97-AF65-F5344CB8AC3E}">
        <p14:creationId xmlns:p14="http://schemas.microsoft.com/office/powerpoint/2010/main" val="14506480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78FB8-C4ED-09A8-8982-53D32F878C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E2CE76-C1A3-8163-C74B-85A3F07189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528A94-0208-BB54-9CA1-E45ACE800BA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447266E-A168-99FC-CBA5-71FA8F9FF18E}"/>
              </a:ext>
            </a:extLst>
          </p:cNvPr>
          <p:cNvSpPr>
            <a:spLocks noGrp="1"/>
          </p:cNvSpPr>
          <p:nvPr>
            <p:ph type="ftr" sz="quarter" idx="11"/>
          </p:nvPr>
        </p:nvSpPr>
        <p:spPr/>
        <p:txBody>
          <a:bodyPr/>
          <a:lstStyle/>
          <a:p>
            <a:r>
              <a:rPr lang="en-US"/>
              <a:t>QSIO XR Program Review</a:t>
            </a:r>
          </a:p>
        </p:txBody>
      </p:sp>
      <p:sp>
        <p:nvSpPr>
          <p:cNvPr id="6" name="Slide Number Placeholder 5">
            <a:extLst>
              <a:ext uri="{FF2B5EF4-FFF2-40B4-BE49-F238E27FC236}">
                <a16:creationId xmlns:a16="http://schemas.microsoft.com/office/drawing/2014/main" id="{6A256D2D-D089-954A-6138-338F3EE589E5}"/>
              </a:ext>
            </a:extLst>
          </p:cNvPr>
          <p:cNvSpPr>
            <a:spLocks noGrp="1"/>
          </p:cNvSpPr>
          <p:nvPr>
            <p:ph type="sldNum" sz="quarter" idx="12"/>
          </p:nvPr>
        </p:nvSpPr>
        <p:spPr/>
        <p:txBody>
          <a:bodyPr/>
          <a:lstStyle/>
          <a:p>
            <a:fld id="{DC4E5843-5B08-4FB7-B864-F6CF4B1EE1B2}" type="slidenum">
              <a:rPr lang="en-US" smtClean="0"/>
              <a:t>‹#›</a:t>
            </a:fld>
            <a:endParaRPr lang="en-US"/>
          </a:p>
        </p:txBody>
      </p:sp>
    </p:spTree>
    <p:extLst>
      <p:ext uri="{BB962C8B-B14F-4D97-AF65-F5344CB8AC3E}">
        <p14:creationId xmlns:p14="http://schemas.microsoft.com/office/powerpoint/2010/main" val="425354530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4714-86DD-CBC5-1AC9-113532C15D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7DD57B-4AA3-1011-79A9-EBDE5CFA64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5091CC-59BC-5927-DF04-22401E774E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F136E4-4D1C-F067-60D9-2470D329231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3A85F4F-637B-81C6-31EA-0DCC34573574}"/>
              </a:ext>
            </a:extLst>
          </p:cNvPr>
          <p:cNvSpPr>
            <a:spLocks noGrp="1"/>
          </p:cNvSpPr>
          <p:nvPr>
            <p:ph type="ftr" sz="quarter" idx="11"/>
          </p:nvPr>
        </p:nvSpPr>
        <p:spPr/>
        <p:txBody>
          <a:bodyPr/>
          <a:lstStyle/>
          <a:p>
            <a:r>
              <a:rPr lang="en-US"/>
              <a:t>QSIO XR Program Review</a:t>
            </a:r>
          </a:p>
        </p:txBody>
      </p:sp>
      <p:sp>
        <p:nvSpPr>
          <p:cNvPr id="7" name="Slide Number Placeholder 6">
            <a:extLst>
              <a:ext uri="{FF2B5EF4-FFF2-40B4-BE49-F238E27FC236}">
                <a16:creationId xmlns:a16="http://schemas.microsoft.com/office/drawing/2014/main" id="{CC643A12-796D-F4F8-72FE-67CE9F92A830}"/>
              </a:ext>
            </a:extLst>
          </p:cNvPr>
          <p:cNvSpPr>
            <a:spLocks noGrp="1"/>
          </p:cNvSpPr>
          <p:nvPr>
            <p:ph type="sldNum" sz="quarter" idx="12"/>
          </p:nvPr>
        </p:nvSpPr>
        <p:spPr/>
        <p:txBody>
          <a:bodyPr/>
          <a:lstStyle/>
          <a:p>
            <a:fld id="{DC4E5843-5B08-4FB7-B864-F6CF4B1EE1B2}" type="slidenum">
              <a:rPr lang="en-US" smtClean="0"/>
              <a:t>‹#›</a:t>
            </a:fld>
            <a:endParaRPr lang="en-US"/>
          </a:p>
        </p:txBody>
      </p:sp>
    </p:spTree>
    <p:extLst>
      <p:ext uri="{BB962C8B-B14F-4D97-AF65-F5344CB8AC3E}">
        <p14:creationId xmlns:p14="http://schemas.microsoft.com/office/powerpoint/2010/main" val="7946228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taway 1/3 Right White">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68C10A23-AB9B-344F-BDAE-6E127C4D2687}"/>
              </a:ext>
            </a:extLst>
          </p:cNvPr>
          <p:cNvSpPr>
            <a:spLocks noGrp="1"/>
          </p:cNvSpPr>
          <p:nvPr>
            <p:ph type="body" sz="quarter" idx="12"/>
          </p:nvPr>
        </p:nvSpPr>
        <p:spPr bwMode="gray">
          <a:xfrm>
            <a:off x="8829675" y="2057185"/>
            <a:ext cx="2867026" cy="4111626"/>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2">
            <a:extLst>
              <a:ext uri="{FF2B5EF4-FFF2-40B4-BE49-F238E27FC236}">
                <a16:creationId xmlns:a16="http://schemas.microsoft.com/office/drawing/2014/main" id="{D268E469-C052-664A-A93C-80358167877C}"/>
              </a:ext>
            </a:extLst>
          </p:cNvPr>
          <p:cNvSpPr>
            <a:spLocks noGrp="1"/>
          </p:cNvSpPr>
          <p:nvPr>
            <p:ph type="ftr" sz="quarter" idx="16"/>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dirty="0"/>
          </a:p>
        </p:txBody>
      </p:sp>
      <p:sp>
        <p:nvSpPr>
          <p:cNvPr id="11" name="Title 2">
            <a:extLst>
              <a:ext uri="{FF2B5EF4-FFF2-40B4-BE49-F238E27FC236}">
                <a16:creationId xmlns:a16="http://schemas.microsoft.com/office/drawing/2014/main" id="{CDB1ACE2-BCC7-6341-8940-FF64DFA79FEB}"/>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3" name="Subtitle">
            <a:extLst>
              <a:ext uri="{FF2B5EF4-FFF2-40B4-BE49-F238E27FC236}">
                <a16:creationId xmlns:a16="http://schemas.microsoft.com/office/drawing/2014/main" id="{B67435D6-1D31-9249-A99A-C5DD01E90B8D}"/>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5741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0D758-AA1C-09AB-7E84-22915EA835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5D5C5A-DF66-EF8C-197B-3CE06AFB0B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D84AE9-52B1-C142-1849-9E1AA5B356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EF1563-BDE1-C788-F4C0-FD9FC57815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255D04-7BE9-ABF6-04FB-206280914B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12312C-0C55-9D3A-567C-9388B5CB3090}"/>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609585AD-5249-DE77-283B-B017D22AD991}"/>
              </a:ext>
            </a:extLst>
          </p:cNvPr>
          <p:cNvSpPr>
            <a:spLocks noGrp="1"/>
          </p:cNvSpPr>
          <p:nvPr>
            <p:ph type="ftr" sz="quarter" idx="11"/>
          </p:nvPr>
        </p:nvSpPr>
        <p:spPr/>
        <p:txBody>
          <a:bodyPr/>
          <a:lstStyle/>
          <a:p>
            <a:r>
              <a:rPr lang="en-US"/>
              <a:t>QSIO XR Program Review</a:t>
            </a:r>
          </a:p>
        </p:txBody>
      </p:sp>
      <p:sp>
        <p:nvSpPr>
          <p:cNvPr id="9" name="Slide Number Placeholder 8">
            <a:extLst>
              <a:ext uri="{FF2B5EF4-FFF2-40B4-BE49-F238E27FC236}">
                <a16:creationId xmlns:a16="http://schemas.microsoft.com/office/drawing/2014/main" id="{F4765C3D-03CC-2CC7-E2EA-1596D20F368A}"/>
              </a:ext>
            </a:extLst>
          </p:cNvPr>
          <p:cNvSpPr>
            <a:spLocks noGrp="1"/>
          </p:cNvSpPr>
          <p:nvPr>
            <p:ph type="sldNum" sz="quarter" idx="12"/>
          </p:nvPr>
        </p:nvSpPr>
        <p:spPr/>
        <p:txBody>
          <a:bodyPr/>
          <a:lstStyle/>
          <a:p>
            <a:fld id="{DC4E5843-5B08-4FB7-B864-F6CF4B1EE1B2}" type="slidenum">
              <a:rPr lang="en-US" smtClean="0"/>
              <a:t>‹#›</a:t>
            </a:fld>
            <a:endParaRPr lang="en-US"/>
          </a:p>
        </p:txBody>
      </p:sp>
    </p:spTree>
    <p:extLst>
      <p:ext uri="{BB962C8B-B14F-4D97-AF65-F5344CB8AC3E}">
        <p14:creationId xmlns:p14="http://schemas.microsoft.com/office/powerpoint/2010/main" val="295867697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D0A44-D42D-8D7C-1F60-0DFAD7615A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B62971-0ABE-79A0-65F2-0071A546445D}"/>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A3A0953-FE17-0B35-A41E-4F569617EA23}"/>
              </a:ext>
            </a:extLst>
          </p:cNvPr>
          <p:cNvSpPr>
            <a:spLocks noGrp="1"/>
          </p:cNvSpPr>
          <p:nvPr>
            <p:ph type="ftr" sz="quarter" idx="11"/>
          </p:nvPr>
        </p:nvSpPr>
        <p:spPr/>
        <p:txBody>
          <a:bodyPr/>
          <a:lstStyle/>
          <a:p>
            <a:r>
              <a:rPr lang="en-US"/>
              <a:t>QSIO XR Program Review</a:t>
            </a:r>
          </a:p>
        </p:txBody>
      </p:sp>
      <p:sp>
        <p:nvSpPr>
          <p:cNvPr id="5" name="Slide Number Placeholder 4">
            <a:extLst>
              <a:ext uri="{FF2B5EF4-FFF2-40B4-BE49-F238E27FC236}">
                <a16:creationId xmlns:a16="http://schemas.microsoft.com/office/drawing/2014/main" id="{9E98CE25-02B7-E9FC-135E-DAFE1CC7B97B}"/>
              </a:ext>
            </a:extLst>
          </p:cNvPr>
          <p:cNvSpPr>
            <a:spLocks noGrp="1"/>
          </p:cNvSpPr>
          <p:nvPr>
            <p:ph type="sldNum" sz="quarter" idx="12"/>
          </p:nvPr>
        </p:nvSpPr>
        <p:spPr/>
        <p:txBody>
          <a:bodyPr/>
          <a:lstStyle/>
          <a:p>
            <a:fld id="{DC4E5843-5B08-4FB7-B864-F6CF4B1EE1B2}" type="slidenum">
              <a:rPr lang="en-US" smtClean="0"/>
              <a:t>‹#›</a:t>
            </a:fld>
            <a:endParaRPr lang="en-US"/>
          </a:p>
        </p:txBody>
      </p:sp>
    </p:spTree>
    <p:extLst>
      <p:ext uri="{BB962C8B-B14F-4D97-AF65-F5344CB8AC3E}">
        <p14:creationId xmlns:p14="http://schemas.microsoft.com/office/powerpoint/2010/main" val="145353731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4ECFD1-07F0-1505-3F9C-167622376E5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C293B59-D2A0-185F-F2D7-B8537A45EA25}"/>
              </a:ext>
            </a:extLst>
          </p:cNvPr>
          <p:cNvSpPr>
            <a:spLocks noGrp="1"/>
          </p:cNvSpPr>
          <p:nvPr>
            <p:ph type="ftr" sz="quarter" idx="11"/>
          </p:nvPr>
        </p:nvSpPr>
        <p:spPr/>
        <p:txBody>
          <a:bodyPr/>
          <a:lstStyle/>
          <a:p>
            <a:r>
              <a:rPr lang="en-US"/>
              <a:t>QSIO XR Program Review</a:t>
            </a:r>
          </a:p>
        </p:txBody>
      </p:sp>
      <p:sp>
        <p:nvSpPr>
          <p:cNvPr id="4" name="Slide Number Placeholder 3">
            <a:extLst>
              <a:ext uri="{FF2B5EF4-FFF2-40B4-BE49-F238E27FC236}">
                <a16:creationId xmlns:a16="http://schemas.microsoft.com/office/drawing/2014/main" id="{D5A04630-DD64-9CAF-75B5-272F9364BDE0}"/>
              </a:ext>
            </a:extLst>
          </p:cNvPr>
          <p:cNvSpPr>
            <a:spLocks noGrp="1"/>
          </p:cNvSpPr>
          <p:nvPr>
            <p:ph type="sldNum" sz="quarter" idx="12"/>
          </p:nvPr>
        </p:nvSpPr>
        <p:spPr/>
        <p:txBody>
          <a:bodyPr/>
          <a:lstStyle/>
          <a:p>
            <a:fld id="{DC4E5843-5B08-4FB7-B864-F6CF4B1EE1B2}" type="slidenum">
              <a:rPr lang="en-US" smtClean="0"/>
              <a:t>‹#›</a:t>
            </a:fld>
            <a:endParaRPr lang="en-US"/>
          </a:p>
        </p:txBody>
      </p:sp>
    </p:spTree>
    <p:extLst>
      <p:ext uri="{BB962C8B-B14F-4D97-AF65-F5344CB8AC3E}">
        <p14:creationId xmlns:p14="http://schemas.microsoft.com/office/powerpoint/2010/main" val="126608631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C7C2C-6672-7E32-62B2-BC58DD3A30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DA6B45-7096-2026-C6E4-F567E845DE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C577C9-769C-AA1A-57C8-0CB510EE84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0DA94A-FEFD-6A4A-A48C-EA8CE380C89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F19F771-B9E5-4981-074B-369FA82929AF}"/>
              </a:ext>
            </a:extLst>
          </p:cNvPr>
          <p:cNvSpPr>
            <a:spLocks noGrp="1"/>
          </p:cNvSpPr>
          <p:nvPr>
            <p:ph type="ftr" sz="quarter" idx="11"/>
          </p:nvPr>
        </p:nvSpPr>
        <p:spPr/>
        <p:txBody>
          <a:bodyPr/>
          <a:lstStyle/>
          <a:p>
            <a:r>
              <a:rPr lang="en-US"/>
              <a:t>QSIO XR Program Review</a:t>
            </a:r>
          </a:p>
        </p:txBody>
      </p:sp>
      <p:sp>
        <p:nvSpPr>
          <p:cNvPr id="7" name="Slide Number Placeholder 6">
            <a:extLst>
              <a:ext uri="{FF2B5EF4-FFF2-40B4-BE49-F238E27FC236}">
                <a16:creationId xmlns:a16="http://schemas.microsoft.com/office/drawing/2014/main" id="{BF27545D-2A47-7E0A-A032-4DE7771A10EC}"/>
              </a:ext>
            </a:extLst>
          </p:cNvPr>
          <p:cNvSpPr>
            <a:spLocks noGrp="1"/>
          </p:cNvSpPr>
          <p:nvPr>
            <p:ph type="sldNum" sz="quarter" idx="12"/>
          </p:nvPr>
        </p:nvSpPr>
        <p:spPr/>
        <p:txBody>
          <a:bodyPr/>
          <a:lstStyle/>
          <a:p>
            <a:fld id="{DC4E5843-5B08-4FB7-B864-F6CF4B1EE1B2}" type="slidenum">
              <a:rPr lang="en-US" smtClean="0"/>
              <a:t>‹#›</a:t>
            </a:fld>
            <a:endParaRPr lang="en-US"/>
          </a:p>
        </p:txBody>
      </p:sp>
    </p:spTree>
    <p:extLst>
      <p:ext uri="{BB962C8B-B14F-4D97-AF65-F5344CB8AC3E}">
        <p14:creationId xmlns:p14="http://schemas.microsoft.com/office/powerpoint/2010/main" val="129310652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DB6C2-1B77-CDD8-74DE-804C58D74D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CA9A84-B932-2B10-68FD-1BBED9C463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D1B692-0323-F124-5F97-267E6705CF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025BE7-AD57-F27A-0645-274993CBC38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30625A0-ADEC-577D-B120-6E50ED836641}"/>
              </a:ext>
            </a:extLst>
          </p:cNvPr>
          <p:cNvSpPr>
            <a:spLocks noGrp="1"/>
          </p:cNvSpPr>
          <p:nvPr>
            <p:ph type="ftr" sz="quarter" idx="11"/>
          </p:nvPr>
        </p:nvSpPr>
        <p:spPr/>
        <p:txBody>
          <a:bodyPr/>
          <a:lstStyle/>
          <a:p>
            <a:r>
              <a:rPr lang="en-US"/>
              <a:t>QSIO XR Program Review</a:t>
            </a:r>
          </a:p>
        </p:txBody>
      </p:sp>
      <p:sp>
        <p:nvSpPr>
          <p:cNvPr id="7" name="Slide Number Placeholder 6">
            <a:extLst>
              <a:ext uri="{FF2B5EF4-FFF2-40B4-BE49-F238E27FC236}">
                <a16:creationId xmlns:a16="http://schemas.microsoft.com/office/drawing/2014/main" id="{47C5614B-0FE7-17C4-78EB-AECBA40F968B}"/>
              </a:ext>
            </a:extLst>
          </p:cNvPr>
          <p:cNvSpPr>
            <a:spLocks noGrp="1"/>
          </p:cNvSpPr>
          <p:nvPr>
            <p:ph type="sldNum" sz="quarter" idx="12"/>
          </p:nvPr>
        </p:nvSpPr>
        <p:spPr/>
        <p:txBody>
          <a:bodyPr/>
          <a:lstStyle/>
          <a:p>
            <a:fld id="{DC4E5843-5B08-4FB7-B864-F6CF4B1EE1B2}" type="slidenum">
              <a:rPr lang="en-US" smtClean="0"/>
              <a:t>‹#›</a:t>
            </a:fld>
            <a:endParaRPr lang="en-US"/>
          </a:p>
        </p:txBody>
      </p:sp>
    </p:spTree>
    <p:extLst>
      <p:ext uri="{BB962C8B-B14F-4D97-AF65-F5344CB8AC3E}">
        <p14:creationId xmlns:p14="http://schemas.microsoft.com/office/powerpoint/2010/main" val="29565917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A3C8B-32DB-859A-DC97-62042E5446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3BFADD-B236-58AC-7A99-6985942D63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357530-CD78-6BE6-BFEB-DC700FA4CB8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E178338-C41F-04E5-2852-A09DA77696F4}"/>
              </a:ext>
            </a:extLst>
          </p:cNvPr>
          <p:cNvSpPr>
            <a:spLocks noGrp="1"/>
          </p:cNvSpPr>
          <p:nvPr>
            <p:ph type="ftr" sz="quarter" idx="11"/>
          </p:nvPr>
        </p:nvSpPr>
        <p:spPr/>
        <p:txBody>
          <a:bodyPr/>
          <a:lstStyle/>
          <a:p>
            <a:r>
              <a:rPr lang="en-US"/>
              <a:t>QSIO XR Program Review</a:t>
            </a:r>
          </a:p>
        </p:txBody>
      </p:sp>
      <p:sp>
        <p:nvSpPr>
          <p:cNvPr id="6" name="Slide Number Placeholder 5">
            <a:extLst>
              <a:ext uri="{FF2B5EF4-FFF2-40B4-BE49-F238E27FC236}">
                <a16:creationId xmlns:a16="http://schemas.microsoft.com/office/drawing/2014/main" id="{BD51BF66-D2A1-A289-9514-69BB184F5025}"/>
              </a:ext>
            </a:extLst>
          </p:cNvPr>
          <p:cNvSpPr>
            <a:spLocks noGrp="1"/>
          </p:cNvSpPr>
          <p:nvPr>
            <p:ph type="sldNum" sz="quarter" idx="12"/>
          </p:nvPr>
        </p:nvSpPr>
        <p:spPr/>
        <p:txBody>
          <a:bodyPr/>
          <a:lstStyle/>
          <a:p>
            <a:fld id="{DC4E5843-5B08-4FB7-B864-F6CF4B1EE1B2}" type="slidenum">
              <a:rPr lang="en-US" smtClean="0"/>
              <a:t>‹#›</a:t>
            </a:fld>
            <a:endParaRPr lang="en-US"/>
          </a:p>
        </p:txBody>
      </p:sp>
    </p:spTree>
    <p:extLst>
      <p:ext uri="{BB962C8B-B14F-4D97-AF65-F5344CB8AC3E}">
        <p14:creationId xmlns:p14="http://schemas.microsoft.com/office/powerpoint/2010/main" val="249803901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D37350-CB7C-11E1-BEC9-7166F005D1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E63873-7CD2-C0FF-E170-12B9A415EB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29B283-BAFD-1F08-35B7-9D33D4683B5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6933A8B-4062-83E2-9C4F-E71F88C61021}"/>
              </a:ext>
            </a:extLst>
          </p:cNvPr>
          <p:cNvSpPr>
            <a:spLocks noGrp="1"/>
          </p:cNvSpPr>
          <p:nvPr>
            <p:ph type="ftr" sz="quarter" idx="11"/>
          </p:nvPr>
        </p:nvSpPr>
        <p:spPr/>
        <p:txBody>
          <a:bodyPr/>
          <a:lstStyle/>
          <a:p>
            <a:r>
              <a:rPr lang="en-US"/>
              <a:t>QSIO XR Program Review</a:t>
            </a:r>
          </a:p>
        </p:txBody>
      </p:sp>
      <p:sp>
        <p:nvSpPr>
          <p:cNvPr id="6" name="Slide Number Placeholder 5">
            <a:extLst>
              <a:ext uri="{FF2B5EF4-FFF2-40B4-BE49-F238E27FC236}">
                <a16:creationId xmlns:a16="http://schemas.microsoft.com/office/drawing/2014/main" id="{F95A8C5C-F4E1-96FF-30D3-6CDBF9687223}"/>
              </a:ext>
            </a:extLst>
          </p:cNvPr>
          <p:cNvSpPr>
            <a:spLocks noGrp="1"/>
          </p:cNvSpPr>
          <p:nvPr>
            <p:ph type="sldNum" sz="quarter" idx="12"/>
          </p:nvPr>
        </p:nvSpPr>
        <p:spPr/>
        <p:txBody>
          <a:bodyPr/>
          <a:lstStyle/>
          <a:p>
            <a:fld id="{DC4E5843-5B08-4FB7-B864-F6CF4B1EE1B2}" type="slidenum">
              <a:rPr lang="en-US" smtClean="0"/>
              <a:t>‹#›</a:t>
            </a:fld>
            <a:endParaRPr lang="en-US"/>
          </a:p>
        </p:txBody>
      </p:sp>
    </p:spTree>
    <p:extLst>
      <p:ext uri="{BB962C8B-B14F-4D97-AF65-F5344CB8AC3E}">
        <p14:creationId xmlns:p14="http://schemas.microsoft.com/office/powerpoint/2010/main" val="63015219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userDrawn="1">
  <p:cSld name="Title Blue">
    <p:bg>
      <p:bgPr>
        <a:solidFill>
          <a:schemeClr val="accent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E048808-9D96-49F4-AAF9-8EF21E48FAE0}"/>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214ACD"/>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32" name="Text Placeholder 7">
            <a:extLst>
              <a:ext uri="{FF2B5EF4-FFF2-40B4-BE49-F238E27FC236}">
                <a16:creationId xmlns:a16="http://schemas.microsoft.com/office/drawing/2014/main" id="{CDDC462B-0FBB-8844-8879-71C453522BA5}"/>
              </a:ext>
            </a:extLst>
          </p:cNvPr>
          <p:cNvSpPr>
            <a:spLocks noGrp="1"/>
          </p:cNvSpPr>
          <p:nvPr>
            <p:ph type="body" sz="quarter" idx="10" hasCustomPrompt="1"/>
          </p:nvPr>
        </p:nvSpPr>
        <p:spPr bwMode="gray">
          <a:xfrm>
            <a:off x="495300" y="4195085"/>
            <a:ext cx="6454176"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33" name="Text Placeholder 7">
            <a:extLst>
              <a:ext uri="{FF2B5EF4-FFF2-40B4-BE49-F238E27FC236}">
                <a16:creationId xmlns:a16="http://schemas.microsoft.com/office/drawing/2014/main" id="{C2BD9332-77BD-8349-8678-A7AFC520FC09}"/>
              </a:ext>
            </a:extLst>
          </p:cNvPr>
          <p:cNvSpPr>
            <a:spLocks noGrp="1"/>
          </p:cNvSpPr>
          <p:nvPr>
            <p:ph type="body" sz="quarter" idx="11" hasCustomPrompt="1"/>
          </p:nvPr>
        </p:nvSpPr>
        <p:spPr bwMode="gray">
          <a:xfrm>
            <a:off x="6202433"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4" name="Text Placeholder 5">
            <a:extLst>
              <a:ext uri="{FF2B5EF4-FFF2-40B4-BE49-F238E27FC236}">
                <a16:creationId xmlns:a16="http://schemas.microsoft.com/office/drawing/2014/main" id="{E84EDDFA-1A53-5F4F-B5DD-AE2CE45E4923}"/>
              </a:ext>
            </a:extLst>
          </p:cNvPr>
          <p:cNvSpPr>
            <a:spLocks noGrp="1"/>
          </p:cNvSpPr>
          <p:nvPr>
            <p:ph type="body" sz="quarter" idx="13" hasCustomPrompt="1"/>
          </p:nvPr>
        </p:nvSpPr>
        <p:spPr bwMode="gray">
          <a:xfrm>
            <a:off x="94488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5" name="Text Placeholder 48">
            <a:extLst>
              <a:ext uri="{FF2B5EF4-FFF2-40B4-BE49-F238E27FC236}">
                <a16:creationId xmlns:a16="http://schemas.microsoft.com/office/drawing/2014/main" id="{AF53501B-85ED-A842-A9B0-46F3598AE1CD}"/>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43" name="Title 2">
            <a:extLst>
              <a:ext uri="{FF2B5EF4-FFF2-40B4-BE49-F238E27FC236}">
                <a16:creationId xmlns:a16="http://schemas.microsoft.com/office/drawing/2014/main" id="{BEC78C30-CD3A-7045-9862-48AA39785678}"/>
              </a:ext>
            </a:extLst>
          </p:cNvPr>
          <p:cNvSpPr>
            <a:spLocks noGrp="1"/>
          </p:cNvSpPr>
          <p:nvPr>
            <p:ph type="title"/>
          </p:nvPr>
        </p:nvSpPr>
        <p:spPr bwMode="gray">
          <a:xfrm>
            <a:off x="431638" y="2631736"/>
            <a:ext cx="6517838" cy="1445909"/>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176623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p:nvGrpSpPr>
        <p:grpSpPr>
          <a:xfrm>
            <a:off x="-1855" y="6308584"/>
            <a:ext cx="12195710" cy="549415"/>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QSIO XR Program Review</a:t>
            </a:r>
          </a:p>
        </p:txBody>
      </p:sp>
      <p:sp>
        <p:nvSpPr>
          <p:cNvPr id="12" name="TextBox 11">
            <a:extLst>
              <a:ext uri="{FF2B5EF4-FFF2-40B4-BE49-F238E27FC236}">
                <a16:creationId xmlns:a16="http://schemas.microsoft.com/office/drawing/2014/main" id="{A01FA77F-3D40-4DEB-9A7F-D3D4CF616BD2}"/>
              </a:ext>
            </a:extLst>
          </p:cNvPr>
          <p:cNvSpPr txBox="1"/>
          <p:nvPr/>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a:xfrm>
            <a:off x="495300" y="354343"/>
            <a:ext cx="11187112" cy="455189"/>
          </a:xfrm>
        </p:spPr>
        <p:txBody>
          <a:bodyPr/>
          <a:lstStyle>
            <a:lvl1pPr>
              <a:defRPr>
                <a:solidFill>
                  <a:schemeClr val="accent3"/>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237488"/>
            <a:ext cx="11187112" cy="3561239"/>
          </a:xfrm>
        </p:spPr>
        <p:txBody>
          <a:bodyPr/>
          <a:lstStyle>
            <a:lvl1pPr>
              <a:buClr>
                <a:schemeClr val="accent3"/>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868680"/>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8434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p:cSld name="Title and 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300" y="336055"/>
            <a:ext cx="11187112" cy="455189"/>
          </a:xfrm>
        </p:spPr>
        <p:txBody>
          <a:bodyPr/>
          <a:lstStyle>
            <a:lvl1pPr>
              <a:defRPr>
                <a:solidFill>
                  <a:schemeClr val="accent3"/>
                </a:solidFill>
              </a:defRPr>
            </a:lvl1p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868679"/>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5" name="Group 4">
            <a:extLst>
              <a:ext uri="{FF2B5EF4-FFF2-40B4-BE49-F238E27FC236}">
                <a16:creationId xmlns:a16="http://schemas.microsoft.com/office/drawing/2014/main" id="{FFA564F8-2A34-5442-B126-ACBC07E4A458}"/>
              </a:ext>
            </a:extLst>
          </p:cNvPr>
          <p:cNvGrpSpPr/>
          <p:nvPr userDrawn="1"/>
        </p:nvGrpSpPr>
        <p:grpSpPr>
          <a:xfrm>
            <a:off x="-1855" y="6308584"/>
            <a:ext cx="12195710" cy="549415"/>
            <a:chOff x="-1855" y="5312733"/>
            <a:chExt cx="12195710" cy="1545260"/>
          </a:xfrm>
        </p:grpSpPr>
        <p:sp>
          <p:nvSpPr>
            <p:cNvPr id="7" name="Rectangle 6">
              <a:extLst>
                <a:ext uri="{FF2B5EF4-FFF2-40B4-BE49-F238E27FC236}">
                  <a16:creationId xmlns:a16="http://schemas.microsoft.com/office/drawing/2014/main" id="{B9085726-4AD5-634A-A4BF-53E2EB00AF72}"/>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8" name="Rectangle: Single Corner Rounded 6">
              <a:extLst>
                <a:ext uri="{FF2B5EF4-FFF2-40B4-BE49-F238E27FC236}">
                  <a16:creationId xmlns:a16="http://schemas.microsoft.com/office/drawing/2014/main" id="{501A58AA-4FA5-7C41-8272-BE22803BE025}"/>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pic>
        <p:nvPicPr>
          <p:cNvPr id="9" name="Picture 8" descr="A picture containing logo&#10;&#10;Description automatically generated">
            <a:extLst>
              <a:ext uri="{FF2B5EF4-FFF2-40B4-BE49-F238E27FC236}">
                <a16:creationId xmlns:a16="http://schemas.microsoft.com/office/drawing/2014/main" id="{1EDEB5BB-7628-7341-979E-CD55C2E059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0000" y="360000"/>
            <a:ext cx="1651000" cy="406400"/>
          </a:xfrm>
          <a:prstGeom prst="rect">
            <a:avLst/>
          </a:prstGeom>
        </p:spPr>
      </p:pic>
    </p:spTree>
    <p:extLst>
      <p:ext uri="{BB962C8B-B14F-4D97-AF65-F5344CB8AC3E}">
        <p14:creationId xmlns:p14="http://schemas.microsoft.com/office/powerpoint/2010/main" val="188767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8CF46E0A-A9CC-A449-8C05-C6709771610D}"/>
              </a:ext>
            </a:extLst>
          </p:cNvPr>
          <p:cNvSpPr>
            <a:spLocks noGrp="1"/>
          </p:cNvSpPr>
          <p:nvPr>
            <p:ph type="body" sz="quarter" idx="12"/>
          </p:nvPr>
        </p:nvSpPr>
        <p:spPr bwMode="gray">
          <a:xfrm>
            <a:off x="8829675" y="2057185"/>
            <a:ext cx="2867026" cy="4111626"/>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2">
            <a:extLst>
              <a:ext uri="{FF2B5EF4-FFF2-40B4-BE49-F238E27FC236}">
                <a16:creationId xmlns:a16="http://schemas.microsoft.com/office/drawing/2014/main" id="{04A1FA0A-CF2F-2D47-9760-01BB1540C97B}"/>
              </a:ext>
            </a:extLst>
          </p:cNvPr>
          <p:cNvSpPr>
            <a:spLocks noGrp="1"/>
          </p:cNvSpPr>
          <p:nvPr>
            <p:ph type="ftr" sz="quarter" idx="16"/>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dirty="0"/>
          </a:p>
        </p:txBody>
      </p:sp>
      <p:sp>
        <p:nvSpPr>
          <p:cNvPr id="11" name="Title 2">
            <a:extLst>
              <a:ext uri="{FF2B5EF4-FFF2-40B4-BE49-F238E27FC236}">
                <a16:creationId xmlns:a16="http://schemas.microsoft.com/office/drawing/2014/main" id="{F33D036D-3D4A-8040-BCBE-BB5197725432}"/>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3" name="Subtitle">
            <a:extLst>
              <a:ext uri="{FF2B5EF4-FFF2-40B4-BE49-F238E27FC236}">
                <a16:creationId xmlns:a16="http://schemas.microsoft.com/office/drawing/2014/main" id="{EB1DBC36-E9EE-6B4A-915A-898BDB514718}"/>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7275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8E540791-1094-491E-B994-D4D6B719CF0F}"/>
              </a:ext>
            </a:extLst>
          </p:cNvPr>
          <p:cNvSpPr>
            <a:spLocks noGrp="1"/>
          </p:cNvSpPr>
          <p:nvPr>
            <p:ph idx="1"/>
          </p:nvPr>
        </p:nvSpPr>
        <p:spPr>
          <a:xfrm>
            <a:off x="262466" y="1073889"/>
            <a:ext cx="11773799" cy="5130063"/>
          </a:xfrm>
          <a:prstGeom prst="rect">
            <a:avLst/>
          </a:prstGeom>
        </p:spPr>
        <p:txBody>
          <a:bodyPr>
            <a:normAutofit/>
          </a:bodyPr>
          <a:lstStyle>
            <a:lvl1pPr marL="342891" indent="-342891">
              <a:buClr>
                <a:srgbClr val="00A0D2"/>
              </a:buClr>
              <a:buFont typeface="Wingdings" panose="05000000000000000000" pitchFamily="2" charset="2"/>
              <a:buChar char="§"/>
              <a:defRPr sz="2667">
                <a:latin typeface="Poppins ExtraLight" panose="00000300000000000000" pitchFamily="2" charset="0"/>
                <a:cs typeface="Poppins ExtraLight" panose="00000300000000000000" pitchFamily="2" charset="0"/>
              </a:defRPr>
            </a:lvl1pPr>
            <a:lvl2pPr marL="685783" indent="-182875">
              <a:buClr>
                <a:srgbClr val="00A0D2"/>
              </a:buClr>
              <a:buFont typeface="Wingdings" panose="05000000000000000000" pitchFamily="2" charset="2"/>
              <a:buChar char="§"/>
              <a:defRPr sz="2667">
                <a:latin typeface="Poppins ExtraLight" panose="00000300000000000000" pitchFamily="2" charset="0"/>
                <a:cs typeface="Poppins ExtraLight" panose="00000300000000000000" pitchFamily="2" charset="0"/>
              </a:defRPr>
            </a:lvl2pPr>
            <a:lvl3pPr marL="1142971" indent="-182875">
              <a:buClr>
                <a:srgbClr val="00A0D2"/>
              </a:buClr>
              <a:buFont typeface="Wingdings" panose="05000000000000000000" pitchFamily="2" charset="2"/>
              <a:buChar char="§"/>
              <a:defRPr sz="2133">
                <a:latin typeface="Poppins ExtraLight" panose="00000300000000000000" pitchFamily="2" charset="0"/>
                <a:cs typeface="Poppins ExtraLight" panose="00000300000000000000" pitchFamily="2" charset="0"/>
              </a:defRPr>
            </a:lvl3pPr>
            <a:lvl4pPr marL="1600160" indent="-182875">
              <a:buClr>
                <a:srgbClr val="00A0D2"/>
              </a:buClr>
              <a:buFont typeface="Wingdings" panose="05000000000000000000" pitchFamily="2" charset="2"/>
              <a:buChar char="§"/>
              <a:defRPr sz="1867">
                <a:latin typeface="Poppins ExtraLight" panose="00000300000000000000" pitchFamily="2" charset="0"/>
                <a:cs typeface="Poppins ExtraLight" panose="00000300000000000000" pitchFamily="2" charset="0"/>
              </a:defRPr>
            </a:lvl4pPr>
            <a:lvl5pPr marL="2057349" indent="-182875">
              <a:buClr>
                <a:srgbClr val="00A0D2"/>
              </a:buClr>
              <a:buFont typeface="Wingdings" panose="05000000000000000000" pitchFamily="2" charset="2"/>
              <a:buChar char="§"/>
              <a:defRPr sz="1867">
                <a:latin typeface="Poppins ExtraLight" panose="00000300000000000000" pitchFamily="2" charset="0"/>
                <a:cs typeface="Poppins ExtraLight" panose="000003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Rectángulo 20">
            <a:extLst>
              <a:ext uri="{FF2B5EF4-FFF2-40B4-BE49-F238E27FC236}">
                <a16:creationId xmlns:a16="http://schemas.microsoft.com/office/drawing/2014/main" id="{F72431F0-D87A-41CB-B47A-8071671A5AEB}"/>
              </a:ext>
            </a:extLst>
          </p:cNvPr>
          <p:cNvSpPr/>
          <p:nvPr userDrawn="1"/>
        </p:nvSpPr>
        <p:spPr>
          <a:xfrm>
            <a:off x="-104502" y="-66675"/>
            <a:ext cx="12357463" cy="863597"/>
          </a:xfrm>
          <a:prstGeom prst="rect">
            <a:avLst/>
          </a:prstGeom>
          <a:solidFill>
            <a:srgbClr val="324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600">
              <a:solidFill>
                <a:schemeClr val="bg1"/>
              </a:solidFill>
              <a:latin typeface="Poppins SemiBold" panose="02000000000000000000" pitchFamily="2" charset="0"/>
              <a:cs typeface="Poppins SemiBold" panose="02000000000000000000" pitchFamily="2" charset="0"/>
            </a:endParaRPr>
          </a:p>
        </p:txBody>
      </p:sp>
      <p:sp>
        <p:nvSpPr>
          <p:cNvPr id="7" name="Título 6">
            <a:extLst>
              <a:ext uri="{FF2B5EF4-FFF2-40B4-BE49-F238E27FC236}">
                <a16:creationId xmlns:a16="http://schemas.microsoft.com/office/drawing/2014/main" id="{BCBB4516-8298-41C2-999F-B6E0453EBB2D}"/>
              </a:ext>
            </a:extLst>
          </p:cNvPr>
          <p:cNvSpPr>
            <a:spLocks noGrp="1"/>
          </p:cNvSpPr>
          <p:nvPr>
            <p:ph type="title" hasCustomPrompt="1"/>
          </p:nvPr>
        </p:nvSpPr>
        <p:spPr>
          <a:xfrm>
            <a:off x="1" y="89695"/>
            <a:ext cx="12152345" cy="630228"/>
          </a:xfrm>
          <a:prstGeom prst="rect">
            <a:avLst/>
          </a:prstGeom>
        </p:spPr>
        <p:txBody>
          <a:bodyPr tIns="72000" bIns="0" anchor="ctr"/>
          <a:lstStyle>
            <a:lvl1pPr>
              <a:lnSpc>
                <a:spcPct val="100000"/>
              </a:lnSpc>
              <a:defRPr sz="3733">
                <a:solidFill>
                  <a:schemeClr val="bg1"/>
                </a:solidFill>
                <a:latin typeface="Poppins SemiBold" panose="02000000000000000000" pitchFamily="2" charset="0"/>
                <a:cs typeface="Poppins SemiBold" panose="02000000000000000000" pitchFamily="2" charset="0"/>
              </a:defRPr>
            </a:lvl1pPr>
          </a:lstStyle>
          <a:p>
            <a:r>
              <a:rPr lang="es-ES" err="1"/>
              <a:t>Title</a:t>
            </a:r>
            <a:endParaRPr lang="en-GB"/>
          </a:p>
        </p:txBody>
      </p:sp>
      <p:sp>
        <p:nvSpPr>
          <p:cNvPr id="8" name="Slide Number Placeholder 5">
            <a:extLst>
              <a:ext uri="{FF2B5EF4-FFF2-40B4-BE49-F238E27FC236}">
                <a16:creationId xmlns:a16="http://schemas.microsoft.com/office/drawing/2014/main" id="{9ABC6D82-39CD-4ABE-A96C-A8287D29B90F}"/>
              </a:ext>
            </a:extLst>
          </p:cNvPr>
          <p:cNvSpPr>
            <a:spLocks noGrp="1"/>
          </p:cNvSpPr>
          <p:nvPr>
            <p:ph type="sldNum" sz="quarter" idx="4"/>
          </p:nvPr>
        </p:nvSpPr>
        <p:spPr>
          <a:xfrm>
            <a:off x="10621419" y="6356350"/>
            <a:ext cx="1530927" cy="365125"/>
          </a:xfrm>
          <a:prstGeom prst="rect">
            <a:avLst/>
          </a:prstGeom>
        </p:spPr>
        <p:txBody>
          <a:bodyPr vert="horz" lIns="91440" tIns="45720" rIns="91440" bIns="45720" rtlCol="0" anchor="ctr"/>
          <a:lstStyle>
            <a:lvl1pPr>
              <a:defRPr lang="fr-CH" smtClean="0"/>
            </a:lvl1pPr>
          </a:lstStyle>
          <a:p>
            <a:fld id="{4FAB73BC-B049-4115-A692-8D63A059BFB8}" type="slidenum">
              <a:rPr lang="fr-CH" smtClean="0"/>
              <a:pPr/>
              <a:t>‹#›</a:t>
            </a:fld>
            <a:endParaRPr lang="fr-CH"/>
          </a:p>
        </p:txBody>
      </p:sp>
      <p:pic>
        <p:nvPicPr>
          <p:cNvPr id="2" name="Picture 1" descr="Logo&#10;&#10;Description automatically generated">
            <a:extLst>
              <a:ext uri="{FF2B5EF4-FFF2-40B4-BE49-F238E27FC236}">
                <a16:creationId xmlns:a16="http://schemas.microsoft.com/office/drawing/2014/main" id="{A4D131DB-3B82-2C04-4EE7-B9F53CE0F9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9656" y="6288089"/>
            <a:ext cx="501649" cy="501649"/>
          </a:xfrm>
          <a:prstGeom prst="rect">
            <a:avLst/>
          </a:prstGeom>
        </p:spPr>
      </p:pic>
      <p:sp>
        <p:nvSpPr>
          <p:cNvPr id="3" name="Date Placeholder 3">
            <a:extLst>
              <a:ext uri="{FF2B5EF4-FFF2-40B4-BE49-F238E27FC236}">
                <a16:creationId xmlns:a16="http://schemas.microsoft.com/office/drawing/2014/main" id="{4F4C0648-E117-9960-9141-17AEBA36ECC8}"/>
              </a:ext>
            </a:extLst>
          </p:cNvPr>
          <p:cNvSpPr>
            <a:spLocks noGrp="1"/>
          </p:cNvSpPr>
          <p:nvPr>
            <p:ph type="dt" sz="half" idx="2"/>
          </p:nvPr>
        </p:nvSpPr>
        <p:spPr>
          <a:xfrm>
            <a:off x="541305" y="6288088"/>
            <a:ext cx="2629591" cy="483643"/>
          </a:xfrm>
          <a:prstGeom prst="rect">
            <a:avLst/>
          </a:prstGeom>
        </p:spPr>
        <p:txBody>
          <a:bodyPr lIns="0" tIns="0" rIns="0" bIns="0" anchor="b"/>
          <a:lstStyle>
            <a:lvl1pPr>
              <a:defRPr lang="en-US" sz="1100" smtClean="0">
                <a:solidFill>
                  <a:srgbClr val="324158"/>
                </a:solidFill>
                <a:latin typeface="Poppins ExtraLight" panose="00000300000000000000" pitchFamily="2" charset="0"/>
                <a:cs typeface="Poppins ExtraLight" panose="00000300000000000000" pitchFamily="2" charset="0"/>
              </a:defRPr>
            </a:lvl1pPr>
          </a:lstStyle>
          <a:p>
            <a:endParaRPr lang="en-US"/>
          </a:p>
        </p:txBody>
      </p:sp>
    </p:spTree>
    <p:extLst>
      <p:ext uri="{BB962C8B-B14F-4D97-AF65-F5344CB8AC3E}">
        <p14:creationId xmlns:p14="http://schemas.microsoft.com/office/powerpoint/2010/main" val="197461451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DFE949-6B04-42A4-9D7C-D3BAD719BB63}"/>
              </a:ext>
            </a:extLst>
          </p:cNvPr>
          <p:cNvSpPr/>
          <p:nvPr userDrawn="1"/>
        </p:nvSpPr>
        <p:spPr>
          <a:xfrm>
            <a:off x="11249025" y="-1957"/>
            <a:ext cx="916039" cy="1014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1867"/>
          </a:p>
        </p:txBody>
      </p:sp>
      <p:sp>
        <p:nvSpPr>
          <p:cNvPr id="15" name="Slide Number Placeholder 5">
            <a:extLst>
              <a:ext uri="{FF2B5EF4-FFF2-40B4-BE49-F238E27FC236}">
                <a16:creationId xmlns:a16="http://schemas.microsoft.com/office/drawing/2014/main" id="{0486AA13-5AF6-4674-9951-1F84C8040378}"/>
              </a:ext>
            </a:extLst>
          </p:cNvPr>
          <p:cNvSpPr>
            <a:spLocks noGrp="1"/>
          </p:cNvSpPr>
          <p:nvPr>
            <p:ph type="sldNum" sz="quarter" idx="4"/>
          </p:nvPr>
        </p:nvSpPr>
        <p:spPr>
          <a:xfrm>
            <a:off x="10634137" y="6356351"/>
            <a:ext cx="1530927" cy="365125"/>
          </a:xfrm>
          <a:prstGeom prst="rect">
            <a:avLst/>
          </a:prstGeom>
        </p:spPr>
        <p:txBody>
          <a:bodyPr vert="horz" lIns="91440" tIns="45720" rIns="91440" bIns="45720" rtlCol="0" anchor="ctr"/>
          <a:lstStyle>
            <a:lvl1pPr>
              <a:defRPr lang="en-US" smtClean="0"/>
            </a:lvl1pPr>
          </a:lstStyle>
          <a:p>
            <a:fld id="{4FAB73BC-B049-4115-A692-8D63A059BFB8}" type="slidenum">
              <a:rPr lang="fr-CH" smtClean="0"/>
              <a:pPr/>
              <a:t>‹#›</a:t>
            </a:fld>
            <a:endParaRPr lang="fr-CH"/>
          </a:p>
        </p:txBody>
      </p:sp>
      <p:pic>
        <p:nvPicPr>
          <p:cNvPr id="4" name="Picture 3" descr="Logo&#10;&#10;Description automatically generated">
            <a:extLst>
              <a:ext uri="{FF2B5EF4-FFF2-40B4-BE49-F238E27FC236}">
                <a16:creationId xmlns:a16="http://schemas.microsoft.com/office/drawing/2014/main" id="{43917729-AEAF-DE11-ABA2-ACE66FE80A0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9656" y="6288089"/>
            <a:ext cx="501649" cy="501649"/>
          </a:xfrm>
          <a:prstGeom prst="rect">
            <a:avLst/>
          </a:prstGeom>
        </p:spPr>
      </p:pic>
      <p:sp>
        <p:nvSpPr>
          <p:cNvPr id="5" name="Date Placeholder 3">
            <a:extLst>
              <a:ext uri="{FF2B5EF4-FFF2-40B4-BE49-F238E27FC236}">
                <a16:creationId xmlns:a16="http://schemas.microsoft.com/office/drawing/2014/main" id="{4C1BE90C-1F04-C13B-630E-15C54241368D}"/>
              </a:ext>
            </a:extLst>
          </p:cNvPr>
          <p:cNvSpPr>
            <a:spLocks noGrp="1"/>
          </p:cNvSpPr>
          <p:nvPr>
            <p:ph type="dt" sz="half" idx="2"/>
          </p:nvPr>
        </p:nvSpPr>
        <p:spPr>
          <a:xfrm>
            <a:off x="541305" y="6288088"/>
            <a:ext cx="2629591" cy="483643"/>
          </a:xfrm>
          <a:prstGeom prst="rect">
            <a:avLst/>
          </a:prstGeom>
        </p:spPr>
        <p:txBody>
          <a:bodyPr lIns="0" tIns="0" rIns="0" bIns="0" anchor="b"/>
          <a:lstStyle>
            <a:lvl1pPr>
              <a:defRPr lang="en-US" sz="1100" smtClean="0">
                <a:solidFill>
                  <a:srgbClr val="324158"/>
                </a:solidFill>
                <a:latin typeface="Poppins ExtraLight" panose="00000300000000000000" pitchFamily="2" charset="0"/>
                <a:cs typeface="Poppins ExtraLight" panose="00000300000000000000" pitchFamily="2" charset="0"/>
              </a:defRPr>
            </a:lvl1pPr>
          </a:lstStyle>
          <a:p>
            <a:endParaRPr lang="en-US"/>
          </a:p>
        </p:txBody>
      </p:sp>
    </p:spTree>
    <p:extLst>
      <p:ext uri="{BB962C8B-B14F-4D97-AF65-F5344CB8AC3E}">
        <p14:creationId xmlns:p14="http://schemas.microsoft.com/office/powerpoint/2010/main" val="283365593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1D4CAA0-2216-ABCC-C7FD-3D7D863F53B7}"/>
              </a:ext>
            </a:extLst>
          </p:cNvPr>
          <p:cNvSpPr>
            <a:spLocks noGrp="1"/>
          </p:cNvSpPr>
          <p:nvPr>
            <p:ph type="sldNum" sz="quarter" idx="4"/>
          </p:nvPr>
        </p:nvSpPr>
        <p:spPr>
          <a:xfrm>
            <a:off x="10621419" y="6356350"/>
            <a:ext cx="1530927" cy="365125"/>
          </a:xfrm>
          <a:prstGeom prst="rect">
            <a:avLst/>
          </a:prstGeom>
        </p:spPr>
        <p:txBody>
          <a:bodyPr vert="horz" lIns="91440" tIns="45720" rIns="91440" bIns="45720" rtlCol="0" anchor="ctr"/>
          <a:lstStyle>
            <a:lvl1pPr>
              <a:defRPr lang="fr-CH" smtClean="0"/>
            </a:lvl1pPr>
          </a:lstStyle>
          <a:p>
            <a:fld id="{4FAB73BC-B049-4115-A692-8D63A059BFB8}" type="slidenum">
              <a:rPr lang="fr-CH" smtClean="0"/>
              <a:pPr/>
              <a:t>‹#›</a:t>
            </a:fld>
            <a:endParaRPr lang="fr-CH"/>
          </a:p>
        </p:txBody>
      </p:sp>
      <p:pic>
        <p:nvPicPr>
          <p:cNvPr id="2" name="Picture 1" descr="Logo&#10;&#10;Description automatically generated">
            <a:extLst>
              <a:ext uri="{FF2B5EF4-FFF2-40B4-BE49-F238E27FC236}">
                <a16:creationId xmlns:a16="http://schemas.microsoft.com/office/drawing/2014/main" id="{569FEDE6-B811-72E8-F8AA-17561D3CF48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9656" y="6288089"/>
            <a:ext cx="501649" cy="501649"/>
          </a:xfrm>
          <a:prstGeom prst="rect">
            <a:avLst/>
          </a:prstGeom>
        </p:spPr>
      </p:pic>
      <p:sp>
        <p:nvSpPr>
          <p:cNvPr id="3" name="Date Placeholder 3">
            <a:extLst>
              <a:ext uri="{FF2B5EF4-FFF2-40B4-BE49-F238E27FC236}">
                <a16:creationId xmlns:a16="http://schemas.microsoft.com/office/drawing/2014/main" id="{EF453CCA-B46E-13A2-009A-C0D80AB2C585}"/>
              </a:ext>
            </a:extLst>
          </p:cNvPr>
          <p:cNvSpPr>
            <a:spLocks noGrp="1"/>
          </p:cNvSpPr>
          <p:nvPr>
            <p:ph type="dt" sz="half" idx="2"/>
          </p:nvPr>
        </p:nvSpPr>
        <p:spPr>
          <a:xfrm>
            <a:off x="541305" y="6288088"/>
            <a:ext cx="2629591" cy="483643"/>
          </a:xfrm>
          <a:prstGeom prst="rect">
            <a:avLst/>
          </a:prstGeom>
        </p:spPr>
        <p:txBody>
          <a:bodyPr lIns="0" tIns="0" rIns="0" bIns="0" anchor="b"/>
          <a:lstStyle>
            <a:lvl1pPr>
              <a:defRPr lang="en-US" sz="1100" smtClean="0">
                <a:solidFill>
                  <a:srgbClr val="324158"/>
                </a:solidFill>
                <a:latin typeface="Poppins ExtraLight" panose="00000300000000000000" pitchFamily="2" charset="0"/>
                <a:cs typeface="Poppins ExtraLight" panose="00000300000000000000" pitchFamily="2" charset="0"/>
              </a:defRPr>
            </a:lvl1pPr>
          </a:lstStyle>
          <a:p>
            <a:endParaRPr lang="en-US"/>
          </a:p>
        </p:txBody>
      </p:sp>
    </p:spTree>
    <p:extLst>
      <p:ext uri="{BB962C8B-B14F-4D97-AF65-F5344CB8AC3E}">
        <p14:creationId xmlns:p14="http://schemas.microsoft.com/office/powerpoint/2010/main" val="371448337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userDrawn="1">
  <p:cSld name="4_Diapositiva de título">
    <p:spTree>
      <p:nvGrpSpPr>
        <p:cNvPr id="1" name=""/>
        <p:cNvGrpSpPr/>
        <p:nvPr/>
      </p:nvGrpSpPr>
      <p:grpSpPr>
        <a:xfrm>
          <a:off x="0" y="0"/>
          <a:ext cx="0" cy="0"/>
          <a:chOff x="0" y="0"/>
          <a:chExt cx="0" cy="0"/>
        </a:xfrm>
      </p:grpSpPr>
      <p:pic>
        <p:nvPicPr>
          <p:cNvPr id="13" name="Picture 12" descr="Logo&#10;&#10;Description automatically generated">
            <a:extLst>
              <a:ext uri="{FF2B5EF4-FFF2-40B4-BE49-F238E27FC236}">
                <a16:creationId xmlns:a16="http://schemas.microsoft.com/office/drawing/2014/main" id="{CD83C330-65F4-46AF-A29E-E26CFDEB89FA}"/>
              </a:ext>
            </a:extLst>
          </p:cNvPr>
          <p:cNvPicPr>
            <a:picLocks noChangeAspect="1"/>
          </p:cNvPicPr>
          <p:nvPr userDrawn="1"/>
        </p:nvPicPr>
        <p:blipFill>
          <a:blip r:embed="rId2"/>
          <a:stretch>
            <a:fillRect/>
          </a:stretch>
        </p:blipFill>
        <p:spPr>
          <a:xfrm>
            <a:off x="9035061" y="1416720"/>
            <a:ext cx="3100105" cy="3100105"/>
          </a:xfrm>
          <a:prstGeom prst="rect">
            <a:avLst/>
          </a:prstGeom>
        </p:spPr>
      </p:pic>
      <p:sp>
        <p:nvSpPr>
          <p:cNvPr id="15" name="Title 1">
            <a:extLst>
              <a:ext uri="{FF2B5EF4-FFF2-40B4-BE49-F238E27FC236}">
                <a16:creationId xmlns:a16="http://schemas.microsoft.com/office/drawing/2014/main" id="{AAAA35E2-1B92-4BF0-B325-C2D1C4013A1A}"/>
              </a:ext>
            </a:extLst>
          </p:cNvPr>
          <p:cNvSpPr>
            <a:spLocks noGrp="1"/>
          </p:cNvSpPr>
          <p:nvPr>
            <p:ph type="ctrTitle" hasCustomPrompt="1"/>
          </p:nvPr>
        </p:nvSpPr>
        <p:spPr>
          <a:xfrm>
            <a:off x="1072974" y="1504951"/>
            <a:ext cx="7722460" cy="1924051"/>
          </a:xfrm>
          <a:prstGeom prst="rect">
            <a:avLst/>
          </a:prstGeom>
        </p:spPr>
        <p:txBody>
          <a:bodyPr anchor="b">
            <a:normAutofit/>
          </a:bodyPr>
          <a:lstStyle>
            <a:lvl1pPr algn="l">
              <a:defRPr sz="4800" spc="-100" baseline="0">
                <a:solidFill>
                  <a:srgbClr val="324158"/>
                </a:solidFill>
                <a:latin typeface="Poppins SemiBold" panose="02000000000000000000" pitchFamily="2" charset="0"/>
                <a:cs typeface="Poppins SemiBold" panose="02000000000000000000" pitchFamily="2" charset="0"/>
              </a:defRPr>
            </a:lvl1pPr>
          </a:lstStyle>
          <a:p>
            <a:r>
              <a:rPr lang="en-US"/>
              <a:t>Test Title that occupies maximum two lines</a:t>
            </a:r>
          </a:p>
        </p:txBody>
      </p:sp>
      <p:sp>
        <p:nvSpPr>
          <p:cNvPr id="16" name="Subtitle 2">
            <a:extLst>
              <a:ext uri="{FF2B5EF4-FFF2-40B4-BE49-F238E27FC236}">
                <a16:creationId xmlns:a16="http://schemas.microsoft.com/office/drawing/2014/main" id="{DEF463B7-3146-4747-A098-9AB64A25DF89}"/>
              </a:ext>
            </a:extLst>
          </p:cNvPr>
          <p:cNvSpPr>
            <a:spLocks noGrp="1"/>
          </p:cNvSpPr>
          <p:nvPr>
            <p:ph type="subTitle" idx="1" hasCustomPrompt="1"/>
          </p:nvPr>
        </p:nvSpPr>
        <p:spPr>
          <a:xfrm>
            <a:off x="262465" y="5727524"/>
            <a:ext cx="11667071" cy="758283"/>
          </a:xfrm>
          <a:prstGeom prst="rect">
            <a:avLst/>
          </a:prstGeom>
        </p:spPr>
        <p:txBody>
          <a:bodyPr anchor="t">
            <a:noAutofit/>
          </a:bodyPr>
          <a:lstStyle>
            <a:lvl1pPr marL="0" indent="0" algn="r">
              <a:buNone/>
              <a:defRPr sz="1867" b="0" cap="none" spc="0" baseline="0">
                <a:solidFill>
                  <a:srgbClr val="324158"/>
                </a:solidFill>
                <a:latin typeface="Poppins ExtraLight" panose="00000300000000000000" pitchFamily="2" charset="0"/>
                <a:cs typeface="Poppins ExtraLight" panose="00000300000000000000" pitchFamily="2" charset="0"/>
              </a:defRPr>
            </a:lvl1pPr>
            <a:lvl2pPr marL="457189" indent="0" algn="ctr">
              <a:buNone/>
              <a:defRPr sz="2200"/>
            </a:lvl2pPr>
            <a:lvl3pPr marL="914377" indent="0" algn="ctr">
              <a:buNone/>
              <a:defRPr sz="22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s-ES"/>
              <a:t>00.00.00</a:t>
            </a:r>
          </a:p>
          <a:p>
            <a:r>
              <a:rPr lang="es-ES" err="1"/>
              <a:t>Name</a:t>
            </a:r>
            <a:r>
              <a:rPr lang="es-ES"/>
              <a:t> of the </a:t>
            </a:r>
            <a:r>
              <a:rPr lang="es-ES" err="1"/>
              <a:t>Event</a:t>
            </a:r>
            <a:endParaRPr lang="es-ES"/>
          </a:p>
        </p:txBody>
      </p:sp>
      <p:sp>
        <p:nvSpPr>
          <p:cNvPr id="19" name="Text Placeholder 2">
            <a:extLst>
              <a:ext uri="{FF2B5EF4-FFF2-40B4-BE49-F238E27FC236}">
                <a16:creationId xmlns:a16="http://schemas.microsoft.com/office/drawing/2014/main" id="{46ADD08E-91C1-479E-9393-3B8F57030356}"/>
              </a:ext>
            </a:extLst>
          </p:cNvPr>
          <p:cNvSpPr>
            <a:spLocks noGrp="1"/>
          </p:cNvSpPr>
          <p:nvPr>
            <p:ph type="body" sz="quarter" idx="11" hasCustomPrompt="1"/>
          </p:nvPr>
        </p:nvSpPr>
        <p:spPr>
          <a:xfrm>
            <a:off x="1072974" y="3626721"/>
            <a:ext cx="7722460" cy="507673"/>
          </a:xfrm>
          <a:prstGeom prst="rect">
            <a:avLst/>
          </a:prstGeom>
        </p:spPr>
        <p:txBody>
          <a:bodyPr/>
          <a:lstStyle>
            <a:lvl1pPr marL="0" indent="0" algn="l" defTabSz="914377" rtl="0" eaLnBrk="1" latinLnBrk="0" hangingPunct="1">
              <a:lnSpc>
                <a:spcPct val="90000"/>
              </a:lnSpc>
              <a:spcBef>
                <a:spcPts val="1200"/>
              </a:spcBef>
              <a:buClr>
                <a:srgbClr val="1E4395"/>
              </a:buClr>
              <a:buFont typeface="Wingdings 2" pitchFamily="18" charset="2"/>
              <a:buNone/>
              <a:defRPr lang="en-US" sz="3200" b="0" kern="1200" cap="none" spc="0" baseline="0" dirty="0" smtClean="0">
                <a:solidFill>
                  <a:srgbClr val="324158"/>
                </a:solidFill>
                <a:latin typeface="Poppins ExtraLight" panose="00000300000000000000" pitchFamily="2" charset="0"/>
                <a:ea typeface="+mn-ea"/>
                <a:cs typeface="Poppins ExtraLight" panose="00000300000000000000" pitchFamily="2" charset="0"/>
              </a:defRPr>
            </a:lvl1pPr>
            <a:lvl2pPr marL="502907" indent="0">
              <a:buNone/>
              <a:defRPr/>
            </a:lvl2pPr>
            <a:lvl5pPr marL="1874473" indent="0">
              <a:buNone/>
              <a:defRPr/>
            </a:lvl5pPr>
          </a:lstStyle>
          <a:p>
            <a:r>
              <a:rPr lang="es-ES" err="1"/>
              <a:t>Author</a:t>
            </a:r>
            <a:endParaRPr lang="es-ES"/>
          </a:p>
        </p:txBody>
      </p:sp>
      <p:sp>
        <p:nvSpPr>
          <p:cNvPr id="9" name="Text Placeholder 2">
            <a:extLst>
              <a:ext uri="{FF2B5EF4-FFF2-40B4-BE49-F238E27FC236}">
                <a16:creationId xmlns:a16="http://schemas.microsoft.com/office/drawing/2014/main" id="{0ED3113B-4878-4994-ADF6-5866D0986ABB}"/>
              </a:ext>
            </a:extLst>
          </p:cNvPr>
          <p:cNvSpPr>
            <a:spLocks noGrp="1"/>
          </p:cNvSpPr>
          <p:nvPr>
            <p:ph type="body" sz="quarter" idx="12" hasCustomPrompt="1"/>
          </p:nvPr>
        </p:nvSpPr>
        <p:spPr>
          <a:xfrm>
            <a:off x="1072974" y="4187285"/>
            <a:ext cx="7722460" cy="507673"/>
          </a:xfrm>
          <a:prstGeom prst="rect">
            <a:avLst/>
          </a:prstGeom>
        </p:spPr>
        <p:txBody>
          <a:bodyPr/>
          <a:lstStyle>
            <a:lvl1pPr marL="0" indent="0" algn="l" defTabSz="914377" rtl="0" eaLnBrk="1" latinLnBrk="0" hangingPunct="1">
              <a:lnSpc>
                <a:spcPct val="90000"/>
              </a:lnSpc>
              <a:spcBef>
                <a:spcPts val="1200"/>
              </a:spcBef>
              <a:buClr>
                <a:srgbClr val="1E4395"/>
              </a:buClr>
              <a:buFont typeface="Wingdings 2" pitchFamily="18" charset="2"/>
              <a:buNone/>
              <a:defRPr lang="en-US" sz="2400" b="0" kern="1200" cap="none" spc="0" baseline="0" dirty="0" smtClean="0">
                <a:solidFill>
                  <a:srgbClr val="324158"/>
                </a:solidFill>
                <a:latin typeface="Poppins ExtraLight" panose="00000300000000000000" pitchFamily="2" charset="0"/>
                <a:ea typeface="+mn-ea"/>
                <a:cs typeface="Poppins ExtraLight" panose="00000300000000000000" pitchFamily="2" charset="0"/>
              </a:defRPr>
            </a:lvl1pPr>
            <a:lvl2pPr marL="502907" indent="0">
              <a:buNone/>
              <a:defRPr/>
            </a:lvl2pPr>
            <a:lvl5pPr marL="1874473" indent="0">
              <a:buNone/>
              <a:defRPr/>
            </a:lvl5pPr>
          </a:lstStyle>
          <a:p>
            <a:r>
              <a:rPr lang="es-ES" err="1"/>
              <a:t>Afiliation</a:t>
            </a:r>
            <a:endParaRPr lang="es-ES"/>
          </a:p>
        </p:txBody>
      </p:sp>
    </p:spTree>
    <p:extLst>
      <p:ext uri="{BB962C8B-B14F-4D97-AF65-F5344CB8AC3E}">
        <p14:creationId xmlns:p14="http://schemas.microsoft.com/office/powerpoint/2010/main" val="26054517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9" name="Rectangle: Rounded Corners 18">
            <a:extLst>
              <a:ext uri="{FF2B5EF4-FFF2-40B4-BE49-F238E27FC236}">
                <a16:creationId xmlns:a16="http://schemas.microsoft.com/office/drawing/2014/main" id="{4D80D427-68E5-9F42-B2B3-61C71D73B8B7}"/>
              </a:ext>
            </a:extLst>
          </p:cNvPr>
          <p:cNvSpPr/>
          <p:nvPr userDrawn="1"/>
        </p:nvSpPr>
        <p:spPr bwMode="gray">
          <a:xfrm>
            <a:off x="8460293" y="-139701"/>
            <a:ext cx="3871407" cy="6499717"/>
          </a:xfrm>
          <a:prstGeom prst="roundRect">
            <a:avLst>
              <a:gd name="adj" fmla="val 1715"/>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1B4C3FE8-20F3-7E44-AD00-1F33931CBAD9}"/>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2D490A05-760F-FB46-A3B4-D6021E3ECF32}"/>
              </a:ext>
            </a:extLst>
          </p:cNvPr>
          <p:cNvSpPr>
            <a:spLocks noGrp="1"/>
          </p:cNvSpPr>
          <p:nvPr>
            <p:ph type="ftr" sz="quarter" idx="16"/>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dirty="0"/>
          </a:p>
        </p:txBody>
      </p:sp>
      <p:sp>
        <p:nvSpPr>
          <p:cNvPr id="13" name="Title 2">
            <a:extLst>
              <a:ext uri="{FF2B5EF4-FFF2-40B4-BE49-F238E27FC236}">
                <a16:creationId xmlns:a16="http://schemas.microsoft.com/office/drawing/2014/main" id="{2ED1186A-D50F-8243-8D7A-E867F902FD7B}"/>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4" name="Subtitle">
            <a:extLst>
              <a:ext uri="{FF2B5EF4-FFF2-40B4-BE49-F238E27FC236}">
                <a16:creationId xmlns:a16="http://schemas.microsoft.com/office/drawing/2014/main" id="{C84BC659-49EB-FB4A-B7F5-2869ECB6F251}"/>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4501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896A7325-403F-0A42-A6FF-B47615E6303B}"/>
              </a:ext>
            </a:extLst>
          </p:cNvPr>
          <p:cNvSpPr/>
          <p:nvPr userDrawn="1"/>
        </p:nvSpPr>
        <p:spPr bwMode="gray">
          <a:xfrm>
            <a:off x="8460293" y="-139701"/>
            <a:ext cx="3871407" cy="6499717"/>
          </a:xfrm>
          <a:prstGeom prst="roundRect">
            <a:avLst>
              <a:gd name="adj" fmla="val 1715"/>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0C738791-B600-7943-B1A8-2D6A1C7FC535}"/>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2">
            <a:extLst>
              <a:ext uri="{FF2B5EF4-FFF2-40B4-BE49-F238E27FC236}">
                <a16:creationId xmlns:a16="http://schemas.microsoft.com/office/drawing/2014/main" id="{46C7A33D-1FEE-434B-9F52-81E9A3C63B79}"/>
              </a:ext>
            </a:extLst>
          </p:cNvPr>
          <p:cNvSpPr>
            <a:spLocks noGrp="1"/>
          </p:cNvSpPr>
          <p:nvPr>
            <p:ph type="ftr" sz="quarter" idx="16"/>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endParaRPr lang="en-US" dirty="0"/>
          </a:p>
        </p:txBody>
      </p:sp>
      <p:sp>
        <p:nvSpPr>
          <p:cNvPr id="11" name="Title 2">
            <a:extLst>
              <a:ext uri="{FF2B5EF4-FFF2-40B4-BE49-F238E27FC236}">
                <a16:creationId xmlns:a16="http://schemas.microsoft.com/office/drawing/2014/main" id="{6F3B180F-7BB8-EC41-98C8-D5A4DD6762C8}"/>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3" name="Subtitle">
            <a:extLst>
              <a:ext uri="{FF2B5EF4-FFF2-40B4-BE49-F238E27FC236}">
                <a16:creationId xmlns:a16="http://schemas.microsoft.com/office/drawing/2014/main" id="{BC0FF016-5139-3B4B-B303-AFE23034ADD5}"/>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1842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Full Image, Title R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9069388" y="2557766"/>
            <a:ext cx="2627314" cy="1657338"/>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9069387" y="5034191"/>
            <a:ext cx="2627313"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endParaRPr lang="en-US" dirty="0"/>
          </a:p>
        </p:txBody>
      </p:sp>
      <p:sp>
        <p:nvSpPr>
          <p:cNvPr id="10" name="Title 1">
            <a:extLst>
              <a:ext uri="{FF2B5EF4-FFF2-40B4-BE49-F238E27FC236}">
                <a16:creationId xmlns:a16="http://schemas.microsoft.com/office/drawing/2014/main" id="{F2F733F4-FDC8-4D30-B7CF-F12D90AFBE39}"/>
              </a:ext>
            </a:extLst>
          </p:cNvPr>
          <p:cNvSpPr>
            <a:spLocks noGrp="1"/>
          </p:cNvSpPr>
          <p:nvPr>
            <p:ph type="title"/>
          </p:nvPr>
        </p:nvSpPr>
        <p:spPr bwMode="gray">
          <a:xfrm>
            <a:off x="9074292" y="1649323"/>
            <a:ext cx="2627313"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6" name="TextBox 5">
            <a:extLst>
              <a:ext uri="{FF2B5EF4-FFF2-40B4-BE49-F238E27FC236}">
                <a16:creationId xmlns:a16="http://schemas.microsoft.com/office/drawing/2014/main" id="{09D6CCF0-57C4-384B-B6F4-DBD59EA7DA36}"/>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133424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Full Image, Title Lef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2608263" cy="1657338"/>
          </a:xfrm>
          <a:prstGeom prst="rect">
            <a:avLst/>
          </a:prstGeom>
        </p:spPr>
        <p:txBody>
          <a:bodyPr anchor="t">
            <a:normAutofit/>
          </a:bodyPr>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495300" y="6532895"/>
            <a:ext cx="260826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endParaRPr lang="en-US" dirty="0"/>
          </a:p>
        </p:txBody>
      </p:sp>
      <p:sp>
        <p:nvSpPr>
          <p:cNvPr id="2" name="Title 1">
            <a:extLst>
              <a:ext uri="{FF2B5EF4-FFF2-40B4-BE49-F238E27FC236}">
                <a16:creationId xmlns:a16="http://schemas.microsoft.com/office/drawing/2014/main" id="{32122FCF-2444-4089-9E65-51687ED4C279}"/>
              </a:ext>
            </a:extLst>
          </p:cNvPr>
          <p:cNvSpPr>
            <a:spLocks noGrp="1"/>
          </p:cNvSpPr>
          <p:nvPr>
            <p:ph type="title"/>
          </p:nvPr>
        </p:nvSpPr>
        <p:spPr>
          <a:xfrm>
            <a:off x="495300" y="3835007"/>
            <a:ext cx="2608262"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6" name="TextBox 5">
            <a:extLst>
              <a:ext uri="{FF2B5EF4-FFF2-40B4-BE49-F238E27FC236}">
                <a16:creationId xmlns:a16="http://schemas.microsoft.com/office/drawing/2014/main" id="{2967F99B-809C-A140-B160-DAEC57DB6B6B}"/>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86113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ull Image with Titl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5943600"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endParaRPr lang="en-US" dirty="0"/>
          </a:p>
        </p:txBody>
      </p:sp>
      <p:sp>
        <p:nvSpPr>
          <p:cNvPr id="5" name="Title 3">
            <a:extLst>
              <a:ext uri="{FF2B5EF4-FFF2-40B4-BE49-F238E27FC236}">
                <a16:creationId xmlns:a16="http://schemas.microsoft.com/office/drawing/2014/main" id="{FD4297B3-BF9D-4941-8E72-F600F3133AED}"/>
              </a:ext>
            </a:extLst>
          </p:cNvPr>
          <p:cNvSpPr>
            <a:spLocks noGrp="1"/>
          </p:cNvSpPr>
          <p:nvPr>
            <p:ph type="title"/>
          </p:nvPr>
        </p:nvSpPr>
        <p:spPr>
          <a:xfrm>
            <a:off x="495300" y="549415"/>
            <a:ext cx="11187112" cy="455189"/>
          </a:xfrm>
        </p:spPr>
        <p:txBody>
          <a:bodyPr/>
          <a:lstStyle>
            <a:lvl1pPr>
              <a:defRPr>
                <a:solidFill>
                  <a:schemeClr val="bg1"/>
                </a:solidFill>
              </a:defRPr>
            </a:lvl1pPr>
          </a:lstStyle>
          <a:p>
            <a:r>
              <a:rPr lang="en-US"/>
              <a:t>Click to edit Master title style</a:t>
            </a:r>
            <a:endParaRPr lang="en-US" dirty="0"/>
          </a:p>
        </p:txBody>
      </p:sp>
      <p:sp>
        <p:nvSpPr>
          <p:cNvPr id="6" name="Subtitle">
            <a:extLst>
              <a:ext uri="{FF2B5EF4-FFF2-40B4-BE49-F238E27FC236}">
                <a16:creationId xmlns:a16="http://schemas.microsoft.com/office/drawing/2014/main" id="{D3929FBC-1F16-4E08-85F8-A3FA3A68AE87}"/>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Box 6">
            <a:extLst>
              <a:ext uri="{FF2B5EF4-FFF2-40B4-BE49-F238E27FC236}">
                <a16:creationId xmlns:a16="http://schemas.microsoft.com/office/drawing/2014/main" id="{DC89C629-A9B6-E647-8093-A390B13275C6}"/>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20109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5943600"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endParaRPr lang="en-US" dirty="0"/>
          </a:p>
        </p:txBody>
      </p:sp>
      <p:sp>
        <p:nvSpPr>
          <p:cNvPr id="5" name="TextBox 4">
            <a:extLst>
              <a:ext uri="{FF2B5EF4-FFF2-40B4-BE49-F238E27FC236}">
                <a16:creationId xmlns:a16="http://schemas.microsoft.com/office/drawing/2014/main" id="{01F4AD81-1574-E14F-8F0D-32C28C3162C9}"/>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251419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ull Image with Takeaway_Whit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5943600"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endParaRPr lang="en-US" dirty="0"/>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6" name="TextBox 5">
            <a:extLst>
              <a:ext uri="{FF2B5EF4-FFF2-40B4-BE49-F238E27FC236}">
                <a16:creationId xmlns:a16="http://schemas.microsoft.com/office/drawing/2014/main" id="{A3AF58CE-3469-E745-820A-134FF84006C0}"/>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83751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Gun Metal">
    <p:bg>
      <p:bgPr>
        <a:solidFill>
          <a:schemeClr val="accent5"/>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B7329F7A-F684-4776-994A-3A656ABA9581}"/>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3D4F6B"/>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4" name="Text Placeholder 48">
            <a:extLst>
              <a:ext uri="{FF2B5EF4-FFF2-40B4-BE49-F238E27FC236}">
                <a16:creationId xmlns:a16="http://schemas.microsoft.com/office/drawing/2014/main" id="{51A2E1C5-0E40-1243-837A-54873794C32F}"/>
              </a:ext>
            </a:extLst>
          </p:cNvPr>
          <p:cNvSpPr>
            <a:spLocks noGrp="1"/>
          </p:cNvSpPr>
          <p:nvPr>
            <p:ph type="body" sz="quarter" idx="14" hasCustomPrompt="1"/>
          </p:nvPr>
        </p:nvSpPr>
        <p:spPr bwMode="gray">
          <a:xfrm>
            <a:off x="477369" y="5527626"/>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0" name="TextBox 9">
            <a:extLst>
              <a:ext uri="{FF2B5EF4-FFF2-40B4-BE49-F238E27FC236}">
                <a16:creationId xmlns:a16="http://schemas.microsoft.com/office/drawing/2014/main" id="{58ACBF89-AA8C-6A42-B617-C39E6FA29223}"/>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6">
                    <a:lumMod val="40000"/>
                    <a:lumOff val="60000"/>
                  </a:schemeClr>
                </a:solidFill>
              </a:rPr>
              <a:t>Confidential – Qualcomm Technologies, Inc. and/or its affiliated companies – May Contain Trade Secrets</a:t>
            </a:r>
          </a:p>
        </p:txBody>
      </p:sp>
      <p:sp>
        <p:nvSpPr>
          <p:cNvPr id="11" name="Text Placeholder 7">
            <a:extLst>
              <a:ext uri="{FF2B5EF4-FFF2-40B4-BE49-F238E27FC236}">
                <a16:creationId xmlns:a16="http://schemas.microsoft.com/office/drawing/2014/main" id="{97FC8AC1-D033-B9FF-0F8C-CEBF0C300671}"/>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12" name="Text Placeholder 5">
            <a:extLst>
              <a:ext uri="{FF2B5EF4-FFF2-40B4-BE49-F238E27FC236}">
                <a16:creationId xmlns:a16="http://schemas.microsoft.com/office/drawing/2014/main" id="{9734089C-8E02-8D96-F22C-04C3B1C245D9}"/>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13" name="Title 2">
            <a:extLst>
              <a:ext uri="{FF2B5EF4-FFF2-40B4-BE49-F238E27FC236}">
                <a16:creationId xmlns:a16="http://schemas.microsoft.com/office/drawing/2014/main" id="{3E3AF855-3611-0106-B775-3EBADA15C3BA}"/>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endParaRPr lang="en-US" dirty="0"/>
          </a:p>
        </p:txBody>
      </p:sp>
      <p:sp>
        <p:nvSpPr>
          <p:cNvPr id="14" name="Freeform 5">
            <a:extLst>
              <a:ext uri="{FF2B5EF4-FFF2-40B4-BE49-F238E27FC236}">
                <a16:creationId xmlns:a16="http://schemas.microsoft.com/office/drawing/2014/main" id="{3E0DF7D0-FEC6-B774-BCEC-EA89597AA878}"/>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47375881-F3B9-B0F8-CEA2-FF68FCDAE13B}"/>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Tree>
    <p:extLst>
      <p:ext uri="{BB962C8B-B14F-4D97-AF65-F5344CB8AC3E}">
        <p14:creationId xmlns:p14="http://schemas.microsoft.com/office/powerpoint/2010/main" val="327033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Full Image with Takeaway_Nicke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6">
              <a:lumMod val="40000"/>
              <a:lumOff val="6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5943600"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solidFill>
                <a:latin typeface="+mn-lt"/>
                <a:ea typeface="+mn-ea"/>
                <a:cs typeface="+mn-cs"/>
              </a:defRPr>
            </a:lvl1pPr>
          </a:lstStyle>
          <a:p>
            <a:endParaRPr lang="en-US" dirty="0"/>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6" name="TextBox 5">
            <a:extLst>
              <a:ext uri="{FF2B5EF4-FFF2-40B4-BE49-F238E27FC236}">
                <a16:creationId xmlns:a16="http://schemas.microsoft.com/office/drawing/2014/main" id="{8E411577-17FB-C649-9670-726F4CAE6C84}"/>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solidFill>
              </a:rPr>
              <a:t>Confidential – Qualcomm Technologies, Inc. and/or its affiliated companies – May Contain Trade Secrets</a:t>
            </a:r>
          </a:p>
        </p:txBody>
      </p:sp>
    </p:spTree>
    <p:extLst>
      <p:ext uri="{BB962C8B-B14F-4D97-AF65-F5344CB8AC3E}">
        <p14:creationId xmlns:p14="http://schemas.microsoft.com/office/powerpoint/2010/main" val="341453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ull Image with Takeaway_Blu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5943600"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endParaRPr lang="en-US" dirty="0"/>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6" name="TextBox 5">
            <a:extLst>
              <a:ext uri="{FF2B5EF4-FFF2-40B4-BE49-F238E27FC236}">
                <a16:creationId xmlns:a16="http://schemas.microsoft.com/office/drawing/2014/main" id="{0E80D881-AF3F-E040-ACE4-6B37EF430415}"/>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2">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351738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ull Image with Takeaway_Gunmeta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5"/>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5943600"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6">
                    <a:lumMod val="40000"/>
                    <a:lumOff val="60000"/>
                  </a:schemeClr>
                </a:solidFill>
                <a:latin typeface="+mn-lt"/>
                <a:ea typeface="+mn-ea"/>
                <a:cs typeface="+mn-cs"/>
              </a:defRPr>
            </a:lvl1pPr>
          </a:lstStyle>
          <a:p>
            <a:endParaRPr lang="en-US" dirty="0"/>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6" name="TextBox 5">
            <a:extLst>
              <a:ext uri="{FF2B5EF4-FFF2-40B4-BE49-F238E27FC236}">
                <a16:creationId xmlns:a16="http://schemas.microsoft.com/office/drawing/2014/main" id="{FDF54461-5151-C04D-8440-C6989E1AC500}"/>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6">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266269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ull Image with Takeaway_Midn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tx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5943600"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endParaRPr lang="en-US" dirty="0"/>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6" name="TextBox 5">
            <a:extLst>
              <a:ext uri="{FF2B5EF4-FFF2-40B4-BE49-F238E27FC236}">
                <a16:creationId xmlns:a16="http://schemas.microsoft.com/office/drawing/2014/main" id="{787F20BE-385D-1546-8719-238B0EDC7B5B}"/>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336922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howcase Circle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160BF-8538-46BA-8FF8-A6466F4286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4" y="856"/>
            <a:ext cx="12188951" cy="6856285"/>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endParaRPr lang="en-US" dirty="0"/>
          </a:p>
        </p:txBody>
      </p:sp>
      <p:sp>
        <p:nvSpPr>
          <p:cNvPr id="5" name="Text Placeholder 4">
            <a:extLst>
              <a:ext uri="{FF2B5EF4-FFF2-40B4-BE49-F238E27FC236}">
                <a16:creationId xmlns:a16="http://schemas.microsoft.com/office/drawing/2014/main" id="{4AB9CF9E-9175-450B-AB3E-7D31F994FD23}"/>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dirty="0"/>
              <a:t>Click to edit Master title style</a:t>
            </a:r>
          </a:p>
        </p:txBody>
      </p:sp>
      <p:sp>
        <p:nvSpPr>
          <p:cNvPr id="6" name="Picture Placeholder 5">
            <a:extLst>
              <a:ext uri="{FF2B5EF4-FFF2-40B4-BE49-F238E27FC236}">
                <a16:creationId xmlns:a16="http://schemas.microsoft.com/office/drawing/2014/main" id="{EF3D35AC-624D-D544-AC29-93F242E72E1D}"/>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lumMod val="50000"/>
                  </a:schemeClr>
                </a:solidFill>
              </a:defRPr>
            </a:lvl1pPr>
          </a:lstStyle>
          <a:p>
            <a:r>
              <a:rPr lang="en-US" dirty="0"/>
              <a:t>Drop in showcase</a:t>
            </a:r>
            <a:br>
              <a:rPr lang="en-US" dirty="0"/>
            </a:br>
            <a:r>
              <a:rPr lang="en-US" dirty="0"/>
              <a:t>object here</a:t>
            </a:r>
          </a:p>
        </p:txBody>
      </p:sp>
      <p:sp>
        <p:nvSpPr>
          <p:cNvPr id="7" name="TextBox 6">
            <a:extLst>
              <a:ext uri="{FF2B5EF4-FFF2-40B4-BE49-F238E27FC236}">
                <a16:creationId xmlns:a16="http://schemas.microsoft.com/office/drawing/2014/main" id="{C2B1A7AF-F3D5-A247-8FE4-3EEB17DF0D55}"/>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387945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howcase Square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160BF-8538-46BA-8FF8-A6466F428677}"/>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endParaRPr lang="en-US" dirty="0"/>
          </a:p>
        </p:txBody>
      </p:sp>
      <p:sp>
        <p:nvSpPr>
          <p:cNvPr id="6" name="Text Placeholder 4">
            <a:extLst>
              <a:ext uri="{FF2B5EF4-FFF2-40B4-BE49-F238E27FC236}">
                <a16:creationId xmlns:a16="http://schemas.microsoft.com/office/drawing/2014/main" id="{09292DE0-26C7-4618-80C9-C8186C225E2F}"/>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dirty="0"/>
              <a:t>Click to edit Master title style</a:t>
            </a:r>
          </a:p>
        </p:txBody>
      </p:sp>
      <p:sp>
        <p:nvSpPr>
          <p:cNvPr id="5" name="Picture Placeholder 5">
            <a:extLst>
              <a:ext uri="{FF2B5EF4-FFF2-40B4-BE49-F238E27FC236}">
                <a16:creationId xmlns:a16="http://schemas.microsoft.com/office/drawing/2014/main" id="{7EC3A1C4-1BC3-884C-944A-7D0EE5819A5C}"/>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lumMod val="50000"/>
                  </a:schemeClr>
                </a:solidFill>
              </a:defRPr>
            </a:lvl1pPr>
          </a:lstStyle>
          <a:p>
            <a:r>
              <a:rPr lang="en-US" dirty="0"/>
              <a:t>Drop in showcase</a:t>
            </a:r>
            <a:br>
              <a:rPr lang="en-US" dirty="0"/>
            </a:br>
            <a:r>
              <a:rPr lang="en-US" dirty="0"/>
              <a:t>object here</a:t>
            </a:r>
          </a:p>
        </p:txBody>
      </p:sp>
      <p:sp>
        <p:nvSpPr>
          <p:cNvPr id="7" name="TextBox 6">
            <a:extLst>
              <a:ext uri="{FF2B5EF4-FFF2-40B4-BE49-F238E27FC236}">
                <a16:creationId xmlns:a16="http://schemas.microsoft.com/office/drawing/2014/main" id="{2CB94F15-8CAD-6B46-AB34-F89C3C2278B8}"/>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375060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howcase Circle 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EBBD2-7909-4CEC-B855-1082E0342233}"/>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endParaRPr lang="en-US" dirty="0"/>
          </a:p>
        </p:txBody>
      </p:sp>
      <p:sp>
        <p:nvSpPr>
          <p:cNvPr id="7" name="Text Placeholder 4">
            <a:extLst>
              <a:ext uri="{FF2B5EF4-FFF2-40B4-BE49-F238E27FC236}">
                <a16:creationId xmlns:a16="http://schemas.microsoft.com/office/drawing/2014/main" id="{562BC7C7-95C8-4A62-9ABD-E4235BE30AC6}"/>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dirty="0"/>
              <a:t>Click to edit Master title style</a:t>
            </a:r>
          </a:p>
        </p:txBody>
      </p:sp>
      <p:sp>
        <p:nvSpPr>
          <p:cNvPr id="6" name="Picture Placeholder 5">
            <a:extLst>
              <a:ext uri="{FF2B5EF4-FFF2-40B4-BE49-F238E27FC236}">
                <a16:creationId xmlns:a16="http://schemas.microsoft.com/office/drawing/2014/main" id="{F9B3A5FF-139D-764C-B3E9-7C291A5BE137}"/>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solidFill>
              </a:defRPr>
            </a:lvl1pPr>
          </a:lstStyle>
          <a:p>
            <a:r>
              <a:rPr lang="en-US" dirty="0"/>
              <a:t>Drop in showcase</a:t>
            </a:r>
            <a:br>
              <a:rPr lang="en-US" dirty="0"/>
            </a:br>
            <a:r>
              <a:rPr lang="en-US" dirty="0"/>
              <a:t>object here</a:t>
            </a:r>
          </a:p>
        </p:txBody>
      </p:sp>
      <p:sp>
        <p:nvSpPr>
          <p:cNvPr id="8" name="TextBox 7">
            <a:extLst>
              <a:ext uri="{FF2B5EF4-FFF2-40B4-BE49-F238E27FC236}">
                <a16:creationId xmlns:a16="http://schemas.microsoft.com/office/drawing/2014/main" id="{C49EAFA4-AEE1-6C46-B6E5-72CA3FA3C5CF}"/>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392132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howcase Square 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EBBD2-7909-4CEC-B855-1082E0342233}"/>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endParaRPr lang="en-US" dirty="0"/>
          </a:p>
        </p:txBody>
      </p:sp>
      <p:sp>
        <p:nvSpPr>
          <p:cNvPr id="7" name="Text Placeholder 4">
            <a:extLst>
              <a:ext uri="{FF2B5EF4-FFF2-40B4-BE49-F238E27FC236}">
                <a16:creationId xmlns:a16="http://schemas.microsoft.com/office/drawing/2014/main" id="{6490BB97-1EFB-4144-9135-DB96B5FD7F51}"/>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dirty="0"/>
              <a:t>Click to edit Master title style</a:t>
            </a:r>
          </a:p>
        </p:txBody>
      </p:sp>
      <p:sp>
        <p:nvSpPr>
          <p:cNvPr id="6" name="Picture Placeholder 5">
            <a:extLst>
              <a:ext uri="{FF2B5EF4-FFF2-40B4-BE49-F238E27FC236}">
                <a16:creationId xmlns:a16="http://schemas.microsoft.com/office/drawing/2014/main" id="{D12ABD92-6C8C-9643-918B-330DAE4D14CE}"/>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solidFill>
              </a:defRPr>
            </a:lvl1pPr>
          </a:lstStyle>
          <a:p>
            <a:r>
              <a:rPr lang="en-US" dirty="0"/>
              <a:t>Drop in showcase</a:t>
            </a:r>
            <a:br>
              <a:rPr lang="en-US" dirty="0"/>
            </a:br>
            <a:r>
              <a:rPr lang="en-US" dirty="0"/>
              <a:t>object here</a:t>
            </a:r>
          </a:p>
        </p:txBody>
      </p:sp>
      <p:sp>
        <p:nvSpPr>
          <p:cNvPr id="8" name="TextBox 7">
            <a:extLst>
              <a:ext uri="{FF2B5EF4-FFF2-40B4-BE49-F238E27FC236}">
                <a16:creationId xmlns:a16="http://schemas.microsoft.com/office/drawing/2014/main" id="{1956C6D9-5D4F-7341-B4D7-17E410105805}"/>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340231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Image Left White">
    <p:spTree>
      <p:nvGrpSpPr>
        <p:cNvPr id="1" name=""/>
        <p:cNvGrpSpPr/>
        <p:nvPr/>
      </p:nvGrpSpPr>
      <p:grpSpPr>
        <a:xfrm>
          <a:off x="0" y="0"/>
          <a:ext cx="0" cy="0"/>
          <a:chOff x="0" y="0"/>
          <a:chExt cx="0" cy="0"/>
        </a:xfrm>
      </p:grpSpPr>
      <p:sp>
        <p:nvSpPr>
          <p:cNvPr id="13" name="Rectangle: Rounded Corners 4">
            <a:extLst>
              <a:ext uri="{FF2B5EF4-FFF2-40B4-BE49-F238E27FC236}">
                <a16:creationId xmlns:a16="http://schemas.microsoft.com/office/drawing/2014/main" id="{C988A4B5-657E-A827-878F-6C41AF5B4316}"/>
              </a:ext>
            </a:extLst>
          </p:cNvPr>
          <p:cNvSpPr/>
          <p:nvPr userDrawn="1"/>
        </p:nvSpPr>
        <p:spPr bwMode="gray">
          <a:xfrm>
            <a:off x="7531546" y="-130877"/>
            <a:ext cx="4772673" cy="7115877"/>
          </a:xfrm>
          <a:prstGeom prst="roundRect">
            <a:avLst>
              <a:gd name="adj" fmla="val 2032"/>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1"/>
            <a:ext cx="3574222" cy="1245870"/>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endParaRPr lang="en-US" dirty="0"/>
          </a:p>
        </p:txBody>
      </p:sp>
      <p:sp>
        <p:nvSpPr>
          <p:cNvPr id="11" name="Footer Placeholder 2">
            <a:extLst>
              <a:ext uri="{FF2B5EF4-FFF2-40B4-BE49-F238E27FC236}">
                <a16:creationId xmlns:a16="http://schemas.microsoft.com/office/drawing/2014/main" id="{5D223FAD-8C90-4F07-856D-C7765F163648}"/>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14" name="TextBox 13">
            <a:extLst>
              <a:ext uri="{FF2B5EF4-FFF2-40B4-BE49-F238E27FC236}">
                <a16:creationId xmlns:a16="http://schemas.microsoft.com/office/drawing/2014/main" id="{A3010EDA-BD94-443C-AE7B-15DA27CDA5F4}"/>
              </a:ext>
            </a:extLst>
          </p:cNvPr>
          <p:cNvSpPr txBox="1"/>
          <p:nvPr userDrawn="1"/>
        </p:nvSpPr>
        <p:spPr>
          <a:xfrm>
            <a:off x="8091774" y="6419726"/>
            <a:ext cx="2861002"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dirty="0">
                <a:solidFill>
                  <a:schemeClr val="accent6">
                    <a:lumMod val="75000"/>
                  </a:schemeClr>
                </a:solidFill>
              </a:rPr>
              <a:t>Confidential – Qualcomm Technologies, Inc.</a:t>
            </a:r>
            <a:br>
              <a:rPr lang="en-US" dirty="0">
                <a:solidFill>
                  <a:schemeClr val="accent6">
                    <a:lumMod val="75000"/>
                  </a:schemeClr>
                </a:solidFill>
              </a:rPr>
            </a:br>
            <a:r>
              <a:rPr lang="en-US" dirty="0">
                <a:solidFill>
                  <a:schemeClr val="accent6">
                    <a:lumMod val="75000"/>
                  </a:schemeClr>
                </a:solidFill>
              </a:rPr>
              <a:t>and/or its affiliated companies – May Contain Trade Secrets</a:t>
            </a:r>
          </a:p>
        </p:txBody>
      </p:sp>
      <p:sp>
        <p:nvSpPr>
          <p:cNvPr id="15" name="TextBox 14">
            <a:extLst>
              <a:ext uri="{FF2B5EF4-FFF2-40B4-BE49-F238E27FC236}">
                <a16:creationId xmlns:a16="http://schemas.microsoft.com/office/drawing/2014/main" id="{BD71D3C4-2064-78F0-B159-598E25F73191}"/>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275037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5DDBB63F-7729-5148-8CF0-A642711E1939}"/>
              </a:ext>
            </a:extLst>
          </p:cNvPr>
          <p:cNvSpPr/>
          <p:nvPr userDrawn="1"/>
        </p:nvSpPr>
        <p:spPr bwMode="gray">
          <a:xfrm>
            <a:off x="7531546" y="-130877"/>
            <a:ext cx="4772673" cy="7115877"/>
          </a:xfrm>
          <a:prstGeom prst="roundRect">
            <a:avLst>
              <a:gd name="adj" fmla="val 2032"/>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11" name="TextBox 10">
            <a:extLst>
              <a:ext uri="{FF2B5EF4-FFF2-40B4-BE49-F238E27FC236}">
                <a16:creationId xmlns:a16="http://schemas.microsoft.com/office/drawing/2014/main" id="{C1C0E1CE-1768-4605-B5A2-67F3195DD6DE}"/>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
        <p:nvSpPr>
          <p:cNvPr id="14" name="Footer Placeholder 2">
            <a:extLst>
              <a:ext uri="{FF2B5EF4-FFF2-40B4-BE49-F238E27FC236}">
                <a16:creationId xmlns:a16="http://schemas.microsoft.com/office/drawing/2014/main" id="{DB0D856A-1CCF-412C-8CCA-E1147546037E}"/>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15" name="TextBox 14">
            <a:extLst>
              <a:ext uri="{FF2B5EF4-FFF2-40B4-BE49-F238E27FC236}">
                <a16:creationId xmlns:a16="http://schemas.microsoft.com/office/drawing/2014/main" id="{6A103163-FD6E-454C-AE45-8AD32972CE49}"/>
              </a:ext>
            </a:extLst>
          </p:cNvPr>
          <p:cNvSpPr txBox="1"/>
          <p:nvPr userDrawn="1"/>
        </p:nvSpPr>
        <p:spPr>
          <a:xfrm>
            <a:off x="8091774" y="6419726"/>
            <a:ext cx="2861002"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dirty="0">
                <a:solidFill>
                  <a:schemeClr val="accent6">
                    <a:lumMod val="75000"/>
                  </a:schemeClr>
                </a:solidFill>
              </a:rPr>
              <a:t>Confidential – Qualcomm Technologies, Inc.</a:t>
            </a:r>
            <a:br>
              <a:rPr lang="en-US" dirty="0">
                <a:solidFill>
                  <a:schemeClr val="accent6">
                    <a:lumMod val="75000"/>
                  </a:schemeClr>
                </a:solidFill>
              </a:rPr>
            </a:br>
            <a:r>
              <a:rPr lang="en-US" dirty="0">
                <a:solidFill>
                  <a:schemeClr val="accent6">
                    <a:lumMod val="75000"/>
                  </a:schemeClr>
                </a:solidFill>
              </a:rPr>
              <a:t>and/or its affiliated companies – May Contain Trade Secrets</a:t>
            </a:r>
          </a:p>
        </p:txBody>
      </p:sp>
    </p:spTree>
    <p:extLst>
      <p:ext uri="{BB962C8B-B14F-4D97-AF65-F5344CB8AC3E}">
        <p14:creationId xmlns:p14="http://schemas.microsoft.com/office/powerpoint/2010/main" val="316116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Midnight">
    <p:bg>
      <p:bgPr>
        <a:solidFill>
          <a:schemeClr val="tx2"/>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F6B9918A-1F79-4455-8D55-886C7ABFF15E}"/>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0A2030"/>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4" name="Text Placeholder 48">
            <a:extLst>
              <a:ext uri="{FF2B5EF4-FFF2-40B4-BE49-F238E27FC236}">
                <a16:creationId xmlns:a16="http://schemas.microsoft.com/office/drawing/2014/main" id="{18A729C6-14B5-B446-85A9-8857D1088C51}"/>
              </a:ext>
            </a:extLst>
          </p:cNvPr>
          <p:cNvSpPr>
            <a:spLocks noGrp="1"/>
          </p:cNvSpPr>
          <p:nvPr>
            <p:ph type="body" sz="quarter" idx="14" hasCustomPrompt="1"/>
          </p:nvPr>
        </p:nvSpPr>
        <p:spPr bwMode="gray">
          <a:xfrm>
            <a:off x="479626" y="5515914"/>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0" name="TextBox 9">
            <a:extLst>
              <a:ext uri="{FF2B5EF4-FFF2-40B4-BE49-F238E27FC236}">
                <a16:creationId xmlns:a16="http://schemas.microsoft.com/office/drawing/2014/main" id="{9EE37F25-07F0-8945-9DD7-E2E3142A766F}"/>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
        <p:nvSpPr>
          <p:cNvPr id="11" name="Text Placeholder 7">
            <a:extLst>
              <a:ext uri="{FF2B5EF4-FFF2-40B4-BE49-F238E27FC236}">
                <a16:creationId xmlns:a16="http://schemas.microsoft.com/office/drawing/2014/main" id="{D043D7F6-7F93-F7CF-3840-FFF07D47805E}"/>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12" name="Text Placeholder 5">
            <a:extLst>
              <a:ext uri="{FF2B5EF4-FFF2-40B4-BE49-F238E27FC236}">
                <a16:creationId xmlns:a16="http://schemas.microsoft.com/office/drawing/2014/main" id="{EBB518DE-F87D-8B31-49FA-525093326100}"/>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13" name="Title 2">
            <a:extLst>
              <a:ext uri="{FF2B5EF4-FFF2-40B4-BE49-F238E27FC236}">
                <a16:creationId xmlns:a16="http://schemas.microsoft.com/office/drawing/2014/main" id="{A39A9A2E-8B2C-BB64-C22A-DCFD27E3636A}"/>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endParaRPr lang="en-US" dirty="0"/>
          </a:p>
        </p:txBody>
      </p:sp>
      <p:sp>
        <p:nvSpPr>
          <p:cNvPr id="14" name="Freeform 5">
            <a:extLst>
              <a:ext uri="{FF2B5EF4-FFF2-40B4-BE49-F238E27FC236}">
                <a16:creationId xmlns:a16="http://schemas.microsoft.com/office/drawing/2014/main" id="{1CED0297-B528-27CB-0056-8F411D95C8CF}"/>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EA849893-F193-3E50-F947-0B333F93B606}"/>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Tree>
    <p:extLst>
      <p:ext uri="{BB962C8B-B14F-4D97-AF65-F5344CB8AC3E}">
        <p14:creationId xmlns:p14="http://schemas.microsoft.com/office/powerpoint/2010/main" val="112020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Rounded Corners 4">
            <a:extLst>
              <a:ext uri="{FF2B5EF4-FFF2-40B4-BE49-F238E27FC236}">
                <a16:creationId xmlns:a16="http://schemas.microsoft.com/office/drawing/2014/main" id="{36D6BE73-B9C8-47A2-984C-E200BA96DCB3}"/>
              </a:ext>
            </a:extLst>
          </p:cNvPr>
          <p:cNvSpPr/>
          <p:nvPr/>
        </p:nvSpPr>
        <p:spPr bwMode="gray">
          <a:xfrm>
            <a:off x="7531545" y="-130877"/>
            <a:ext cx="4772673" cy="7115877"/>
          </a:xfrm>
          <a:prstGeom prst="roundRect">
            <a:avLst>
              <a:gd name="adj" fmla="val 2032"/>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1" name="TextBox 10">
            <a:extLst>
              <a:ext uri="{FF2B5EF4-FFF2-40B4-BE49-F238E27FC236}">
                <a16:creationId xmlns:a16="http://schemas.microsoft.com/office/drawing/2014/main" id="{62898738-F56E-4F64-8859-882DC223BFEE}"/>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3" name="Footer Placeholder 2">
            <a:extLst>
              <a:ext uri="{FF2B5EF4-FFF2-40B4-BE49-F238E27FC236}">
                <a16:creationId xmlns:a16="http://schemas.microsoft.com/office/drawing/2014/main" id="{97866D95-F0A8-46B5-9FDE-7A9D5D88C303}"/>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endParaRPr lang="en-US" dirty="0"/>
          </a:p>
        </p:txBody>
      </p:sp>
      <p:sp>
        <p:nvSpPr>
          <p:cNvPr id="14" name="TextBox 13">
            <a:extLst>
              <a:ext uri="{FF2B5EF4-FFF2-40B4-BE49-F238E27FC236}">
                <a16:creationId xmlns:a16="http://schemas.microsoft.com/office/drawing/2014/main" id="{D4CB5266-98D8-4025-A040-1787B6793DF2}"/>
              </a:ext>
            </a:extLst>
          </p:cNvPr>
          <p:cNvSpPr txBox="1"/>
          <p:nvPr userDrawn="1"/>
        </p:nvSpPr>
        <p:spPr>
          <a:xfrm>
            <a:off x="8091774" y="6419726"/>
            <a:ext cx="2861002"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dirty="0">
                <a:solidFill>
                  <a:schemeClr val="accent2">
                    <a:lumMod val="40000"/>
                    <a:lumOff val="60000"/>
                  </a:schemeClr>
                </a:solidFill>
              </a:rPr>
              <a:t>Confidential – Qualcomm Technologies, Inc.</a:t>
            </a:r>
            <a:br>
              <a:rPr lang="en-US" dirty="0">
                <a:solidFill>
                  <a:schemeClr val="accent2">
                    <a:lumMod val="40000"/>
                    <a:lumOff val="60000"/>
                  </a:schemeClr>
                </a:solidFill>
              </a:rPr>
            </a:br>
            <a:r>
              <a:rPr lang="en-US" dirty="0">
                <a:solidFill>
                  <a:schemeClr val="accent2">
                    <a:lumMod val="40000"/>
                    <a:lumOff val="60000"/>
                  </a:schemeClr>
                </a:solidFill>
              </a:rPr>
              <a:t>and/or its affiliated companies – May Contain Trade Secrets</a:t>
            </a:r>
          </a:p>
        </p:txBody>
      </p:sp>
    </p:spTree>
    <p:extLst>
      <p:ext uri="{BB962C8B-B14F-4D97-AF65-F5344CB8AC3E}">
        <p14:creationId xmlns:p14="http://schemas.microsoft.com/office/powerpoint/2010/main" val="269435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F94A11C6-9E7D-344C-A93D-5B21026B69C0}"/>
              </a:ext>
            </a:extLst>
          </p:cNvPr>
          <p:cNvSpPr/>
          <p:nvPr userDrawn="1"/>
        </p:nvSpPr>
        <p:spPr bwMode="gray">
          <a:xfrm>
            <a:off x="7531546" y="-130877"/>
            <a:ext cx="4772673" cy="7115877"/>
          </a:xfrm>
          <a:prstGeom prst="roundRect">
            <a:avLst>
              <a:gd name="adj" fmla="val 2032"/>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1" name="TextBox 10">
            <a:extLst>
              <a:ext uri="{FF2B5EF4-FFF2-40B4-BE49-F238E27FC236}">
                <a16:creationId xmlns:a16="http://schemas.microsoft.com/office/drawing/2014/main" id="{B87A111C-26A3-4E5F-A166-2BEF32FA27C9}"/>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40000"/>
                  <a:lumOff val="60000"/>
                </a:schemeClr>
              </a:solidFill>
              <a:latin typeface="+mn-lt"/>
              <a:ea typeface="+mn-ea"/>
              <a:cs typeface="+mn-cs"/>
            </a:endParaRPr>
          </a:p>
        </p:txBody>
      </p:sp>
      <p:sp>
        <p:nvSpPr>
          <p:cNvPr id="14" name="Footer Placeholder 2">
            <a:extLst>
              <a:ext uri="{FF2B5EF4-FFF2-40B4-BE49-F238E27FC236}">
                <a16:creationId xmlns:a16="http://schemas.microsoft.com/office/drawing/2014/main" id="{178F5B55-13E7-4483-B3E9-017D9BC0E304}"/>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40000"/>
                    <a:lumOff val="60000"/>
                  </a:schemeClr>
                </a:solidFill>
              </a:defRPr>
            </a:lvl1pPr>
          </a:lstStyle>
          <a:p>
            <a:endParaRPr lang="en-US" dirty="0"/>
          </a:p>
        </p:txBody>
      </p:sp>
      <p:sp>
        <p:nvSpPr>
          <p:cNvPr id="16" name="TextBox 15">
            <a:extLst>
              <a:ext uri="{FF2B5EF4-FFF2-40B4-BE49-F238E27FC236}">
                <a16:creationId xmlns:a16="http://schemas.microsoft.com/office/drawing/2014/main" id="{B4633CCB-0D5C-4030-9B97-6F7EFE02C69F}"/>
              </a:ext>
            </a:extLst>
          </p:cNvPr>
          <p:cNvSpPr txBox="1"/>
          <p:nvPr userDrawn="1"/>
        </p:nvSpPr>
        <p:spPr>
          <a:xfrm>
            <a:off x="8091774" y="6419726"/>
            <a:ext cx="2861002"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dirty="0">
                <a:solidFill>
                  <a:schemeClr val="accent6">
                    <a:lumMod val="40000"/>
                    <a:lumOff val="60000"/>
                  </a:schemeClr>
                </a:solidFill>
              </a:rPr>
              <a:t>Confidential – Qualcomm Technologies, Inc.</a:t>
            </a:r>
            <a:br>
              <a:rPr lang="en-US" dirty="0">
                <a:solidFill>
                  <a:schemeClr val="accent6">
                    <a:lumMod val="40000"/>
                    <a:lumOff val="60000"/>
                  </a:schemeClr>
                </a:solidFill>
              </a:rPr>
            </a:br>
            <a:r>
              <a:rPr lang="en-US" dirty="0">
                <a:solidFill>
                  <a:schemeClr val="accent6">
                    <a:lumMod val="40000"/>
                    <a:lumOff val="60000"/>
                  </a:schemeClr>
                </a:solidFill>
              </a:rPr>
              <a:t>and/or its affiliated companies – May Contain Trade Secrets</a:t>
            </a:r>
          </a:p>
        </p:txBody>
      </p:sp>
    </p:spTree>
    <p:extLst>
      <p:ext uri="{BB962C8B-B14F-4D97-AF65-F5344CB8AC3E}">
        <p14:creationId xmlns:p14="http://schemas.microsoft.com/office/powerpoint/2010/main" val="205640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3" name="Rectangle: Rounded Corners 4">
            <a:extLst>
              <a:ext uri="{FF2B5EF4-FFF2-40B4-BE49-F238E27FC236}">
                <a16:creationId xmlns:a16="http://schemas.microsoft.com/office/drawing/2014/main" id="{57AE534B-214E-4D43-850B-177FC0B91999}"/>
              </a:ext>
            </a:extLst>
          </p:cNvPr>
          <p:cNvSpPr/>
          <p:nvPr userDrawn="1"/>
        </p:nvSpPr>
        <p:spPr bwMode="gray">
          <a:xfrm>
            <a:off x="7531546" y="-130877"/>
            <a:ext cx="4772673" cy="7115877"/>
          </a:xfrm>
          <a:prstGeom prst="roundRect">
            <a:avLst>
              <a:gd name="adj" fmla="val 2032"/>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8" name="Footer Placeholder 2">
            <a:extLst>
              <a:ext uri="{FF2B5EF4-FFF2-40B4-BE49-F238E27FC236}">
                <a16:creationId xmlns:a16="http://schemas.microsoft.com/office/drawing/2014/main" id="{904BA5AF-15E4-480F-AA8E-0691DD39DFC8}"/>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endParaRPr lang="en-US" dirty="0"/>
          </a:p>
        </p:txBody>
      </p:sp>
      <p:sp>
        <p:nvSpPr>
          <p:cNvPr id="11" name="TextBox 10">
            <a:extLst>
              <a:ext uri="{FF2B5EF4-FFF2-40B4-BE49-F238E27FC236}">
                <a16:creationId xmlns:a16="http://schemas.microsoft.com/office/drawing/2014/main" id="{6162E27C-1987-40F5-A769-FF9A3748939D}"/>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4" name="TextBox 13">
            <a:extLst>
              <a:ext uri="{FF2B5EF4-FFF2-40B4-BE49-F238E27FC236}">
                <a16:creationId xmlns:a16="http://schemas.microsoft.com/office/drawing/2014/main" id="{812B847A-F98E-4732-BDC9-A85DC2ED67AA}"/>
              </a:ext>
            </a:extLst>
          </p:cNvPr>
          <p:cNvSpPr txBox="1"/>
          <p:nvPr userDrawn="1"/>
        </p:nvSpPr>
        <p:spPr>
          <a:xfrm>
            <a:off x="8091774" y="6419726"/>
            <a:ext cx="2861002"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dirty="0">
                <a:solidFill>
                  <a:schemeClr val="accent5">
                    <a:lumMod val="40000"/>
                    <a:lumOff val="60000"/>
                  </a:schemeClr>
                </a:solidFill>
              </a:rPr>
              <a:t>Confidential – Qualcomm Technologies, Inc.</a:t>
            </a:r>
            <a:br>
              <a:rPr lang="en-US" dirty="0">
                <a:solidFill>
                  <a:schemeClr val="accent5">
                    <a:lumMod val="40000"/>
                    <a:lumOff val="60000"/>
                  </a:schemeClr>
                </a:solidFill>
              </a:rPr>
            </a:br>
            <a:r>
              <a:rPr lang="en-US" dirty="0">
                <a:solidFill>
                  <a:schemeClr val="accent5">
                    <a:lumMod val="40000"/>
                    <a:lumOff val="60000"/>
                  </a:schemeClr>
                </a:solidFill>
              </a:rPr>
              <a:t>and/or its affiliated companies – May Contain Trade Secrets</a:t>
            </a:r>
          </a:p>
        </p:txBody>
      </p:sp>
    </p:spTree>
    <p:extLst>
      <p:ext uri="{BB962C8B-B14F-4D97-AF65-F5344CB8AC3E}">
        <p14:creationId xmlns:p14="http://schemas.microsoft.com/office/powerpoint/2010/main" val="349364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Right Whit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88870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51170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4" name="Rectangle: Rounded Corners 13">
            <a:extLst>
              <a:ext uri="{FF2B5EF4-FFF2-40B4-BE49-F238E27FC236}">
                <a16:creationId xmlns:a16="http://schemas.microsoft.com/office/drawing/2014/main" id="{2C4F80DE-5D56-47D8-8FA8-D6E5D8B85FA8}"/>
              </a:ext>
            </a:extLst>
          </p:cNvPr>
          <p:cNvSpPr/>
          <p:nvPr userDrawn="1"/>
        </p:nvSpPr>
        <p:spPr bwMode="gray">
          <a:xfrm>
            <a:off x="-152400" y="-139700"/>
            <a:ext cx="4810774" cy="7150100"/>
          </a:xfrm>
          <a:prstGeom prst="roundRect">
            <a:avLst>
              <a:gd name="adj" fmla="val 1711"/>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endParaRPr lang="en-US" dirty="0"/>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74307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585D67CF-1E31-BE4A-A4CA-ED13AC837827}"/>
              </a:ext>
            </a:extLst>
          </p:cNvPr>
          <p:cNvSpPr/>
          <p:nvPr userDrawn="1"/>
        </p:nvSpPr>
        <p:spPr bwMode="gray">
          <a:xfrm>
            <a:off x="-152400" y="-139700"/>
            <a:ext cx="4810774" cy="7150100"/>
          </a:xfrm>
          <a:prstGeom prst="roundRect">
            <a:avLst>
              <a:gd name="adj" fmla="val 1711"/>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40000"/>
                    <a:lumOff val="60000"/>
                  </a:schemeClr>
                </a:solidFill>
              </a:defRPr>
            </a:lvl1pPr>
          </a:lstStyle>
          <a:p>
            <a:endParaRPr lang="en-US" dirty="0"/>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60446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Rectangle: Rounded Corners 13">
            <a:extLst>
              <a:ext uri="{FF2B5EF4-FFF2-40B4-BE49-F238E27FC236}">
                <a16:creationId xmlns:a16="http://schemas.microsoft.com/office/drawing/2014/main" id="{41816CD1-1BB7-B443-8FFC-B0DBA0DF4495}"/>
              </a:ext>
            </a:extLst>
          </p:cNvPr>
          <p:cNvSpPr/>
          <p:nvPr userDrawn="1"/>
        </p:nvSpPr>
        <p:spPr bwMode="gray">
          <a:xfrm>
            <a:off x="-152400" y="-139700"/>
            <a:ext cx="4810774" cy="7150100"/>
          </a:xfrm>
          <a:prstGeom prst="roundRect">
            <a:avLst>
              <a:gd name="adj" fmla="val 1711"/>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endParaRPr lang="en-US" dirty="0"/>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78262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taway 1/4 Left White">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13E8953B-95CE-B948-91CB-50695B3EA838}"/>
              </a:ext>
            </a:extLst>
          </p:cNvPr>
          <p:cNvSpPr>
            <a:spLocks noGrp="1"/>
          </p:cNvSpPr>
          <p:nvPr>
            <p:ph type="body" sz="quarter" idx="10"/>
          </p:nvPr>
        </p:nvSpPr>
        <p:spPr bwMode="gray">
          <a:xfrm>
            <a:off x="493713" y="2673350"/>
            <a:ext cx="2606675" cy="3497264"/>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ubtitle">
            <a:extLst>
              <a:ext uri="{FF2B5EF4-FFF2-40B4-BE49-F238E27FC236}">
                <a16:creationId xmlns:a16="http://schemas.microsoft.com/office/drawing/2014/main" id="{405A0419-5C48-854E-9566-19820CA0E20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Footer Placeholder 2">
            <a:extLst>
              <a:ext uri="{FF2B5EF4-FFF2-40B4-BE49-F238E27FC236}">
                <a16:creationId xmlns:a16="http://schemas.microsoft.com/office/drawing/2014/main" id="{8128B968-E284-3340-9496-6B697CB2D547}"/>
              </a:ext>
            </a:extLst>
          </p:cNvPr>
          <p:cNvSpPr>
            <a:spLocks noGrp="1"/>
          </p:cNvSpPr>
          <p:nvPr>
            <p:ph type="ftr" sz="quarter" idx="16"/>
          </p:nvPr>
        </p:nvSpPr>
        <p:spPr bwMode="gray">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15" name="Title 1">
            <a:extLst>
              <a:ext uri="{FF2B5EF4-FFF2-40B4-BE49-F238E27FC236}">
                <a16:creationId xmlns:a16="http://schemas.microsoft.com/office/drawing/2014/main" id="{DAC13420-DD97-394B-B026-E979557BA385}"/>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13486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29428DF5-30F4-B144-8786-1D219A20C1C5}"/>
              </a:ext>
            </a:extLst>
          </p:cNvPr>
          <p:cNvSpPr>
            <a:spLocks noGrp="1"/>
          </p:cNvSpPr>
          <p:nvPr>
            <p:ph type="body" sz="quarter" idx="10"/>
          </p:nvPr>
        </p:nvSpPr>
        <p:spPr bwMode="gray">
          <a:xfrm>
            <a:off x="493713" y="2673350"/>
            <a:ext cx="2606675" cy="3497264"/>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ubtitle">
            <a:extLst>
              <a:ext uri="{FF2B5EF4-FFF2-40B4-BE49-F238E27FC236}">
                <a16:creationId xmlns:a16="http://schemas.microsoft.com/office/drawing/2014/main" id="{1C61E4C8-53FE-C244-B5D0-FE99E4D05FA8}"/>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Footer Placeholder 2">
            <a:extLst>
              <a:ext uri="{FF2B5EF4-FFF2-40B4-BE49-F238E27FC236}">
                <a16:creationId xmlns:a16="http://schemas.microsoft.com/office/drawing/2014/main" id="{53457047-3239-F945-BD7B-E385C9ADD806}"/>
              </a:ext>
            </a:extLst>
          </p:cNvPr>
          <p:cNvSpPr>
            <a:spLocks noGrp="1"/>
          </p:cNvSpPr>
          <p:nvPr>
            <p:ph type="ftr" sz="quarter" idx="16"/>
          </p:nvPr>
        </p:nvSpPr>
        <p:spPr bwMode="gray">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15" name="Title 1">
            <a:extLst>
              <a:ext uri="{FF2B5EF4-FFF2-40B4-BE49-F238E27FC236}">
                <a16:creationId xmlns:a16="http://schemas.microsoft.com/office/drawing/2014/main" id="{6402AFBB-56F0-844A-908E-A30A3C9E9540}"/>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7245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genda White">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40000"/>
                    <a:lumOff val="60000"/>
                  </a:schemeClr>
                </a:solidFill>
                <a:effectLst>
                  <a:innerShdw blurRad="38100" dist="25400" dir="8100000">
                    <a:prstClr val="black">
                      <a:alpha val="50000"/>
                    </a:prstClr>
                  </a:innerShdw>
                </a:effectLst>
              </a:rPr>
              <a:t>Agenda</a:t>
            </a:r>
          </a:p>
        </p:txBody>
      </p:sp>
      <p:sp>
        <p:nvSpPr>
          <p:cNvPr id="7" name="Content Placeholder 19">
            <a:extLst>
              <a:ext uri="{FF2B5EF4-FFF2-40B4-BE49-F238E27FC236}">
                <a16:creationId xmlns:a16="http://schemas.microsoft.com/office/drawing/2014/main" id="{F37243DA-FBBA-0A4F-9208-5109D5B48C3C}"/>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70E65990-6D95-1492-F960-A7AAF2C48D71}"/>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140826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2DB42174-1A3D-4E93-A2B6-481349C97762}"/>
              </a:ext>
            </a:extLst>
          </p:cNvPr>
          <p:cNvSpPr/>
          <p:nvPr userDrawn="1"/>
        </p:nvSpPr>
        <p:spPr bwMode="gray">
          <a:xfrm>
            <a:off x="-165100" y="-152400"/>
            <a:ext cx="3871407" cy="6553184"/>
          </a:xfrm>
          <a:prstGeom prst="roundRect">
            <a:avLst>
              <a:gd name="adj" fmla="val 2097"/>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21" name="Text Placeholder 3">
            <a:extLst>
              <a:ext uri="{FF2B5EF4-FFF2-40B4-BE49-F238E27FC236}">
                <a16:creationId xmlns:a16="http://schemas.microsoft.com/office/drawing/2014/main" id="{D7D1B20A-E6D5-DE4A-9690-BA7897E749A8}"/>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Subtitle">
            <a:extLst>
              <a:ext uri="{FF2B5EF4-FFF2-40B4-BE49-F238E27FC236}">
                <a16:creationId xmlns:a16="http://schemas.microsoft.com/office/drawing/2014/main" id="{F57C38EA-82FE-544D-BC2A-03C3ED4FEFF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3" name="Footer Placeholder 2">
            <a:extLst>
              <a:ext uri="{FF2B5EF4-FFF2-40B4-BE49-F238E27FC236}">
                <a16:creationId xmlns:a16="http://schemas.microsoft.com/office/drawing/2014/main" id="{182489EE-5829-274B-9F81-CD585E6115FD}"/>
              </a:ext>
            </a:extLst>
          </p:cNvPr>
          <p:cNvSpPr>
            <a:spLocks noGrp="1"/>
          </p:cNvSpPr>
          <p:nvPr>
            <p:ph type="ftr" sz="quarter" idx="16"/>
          </p:nvPr>
        </p:nvSpPr>
        <p:spPr bwMode="gray">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24" name="Title 1">
            <a:extLst>
              <a:ext uri="{FF2B5EF4-FFF2-40B4-BE49-F238E27FC236}">
                <a16:creationId xmlns:a16="http://schemas.microsoft.com/office/drawing/2014/main" id="{0A4FDA66-F69A-A84C-81E6-655DE093CC24}"/>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22029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62DD8169-03BE-4545-AB75-752CFCB9BD19}"/>
              </a:ext>
            </a:extLst>
          </p:cNvPr>
          <p:cNvSpPr/>
          <p:nvPr userDrawn="1"/>
        </p:nvSpPr>
        <p:spPr bwMode="gray">
          <a:xfrm>
            <a:off x="-165100" y="-152400"/>
            <a:ext cx="3871407" cy="6553184"/>
          </a:xfrm>
          <a:prstGeom prst="roundRect">
            <a:avLst>
              <a:gd name="adj" fmla="val 2097"/>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7E00799F-9070-4F48-B2FF-0AF10577B71A}"/>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ubtitle">
            <a:extLst>
              <a:ext uri="{FF2B5EF4-FFF2-40B4-BE49-F238E27FC236}">
                <a16:creationId xmlns:a16="http://schemas.microsoft.com/office/drawing/2014/main" id="{3062ABDB-8E2D-2646-84E6-58F1FAD3095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Footer Placeholder 2">
            <a:extLst>
              <a:ext uri="{FF2B5EF4-FFF2-40B4-BE49-F238E27FC236}">
                <a16:creationId xmlns:a16="http://schemas.microsoft.com/office/drawing/2014/main" id="{5808A874-E181-3C46-ADE3-148ABA6EEAFA}"/>
              </a:ext>
            </a:extLst>
          </p:cNvPr>
          <p:cNvSpPr>
            <a:spLocks noGrp="1"/>
          </p:cNvSpPr>
          <p:nvPr>
            <p:ph type="ftr" sz="quarter" idx="16"/>
          </p:nvPr>
        </p:nvSpPr>
        <p:spPr bwMode="gray">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15" name="Title 1">
            <a:extLst>
              <a:ext uri="{FF2B5EF4-FFF2-40B4-BE49-F238E27FC236}">
                <a16:creationId xmlns:a16="http://schemas.microsoft.com/office/drawing/2014/main" id="{0713C771-62F2-0F45-B55D-865FF67EA0DE}"/>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047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3E9455E2-DBA5-444B-983B-338104922F0B}"/>
              </a:ext>
            </a:extLst>
          </p:cNvPr>
          <p:cNvSpPr/>
          <p:nvPr userDrawn="1"/>
        </p:nvSpPr>
        <p:spPr bwMode="gray">
          <a:xfrm>
            <a:off x="-165100" y="-152400"/>
            <a:ext cx="3871407" cy="6553184"/>
          </a:xfrm>
          <a:prstGeom prst="roundRect">
            <a:avLst>
              <a:gd name="adj" fmla="val 2097"/>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9D7EA0E4-8B51-4149-A2B3-E1579FBE52F7}"/>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ubtitle">
            <a:extLst>
              <a:ext uri="{FF2B5EF4-FFF2-40B4-BE49-F238E27FC236}">
                <a16:creationId xmlns:a16="http://schemas.microsoft.com/office/drawing/2014/main" id="{E14C6BC6-74EB-7B49-9E33-6B520E760449}"/>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Footer Placeholder 2">
            <a:extLst>
              <a:ext uri="{FF2B5EF4-FFF2-40B4-BE49-F238E27FC236}">
                <a16:creationId xmlns:a16="http://schemas.microsoft.com/office/drawing/2014/main" id="{BADBDD29-6084-FC4C-BC05-D397C443DF46}"/>
              </a:ext>
            </a:extLst>
          </p:cNvPr>
          <p:cNvSpPr>
            <a:spLocks noGrp="1"/>
          </p:cNvSpPr>
          <p:nvPr>
            <p:ph type="ftr" sz="quarter" idx="16"/>
          </p:nvPr>
        </p:nvSpPr>
        <p:spPr bwMode="gray">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15" name="Title 1">
            <a:extLst>
              <a:ext uri="{FF2B5EF4-FFF2-40B4-BE49-F238E27FC236}">
                <a16:creationId xmlns:a16="http://schemas.microsoft.com/office/drawing/2014/main" id="{F2533761-7353-8947-9BE2-92591B487503}"/>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11655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Large Circle White">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chemeClr val="bg1"/>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EA514D3A-70CE-4812-A873-E8B92AB5CE62}"/>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13" name="Title 2">
            <a:extLst>
              <a:ext uri="{FF2B5EF4-FFF2-40B4-BE49-F238E27FC236}">
                <a16:creationId xmlns:a16="http://schemas.microsoft.com/office/drawing/2014/main" id="{9274620C-1F0C-B343-A2E5-A5600D2942C7}"/>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DB79993B-4669-3B44-8D38-0850A4815757}"/>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5" name="Content Placeholder 4">
            <a:extLst>
              <a:ext uri="{FF2B5EF4-FFF2-40B4-BE49-F238E27FC236}">
                <a16:creationId xmlns:a16="http://schemas.microsoft.com/office/drawing/2014/main" id="{7886FD52-112E-4B46-B4D5-B3FE40596000}"/>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29">
            <a:extLst>
              <a:ext uri="{FF2B5EF4-FFF2-40B4-BE49-F238E27FC236}">
                <a16:creationId xmlns:a16="http://schemas.microsoft.com/office/drawing/2014/main" id="{CF338098-9C38-5C41-9F6E-C2DB635628EC}"/>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2" name="TextBox 11">
            <a:extLst>
              <a:ext uri="{FF2B5EF4-FFF2-40B4-BE49-F238E27FC236}">
                <a16:creationId xmlns:a16="http://schemas.microsoft.com/office/drawing/2014/main" id="{E113887F-F1F6-4687-8811-699E1BCA13F4}"/>
              </a:ext>
            </a:extLst>
          </p:cNvPr>
          <p:cNvSpPr txBox="1"/>
          <p:nvPr userDrawn="1"/>
        </p:nvSpPr>
        <p:spPr>
          <a:xfrm>
            <a:off x="9426895" y="6417160"/>
            <a:ext cx="2448733"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dirty="0">
                <a:solidFill>
                  <a:schemeClr val="accent6">
                    <a:lumMod val="75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218221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Large Circle Nickel">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chemeClr val="accent6">
              <a:lumMod val="40000"/>
              <a:lumOff val="60000"/>
            </a:schemeClr>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BBA70238-BC86-4481-AEB5-B9031B393928}"/>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12" name="Title 2">
            <a:extLst>
              <a:ext uri="{FF2B5EF4-FFF2-40B4-BE49-F238E27FC236}">
                <a16:creationId xmlns:a16="http://schemas.microsoft.com/office/drawing/2014/main" id="{A2AFDEB2-8AAA-DE48-8DBA-6BF9EF6D704E}"/>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61AD48BB-8517-C148-BF3A-87733F917AD1}"/>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5" name="Content Placeholder 4">
            <a:extLst>
              <a:ext uri="{FF2B5EF4-FFF2-40B4-BE49-F238E27FC236}">
                <a16:creationId xmlns:a16="http://schemas.microsoft.com/office/drawing/2014/main" id="{920545EE-653F-B041-A734-672192C04363}"/>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29">
            <a:extLst>
              <a:ext uri="{FF2B5EF4-FFF2-40B4-BE49-F238E27FC236}">
                <a16:creationId xmlns:a16="http://schemas.microsoft.com/office/drawing/2014/main" id="{BB10DE64-85FB-C740-B1EC-0DEBE80A912F}"/>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7" name="TextBox 16">
            <a:extLst>
              <a:ext uri="{FF2B5EF4-FFF2-40B4-BE49-F238E27FC236}">
                <a16:creationId xmlns:a16="http://schemas.microsoft.com/office/drawing/2014/main" id="{DE11D47D-1BE2-4595-9A02-FCAD5EB91EB3}"/>
              </a:ext>
            </a:extLst>
          </p:cNvPr>
          <p:cNvSpPr txBox="1"/>
          <p:nvPr userDrawn="1"/>
        </p:nvSpPr>
        <p:spPr>
          <a:xfrm>
            <a:off x="9426895" y="6417160"/>
            <a:ext cx="2448733"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dirty="0">
                <a:solidFill>
                  <a:schemeClr val="accent6">
                    <a:lumMod val="75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127724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Large Circle Blue">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10550D71-4DDC-433E-91D6-8DB10965057B}"/>
              </a:ext>
            </a:extLst>
          </p:cNvPr>
          <p:cNvSpPr>
            <a:spLocks/>
          </p:cNvSpPr>
          <p:nvPr userDrawn="1"/>
        </p:nvSpPr>
        <p:spPr bwMode="ltGray">
          <a:xfrm>
            <a:off x="7517108" y="-857339"/>
            <a:ext cx="8359183" cy="8572678"/>
          </a:xfrm>
          <a:prstGeom prst="ellipse">
            <a:avLst/>
          </a:prstGeom>
          <a:solidFill>
            <a:schemeClr val="accent1"/>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8" name="Footer Placeholder 2">
            <a:extLst>
              <a:ext uri="{FF2B5EF4-FFF2-40B4-BE49-F238E27FC236}">
                <a16:creationId xmlns:a16="http://schemas.microsoft.com/office/drawing/2014/main" id="{9D5E8CCD-FCF9-4B0B-A62F-907B1C0EFCEC}"/>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17" name="Title 2">
            <a:extLst>
              <a:ext uri="{FF2B5EF4-FFF2-40B4-BE49-F238E27FC236}">
                <a16:creationId xmlns:a16="http://schemas.microsoft.com/office/drawing/2014/main" id="{7B246259-76D6-B74C-A64A-CCBFC5D7D85B}"/>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8" name="Subtitle">
            <a:extLst>
              <a:ext uri="{FF2B5EF4-FFF2-40B4-BE49-F238E27FC236}">
                <a16:creationId xmlns:a16="http://schemas.microsoft.com/office/drawing/2014/main" id="{0AB770EA-5649-754F-967C-C4716DA97A16}"/>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9" name="Content Placeholder 4">
            <a:extLst>
              <a:ext uri="{FF2B5EF4-FFF2-40B4-BE49-F238E27FC236}">
                <a16:creationId xmlns:a16="http://schemas.microsoft.com/office/drawing/2014/main" id="{681C9D64-9B88-4044-9799-D79122BD3557}"/>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9">
            <a:extLst>
              <a:ext uri="{FF2B5EF4-FFF2-40B4-BE49-F238E27FC236}">
                <a16:creationId xmlns:a16="http://schemas.microsoft.com/office/drawing/2014/main" id="{627AF1A1-6C92-6240-81FA-2147DD27EC94}"/>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0" name="TextBox 9">
            <a:extLst>
              <a:ext uri="{FF2B5EF4-FFF2-40B4-BE49-F238E27FC236}">
                <a16:creationId xmlns:a16="http://schemas.microsoft.com/office/drawing/2014/main" id="{68EACA4D-43F0-4FE1-BA26-E107C4AA8BA7}"/>
              </a:ext>
            </a:extLst>
          </p:cNvPr>
          <p:cNvSpPr txBox="1"/>
          <p:nvPr userDrawn="1"/>
        </p:nvSpPr>
        <p:spPr>
          <a:xfrm>
            <a:off x="9426895" y="6417160"/>
            <a:ext cx="2448733"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dirty="0">
                <a:solidFill>
                  <a:schemeClr val="accent2">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174244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Large Circle Gun Metal">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826177F-FC3F-2F42-98BC-69EF3FD7FC45}"/>
              </a:ext>
            </a:extLst>
          </p:cNvPr>
          <p:cNvSpPr>
            <a:spLocks/>
          </p:cNvSpPr>
          <p:nvPr userDrawn="1"/>
        </p:nvSpPr>
        <p:spPr bwMode="ltGray">
          <a:xfrm>
            <a:off x="7517108" y="-857339"/>
            <a:ext cx="8359183" cy="8572678"/>
          </a:xfrm>
          <a:prstGeom prst="ellipse">
            <a:avLst/>
          </a:prstGeom>
          <a:solidFill>
            <a:schemeClr val="accent5"/>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D5CEE6F9-1E4B-4C9A-946F-D83A264DC746}"/>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12" name="Title 2">
            <a:extLst>
              <a:ext uri="{FF2B5EF4-FFF2-40B4-BE49-F238E27FC236}">
                <a16:creationId xmlns:a16="http://schemas.microsoft.com/office/drawing/2014/main" id="{0B7058E8-725E-C84D-AF48-4FAF9C2EB9F6}"/>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46859A5A-C3CA-B947-AA31-16540E8ED234}"/>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5" name="Content Placeholder 4">
            <a:extLst>
              <a:ext uri="{FF2B5EF4-FFF2-40B4-BE49-F238E27FC236}">
                <a16:creationId xmlns:a16="http://schemas.microsoft.com/office/drawing/2014/main" id="{82799493-50F9-C645-A15F-AF98EB7D8D59}"/>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29">
            <a:extLst>
              <a:ext uri="{FF2B5EF4-FFF2-40B4-BE49-F238E27FC236}">
                <a16:creationId xmlns:a16="http://schemas.microsoft.com/office/drawing/2014/main" id="{1A833B55-A7C3-854B-BA7F-F4BD4B65F5D8}"/>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8" name="TextBox 17">
            <a:extLst>
              <a:ext uri="{FF2B5EF4-FFF2-40B4-BE49-F238E27FC236}">
                <a16:creationId xmlns:a16="http://schemas.microsoft.com/office/drawing/2014/main" id="{F5FB867F-175C-F748-B316-10276DFF6346}"/>
              </a:ext>
            </a:extLst>
          </p:cNvPr>
          <p:cNvSpPr txBox="1"/>
          <p:nvPr userDrawn="1"/>
        </p:nvSpPr>
        <p:spPr>
          <a:xfrm>
            <a:off x="9426895" y="6417160"/>
            <a:ext cx="2448733"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dirty="0">
                <a:solidFill>
                  <a:schemeClr val="accent5">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222168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Large Circle Midnight">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AE47188-2E65-7E46-B32C-E78D883C6DCA}"/>
              </a:ext>
            </a:extLst>
          </p:cNvPr>
          <p:cNvSpPr>
            <a:spLocks/>
          </p:cNvSpPr>
          <p:nvPr userDrawn="1"/>
        </p:nvSpPr>
        <p:spPr bwMode="ltGray">
          <a:xfrm>
            <a:off x="7517108" y="-857339"/>
            <a:ext cx="8359183" cy="8572678"/>
          </a:xfrm>
          <a:prstGeom prst="ellipse">
            <a:avLst/>
          </a:prstGeom>
          <a:solidFill>
            <a:schemeClr val="tx2"/>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CA8F4DA7-4CDA-4E93-B875-4157AC85CAEB}"/>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endParaRPr lang="en-US" dirty="0"/>
          </a:p>
        </p:txBody>
      </p:sp>
      <p:sp>
        <p:nvSpPr>
          <p:cNvPr id="9" name="Title 2">
            <a:extLst>
              <a:ext uri="{FF2B5EF4-FFF2-40B4-BE49-F238E27FC236}">
                <a16:creationId xmlns:a16="http://schemas.microsoft.com/office/drawing/2014/main" id="{3EA31D99-8C5B-7B44-8F12-D57457CBA784}"/>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2" name="Subtitle">
            <a:extLst>
              <a:ext uri="{FF2B5EF4-FFF2-40B4-BE49-F238E27FC236}">
                <a16:creationId xmlns:a16="http://schemas.microsoft.com/office/drawing/2014/main" id="{92784E52-9B2E-7748-80BB-844DED7D24DE}"/>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Content Placeholder 4">
            <a:extLst>
              <a:ext uri="{FF2B5EF4-FFF2-40B4-BE49-F238E27FC236}">
                <a16:creationId xmlns:a16="http://schemas.microsoft.com/office/drawing/2014/main" id="{260A92EA-6842-964F-864F-6425261A0780}"/>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29">
            <a:extLst>
              <a:ext uri="{FF2B5EF4-FFF2-40B4-BE49-F238E27FC236}">
                <a16:creationId xmlns:a16="http://schemas.microsoft.com/office/drawing/2014/main" id="{EE566E6D-F0F7-6449-A21D-F146C5051BB5}"/>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7" name="TextBox 16">
            <a:extLst>
              <a:ext uri="{FF2B5EF4-FFF2-40B4-BE49-F238E27FC236}">
                <a16:creationId xmlns:a16="http://schemas.microsoft.com/office/drawing/2014/main" id="{50F57A78-9BA0-4F58-B7F7-7758910F55B1}"/>
              </a:ext>
            </a:extLst>
          </p:cNvPr>
          <p:cNvSpPr txBox="1"/>
          <p:nvPr userDrawn="1"/>
        </p:nvSpPr>
        <p:spPr>
          <a:xfrm>
            <a:off x="9426895" y="6417160"/>
            <a:ext cx="2448733"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dirty="0">
                <a:solidFill>
                  <a:schemeClr val="accent5">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392375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egue White">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B543E5-A8C2-415A-B513-83E9DDD7D875}"/>
              </a:ext>
            </a:extLst>
          </p:cNvPr>
          <p:cNvSpPr/>
          <p:nvPr userDrawn="1"/>
        </p:nvSpPr>
        <p:spPr bwMode="white">
          <a:xfrm>
            <a:off x="-171450" y="-152401"/>
            <a:ext cx="10904538" cy="6516131"/>
          </a:xfrm>
          <a:prstGeom prst="roundRect">
            <a:avLst>
              <a:gd name="adj" fmla="val 1263"/>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78E31F24-408B-034C-891A-D4CD9B80A98F}"/>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endParaRPr lang="en-US" dirty="0"/>
          </a:p>
        </p:txBody>
      </p:sp>
      <p:sp>
        <p:nvSpPr>
          <p:cNvPr id="10" name="TextBox 9">
            <a:extLst>
              <a:ext uri="{FF2B5EF4-FFF2-40B4-BE49-F238E27FC236}">
                <a16:creationId xmlns:a16="http://schemas.microsoft.com/office/drawing/2014/main" id="{2B5700CA-9E56-0709-F89D-C4E99A267658}"/>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195712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egue Nicke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endParaRPr lang="en-US" dirty="0"/>
          </a:p>
        </p:txBody>
      </p:sp>
      <p:sp>
        <p:nvSpPr>
          <p:cNvPr id="8" name="TextBox 7">
            <a:extLst>
              <a:ext uri="{FF2B5EF4-FFF2-40B4-BE49-F238E27FC236}">
                <a16:creationId xmlns:a16="http://schemas.microsoft.com/office/drawing/2014/main" id="{76FF450D-4022-72EA-97D4-4C2A7D1CEADB}"/>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370133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dirty="0">
                <a:solidFill>
                  <a:schemeClr val="accent6">
                    <a:lumMod val="60000"/>
                    <a:lumOff val="40000"/>
                  </a:schemeClr>
                </a:solidFill>
                <a:effectLst>
                  <a:innerShdw blurRad="38100" dist="25400" dir="8100000">
                    <a:prstClr val="black">
                      <a:alpha val="50000"/>
                    </a:prstClr>
                  </a:innerShdw>
                </a:effectLst>
              </a:rPr>
              <a:t>Agenda</a:t>
            </a:r>
          </a:p>
        </p:txBody>
      </p:sp>
      <p:sp>
        <p:nvSpPr>
          <p:cNvPr id="7" name="Content Placeholder 19">
            <a:extLst>
              <a:ext uri="{FF2B5EF4-FFF2-40B4-BE49-F238E27FC236}">
                <a16:creationId xmlns:a16="http://schemas.microsoft.com/office/drawing/2014/main" id="{F1A31244-B2C3-4240-B89D-E10155BFC2E1}"/>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6D790478-0EE6-604E-9546-008EA9A00585}"/>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6">
                    <a:lumMod val="75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158814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egue Blue">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48B92C6-8BAB-46BE-82E1-29A041E97FB8}"/>
              </a:ext>
            </a:extLst>
          </p:cNvPr>
          <p:cNvSpPr/>
          <p:nvPr userDrawn="1"/>
        </p:nvSpPr>
        <p:spPr bwMode="white">
          <a:xfrm>
            <a:off x="-171450" y="-152401"/>
            <a:ext cx="10904538" cy="6516131"/>
          </a:xfrm>
          <a:prstGeom prst="roundRect">
            <a:avLst>
              <a:gd name="adj" fmla="val 1263"/>
            </a:avLst>
          </a:prstGeom>
          <a:solidFill>
            <a:schemeClr val="accent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31" name="Title 1">
            <a:extLst>
              <a:ext uri="{FF2B5EF4-FFF2-40B4-BE49-F238E27FC236}">
                <a16:creationId xmlns:a16="http://schemas.microsoft.com/office/drawing/2014/main" id="{93EDA90E-CAE4-B04E-BBDA-181C0E0E04D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endParaRPr lang="en-US" dirty="0"/>
          </a:p>
        </p:txBody>
      </p:sp>
      <p:sp>
        <p:nvSpPr>
          <p:cNvPr id="32" name="Subtitle">
            <a:extLst>
              <a:ext uri="{FF2B5EF4-FFF2-40B4-BE49-F238E27FC236}">
                <a16:creationId xmlns:a16="http://schemas.microsoft.com/office/drawing/2014/main" id="{12BC0725-E8C3-0C43-AD45-92349F42DC34}"/>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TextBox 5">
            <a:extLst>
              <a:ext uri="{FF2B5EF4-FFF2-40B4-BE49-F238E27FC236}">
                <a16:creationId xmlns:a16="http://schemas.microsoft.com/office/drawing/2014/main" id="{A61116F4-BD7A-EC36-6183-633ACC7CF35E}"/>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372234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egue Gun Meta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8" name="TextBox 7">
            <a:extLst>
              <a:ext uri="{FF2B5EF4-FFF2-40B4-BE49-F238E27FC236}">
                <a16:creationId xmlns:a16="http://schemas.microsoft.com/office/drawing/2014/main" id="{8B2FAD12-681E-7873-D4F9-CF2B54ECBDBA}"/>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7388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egue Midnight">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8" name="TextBox 7">
            <a:extLst>
              <a:ext uri="{FF2B5EF4-FFF2-40B4-BE49-F238E27FC236}">
                <a16:creationId xmlns:a16="http://schemas.microsoft.com/office/drawing/2014/main" id="{F53C9B4C-AE7E-43E6-8F17-29900FA9155A}"/>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95230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egue White 2">
    <p:bg>
      <p:bgPr>
        <a:solidFill>
          <a:srgbClr val="FFFFFF"/>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B543E5-A8C2-415A-B513-83E9DDD7D875}"/>
              </a:ext>
            </a:extLst>
          </p:cNvPr>
          <p:cNvSpPr/>
          <p:nvPr userDrawn="1"/>
        </p:nvSpPr>
        <p:spPr bwMode="white">
          <a:xfrm>
            <a:off x="-171450" y="-152401"/>
            <a:ext cx="10904538" cy="6516131"/>
          </a:xfrm>
          <a:prstGeom prst="roundRect">
            <a:avLst>
              <a:gd name="adj" fmla="val 1263"/>
            </a:avLst>
          </a:prstGeom>
          <a:solidFill>
            <a:srgbClr val="FAFBF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
        <p:nvSpPr>
          <p:cNvPr id="9" name="TextBox 8">
            <a:extLst>
              <a:ext uri="{FF2B5EF4-FFF2-40B4-BE49-F238E27FC236}">
                <a16:creationId xmlns:a16="http://schemas.microsoft.com/office/drawing/2014/main" id="{151D5F09-2CE5-A8D8-9997-166E3D321FB0}"/>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116785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egue Nickel 2">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rgbClr val="D3DAE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
        <p:nvSpPr>
          <p:cNvPr id="8" name="TextBox 7">
            <a:extLst>
              <a:ext uri="{FF2B5EF4-FFF2-40B4-BE49-F238E27FC236}">
                <a16:creationId xmlns:a16="http://schemas.microsoft.com/office/drawing/2014/main" id="{9F791B87-171D-B840-B21D-BA358261FEF8}"/>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6">
                    <a:lumMod val="75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240598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egue Blue 2">
    <p:bg>
      <p:bgPr>
        <a:solidFill>
          <a:schemeClr val="accent1"/>
        </a:solidFill>
        <a:effectLst/>
      </p:bgPr>
    </p:bg>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48B92C6-8BAB-46BE-82E1-29A041E97FB8}"/>
              </a:ext>
            </a:extLst>
          </p:cNvPr>
          <p:cNvSpPr/>
          <p:nvPr userDrawn="1"/>
        </p:nvSpPr>
        <p:spPr bwMode="white">
          <a:xfrm>
            <a:off x="-171450" y="-152401"/>
            <a:ext cx="10904538" cy="6516131"/>
          </a:xfrm>
          <a:prstGeom prst="roundRect">
            <a:avLst>
              <a:gd name="adj" fmla="val 1263"/>
            </a:avLst>
          </a:prstGeom>
          <a:solidFill>
            <a:srgbClr val="214DC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6" name="TextBox 5">
            <a:extLst>
              <a:ext uri="{FF2B5EF4-FFF2-40B4-BE49-F238E27FC236}">
                <a16:creationId xmlns:a16="http://schemas.microsoft.com/office/drawing/2014/main" id="{A021DA7D-2853-DA40-A8E7-3023F80F1BDE}"/>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2">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53077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egue Gun Metal 2">
    <p:bg>
      <p:bgPr>
        <a:solidFill>
          <a:schemeClr val="accent5"/>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rgbClr val="44536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8" name="TextBox 7">
            <a:extLst>
              <a:ext uri="{FF2B5EF4-FFF2-40B4-BE49-F238E27FC236}">
                <a16:creationId xmlns:a16="http://schemas.microsoft.com/office/drawing/2014/main" id="{21B99F37-6FCD-294A-A33C-5CBA2E7B9788}"/>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6">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269160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Segue Midnight 2">
    <p:bg>
      <p:bgPr>
        <a:solidFill>
          <a:schemeClr val="tx2"/>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rgbClr val="09213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8" name="TextBox 7">
            <a:extLst>
              <a:ext uri="{FF2B5EF4-FFF2-40B4-BE49-F238E27FC236}">
                <a16:creationId xmlns:a16="http://schemas.microsoft.com/office/drawing/2014/main" id="{11DC50CB-427A-2049-BC78-11BFEDC94C1F}"/>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354830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Quote White">
    <p:bg>
      <p:bgPr>
        <a:gradFill>
          <a:gsLst>
            <a:gs pos="4000">
              <a:schemeClr val="bg1"/>
            </a:gs>
            <a:gs pos="35000">
              <a:schemeClr val="accent6">
                <a:lumMod val="20000"/>
                <a:lumOff val="80000"/>
              </a:schemeClr>
            </a:gs>
            <a:gs pos="100000">
              <a:schemeClr val="accent6">
                <a:lumMod val="40000"/>
                <a:lumOff val="60000"/>
              </a:schemeClr>
            </a:gs>
          </a:gsLst>
          <a:lin ang="2700000" scaled="1"/>
        </a:gradFill>
        <a:effectLst/>
      </p:bgPr>
    </p:bg>
    <p:spTree>
      <p:nvGrpSpPr>
        <p:cNvPr id="1" name=""/>
        <p:cNvGrpSpPr/>
        <p:nvPr/>
      </p:nvGrpSpPr>
      <p:grpSpPr>
        <a:xfrm>
          <a:off x="0" y="0"/>
          <a:ext cx="0" cy="0"/>
          <a:chOff x="0" y="0"/>
          <a:chExt cx="0" cy="0"/>
        </a:xfrm>
      </p:grpSpPr>
      <p:sp>
        <p:nvSpPr>
          <p:cNvPr id="7" name="Text Placeholder 47">
            <a:extLst>
              <a:ext uri="{FF2B5EF4-FFF2-40B4-BE49-F238E27FC236}">
                <a16:creationId xmlns:a16="http://schemas.microsoft.com/office/drawing/2014/main" id="{0A9A91B8-A650-FF42-8B84-8EE8AA9B4732}"/>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8" name="Text Placeholder 43">
            <a:extLst>
              <a:ext uri="{FF2B5EF4-FFF2-40B4-BE49-F238E27FC236}">
                <a16:creationId xmlns:a16="http://schemas.microsoft.com/office/drawing/2014/main" id="{B5E7CF3F-BD3B-7D42-BDAB-A4F74F05340E}"/>
              </a:ext>
            </a:extLst>
          </p:cNvPr>
          <p:cNvSpPr>
            <a:spLocks noGrp="1"/>
          </p:cNvSpPr>
          <p:nvPr>
            <p:ph type="body" sz="quarter" idx="10" hasCustomPrompt="1"/>
          </p:nvPr>
        </p:nvSpPr>
        <p:spPr bwMode="black">
          <a:xfrm>
            <a:off x="495301" y="612769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a:t>
            </a:r>
          </a:p>
        </p:txBody>
      </p:sp>
      <p:sp>
        <p:nvSpPr>
          <p:cNvPr id="9" name="Text Placeholder 49">
            <a:extLst>
              <a:ext uri="{FF2B5EF4-FFF2-40B4-BE49-F238E27FC236}">
                <a16:creationId xmlns:a16="http://schemas.microsoft.com/office/drawing/2014/main" id="{82B27882-C065-5746-8F41-9F6ECE7B8919}"/>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tx2"/>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Enter a quote or big statement here</a:t>
            </a:r>
          </a:p>
        </p:txBody>
      </p:sp>
      <p:sp>
        <p:nvSpPr>
          <p:cNvPr id="6" name="TextBox 5">
            <a:extLst>
              <a:ext uri="{FF2B5EF4-FFF2-40B4-BE49-F238E27FC236}">
                <a16:creationId xmlns:a16="http://schemas.microsoft.com/office/drawing/2014/main" id="{203911EB-8270-F61E-B42D-4149558B2B5E}"/>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398646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Quote Nickel">
    <p:bg>
      <p:bgPr>
        <a:gradFill>
          <a:gsLst>
            <a:gs pos="4000">
              <a:schemeClr val="accent6">
                <a:lumMod val="40000"/>
                <a:lumOff val="60000"/>
              </a:schemeClr>
            </a:gs>
            <a:gs pos="40000">
              <a:schemeClr val="accent6">
                <a:lumMod val="60000"/>
                <a:lumOff val="40000"/>
              </a:schemeClr>
            </a:gs>
            <a:gs pos="100000">
              <a:schemeClr val="accent6"/>
            </a:gs>
          </a:gsLst>
          <a:lin ang="2700000" scaled="1"/>
        </a:gradFill>
        <a:effectLst/>
      </p:bgPr>
    </p:bg>
    <p:spTree>
      <p:nvGrpSpPr>
        <p:cNvPr id="1" name=""/>
        <p:cNvGrpSpPr/>
        <p:nvPr/>
      </p:nvGrpSpPr>
      <p:grpSpPr>
        <a:xfrm>
          <a:off x="0" y="0"/>
          <a:ext cx="0" cy="0"/>
          <a:chOff x="0" y="0"/>
          <a:chExt cx="0" cy="0"/>
        </a:xfrm>
      </p:grpSpPr>
      <p:sp>
        <p:nvSpPr>
          <p:cNvPr id="7" name="Text Placeholder 47">
            <a:extLst>
              <a:ext uri="{FF2B5EF4-FFF2-40B4-BE49-F238E27FC236}">
                <a16:creationId xmlns:a16="http://schemas.microsoft.com/office/drawing/2014/main" id="{A2F7BADB-3391-9744-BEE5-43CB8B0262A2}"/>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8" name="Text Placeholder 43">
            <a:extLst>
              <a:ext uri="{FF2B5EF4-FFF2-40B4-BE49-F238E27FC236}">
                <a16:creationId xmlns:a16="http://schemas.microsoft.com/office/drawing/2014/main" id="{233A71B2-4B0B-7C4A-A016-0D15C51DE1F2}"/>
              </a:ext>
            </a:extLst>
          </p:cNvPr>
          <p:cNvSpPr>
            <a:spLocks noGrp="1"/>
          </p:cNvSpPr>
          <p:nvPr>
            <p:ph type="body" sz="quarter" idx="10" hasCustomPrompt="1"/>
          </p:nvPr>
        </p:nvSpPr>
        <p:spPr bwMode="black">
          <a:xfrm>
            <a:off x="495301" y="612769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a:t>
            </a:r>
          </a:p>
        </p:txBody>
      </p:sp>
      <p:sp>
        <p:nvSpPr>
          <p:cNvPr id="9" name="Text Placeholder 49">
            <a:extLst>
              <a:ext uri="{FF2B5EF4-FFF2-40B4-BE49-F238E27FC236}">
                <a16:creationId xmlns:a16="http://schemas.microsoft.com/office/drawing/2014/main" id="{9AEDA435-60E2-A642-AF9F-76D94424393A}"/>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tx2"/>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Enter a quote or big statement here</a:t>
            </a:r>
          </a:p>
        </p:txBody>
      </p:sp>
      <p:sp>
        <p:nvSpPr>
          <p:cNvPr id="6" name="TextBox 5">
            <a:extLst>
              <a:ext uri="{FF2B5EF4-FFF2-40B4-BE49-F238E27FC236}">
                <a16:creationId xmlns:a16="http://schemas.microsoft.com/office/drawing/2014/main" id="{991A2DA2-4881-0041-B3D1-865CD82059AF}"/>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6">
                    <a:lumMod val="75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619435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genda Blue">
    <p:bg>
      <p:bgPr>
        <a:solidFill>
          <a:schemeClr val="accent1"/>
        </a:solidFill>
        <a:effectLst/>
      </p:bgPr>
    </p:bg>
    <p:spTree>
      <p:nvGrpSpPr>
        <p:cNvPr id="1" name=""/>
        <p:cNvGrpSpPr/>
        <p:nvPr/>
      </p:nvGrpSpPr>
      <p:grpSpPr>
        <a:xfrm>
          <a:off x="0" y="0"/>
          <a:ext cx="0" cy="0"/>
          <a:chOff x="0" y="0"/>
          <a:chExt cx="0" cy="0"/>
        </a:xfrm>
      </p:grpSpPr>
      <p:sp>
        <p:nvSpPr>
          <p:cNvPr id="8" name="Content Placeholder 19">
            <a:extLst>
              <a:ext uri="{FF2B5EF4-FFF2-40B4-BE49-F238E27FC236}">
                <a16:creationId xmlns:a16="http://schemas.microsoft.com/office/drawing/2014/main" id="{ED3EDB01-36D6-9E4B-9221-4033FB6D3806}"/>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
        <p:nvSpPr>
          <p:cNvPr id="5" name="TextBox 4">
            <a:extLst>
              <a:ext uri="{FF2B5EF4-FFF2-40B4-BE49-F238E27FC236}">
                <a16:creationId xmlns:a16="http://schemas.microsoft.com/office/drawing/2014/main" id="{29C0BAD8-16D5-E84A-B280-67E84109BBA2}"/>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dirty="0">
                <a:solidFill>
                  <a:srgbClr val="214ACD"/>
                </a:solidFill>
                <a:effectLst>
                  <a:innerShdw blurRad="38100" dist="25400" dir="8100000">
                    <a:prstClr val="black">
                      <a:alpha val="50000"/>
                    </a:prstClr>
                  </a:innerShdw>
                </a:effectLst>
              </a:rPr>
              <a:t>Agenda</a:t>
            </a:r>
          </a:p>
        </p:txBody>
      </p:sp>
      <p:sp>
        <p:nvSpPr>
          <p:cNvPr id="10" name="TextBox 9">
            <a:extLst>
              <a:ext uri="{FF2B5EF4-FFF2-40B4-BE49-F238E27FC236}">
                <a16:creationId xmlns:a16="http://schemas.microsoft.com/office/drawing/2014/main" id="{70776204-764E-2844-9DCD-91A3C29BB96D}"/>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2">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399831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gradFill>
          <a:gsLst>
            <a:gs pos="4000">
              <a:srgbClr val="355FE0"/>
            </a:gs>
            <a:gs pos="35000">
              <a:schemeClr val="accent1"/>
            </a:gs>
            <a:gs pos="100000">
              <a:srgbClr val="0033B4"/>
            </a:gs>
          </a:gsLst>
          <a:lin ang="2700000" scaled="1"/>
        </a:gradFill>
        <a:effectLst/>
      </p:bgPr>
    </p:bg>
    <p:spTree>
      <p:nvGrpSpPr>
        <p:cNvPr id="1" name=""/>
        <p:cNvGrpSpPr/>
        <p:nvPr/>
      </p:nvGrpSpPr>
      <p:grpSpPr>
        <a:xfrm>
          <a:off x="0" y="0"/>
          <a:ext cx="0" cy="0"/>
          <a:chOff x="0" y="0"/>
          <a:chExt cx="0" cy="0"/>
        </a:xfrm>
      </p:grpSpPr>
      <p:sp>
        <p:nvSpPr>
          <p:cNvPr id="11" name="Text Placeholder 47">
            <a:extLst>
              <a:ext uri="{FF2B5EF4-FFF2-40B4-BE49-F238E27FC236}">
                <a16:creationId xmlns:a16="http://schemas.microsoft.com/office/drawing/2014/main" id="{BAC4BF12-B8EA-F047-93AC-C45226964A8D}"/>
              </a:ext>
            </a:extLst>
          </p:cNvPr>
          <p:cNvSpPr>
            <a:spLocks noGrp="1"/>
          </p:cNvSpPr>
          <p:nvPr>
            <p:ph type="body" sz="quarter" idx="11" hasCustomPrompt="1"/>
          </p:nvPr>
        </p:nvSpPr>
        <p:spPr bwMode="black">
          <a:xfrm>
            <a:off x="4054475" y="6120121"/>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9" name="Text Placeholder 43">
            <a:extLst>
              <a:ext uri="{FF2B5EF4-FFF2-40B4-BE49-F238E27FC236}">
                <a16:creationId xmlns:a16="http://schemas.microsoft.com/office/drawing/2014/main" id="{3278FA1E-1A1D-1D48-908F-C0816E40AB17}"/>
              </a:ext>
            </a:extLst>
          </p:cNvPr>
          <p:cNvSpPr>
            <a:spLocks noGrp="1"/>
          </p:cNvSpPr>
          <p:nvPr>
            <p:ph type="body" sz="quarter" idx="10" hasCustomPrompt="1"/>
          </p:nvPr>
        </p:nvSpPr>
        <p:spPr bwMode="black">
          <a:xfrm>
            <a:off x="502285" y="6120040"/>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bg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a:t>
            </a:r>
          </a:p>
        </p:txBody>
      </p:sp>
      <p:sp>
        <p:nvSpPr>
          <p:cNvPr id="12" name="Text Placeholder 49">
            <a:extLst>
              <a:ext uri="{FF2B5EF4-FFF2-40B4-BE49-F238E27FC236}">
                <a16:creationId xmlns:a16="http://schemas.microsoft.com/office/drawing/2014/main" id="{2F54F312-D712-9F4D-8B66-773B1F3A753E}"/>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Enter a quote or big statement here</a:t>
            </a:r>
          </a:p>
        </p:txBody>
      </p:sp>
      <p:sp>
        <p:nvSpPr>
          <p:cNvPr id="7" name="TextBox 6">
            <a:extLst>
              <a:ext uri="{FF2B5EF4-FFF2-40B4-BE49-F238E27FC236}">
                <a16:creationId xmlns:a16="http://schemas.microsoft.com/office/drawing/2014/main" id="{A4785F6F-9012-B34D-9137-F9A437AD9473}"/>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2">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77965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Quote Gunmetal">
    <p:bg>
      <p:bgPr>
        <a:gradFill>
          <a:gsLst>
            <a:gs pos="4000">
              <a:srgbClr val="586B8A"/>
            </a:gs>
            <a:gs pos="35000">
              <a:schemeClr val="accent5"/>
            </a:gs>
            <a:gs pos="100000">
              <a:srgbClr val="2F394B"/>
            </a:gs>
          </a:gsLst>
          <a:lin ang="2700000" scaled="1"/>
        </a:gradFill>
        <a:effectLst/>
      </p:bgPr>
    </p:bg>
    <p:spTree>
      <p:nvGrpSpPr>
        <p:cNvPr id="1" name=""/>
        <p:cNvGrpSpPr/>
        <p:nvPr/>
      </p:nvGrpSpPr>
      <p:grpSpPr>
        <a:xfrm>
          <a:off x="0" y="0"/>
          <a:ext cx="0" cy="0"/>
          <a:chOff x="0" y="0"/>
          <a:chExt cx="0" cy="0"/>
        </a:xfrm>
      </p:grpSpPr>
      <p:sp>
        <p:nvSpPr>
          <p:cNvPr id="5" name="Text Placeholder 47">
            <a:extLst>
              <a:ext uri="{FF2B5EF4-FFF2-40B4-BE49-F238E27FC236}">
                <a16:creationId xmlns:a16="http://schemas.microsoft.com/office/drawing/2014/main" id="{FA5C1A55-A7FD-634C-A0DD-2F5E7ED9633F}"/>
              </a:ext>
            </a:extLst>
          </p:cNvPr>
          <p:cNvSpPr>
            <a:spLocks noGrp="1"/>
          </p:cNvSpPr>
          <p:nvPr>
            <p:ph type="body" sz="quarter" idx="11" hasCustomPrompt="1"/>
          </p:nvPr>
        </p:nvSpPr>
        <p:spPr bwMode="black">
          <a:xfrm>
            <a:off x="4054475" y="6127695"/>
            <a:ext cx="7635240" cy="284752"/>
          </a:xfrm>
          <a:prstGeom prst="rect">
            <a:avLst/>
          </a:prstGeom>
        </p:spPr>
        <p:txBody>
          <a:bodyPr anchor="ctr"/>
          <a:lstStyle>
            <a:lvl1pPr marL="0" indent="0" algn="l">
              <a:lnSpc>
                <a:spcPct val="96000"/>
              </a:lnSpc>
              <a:buNone/>
              <a:defRPr sz="1600">
                <a:solidFill>
                  <a:schemeClr val="accent2">
                    <a:lumMod val="60000"/>
                    <a:lumOff val="40000"/>
                  </a:schemeClr>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8" name="Text Placeholder 43">
            <a:extLst>
              <a:ext uri="{FF2B5EF4-FFF2-40B4-BE49-F238E27FC236}">
                <a16:creationId xmlns:a16="http://schemas.microsoft.com/office/drawing/2014/main" id="{3AFEEAB1-7A23-D941-BDA6-524848C38751}"/>
              </a:ext>
            </a:extLst>
          </p:cNvPr>
          <p:cNvSpPr>
            <a:spLocks noGrp="1"/>
          </p:cNvSpPr>
          <p:nvPr>
            <p:ph type="body" sz="quarter" idx="10" hasCustomPrompt="1"/>
          </p:nvPr>
        </p:nvSpPr>
        <p:spPr bwMode="black">
          <a:xfrm>
            <a:off x="504826" y="6120040"/>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2">
                    <a:lumMod val="60000"/>
                    <a:lumOff val="40000"/>
                  </a:schemeClr>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a:t>
            </a:r>
          </a:p>
        </p:txBody>
      </p:sp>
      <p:sp>
        <p:nvSpPr>
          <p:cNvPr id="9" name="Text Placeholder 49">
            <a:extLst>
              <a:ext uri="{FF2B5EF4-FFF2-40B4-BE49-F238E27FC236}">
                <a16:creationId xmlns:a16="http://schemas.microsoft.com/office/drawing/2014/main" id="{14862A1D-6971-7649-A4FD-7FF52B799757}"/>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Enter a quote or big statement here</a:t>
            </a:r>
          </a:p>
        </p:txBody>
      </p:sp>
      <p:sp>
        <p:nvSpPr>
          <p:cNvPr id="6" name="TextBox 5">
            <a:extLst>
              <a:ext uri="{FF2B5EF4-FFF2-40B4-BE49-F238E27FC236}">
                <a16:creationId xmlns:a16="http://schemas.microsoft.com/office/drawing/2014/main" id="{760A6F2D-E69A-9E46-8950-23F4CE879311}"/>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6">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230622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Quote Midnight">
    <p:bg>
      <p:bgPr>
        <a:gradFill>
          <a:gsLst>
            <a:gs pos="4000">
              <a:srgbClr val="0F3459"/>
            </a:gs>
            <a:gs pos="35000">
              <a:schemeClr val="tx2"/>
            </a:gs>
            <a:gs pos="100000">
              <a:srgbClr val="05111D"/>
            </a:gs>
          </a:gsLst>
          <a:lin ang="2700000" scaled="1"/>
        </a:gradFill>
        <a:effectLst/>
      </p:bgPr>
    </p:bg>
    <p:spTree>
      <p:nvGrpSpPr>
        <p:cNvPr id="1" name=""/>
        <p:cNvGrpSpPr/>
        <p:nvPr/>
      </p:nvGrpSpPr>
      <p:grpSpPr>
        <a:xfrm>
          <a:off x="0" y="0"/>
          <a:ext cx="0" cy="0"/>
          <a:chOff x="0" y="0"/>
          <a:chExt cx="0" cy="0"/>
        </a:xfrm>
      </p:grpSpPr>
      <p:sp>
        <p:nvSpPr>
          <p:cNvPr id="5" name="Text Placeholder 47">
            <a:extLst>
              <a:ext uri="{FF2B5EF4-FFF2-40B4-BE49-F238E27FC236}">
                <a16:creationId xmlns:a16="http://schemas.microsoft.com/office/drawing/2014/main" id="{3FDFC356-FA50-5545-9192-D32F635E6175}"/>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3"/>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8" name="Text Placeholder 43">
            <a:extLst>
              <a:ext uri="{FF2B5EF4-FFF2-40B4-BE49-F238E27FC236}">
                <a16:creationId xmlns:a16="http://schemas.microsoft.com/office/drawing/2014/main" id="{C7A35B22-84BA-4942-9B72-5B1075329A9B}"/>
              </a:ext>
            </a:extLst>
          </p:cNvPr>
          <p:cNvSpPr>
            <a:spLocks noGrp="1"/>
          </p:cNvSpPr>
          <p:nvPr>
            <p:ph type="body" sz="quarter" idx="10" hasCustomPrompt="1"/>
          </p:nvPr>
        </p:nvSpPr>
        <p:spPr bwMode="black">
          <a:xfrm>
            <a:off x="495299" y="613191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3"/>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a:t>
            </a:r>
          </a:p>
        </p:txBody>
      </p:sp>
      <p:sp>
        <p:nvSpPr>
          <p:cNvPr id="9" name="Text Placeholder 49">
            <a:extLst>
              <a:ext uri="{FF2B5EF4-FFF2-40B4-BE49-F238E27FC236}">
                <a16:creationId xmlns:a16="http://schemas.microsoft.com/office/drawing/2014/main" id="{E0666273-162B-D24C-AF15-5645BD21EA4B}"/>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Enter a quote or big statement here</a:t>
            </a:r>
          </a:p>
        </p:txBody>
      </p:sp>
      <p:sp>
        <p:nvSpPr>
          <p:cNvPr id="6" name="TextBox 5">
            <a:extLst>
              <a:ext uri="{FF2B5EF4-FFF2-40B4-BE49-F238E27FC236}">
                <a16:creationId xmlns:a16="http://schemas.microsoft.com/office/drawing/2014/main" id="{6CCCA2F2-B9AA-3E47-8215-C015C839EAF8}"/>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60032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hank You White">
    <p:bg>
      <p:bgPr>
        <a:solidFill>
          <a:schemeClr val="bg1"/>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20000"/>
              <a:lumOff val="8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5" name="TextBox 24">
            <a:extLst>
              <a:ext uri="{FF2B5EF4-FFF2-40B4-BE49-F238E27FC236}">
                <a16:creationId xmlns:a16="http://schemas.microsoft.com/office/drawing/2014/main" id="{E62551AF-526D-428B-862C-907D5068C57C}"/>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dirty="0">
                <a:ln>
                  <a:noFill/>
                </a:ln>
                <a:solidFill>
                  <a:schemeClr val="accent6">
                    <a:lumMod val="40000"/>
                    <a:lumOff val="6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dirty="0">
                <a:ln>
                  <a:noFill/>
                </a:ln>
                <a:solidFill>
                  <a:schemeClr val="accent6">
                    <a:lumMod val="40000"/>
                    <a:lumOff val="6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dirty="0">
                <a:ln>
                  <a:noFill/>
                </a:ln>
                <a:solidFill>
                  <a:schemeClr val="accent6">
                    <a:lumMod val="40000"/>
                    <a:lumOff val="6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dirty="0">
                <a:ln>
                  <a:noFill/>
                </a:ln>
                <a:solidFill>
                  <a:schemeClr val="accent6">
                    <a:lumMod val="40000"/>
                    <a:lumOff val="6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dirty="0">
                <a:ln>
                  <a:noFill/>
                </a:ln>
                <a:solidFill>
                  <a:schemeClr val="accent6">
                    <a:lumMod val="40000"/>
                    <a:lumOff val="6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dirty="0">
                <a:ln>
                  <a:noFill/>
                </a:ln>
                <a:solidFill>
                  <a:schemeClr val="accent6">
                    <a:lumMod val="40000"/>
                    <a:lumOff val="6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dirty="0">
                <a:ln>
                  <a:noFill/>
                </a:ln>
                <a:solidFill>
                  <a:schemeClr val="accent6">
                    <a:lumMod val="40000"/>
                    <a:lumOff val="6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dirty="0">
                <a:ln>
                  <a:noFill/>
                </a:ln>
                <a:solidFill>
                  <a:schemeClr val="accent6">
                    <a:lumMod val="40000"/>
                    <a:lumOff val="60000"/>
                  </a:schemeClr>
                </a:solidFill>
                <a:effectLst>
                  <a:innerShdw blurRad="25400" dist="12700" dir="13500000">
                    <a:prstClr val="black">
                      <a:alpha val="50000"/>
                    </a:prstClr>
                  </a:innerShdw>
                </a:effectLst>
                <a:uLnTx/>
                <a:uFillTx/>
              </a:rPr>
              <a:t>u</a:t>
            </a:r>
          </a:p>
        </p:txBody>
      </p:sp>
      <p:sp>
        <p:nvSpPr>
          <p:cNvPr id="39" name="TextBox 38">
            <a:extLst>
              <a:ext uri="{FF2B5EF4-FFF2-40B4-BE49-F238E27FC236}">
                <a16:creationId xmlns:a16="http://schemas.microsoft.com/office/drawing/2014/main" id="{9E645FF0-4207-4C90-8CE9-2E601D81A337}"/>
              </a:ext>
            </a:extLst>
          </p:cNvPr>
          <p:cNvSpPr txBox="1"/>
          <p:nvPr userDrawn="1"/>
        </p:nvSpPr>
        <p:spPr bwMode="gray">
          <a:xfrm>
            <a:off x="4313238" y="5149207"/>
            <a:ext cx="4101089" cy="1046440"/>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All data and information contained in or disclosed by this document is confidential</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and proprietary information of Qualcomm Technologies, Inc. and/or its affiliated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companies and all rights therein are expressly reserved. By accepting this material the</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recipient agrees that this material and the information contained therein will not be used,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copied, reproduced in whole or in part, nor its contents revealed in any manner to others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without the express written permission of Qualcomm Technologies, Inc. Nothing in these</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materials is an offer to sell any of the components 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©2018-2022 Qualcomm Technologies, Inc. and/or its affiliated companies.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All Rights Reserved.</a:t>
            </a:r>
          </a:p>
        </p:txBody>
      </p:sp>
      <p:sp>
        <p:nvSpPr>
          <p:cNvPr id="44" name="TextBox 43">
            <a:extLst>
              <a:ext uri="{FF2B5EF4-FFF2-40B4-BE49-F238E27FC236}">
                <a16:creationId xmlns:a16="http://schemas.microsoft.com/office/drawing/2014/main" id="{7E26BA33-6378-4AEA-8D5E-1735165C76C7}"/>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n-lt"/>
                <a:ea typeface="+mn-ea"/>
                <a:cs typeface="+mn-cs"/>
              </a:rPr>
              <a:t>qualcomm.com &amp; qualcomm.com/blog</a:t>
            </a:r>
          </a:p>
        </p:txBody>
      </p:sp>
      <p:sp>
        <p:nvSpPr>
          <p:cNvPr id="17" name="TextBox 16">
            <a:extLst>
              <a:ext uri="{FF2B5EF4-FFF2-40B4-BE49-F238E27FC236}">
                <a16:creationId xmlns:a16="http://schemas.microsoft.com/office/drawing/2014/main" id="{20CE67DB-173F-A847-BB03-5CCE0B67BA18}"/>
              </a:ext>
            </a:extLst>
          </p:cNvPr>
          <p:cNvSpPr txBox="1"/>
          <p:nvPr userDrawn="1"/>
        </p:nvSpPr>
        <p:spPr>
          <a:xfrm>
            <a:off x="75296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
        <p:nvSpPr>
          <p:cNvPr id="28" name="TextBox 27">
            <a:extLst>
              <a:ext uri="{FF2B5EF4-FFF2-40B4-BE49-F238E27FC236}">
                <a16:creationId xmlns:a16="http://schemas.microsoft.com/office/drawing/2014/main" id="{42769655-B7D3-BF0A-8736-695F37B9AE92}"/>
              </a:ext>
            </a:extLst>
          </p:cNvPr>
          <p:cNvSpPr txBox="1"/>
          <p:nvPr userDrawn="1"/>
        </p:nvSpPr>
        <p:spPr bwMode="gray">
          <a:xfrm>
            <a:off x="8118475" y="5149207"/>
            <a:ext cx="4073525" cy="1261884"/>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Qualcomm is a trademark or registered trademark of Qualcomm Incorporated.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Other products and brand names may be trademarks or registered trademarks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of their respective owners.</a:t>
            </a:r>
          </a:p>
          <a:p>
            <a:pPr>
              <a:lnSpc>
                <a:spcPct val="100000"/>
              </a:lnSpc>
              <a:spcBef>
                <a:spcPts val="400"/>
              </a:spcBef>
              <a:spcAft>
                <a:spcPts val="0"/>
              </a:spcAft>
              <a:defRPr/>
            </a:pPr>
            <a:r>
              <a:rPr kumimoji="0" lang="en-US" sz="700" b="0" i="0" u="none" strike="noStrike" kern="1200" cap="none" spc="0" normalizeH="0" baseline="0" noProof="0" dirty="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the Qualcomm corporate structure, as applicable. Qualcomm Incorporated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includes our licensing business, QTL, and the vast majority of our patent portfolio.</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Qualcomm Technologies, Inc., a subsidiary of Qualcomm Incorporated, operates,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along with its subsidiaries, substantially all of our engineering, research and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development functions, and substantially all of our products and services businesses,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including our QCT semiconductor business.</a:t>
            </a: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grpSp>
        <p:nvGrpSpPr>
          <p:cNvPr id="29" name="Group 28">
            <a:extLst>
              <a:ext uri="{FF2B5EF4-FFF2-40B4-BE49-F238E27FC236}">
                <a16:creationId xmlns:a16="http://schemas.microsoft.com/office/drawing/2014/main" id="{5F8D9654-726B-330A-4BD0-985CC87DEF53}"/>
              </a:ext>
            </a:extLst>
          </p:cNvPr>
          <p:cNvGrpSpPr/>
          <p:nvPr userDrawn="1"/>
        </p:nvGrpSpPr>
        <p:grpSpPr>
          <a:xfrm>
            <a:off x="1710812" y="5696712"/>
            <a:ext cx="1036171" cy="137160"/>
            <a:chOff x="2442332" y="4081331"/>
            <a:chExt cx="1036171" cy="137160"/>
          </a:xfrm>
          <a:solidFill>
            <a:schemeClr val="tx2"/>
          </a:solidFill>
        </p:grpSpPr>
        <p:sp>
          <p:nvSpPr>
            <p:cNvPr id="30" name="Freeform 12">
              <a:extLst>
                <a:ext uri="{FF2B5EF4-FFF2-40B4-BE49-F238E27FC236}">
                  <a16:creationId xmlns:a16="http://schemas.microsoft.com/office/drawing/2014/main" id="{08E5BCE7-99E6-86C6-9BEF-06FE5EA07F7C}"/>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1" name="Group 5">
              <a:extLst>
                <a:ext uri="{FF2B5EF4-FFF2-40B4-BE49-F238E27FC236}">
                  <a16:creationId xmlns:a16="http://schemas.microsoft.com/office/drawing/2014/main" id="{051CF8C3-B7CB-5240-3B10-EDC3FE69E7AE}"/>
                </a:ext>
              </a:extLst>
            </p:cNvPr>
            <p:cNvGrpSpPr>
              <a:grpSpLocks noChangeAspect="1"/>
            </p:cNvGrpSpPr>
            <p:nvPr/>
          </p:nvGrpSpPr>
          <p:grpSpPr bwMode="gray">
            <a:xfrm>
              <a:off x="2442332" y="4081331"/>
              <a:ext cx="138792" cy="137160"/>
              <a:chOff x="3331" y="1656"/>
              <a:chExt cx="1020" cy="1008"/>
            </a:xfrm>
            <a:grpFill/>
          </p:grpSpPr>
          <p:sp>
            <p:nvSpPr>
              <p:cNvPr id="38" name="Freeform 6">
                <a:extLst>
                  <a:ext uri="{FF2B5EF4-FFF2-40B4-BE49-F238E27FC236}">
                    <a16:creationId xmlns:a16="http://schemas.microsoft.com/office/drawing/2014/main" id="{E67FFCF4-6BC4-4C0B-123A-C50389AF369B}"/>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EF3F5689-03D1-CD72-3B35-F67EB877F206}"/>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2" name="Group 4">
              <a:extLst>
                <a:ext uri="{FF2B5EF4-FFF2-40B4-BE49-F238E27FC236}">
                  <a16:creationId xmlns:a16="http://schemas.microsoft.com/office/drawing/2014/main" id="{A2D6CA45-1A15-70B5-5A99-A4308370A7DF}"/>
                </a:ext>
              </a:extLst>
            </p:cNvPr>
            <p:cNvGrpSpPr>
              <a:grpSpLocks noChangeAspect="1"/>
            </p:cNvGrpSpPr>
            <p:nvPr/>
          </p:nvGrpSpPr>
          <p:grpSpPr bwMode="auto">
            <a:xfrm>
              <a:off x="2877851" y="4081836"/>
              <a:ext cx="136034" cy="136150"/>
              <a:chOff x="2653" y="972"/>
              <a:chExt cx="2372" cy="2374"/>
            </a:xfrm>
            <a:grpFill/>
          </p:grpSpPr>
          <p:sp>
            <p:nvSpPr>
              <p:cNvPr id="35" name="Freeform 5">
                <a:extLst>
                  <a:ext uri="{FF2B5EF4-FFF2-40B4-BE49-F238E27FC236}">
                    <a16:creationId xmlns:a16="http://schemas.microsoft.com/office/drawing/2014/main" id="{86920FC4-92E1-DE43-42D4-A36C1F973A01}"/>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6" name="Freeform 6">
                <a:extLst>
                  <a:ext uri="{FF2B5EF4-FFF2-40B4-BE49-F238E27FC236}">
                    <a16:creationId xmlns:a16="http://schemas.microsoft.com/office/drawing/2014/main" id="{A097CA6B-4D8C-D44C-3B3F-67B5A85BCCAD}"/>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Oval 7">
                <a:extLst>
                  <a:ext uri="{FF2B5EF4-FFF2-40B4-BE49-F238E27FC236}">
                    <a16:creationId xmlns:a16="http://schemas.microsoft.com/office/drawing/2014/main" id="{B33D91C7-3C77-43B8-FA1E-690164263E8D}"/>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3" name="Graphic 32">
              <a:extLst>
                <a:ext uri="{FF2B5EF4-FFF2-40B4-BE49-F238E27FC236}">
                  <a16:creationId xmlns:a16="http://schemas.microsoft.com/office/drawing/2014/main" id="{8A9B8798-24F0-BD54-4DA7-7F134271E0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4" name="Graphic 33">
              <a:extLst>
                <a:ext uri="{FF2B5EF4-FFF2-40B4-BE49-F238E27FC236}">
                  <a16:creationId xmlns:a16="http://schemas.microsoft.com/office/drawing/2014/main" id="{21A0DD81-1551-14EF-B4D8-5E9915CCC1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Tree>
    <p:extLst>
      <p:ext uri="{BB962C8B-B14F-4D97-AF65-F5344CB8AC3E}">
        <p14:creationId xmlns:p14="http://schemas.microsoft.com/office/powerpoint/2010/main" val="127521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60000"/>
              <a:lumOff val="4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44" name="TextBox 43">
            <a:extLst>
              <a:ext uri="{FF2B5EF4-FFF2-40B4-BE49-F238E27FC236}">
                <a16:creationId xmlns:a16="http://schemas.microsoft.com/office/drawing/2014/main" id="{C08BE0CF-A0BD-420A-A60E-2BCB53E831F6}"/>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tx2"/>
                </a:solidFill>
                <a:effectLst/>
                <a:uLnTx/>
                <a:uFillTx/>
                <a:latin typeface="+mn-lt"/>
                <a:ea typeface="+mn-ea"/>
                <a:cs typeface="+mn-cs"/>
              </a:rPr>
              <a:t>qualcomm.com &amp; qualcomm.com/blog</a:t>
            </a:r>
          </a:p>
        </p:txBody>
      </p:sp>
      <p:sp>
        <p:nvSpPr>
          <p:cNvPr id="32" name="TextBox 31">
            <a:extLst>
              <a:ext uri="{FF2B5EF4-FFF2-40B4-BE49-F238E27FC236}">
                <a16:creationId xmlns:a16="http://schemas.microsoft.com/office/drawing/2014/main" id="{04C8F070-5B83-5C4D-83FC-6FC26B8CF386}"/>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dirty="0">
                <a:ln>
                  <a:noFill/>
                </a:ln>
                <a:solidFill>
                  <a:srgbClr val="CAD2E0"/>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dirty="0">
                <a:ln>
                  <a:noFill/>
                </a:ln>
                <a:solidFill>
                  <a:srgbClr val="CAD2E0"/>
                </a:solidFill>
                <a:effectLst>
                  <a:innerShdw blurRad="25400" dist="12700" dir="13500000">
                    <a:prstClr val="black">
                      <a:alpha val="50000"/>
                    </a:prstClr>
                  </a:innerShdw>
                </a:effectLst>
                <a:uLnTx/>
                <a:uFillTx/>
              </a:rPr>
              <a:t>h</a:t>
            </a:r>
            <a:r>
              <a:rPr kumimoji="0" lang="en-US" sz="12000" b="0" i="0" u="none" strike="noStrike" kern="1200" cap="none" spc="-600" normalizeH="0" noProof="0" dirty="0">
                <a:ln>
                  <a:noFill/>
                </a:ln>
                <a:solidFill>
                  <a:srgbClr val="CAD2E0"/>
                </a:solidFill>
                <a:effectLst>
                  <a:innerShdw blurRad="25400" dist="12700" dir="13500000">
                    <a:prstClr val="black">
                      <a:alpha val="50000"/>
                    </a:prstClr>
                  </a:innerShdw>
                </a:effectLst>
                <a:uLnTx/>
                <a:uFillTx/>
              </a:rPr>
              <a:t>a</a:t>
            </a:r>
            <a:r>
              <a:rPr kumimoji="0" lang="en-US" sz="12000" b="0" i="0" u="none" strike="noStrike" kern="1200" cap="none" spc="-450" normalizeH="0" noProof="0" dirty="0">
                <a:ln>
                  <a:noFill/>
                </a:ln>
                <a:solidFill>
                  <a:srgbClr val="CAD2E0"/>
                </a:solidFill>
                <a:effectLst>
                  <a:innerShdw blurRad="25400" dist="12700" dir="13500000">
                    <a:prstClr val="black">
                      <a:alpha val="50000"/>
                    </a:prstClr>
                  </a:innerShdw>
                </a:effectLst>
                <a:uLnTx/>
                <a:uFillTx/>
              </a:rPr>
              <a:t>n</a:t>
            </a:r>
            <a:r>
              <a:rPr kumimoji="0" lang="en-US" sz="12000" b="0" i="0" u="none" strike="noStrike" kern="1200" cap="none" spc="-600" normalizeH="0" noProof="0" dirty="0">
                <a:ln>
                  <a:noFill/>
                </a:ln>
                <a:solidFill>
                  <a:srgbClr val="CAD2E0"/>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dirty="0">
                <a:ln>
                  <a:noFill/>
                </a:ln>
                <a:solidFill>
                  <a:srgbClr val="CAD2E0"/>
                </a:solidFill>
                <a:effectLst>
                  <a:innerShdw blurRad="25400" dist="12700" dir="13500000">
                    <a:prstClr val="black">
                      <a:alpha val="50000"/>
                    </a:prstClr>
                  </a:innerShdw>
                </a:effectLst>
                <a:uLnTx/>
                <a:uFillTx/>
              </a:rPr>
              <a:t>y</a:t>
            </a:r>
            <a:r>
              <a:rPr kumimoji="0" lang="en-US" sz="12000" b="0" i="0" u="none" strike="noStrike" kern="1200" cap="none" normalizeH="0" baseline="0" noProof="0" dirty="0">
                <a:ln>
                  <a:noFill/>
                </a:ln>
                <a:solidFill>
                  <a:srgbClr val="CAD2E0"/>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dirty="0">
                <a:ln>
                  <a:noFill/>
                </a:ln>
                <a:solidFill>
                  <a:srgbClr val="CAD2E0"/>
                </a:solidFill>
                <a:effectLst>
                  <a:innerShdw blurRad="25400" dist="12700" dir="13500000">
                    <a:prstClr val="black">
                      <a:alpha val="50000"/>
                    </a:prstClr>
                  </a:innerShdw>
                </a:effectLst>
                <a:uLnTx/>
                <a:uFillTx/>
              </a:rPr>
              <a:t>u</a:t>
            </a:r>
          </a:p>
        </p:txBody>
      </p:sp>
      <p:sp>
        <p:nvSpPr>
          <p:cNvPr id="17" name="TextBox 16">
            <a:extLst>
              <a:ext uri="{FF2B5EF4-FFF2-40B4-BE49-F238E27FC236}">
                <a16:creationId xmlns:a16="http://schemas.microsoft.com/office/drawing/2014/main" id="{9B7E8119-D08E-A04E-A14D-872716D70D93}"/>
              </a:ext>
            </a:extLst>
          </p:cNvPr>
          <p:cNvSpPr txBox="1"/>
          <p:nvPr userDrawn="1"/>
        </p:nvSpPr>
        <p:spPr>
          <a:xfrm>
            <a:off x="75296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6">
                    <a:lumMod val="75000"/>
                  </a:schemeClr>
                </a:solidFill>
              </a:rPr>
              <a:t>Confidential – Qualcomm Technologies, Inc. and/or its affiliated companies – May Contain Trade Secrets</a:t>
            </a:r>
          </a:p>
        </p:txBody>
      </p:sp>
      <p:sp>
        <p:nvSpPr>
          <p:cNvPr id="29" name="TextBox 28">
            <a:extLst>
              <a:ext uri="{FF2B5EF4-FFF2-40B4-BE49-F238E27FC236}">
                <a16:creationId xmlns:a16="http://schemas.microsoft.com/office/drawing/2014/main" id="{4D300438-7B29-1238-1D3D-C9E7568113E8}"/>
              </a:ext>
            </a:extLst>
          </p:cNvPr>
          <p:cNvSpPr txBox="1"/>
          <p:nvPr userDrawn="1"/>
        </p:nvSpPr>
        <p:spPr bwMode="gray">
          <a:xfrm>
            <a:off x="4313238" y="5149207"/>
            <a:ext cx="4101089" cy="1046440"/>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All data and information contained in or disclosed by this document is confidential</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and proprietary information of Qualcomm Technologies, Inc. and/or its affiliated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companies and all rights therein are expressly reserved. By accepting this material the</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recipient agrees that this material and the information contained therein will not be used,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copied, reproduced in whole or in part, nor its contents revealed in any manner to others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without the express written permission of Qualcomm Technologies, Inc. Nothing in these</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materials is an offer to sell any of the components 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©2018-2022 Qualcomm Technologies, Inc. and/or its affiliated companies.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All Rights Reserved.</a:t>
            </a:r>
          </a:p>
        </p:txBody>
      </p:sp>
      <p:sp>
        <p:nvSpPr>
          <p:cNvPr id="30" name="TextBox 29">
            <a:extLst>
              <a:ext uri="{FF2B5EF4-FFF2-40B4-BE49-F238E27FC236}">
                <a16:creationId xmlns:a16="http://schemas.microsoft.com/office/drawing/2014/main" id="{C6814108-5BD7-ADD6-1E27-D5BC017E51DE}"/>
              </a:ext>
            </a:extLst>
          </p:cNvPr>
          <p:cNvSpPr txBox="1"/>
          <p:nvPr userDrawn="1"/>
        </p:nvSpPr>
        <p:spPr bwMode="gray">
          <a:xfrm>
            <a:off x="8118475" y="5149207"/>
            <a:ext cx="4073525" cy="1261884"/>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mn-lt"/>
                <a:ea typeface="+mn-ea"/>
                <a:cs typeface="+mn-cs"/>
              </a:rPr>
              <a:t>Qualcomm is a trademark or registered trademark of Qualcomm Incorporated.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Other products and brand names may be trademarks or registered trademarks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of their respective owners.</a:t>
            </a:r>
          </a:p>
          <a:p>
            <a:pPr>
              <a:lnSpc>
                <a:spcPct val="100000"/>
              </a:lnSpc>
              <a:spcBef>
                <a:spcPts val="400"/>
              </a:spcBef>
              <a:spcAft>
                <a:spcPts val="0"/>
              </a:spcAft>
              <a:defRPr/>
            </a:pPr>
            <a:r>
              <a:rPr kumimoji="0" lang="en-US" sz="700" b="0" i="0" u="none" strike="noStrike" kern="1200" cap="none" spc="0" normalizeH="0" baseline="0" noProof="0" dirty="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the Qualcomm corporate structure, as applicable. Qualcomm Incorporated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includes our licensing business, QTL, and the vast majority of our patent portfolio.</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Qualcomm Technologies, Inc., a subsidiary of Qualcomm Incorporated, operates,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along with its subsidiaries, substantially all of our engineering, research and</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development functions, and substantially all of our products and services businesses,</a:t>
            </a:r>
            <a:br>
              <a:rPr kumimoji="0" lang="en-US" sz="700" b="0" i="0" u="none" strike="noStrike" kern="1200" cap="none" spc="0" normalizeH="0" baseline="0" noProof="0" dirty="0">
                <a:ln>
                  <a:noFill/>
                </a:ln>
                <a:solidFill>
                  <a:schemeClr val="tx2"/>
                </a:solidFill>
                <a:effectLst/>
                <a:uLnTx/>
                <a:uFillTx/>
                <a:latin typeface="+mn-lt"/>
                <a:ea typeface="+mn-ea"/>
                <a:cs typeface="+mn-cs"/>
              </a:rPr>
            </a:br>
            <a:r>
              <a:rPr kumimoji="0" lang="en-US" sz="700" b="0" i="0" u="none" strike="noStrike" kern="1200" cap="none" spc="0" normalizeH="0" baseline="0" noProof="0" dirty="0">
                <a:ln>
                  <a:noFill/>
                </a:ln>
                <a:solidFill>
                  <a:schemeClr val="tx2"/>
                </a:solidFill>
                <a:effectLst/>
                <a:uLnTx/>
                <a:uFillTx/>
                <a:latin typeface="+mn-lt"/>
                <a:ea typeface="+mn-ea"/>
                <a:cs typeface="+mn-cs"/>
              </a:rPr>
              <a:t>including our QCT semiconductor business.</a:t>
            </a:r>
          </a:p>
        </p:txBody>
      </p:sp>
      <p:grpSp>
        <p:nvGrpSpPr>
          <p:cNvPr id="27" name="Group 26">
            <a:extLst>
              <a:ext uri="{FF2B5EF4-FFF2-40B4-BE49-F238E27FC236}">
                <a16:creationId xmlns:a16="http://schemas.microsoft.com/office/drawing/2014/main" id="{45126FBF-A5C8-E753-702F-BE6629CA1F8E}"/>
              </a:ext>
            </a:extLst>
          </p:cNvPr>
          <p:cNvGrpSpPr/>
          <p:nvPr userDrawn="1"/>
        </p:nvGrpSpPr>
        <p:grpSpPr>
          <a:xfrm>
            <a:off x="1710812" y="5696712"/>
            <a:ext cx="1036171" cy="137160"/>
            <a:chOff x="2442332" y="4081331"/>
            <a:chExt cx="1036171" cy="137160"/>
          </a:xfrm>
          <a:solidFill>
            <a:schemeClr val="tx2"/>
          </a:solidFill>
        </p:grpSpPr>
        <p:sp>
          <p:nvSpPr>
            <p:cNvPr id="28" name="Freeform 12">
              <a:extLst>
                <a:ext uri="{FF2B5EF4-FFF2-40B4-BE49-F238E27FC236}">
                  <a16:creationId xmlns:a16="http://schemas.microsoft.com/office/drawing/2014/main" id="{BCE9D064-F704-8362-39B8-D61F18A05C82}"/>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1" name="Group 5">
              <a:extLst>
                <a:ext uri="{FF2B5EF4-FFF2-40B4-BE49-F238E27FC236}">
                  <a16:creationId xmlns:a16="http://schemas.microsoft.com/office/drawing/2014/main" id="{57A26EB6-BF0D-3631-40BF-D8EEE225336D}"/>
                </a:ext>
              </a:extLst>
            </p:cNvPr>
            <p:cNvGrpSpPr>
              <a:grpSpLocks noChangeAspect="1"/>
            </p:cNvGrpSpPr>
            <p:nvPr/>
          </p:nvGrpSpPr>
          <p:grpSpPr bwMode="gray">
            <a:xfrm>
              <a:off x="2442332" y="4081331"/>
              <a:ext cx="138792" cy="137160"/>
              <a:chOff x="3331" y="1656"/>
              <a:chExt cx="1020" cy="1008"/>
            </a:xfrm>
            <a:grpFill/>
          </p:grpSpPr>
          <p:sp>
            <p:nvSpPr>
              <p:cNvPr id="39" name="Freeform 6">
                <a:extLst>
                  <a:ext uri="{FF2B5EF4-FFF2-40B4-BE49-F238E27FC236}">
                    <a16:creationId xmlns:a16="http://schemas.microsoft.com/office/drawing/2014/main" id="{208F8E96-E928-21FA-EFEE-ADFA54D21400}"/>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AC1DD193-55D1-442F-0C4B-13D489394677}"/>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3" name="Group 4">
              <a:extLst>
                <a:ext uri="{FF2B5EF4-FFF2-40B4-BE49-F238E27FC236}">
                  <a16:creationId xmlns:a16="http://schemas.microsoft.com/office/drawing/2014/main" id="{AA4E505B-3C25-224A-D3F6-938F9C2D82D7}"/>
                </a:ext>
              </a:extLst>
            </p:cNvPr>
            <p:cNvGrpSpPr>
              <a:grpSpLocks noChangeAspect="1"/>
            </p:cNvGrpSpPr>
            <p:nvPr/>
          </p:nvGrpSpPr>
          <p:grpSpPr bwMode="auto">
            <a:xfrm>
              <a:off x="2877851" y="4081836"/>
              <a:ext cx="136034" cy="136150"/>
              <a:chOff x="2653" y="972"/>
              <a:chExt cx="2372" cy="2374"/>
            </a:xfrm>
            <a:grpFill/>
          </p:grpSpPr>
          <p:sp>
            <p:nvSpPr>
              <p:cNvPr id="36" name="Freeform 5">
                <a:extLst>
                  <a:ext uri="{FF2B5EF4-FFF2-40B4-BE49-F238E27FC236}">
                    <a16:creationId xmlns:a16="http://schemas.microsoft.com/office/drawing/2014/main" id="{B94371F3-6684-AFD8-9A10-E321127995F5}"/>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Freeform 6">
                <a:extLst>
                  <a:ext uri="{FF2B5EF4-FFF2-40B4-BE49-F238E27FC236}">
                    <a16:creationId xmlns:a16="http://schemas.microsoft.com/office/drawing/2014/main" id="{BBDC5DC2-A3E5-2962-AF11-1A51499DB791}"/>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8" name="Oval 7">
                <a:extLst>
                  <a:ext uri="{FF2B5EF4-FFF2-40B4-BE49-F238E27FC236}">
                    <a16:creationId xmlns:a16="http://schemas.microsoft.com/office/drawing/2014/main" id="{A37CBBE8-47E6-18A7-6A66-9009E9619601}"/>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4" name="Graphic 33">
              <a:extLst>
                <a:ext uri="{FF2B5EF4-FFF2-40B4-BE49-F238E27FC236}">
                  <a16:creationId xmlns:a16="http://schemas.microsoft.com/office/drawing/2014/main" id="{B9949FE9-C734-1308-F4E7-E12D5825CE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5" name="Graphic 34">
              <a:extLst>
                <a:ext uri="{FF2B5EF4-FFF2-40B4-BE49-F238E27FC236}">
                  <a16:creationId xmlns:a16="http://schemas.microsoft.com/office/drawing/2014/main" id="{5B843766-C686-78CC-9812-118C4BFBBA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Tree>
    <p:extLst>
      <p:ext uri="{BB962C8B-B14F-4D97-AF65-F5344CB8AC3E}">
        <p14:creationId xmlns:p14="http://schemas.microsoft.com/office/powerpoint/2010/main" val="167794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p:bgPr>
        <a:solidFill>
          <a:schemeClr val="accent1"/>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214ACD"/>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68" name="TextBox 67">
            <a:extLst>
              <a:ext uri="{FF2B5EF4-FFF2-40B4-BE49-F238E27FC236}">
                <a16:creationId xmlns:a16="http://schemas.microsoft.com/office/drawing/2014/main" id="{2C46E43E-DAC5-48FD-B064-58807FF1A8C2}"/>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qualcomm.com &amp; qualcomm.com/blog</a:t>
            </a:r>
          </a:p>
        </p:txBody>
      </p:sp>
      <p:sp>
        <p:nvSpPr>
          <p:cNvPr id="18" name="TextBox 17">
            <a:extLst>
              <a:ext uri="{FF2B5EF4-FFF2-40B4-BE49-F238E27FC236}">
                <a16:creationId xmlns:a16="http://schemas.microsoft.com/office/drawing/2014/main" id="{57DEABFE-66C4-5947-8424-FF8BFD492C38}"/>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dirty="0">
                <a:ln>
                  <a:noFill/>
                </a:ln>
                <a:solidFill>
                  <a:srgbClr val="1F46C3"/>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dirty="0">
                <a:ln>
                  <a:noFill/>
                </a:ln>
                <a:solidFill>
                  <a:srgbClr val="1F46C3"/>
                </a:solidFill>
                <a:effectLst>
                  <a:innerShdw blurRad="25400" dist="12700" dir="13500000">
                    <a:prstClr val="black">
                      <a:alpha val="50000"/>
                    </a:prstClr>
                  </a:innerShdw>
                </a:effectLst>
                <a:uLnTx/>
                <a:uFillTx/>
              </a:rPr>
              <a:t>h</a:t>
            </a:r>
            <a:r>
              <a:rPr kumimoji="0" lang="en-US" sz="12000" b="0" i="0" u="none" strike="noStrike" kern="1200" cap="none" spc="-600" normalizeH="0" noProof="0" dirty="0">
                <a:ln>
                  <a:noFill/>
                </a:ln>
                <a:solidFill>
                  <a:srgbClr val="1F46C3"/>
                </a:solidFill>
                <a:effectLst>
                  <a:innerShdw blurRad="25400" dist="12700" dir="13500000">
                    <a:prstClr val="black">
                      <a:alpha val="50000"/>
                    </a:prstClr>
                  </a:innerShdw>
                </a:effectLst>
                <a:uLnTx/>
                <a:uFillTx/>
              </a:rPr>
              <a:t>a</a:t>
            </a:r>
            <a:r>
              <a:rPr kumimoji="0" lang="en-US" sz="12000" b="0" i="0" u="none" strike="noStrike" kern="1200" cap="none" spc="-450" normalizeH="0" noProof="0" dirty="0">
                <a:ln>
                  <a:noFill/>
                </a:ln>
                <a:solidFill>
                  <a:srgbClr val="1F46C3"/>
                </a:solidFill>
                <a:effectLst>
                  <a:innerShdw blurRad="25400" dist="12700" dir="13500000">
                    <a:prstClr val="black">
                      <a:alpha val="50000"/>
                    </a:prstClr>
                  </a:innerShdw>
                </a:effectLst>
                <a:uLnTx/>
                <a:uFillTx/>
              </a:rPr>
              <a:t>n</a:t>
            </a:r>
            <a:r>
              <a:rPr kumimoji="0" lang="en-US" sz="12000" b="0" i="0" u="none" strike="noStrike" kern="1200" cap="none" spc="-600" normalizeH="0" noProof="0" dirty="0">
                <a:ln>
                  <a:noFill/>
                </a:ln>
                <a:solidFill>
                  <a:srgbClr val="1F46C3"/>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dirty="0">
                <a:ln>
                  <a:noFill/>
                </a:ln>
                <a:solidFill>
                  <a:srgbClr val="1F46C3"/>
                </a:solidFill>
                <a:effectLst>
                  <a:innerShdw blurRad="25400" dist="12700" dir="13500000">
                    <a:prstClr val="black">
                      <a:alpha val="50000"/>
                    </a:prstClr>
                  </a:innerShdw>
                </a:effectLst>
                <a:uLnTx/>
                <a:uFillTx/>
              </a:rPr>
              <a:t>y</a:t>
            </a:r>
            <a:r>
              <a:rPr kumimoji="0" lang="en-US" sz="12000" b="0" i="0" u="none" strike="noStrike" kern="1200" cap="none" normalizeH="0" baseline="0" noProof="0" dirty="0">
                <a:ln>
                  <a:noFill/>
                </a:ln>
                <a:solidFill>
                  <a:srgbClr val="1F46C3"/>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dirty="0">
                <a:ln>
                  <a:noFill/>
                </a:ln>
                <a:solidFill>
                  <a:srgbClr val="1F46C3"/>
                </a:solidFill>
                <a:effectLst>
                  <a:innerShdw blurRad="25400" dist="12700" dir="13500000">
                    <a:prstClr val="black">
                      <a:alpha val="50000"/>
                    </a:prstClr>
                  </a:innerShdw>
                </a:effectLst>
                <a:uLnTx/>
                <a:uFillTx/>
              </a:rPr>
              <a:t>u</a:t>
            </a:r>
          </a:p>
        </p:txBody>
      </p:sp>
      <p:sp>
        <p:nvSpPr>
          <p:cNvPr id="17" name="TextBox 16">
            <a:extLst>
              <a:ext uri="{FF2B5EF4-FFF2-40B4-BE49-F238E27FC236}">
                <a16:creationId xmlns:a16="http://schemas.microsoft.com/office/drawing/2014/main" id="{D75122FF-3E10-2A4C-925A-B860E64E0D5A}"/>
              </a:ext>
            </a:extLst>
          </p:cNvPr>
          <p:cNvSpPr txBox="1"/>
          <p:nvPr userDrawn="1"/>
        </p:nvSpPr>
        <p:spPr>
          <a:xfrm>
            <a:off x="75296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2">
                    <a:lumMod val="40000"/>
                    <a:lumOff val="60000"/>
                  </a:schemeClr>
                </a:solidFill>
              </a:rPr>
              <a:t>Confidential – Qualcomm Technologies, Inc. and/or its affiliated companies – May Contain Trade Secrets</a:t>
            </a:r>
          </a:p>
        </p:txBody>
      </p:sp>
      <p:sp>
        <p:nvSpPr>
          <p:cNvPr id="22" name="TextBox 21">
            <a:extLst>
              <a:ext uri="{FF2B5EF4-FFF2-40B4-BE49-F238E27FC236}">
                <a16:creationId xmlns:a16="http://schemas.microsoft.com/office/drawing/2014/main" id="{59EA7A12-3AC1-314C-39FF-9314B2E77000}"/>
              </a:ext>
            </a:extLst>
          </p:cNvPr>
          <p:cNvSpPr txBox="1"/>
          <p:nvPr userDrawn="1"/>
        </p:nvSpPr>
        <p:spPr bwMode="gray">
          <a:xfrm>
            <a:off x="4313238" y="5149207"/>
            <a:ext cx="4101089" cy="1046440"/>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All data and information contained in or disclosed by this document is confidential</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and proprietary information of Qualcomm Technologies, Inc. and/or its affiliated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companies and all rights therein are expressly reserved. By accepting this material the</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recipient agrees that this material and the information contained therein will not be used,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copied, reproduced in whole or in part, nor its contents revealed in any manner to others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without the express written permission of Qualcomm Technologies, Inc. Nothing in these</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materials is an offer to sell any of the components 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©2018-2022 Qualcomm Technologies, Inc. and/or its affiliated companies.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All Rights Reserved.</a:t>
            </a:r>
          </a:p>
        </p:txBody>
      </p:sp>
      <p:sp>
        <p:nvSpPr>
          <p:cNvPr id="23" name="TextBox 22">
            <a:extLst>
              <a:ext uri="{FF2B5EF4-FFF2-40B4-BE49-F238E27FC236}">
                <a16:creationId xmlns:a16="http://schemas.microsoft.com/office/drawing/2014/main" id="{C9715419-C911-9D37-1CD2-77C18B26F503}"/>
              </a:ext>
            </a:extLst>
          </p:cNvPr>
          <p:cNvSpPr txBox="1"/>
          <p:nvPr userDrawn="1"/>
        </p:nvSpPr>
        <p:spPr bwMode="gray">
          <a:xfrm>
            <a:off x="8118475" y="5149207"/>
            <a:ext cx="4073525" cy="1261884"/>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Qualcomm is a trademark or registered trademark of Qualcomm Incorporated.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Other products and brand names may be trademarks or registered trademarks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of their respective owners.</a:t>
            </a:r>
          </a:p>
          <a:p>
            <a:pPr>
              <a:lnSpc>
                <a:spcPct val="100000"/>
              </a:lnSpc>
              <a:spcBef>
                <a:spcPts val="400"/>
              </a:spcBef>
              <a:spcAft>
                <a:spcPts val="0"/>
              </a:spcAft>
              <a:defRPr/>
            </a:pPr>
            <a:r>
              <a:rPr kumimoji="0" lang="en-US" sz="700" b="0" i="0" u="none" strike="noStrike" kern="1200" cap="none" spc="0" normalizeH="0" baseline="0" noProof="0" dirty="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the Qualcomm corporate structure, as applicable. Qualcomm Incorporated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includes our licensing business, QTL, and the vast majority of our patent portfolio.</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Qualcomm Technologies, Inc., a subsidiary of Qualcomm Incorporated, operates,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along with its subsidiaries, substantially all of our engineering, research and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development functions, and substantially all of our products and services businesses,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including our QCT semiconductor business.</a:t>
            </a:r>
          </a:p>
        </p:txBody>
      </p:sp>
      <p:grpSp>
        <p:nvGrpSpPr>
          <p:cNvPr id="20" name="Group 19">
            <a:extLst>
              <a:ext uri="{FF2B5EF4-FFF2-40B4-BE49-F238E27FC236}">
                <a16:creationId xmlns:a16="http://schemas.microsoft.com/office/drawing/2014/main" id="{2841E068-486B-0543-4130-3D8176627778}"/>
              </a:ext>
            </a:extLst>
          </p:cNvPr>
          <p:cNvGrpSpPr/>
          <p:nvPr userDrawn="1"/>
        </p:nvGrpSpPr>
        <p:grpSpPr>
          <a:xfrm>
            <a:off x="1710812" y="5696712"/>
            <a:ext cx="1036171" cy="137160"/>
            <a:chOff x="2442332" y="4081331"/>
            <a:chExt cx="1036171" cy="137160"/>
          </a:xfrm>
          <a:solidFill>
            <a:schemeClr val="bg1"/>
          </a:solidFill>
        </p:grpSpPr>
        <p:sp>
          <p:nvSpPr>
            <p:cNvPr id="21" name="Freeform 12">
              <a:extLst>
                <a:ext uri="{FF2B5EF4-FFF2-40B4-BE49-F238E27FC236}">
                  <a16:creationId xmlns:a16="http://schemas.microsoft.com/office/drawing/2014/main" id="{CDE91238-9485-8E94-027E-16F7C041DF56}"/>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5" name="Group 5">
              <a:extLst>
                <a:ext uri="{FF2B5EF4-FFF2-40B4-BE49-F238E27FC236}">
                  <a16:creationId xmlns:a16="http://schemas.microsoft.com/office/drawing/2014/main" id="{233E33BB-455A-9947-5EE1-DF56753F870F}"/>
                </a:ext>
              </a:extLst>
            </p:cNvPr>
            <p:cNvGrpSpPr>
              <a:grpSpLocks noChangeAspect="1"/>
            </p:cNvGrpSpPr>
            <p:nvPr/>
          </p:nvGrpSpPr>
          <p:grpSpPr bwMode="gray">
            <a:xfrm>
              <a:off x="2442332" y="4081331"/>
              <a:ext cx="138792" cy="137160"/>
              <a:chOff x="3331" y="1656"/>
              <a:chExt cx="1020" cy="1008"/>
            </a:xfrm>
            <a:grpFill/>
          </p:grpSpPr>
          <p:sp>
            <p:nvSpPr>
              <p:cNvPr id="33" name="Freeform 6">
                <a:extLst>
                  <a:ext uri="{FF2B5EF4-FFF2-40B4-BE49-F238E27FC236}">
                    <a16:creationId xmlns:a16="http://schemas.microsoft.com/office/drawing/2014/main" id="{C8B65F3F-3643-23C8-939A-CFFEDC20343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34" name="Freeform 7">
                <a:extLst>
                  <a:ext uri="{FF2B5EF4-FFF2-40B4-BE49-F238E27FC236}">
                    <a16:creationId xmlns:a16="http://schemas.microsoft.com/office/drawing/2014/main" id="{9A36BC85-9A15-8F8B-C0A9-0CFC53B9D398}"/>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27" name="Group 4">
              <a:extLst>
                <a:ext uri="{FF2B5EF4-FFF2-40B4-BE49-F238E27FC236}">
                  <a16:creationId xmlns:a16="http://schemas.microsoft.com/office/drawing/2014/main" id="{04476DB9-9A8B-9A53-594B-AA02AE22E7E2}"/>
                </a:ext>
              </a:extLst>
            </p:cNvPr>
            <p:cNvGrpSpPr>
              <a:grpSpLocks noChangeAspect="1"/>
            </p:cNvGrpSpPr>
            <p:nvPr/>
          </p:nvGrpSpPr>
          <p:grpSpPr bwMode="auto">
            <a:xfrm>
              <a:off x="2877851" y="4081836"/>
              <a:ext cx="136034" cy="136150"/>
              <a:chOff x="2653" y="972"/>
              <a:chExt cx="2372" cy="2374"/>
            </a:xfrm>
            <a:grpFill/>
          </p:grpSpPr>
          <p:sp>
            <p:nvSpPr>
              <p:cNvPr id="30" name="Freeform 5">
                <a:extLst>
                  <a:ext uri="{FF2B5EF4-FFF2-40B4-BE49-F238E27FC236}">
                    <a16:creationId xmlns:a16="http://schemas.microsoft.com/office/drawing/2014/main" id="{DC5FEC81-F12C-C503-0399-FF0ECAB731F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1" name="Freeform 6">
                <a:extLst>
                  <a:ext uri="{FF2B5EF4-FFF2-40B4-BE49-F238E27FC236}">
                    <a16:creationId xmlns:a16="http://schemas.microsoft.com/office/drawing/2014/main" id="{51B6A364-AE35-B8CB-DB38-51CB7ABA1320}"/>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2" name="Oval 7">
                <a:extLst>
                  <a:ext uri="{FF2B5EF4-FFF2-40B4-BE49-F238E27FC236}">
                    <a16:creationId xmlns:a16="http://schemas.microsoft.com/office/drawing/2014/main" id="{DC4144AE-5CAB-E0C0-F8E3-CEB18CFE6B5D}"/>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28" name="Graphic 27">
              <a:extLst>
                <a:ext uri="{FF2B5EF4-FFF2-40B4-BE49-F238E27FC236}">
                  <a16:creationId xmlns:a16="http://schemas.microsoft.com/office/drawing/2014/main" id="{F2026A78-00BA-BE50-00A6-3FD889B1F1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29" name="Graphic 28">
              <a:extLst>
                <a:ext uri="{FF2B5EF4-FFF2-40B4-BE49-F238E27FC236}">
                  <a16:creationId xmlns:a16="http://schemas.microsoft.com/office/drawing/2014/main" id="{44BB85A7-9F56-8BFD-2982-1D196CA5C6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Tree>
    <p:extLst>
      <p:ext uri="{BB962C8B-B14F-4D97-AF65-F5344CB8AC3E}">
        <p14:creationId xmlns:p14="http://schemas.microsoft.com/office/powerpoint/2010/main" val="374745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hank You Gunmetal">
    <p:bg>
      <p:bgPr>
        <a:solidFill>
          <a:schemeClr val="accent5"/>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44536C"/>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44" name="TextBox 43">
            <a:extLst>
              <a:ext uri="{FF2B5EF4-FFF2-40B4-BE49-F238E27FC236}">
                <a16:creationId xmlns:a16="http://schemas.microsoft.com/office/drawing/2014/main" id="{22F70D0A-56DD-483C-9B92-40FB17FA7A59}"/>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qualcomm.com &amp; qualcomm.com/blog</a:t>
            </a:r>
          </a:p>
        </p:txBody>
      </p:sp>
      <p:sp>
        <p:nvSpPr>
          <p:cNvPr id="27" name="TextBox 26">
            <a:extLst>
              <a:ext uri="{FF2B5EF4-FFF2-40B4-BE49-F238E27FC236}">
                <a16:creationId xmlns:a16="http://schemas.microsoft.com/office/drawing/2014/main" id="{9F624AB4-C8F8-DB43-96C6-817E21A96454}"/>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dirty="0">
                <a:ln>
                  <a:noFill/>
                </a:ln>
                <a:solidFill>
                  <a:srgbClr val="3F4D63"/>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dirty="0">
                <a:ln>
                  <a:noFill/>
                </a:ln>
                <a:solidFill>
                  <a:srgbClr val="3F4D63"/>
                </a:solidFill>
                <a:effectLst>
                  <a:innerShdw blurRad="25400" dist="12700" dir="13500000">
                    <a:prstClr val="black">
                      <a:alpha val="50000"/>
                    </a:prstClr>
                  </a:innerShdw>
                </a:effectLst>
                <a:uLnTx/>
                <a:uFillTx/>
              </a:rPr>
              <a:t>h</a:t>
            </a:r>
            <a:r>
              <a:rPr kumimoji="0" lang="en-US" sz="12000" b="0" i="0" u="none" strike="noStrike" kern="1200" cap="none" spc="-600" normalizeH="0" noProof="0" dirty="0">
                <a:ln>
                  <a:noFill/>
                </a:ln>
                <a:solidFill>
                  <a:srgbClr val="3F4D63"/>
                </a:solidFill>
                <a:effectLst>
                  <a:innerShdw blurRad="25400" dist="12700" dir="13500000">
                    <a:prstClr val="black">
                      <a:alpha val="50000"/>
                    </a:prstClr>
                  </a:innerShdw>
                </a:effectLst>
                <a:uLnTx/>
                <a:uFillTx/>
              </a:rPr>
              <a:t>a</a:t>
            </a:r>
            <a:r>
              <a:rPr kumimoji="0" lang="en-US" sz="12000" b="0" i="0" u="none" strike="noStrike" kern="1200" cap="none" spc="-450" normalizeH="0" noProof="0" dirty="0">
                <a:ln>
                  <a:noFill/>
                </a:ln>
                <a:solidFill>
                  <a:srgbClr val="3F4D63"/>
                </a:solidFill>
                <a:effectLst>
                  <a:innerShdw blurRad="25400" dist="12700" dir="13500000">
                    <a:prstClr val="black">
                      <a:alpha val="50000"/>
                    </a:prstClr>
                  </a:innerShdw>
                </a:effectLst>
                <a:uLnTx/>
                <a:uFillTx/>
              </a:rPr>
              <a:t>n</a:t>
            </a:r>
            <a:r>
              <a:rPr kumimoji="0" lang="en-US" sz="12000" b="0" i="0" u="none" strike="noStrike" kern="1200" cap="none" spc="-600" normalizeH="0" noProof="0" dirty="0">
                <a:ln>
                  <a:noFill/>
                </a:ln>
                <a:solidFill>
                  <a:srgbClr val="3F4D63"/>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dirty="0">
                <a:ln>
                  <a:noFill/>
                </a:ln>
                <a:solidFill>
                  <a:srgbClr val="3F4D63"/>
                </a:solidFill>
                <a:effectLst>
                  <a:innerShdw blurRad="25400" dist="12700" dir="13500000">
                    <a:prstClr val="black">
                      <a:alpha val="50000"/>
                    </a:prstClr>
                  </a:innerShdw>
                </a:effectLst>
                <a:uLnTx/>
                <a:uFillTx/>
              </a:rPr>
              <a:t>y</a:t>
            </a:r>
            <a:r>
              <a:rPr kumimoji="0" lang="en-US" sz="12000" b="0" i="0" u="none" strike="noStrike" kern="1200" cap="none" normalizeH="0" baseline="0" noProof="0" dirty="0">
                <a:ln>
                  <a:noFill/>
                </a:ln>
                <a:solidFill>
                  <a:srgbClr val="3F4D63"/>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dirty="0">
                <a:ln>
                  <a:noFill/>
                </a:ln>
                <a:solidFill>
                  <a:srgbClr val="3F4D63"/>
                </a:solidFill>
                <a:effectLst>
                  <a:innerShdw blurRad="25400" dist="12700" dir="13500000">
                    <a:prstClr val="black">
                      <a:alpha val="50000"/>
                    </a:prstClr>
                  </a:innerShdw>
                </a:effectLst>
                <a:uLnTx/>
                <a:uFillTx/>
              </a:rPr>
              <a:t>u</a:t>
            </a:r>
          </a:p>
        </p:txBody>
      </p:sp>
      <p:sp>
        <p:nvSpPr>
          <p:cNvPr id="17" name="TextBox 16">
            <a:extLst>
              <a:ext uri="{FF2B5EF4-FFF2-40B4-BE49-F238E27FC236}">
                <a16:creationId xmlns:a16="http://schemas.microsoft.com/office/drawing/2014/main" id="{BE5D3E93-63CE-5040-80CD-074D41AE79DD}"/>
              </a:ext>
            </a:extLst>
          </p:cNvPr>
          <p:cNvSpPr txBox="1"/>
          <p:nvPr userDrawn="1"/>
        </p:nvSpPr>
        <p:spPr>
          <a:xfrm>
            <a:off x="75296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
        <p:nvSpPr>
          <p:cNvPr id="28" name="TextBox 27">
            <a:extLst>
              <a:ext uri="{FF2B5EF4-FFF2-40B4-BE49-F238E27FC236}">
                <a16:creationId xmlns:a16="http://schemas.microsoft.com/office/drawing/2014/main" id="{724175FF-4C47-0EC0-D29A-B6372469C717}"/>
              </a:ext>
            </a:extLst>
          </p:cNvPr>
          <p:cNvSpPr txBox="1"/>
          <p:nvPr userDrawn="1"/>
        </p:nvSpPr>
        <p:spPr bwMode="gray">
          <a:xfrm>
            <a:off x="4313238" y="5149207"/>
            <a:ext cx="4101089" cy="1046440"/>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All data and information contained in or disclosed by this document is confidential</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and proprietary information of Qualcomm Technologies, Inc. and/or its affiliated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companies and all rights therein are expressly reserved. By accepting this material the</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recipient agrees that this material and the information contained therein will not be used,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copied, reproduced in whole or in part, nor its contents revealed in any manner to others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without the express written permission of Qualcomm Technologies, Inc. Nothing in these</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materials is an offer to sell any of the components 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©2018-2022 Qualcomm Technologies, Inc. and/or its affiliated companies.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All Rights Reserved.</a:t>
            </a:r>
          </a:p>
        </p:txBody>
      </p:sp>
      <p:sp>
        <p:nvSpPr>
          <p:cNvPr id="29" name="TextBox 28">
            <a:extLst>
              <a:ext uri="{FF2B5EF4-FFF2-40B4-BE49-F238E27FC236}">
                <a16:creationId xmlns:a16="http://schemas.microsoft.com/office/drawing/2014/main" id="{C0AFA2A3-A65F-766C-B1CC-72DDBF306D11}"/>
              </a:ext>
            </a:extLst>
          </p:cNvPr>
          <p:cNvSpPr txBox="1"/>
          <p:nvPr userDrawn="1"/>
        </p:nvSpPr>
        <p:spPr bwMode="gray">
          <a:xfrm>
            <a:off x="8118475" y="5149207"/>
            <a:ext cx="4073525" cy="1261884"/>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Qualcomm is a trademark or registered trademark of Qualcomm Incorporated.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Other products and brand names may be trademarks or registered trademarks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of their respective owners.</a:t>
            </a:r>
          </a:p>
          <a:p>
            <a:pPr>
              <a:lnSpc>
                <a:spcPct val="100000"/>
              </a:lnSpc>
              <a:spcBef>
                <a:spcPts val="400"/>
              </a:spcBef>
              <a:spcAft>
                <a:spcPts val="0"/>
              </a:spcAft>
              <a:defRPr/>
            </a:pPr>
            <a:r>
              <a:rPr kumimoji="0" lang="en-US" sz="700" b="0" i="0" u="none" strike="noStrike" kern="1200" cap="none" spc="0" normalizeH="0" baseline="0" noProof="0" dirty="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the Qualcomm corporate structure, as applicable. Qualcomm Incorporated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includes our licensing business, QTL, and the vast majority of our patent portfolio.</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Qualcomm Technologies, Inc., a subsidiary of Qualcomm Incorporated, operates,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along with its subsidiaries, substantially all of our engineering, research and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development functions, and substantially all of our products and services businesses,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including our QCT semiconductor business.</a:t>
            </a:r>
          </a:p>
        </p:txBody>
      </p:sp>
      <p:grpSp>
        <p:nvGrpSpPr>
          <p:cNvPr id="30" name="Group 29">
            <a:extLst>
              <a:ext uri="{FF2B5EF4-FFF2-40B4-BE49-F238E27FC236}">
                <a16:creationId xmlns:a16="http://schemas.microsoft.com/office/drawing/2014/main" id="{4C2C7FFC-0D1B-9CD5-03A8-998B92A2DA6B}"/>
              </a:ext>
            </a:extLst>
          </p:cNvPr>
          <p:cNvGrpSpPr/>
          <p:nvPr userDrawn="1"/>
        </p:nvGrpSpPr>
        <p:grpSpPr>
          <a:xfrm>
            <a:off x="1710812" y="5696712"/>
            <a:ext cx="1036171" cy="137160"/>
            <a:chOff x="2442332" y="4081331"/>
            <a:chExt cx="1036171" cy="137160"/>
          </a:xfrm>
          <a:solidFill>
            <a:schemeClr val="bg1"/>
          </a:solidFill>
        </p:grpSpPr>
        <p:sp>
          <p:nvSpPr>
            <p:cNvPr id="31" name="Freeform 12">
              <a:extLst>
                <a:ext uri="{FF2B5EF4-FFF2-40B4-BE49-F238E27FC236}">
                  <a16:creationId xmlns:a16="http://schemas.microsoft.com/office/drawing/2014/main" id="{8F179865-B5B4-EF04-24F6-8AF5475D7926}"/>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2" name="Group 5">
              <a:extLst>
                <a:ext uri="{FF2B5EF4-FFF2-40B4-BE49-F238E27FC236}">
                  <a16:creationId xmlns:a16="http://schemas.microsoft.com/office/drawing/2014/main" id="{AE9079EC-B465-5574-4564-EE68C08E41A5}"/>
                </a:ext>
              </a:extLst>
            </p:cNvPr>
            <p:cNvGrpSpPr>
              <a:grpSpLocks noChangeAspect="1"/>
            </p:cNvGrpSpPr>
            <p:nvPr/>
          </p:nvGrpSpPr>
          <p:grpSpPr bwMode="gray">
            <a:xfrm>
              <a:off x="2442332" y="4081331"/>
              <a:ext cx="138792" cy="137160"/>
              <a:chOff x="3331" y="1656"/>
              <a:chExt cx="1020" cy="1008"/>
            </a:xfrm>
            <a:grpFill/>
          </p:grpSpPr>
          <p:sp>
            <p:nvSpPr>
              <p:cNvPr id="39" name="Freeform 6">
                <a:extLst>
                  <a:ext uri="{FF2B5EF4-FFF2-40B4-BE49-F238E27FC236}">
                    <a16:creationId xmlns:a16="http://schemas.microsoft.com/office/drawing/2014/main" id="{BF0C7DCC-1282-A8D2-04FC-7AAE1D6E559A}"/>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0428D95C-6C06-D764-49A8-D7A887B2B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3" name="Group 4">
              <a:extLst>
                <a:ext uri="{FF2B5EF4-FFF2-40B4-BE49-F238E27FC236}">
                  <a16:creationId xmlns:a16="http://schemas.microsoft.com/office/drawing/2014/main" id="{6C68C859-4EC8-1507-DF29-1BC152138E18}"/>
                </a:ext>
              </a:extLst>
            </p:cNvPr>
            <p:cNvGrpSpPr>
              <a:grpSpLocks noChangeAspect="1"/>
            </p:cNvGrpSpPr>
            <p:nvPr/>
          </p:nvGrpSpPr>
          <p:grpSpPr bwMode="auto">
            <a:xfrm>
              <a:off x="2877851" y="4081836"/>
              <a:ext cx="136034" cy="136150"/>
              <a:chOff x="2653" y="972"/>
              <a:chExt cx="2372" cy="2374"/>
            </a:xfrm>
            <a:grpFill/>
          </p:grpSpPr>
          <p:sp>
            <p:nvSpPr>
              <p:cNvPr id="36" name="Freeform 5">
                <a:extLst>
                  <a:ext uri="{FF2B5EF4-FFF2-40B4-BE49-F238E27FC236}">
                    <a16:creationId xmlns:a16="http://schemas.microsoft.com/office/drawing/2014/main" id="{661E46D6-FA00-2261-EF99-579FDD224957}"/>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Freeform 6">
                <a:extLst>
                  <a:ext uri="{FF2B5EF4-FFF2-40B4-BE49-F238E27FC236}">
                    <a16:creationId xmlns:a16="http://schemas.microsoft.com/office/drawing/2014/main" id="{96CAD447-43F7-CB49-9D57-D6D554FB8761}"/>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8" name="Oval 7">
                <a:extLst>
                  <a:ext uri="{FF2B5EF4-FFF2-40B4-BE49-F238E27FC236}">
                    <a16:creationId xmlns:a16="http://schemas.microsoft.com/office/drawing/2014/main" id="{CEE36BB7-E502-D8BD-6207-587878D3DE04}"/>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4" name="Graphic 33">
              <a:extLst>
                <a:ext uri="{FF2B5EF4-FFF2-40B4-BE49-F238E27FC236}">
                  <a16:creationId xmlns:a16="http://schemas.microsoft.com/office/drawing/2014/main" id="{F46A1345-8A86-DBC5-3E68-FA0B090445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5" name="Graphic 34">
              <a:extLst>
                <a:ext uri="{FF2B5EF4-FFF2-40B4-BE49-F238E27FC236}">
                  <a16:creationId xmlns:a16="http://schemas.microsoft.com/office/drawing/2014/main" id="{6D6790E1-F869-72D0-E342-E41433348D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Tree>
    <p:extLst>
      <p:ext uri="{BB962C8B-B14F-4D97-AF65-F5344CB8AC3E}">
        <p14:creationId xmlns:p14="http://schemas.microsoft.com/office/powerpoint/2010/main" val="30679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p:bgPr>
        <a:solidFill>
          <a:schemeClr val="tx2"/>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091F35"/>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38" name="TextBox 37">
            <a:extLst>
              <a:ext uri="{FF2B5EF4-FFF2-40B4-BE49-F238E27FC236}">
                <a16:creationId xmlns:a16="http://schemas.microsoft.com/office/drawing/2014/main" id="{5A83A160-D46F-4734-801C-1A888641CFE8}"/>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mn-cs"/>
              </a:rPr>
              <a:t>qualcomm.com &amp; qualcomm.com/blog</a:t>
            </a:r>
          </a:p>
        </p:txBody>
      </p:sp>
      <p:sp>
        <p:nvSpPr>
          <p:cNvPr id="17" name="TextBox 16">
            <a:extLst>
              <a:ext uri="{FF2B5EF4-FFF2-40B4-BE49-F238E27FC236}">
                <a16:creationId xmlns:a16="http://schemas.microsoft.com/office/drawing/2014/main" id="{92404B8A-66AD-4D44-AFE4-9BECF391E4CB}"/>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dirty="0">
                <a:ln>
                  <a:noFill/>
                </a:ln>
                <a:solidFill>
                  <a:schemeClr val="accent6">
                    <a:lumMod val="5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dirty="0">
                <a:ln>
                  <a:noFill/>
                </a:ln>
                <a:solidFill>
                  <a:schemeClr val="accent6">
                    <a:lumMod val="5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dirty="0">
                <a:ln>
                  <a:noFill/>
                </a:ln>
                <a:solidFill>
                  <a:schemeClr val="accent6">
                    <a:lumMod val="5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dirty="0">
                <a:ln>
                  <a:noFill/>
                </a:ln>
                <a:solidFill>
                  <a:schemeClr val="accent6">
                    <a:lumMod val="5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dirty="0">
                <a:ln>
                  <a:noFill/>
                </a:ln>
                <a:solidFill>
                  <a:schemeClr val="accent6">
                    <a:lumMod val="5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dirty="0">
                <a:ln>
                  <a:noFill/>
                </a:ln>
                <a:solidFill>
                  <a:schemeClr val="accent6">
                    <a:lumMod val="5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dirty="0">
                <a:ln>
                  <a:noFill/>
                </a:ln>
                <a:solidFill>
                  <a:schemeClr val="accent6">
                    <a:lumMod val="5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dirty="0">
                <a:ln>
                  <a:noFill/>
                </a:ln>
                <a:solidFill>
                  <a:schemeClr val="accent6">
                    <a:lumMod val="50000"/>
                  </a:schemeClr>
                </a:solidFill>
                <a:effectLst>
                  <a:innerShdw blurRad="25400" dist="12700" dir="13500000">
                    <a:prstClr val="black">
                      <a:alpha val="50000"/>
                    </a:prstClr>
                  </a:innerShdw>
                </a:effectLst>
                <a:uLnTx/>
                <a:uFillTx/>
              </a:rPr>
              <a:t>u</a:t>
            </a:r>
          </a:p>
        </p:txBody>
      </p:sp>
      <p:sp>
        <p:nvSpPr>
          <p:cNvPr id="18" name="TextBox 17">
            <a:extLst>
              <a:ext uri="{FF2B5EF4-FFF2-40B4-BE49-F238E27FC236}">
                <a16:creationId xmlns:a16="http://schemas.microsoft.com/office/drawing/2014/main" id="{2A980C16-EC75-CB40-AB7F-F5BBCD203B3E}"/>
              </a:ext>
            </a:extLst>
          </p:cNvPr>
          <p:cNvSpPr txBox="1"/>
          <p:nvPr userDrawn="1"/>
        </p:nvSpPr>
        <p:spPr>
          <a:xfrm>
            <a:off x="75296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grpSp>
        <p:nvGrpSpPr>
          <p:cNvPr id="22" name="Group 21">
            <a:extLst>
              <a:ext uri="{FF2B5EF4-FFF2-40B4-BE49-F238E27FC236}">
                <a16:creationId xmlns:a16="http://schemas.microsoft.com/office/drawing/2014/main" id="{1358A744-C834-54E9-AA30-C951C986B342}"/>
              </a:ext>
            </a:extLst>
          </p:cNvPr>
          <p:cNvGrpSpPr/>
          <p:nvPr userDrawn="1"/>
        </p:nvGrpSpPr>
        <p:grpSpPr>
          <a:xfrm>
            <a:off x="1710812" y="5696712"/>
            <a:ext cx="1036171" cy="137160"/>
            <a:chOff x="2442332" y="4081331"/>
            <a:chExt cx="1036171" cy="137160"/>
          </a:xfrm>
          <a:solidFill>
            <a:schemeClr val="bg1"/>
          </a:solidFill>
        </p:grpSpPr>
        <p:sp>
          <p:nvSpPr>
            <p:cNvPr id="23" name="Freeform 12">
              <a:extLst>
                <a:ext uri="{FF2B5EF4-FFF2-40B4-BE49-F238E27FC236}">
                  <a16:creationId xmlns:a16="http://schemas.microsoft.com/office/drawing/2014/main" id="{C79C791E-32A0-D50B-85EB-CC1611B194FE}"/>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5" name="Group 5">
              <a:extLst>
                <a:ext uri="{FF2B5EF4-FFF2-40B4-BE49-F238E27FC236}">
                  <a16:creationId xmlns:a16="http://schemas.microsoft.com/office/drawing/2014/main" id="{0D4430FF-72B3-C0B0-6A1C-BA142B4277BB}"/>
                </a:ext>
              </a:extLst>
            </p:cNvPr>
            <p:cNvGrpSpPr>
              <a:grpSpLocks noChangeAspect="1"/>
            </p:cNvGrpSpPr>
            <p:nvPr/>
          </p:nvGrpSpPr>
          <p:grpSpPr bwMode="gray">
            <a:xfrm>
              <a:off x="2442332" y="4081331"/>
              <a:ext cx="138792" cy="137160"/>
              <a:chOff x="3331" y="1656"/>
              <a:chExt cx="1020" cy="1008"/>
            </a:xfrm>
            <a:grpFill/>
          </p:grpSpPr>
          <p:sp>
            <p:nvSpPr>
              <p:cNvPr id="44" name="Freeform 6">
                <a:extLst>
                  <a:ext uri="{FF2B5EF4-FFF2-40B4-BE49-F238E27FC236}">
                    <a16:creationId xmlns:a16="http://schemas.microsoft.com/office/drawing/2014/main" id="{DC6A2126-4B46-D02B-846A-EB935D2FEDA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1CD6DA10-A899-0BD6-9501-169D3CE96C6D}"/>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7" name="Group 4">
              <a:extLst>
                <a:ext uri="{FF2B5EF4-FFF2-40B4-BE49-F238E27FC236}">
                  <a16:creationId xmlns:a16="http://schemas.microsoft.com/office/drawing/2014/main" id="{02B235D2-9980-4D2D-5378-ADCF60E06361}"/>
                </a:ext>
              </a:extLst>
            </p:cNvPr>
            <p:cNvGrpSpPr>
              <a:grpSpLocks noChangeAspect="1"/>
            </p:cNvGrpSpPr>
            <p:nvPr/>
          </p:nvGrpSpPr>
          <p:grpSpPr bwMode="auto">
            <a:xfrm>
              <a:off x="2877851" y="4081836"/>
              <a:ext cx="136034" cy="136150"/>
              <a:chOff x="2653" y="972"/>
              <a:chExt cx="2372" cy="2374"/>
            </a:xfrm>
            <a:grpFill/>
          </p:grpSpPr>
          <p:sp>
            <p:nvSpPr>
              <p:cNvPr id="41" name="Freeform 5">
                <a:extLst>
                  <a:ext uri="{FF2B5EF4-FFF2-40B4-BE49-F238E27FC236}">
                    <a16:creationId xmlns:a16="http://schemas.microsoft.com/office/drawing/2014/main" id="{2B728F9D-9B40-E03A-53A6-80B4A9813CDF}"/>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2" name="Freeform 6">
                <a:extLst>
                  <a:ext uri="{FF2B5EF4-FFF2-40B4-BE49-F238E27FC236}">
                    <a16:creationId xmlns:a16="http://schemas.microsoft.com/office/drawing/2014/main" id="{B882109E-504A-E233-7DA7-EF5B5ADE7604}"/>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3" name="Oval 7">
                <a:extLst>
                  <a:ext uri="{FF2B5EF4-FFF2-40B4-BE49-F238E27FC236}">
                    <a16:creationId xmlns:a16="http://schemas.microsoft.com/office/drawing/2014/main" id="{9B6288A8-5CDF-23A6-BBEC-62EA8B7E0857}"/>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9" name="Graphic 38">
              <a:extLst>
                <a:ext uri="{FF2B5EF4-FFF2-40B4-BE49-F238E27FC236}">
                  <a16:creationId xmlns:a16="http://schemas.microsoft.com/office/drawing/2014/main" id="{C18DC95A-E6E7-E6E8-9AA3-A2ED22B265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40" name="Graphic 39">
              <a:extLst>
                <a:ext uri="{FF2B5EF4-FFF2-40B4-BE49-F238E27FC236}">
                  <a16:creationId xmlns:a16="http://schemas.microsoft.com/office/drawing/2014/main" id="{B60697B6-C5CD-081C-B2BD-0AD7CA429C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6" name="TextBox 45">
            <a:extLst>
              <a:ext uri="{FF2B5EF4-FFF2-40B4-BE49-F238E27FC236}">
                <a16:creationId xmlns:a16="http://schemas.microsoft.com/office/drawing/2014/main" id="{744BC0EA-4693-AA8C-378F-81E7B0BE23DE}"/>
              </a:ext>
            </a:extLst>
          </p:cNvPr>
          <p:cNvSpPr txBox="1"/>
          <p:nvPr userDrawn="1"/>
        </p:nvSpPr>
        <p:spPr bwMode="gray">
          <a:xfrm>
            <a:off x="4313238" y="5149207"/>
            <a:ext cx="4101089" cy="1046440"/>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All data and information contained in or disclosed by this document is confidential</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and proprietary information of Qualcomm Technologies, Inc. and/or its affiliated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companies and all rights therein are expressly reserved. By accepting this material the</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recipient agrees that this material and the information contained therein will not be used,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copied, reproduced in whole or in part, nor its contents revealed in any manner to others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without the express written permission of Qualcomm Technologies, Inc. Nothing in these</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materials is an offer to sell any of the components 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©2018-2022 Qualcomm Technologies, Inc. and/or its affiliated companies.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All Rights Reserved.</a:t>
            </a:r>
          </a:p>
        </p:txBody>
      </p:sp>
      <p:sp>
        <p:nvSpPr>
          <p:cNvPr id="47" name="TextBox 46">
            <a:extLst>
              <a:ext uri="{FF2B5EF4-FFF2-40B4-BE49-F238E27FC236}">
                <a16:creationId xmlns:a16="http://schemas.microsoft.com/office/drawing/2014/main" id="{5646B856-483C-1B34-B426-2FC7C9A12E1C}"/>
              </a:ext>
            </a:extLst>
          </p:cNvPr>
          <p:cNvSpPr txBox="1"/>
          <p:nvPr userDrawn="1"/>
        </p:nvSpPr>
        <p:spPr bwMode="gray">
          <a:xfrm>
            <a:off x="8118475" y="5149207"/>
            <a:ext cx="4073525" cy="1261884"/>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n-lt"/>
                <a:ea typeface="+mn-ea"/>
                <a:cs typeface="+mn-cs"/>
              </a:rPr>
              <a:t>Qualcomm is a trademark or registered trademark of Qualcomm Incorporated.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Other products and brand names may be trademarks or registered trademarks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of their respective owners.</a:t>
            </a:r>
          </a:p>
          <a:p>
            <a:pPr>
              <a:lnSpc>
                <a:spcPct val="100000"/>
              </a:lnSpc>
              <a:spcBef>
                <a:spcPts val="400"/>
              </a:spcBef>
              <a:spcAft>
                <a:spcPts val="0"/>
              </a:spcAft>
              <a:defRPr/>
            </a:pPr>
            <a:r>
              <a:rPr kumimoji="0" lang="en-US" sz="700" b="0" i="0" u="none" strike="noStrike" kern="1200" cap="none" spc="0" normalizeH="0" baseline="0" noProof="0" dirty="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the Qualcomm corporate structure, as applicable. Qualcomm Incorporated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includes our licensing business, QTL, and the vast majority of our patent portfolio.</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Qualcomm Technologies, Inc., a subsidiary of Qualcomm Incorporated, operates,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along with its subsidiaries, substantially all of our engineering, research and</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development functions, and substantially all of our products and services businesses,</a:t>
            </a:r>
            <a:br>
              <a:rPr kumimoji="0" lang="en-US" sz="700" b="0" i="0" u="none" strike="noStrike" kern="1200" cap="none" spc="0" normalizeH="0" baseline="0" noProof="0" dirty="0">
                <a:ln>
                  <a:noFill/>
                </a:ln>
                <a:solidFill>
                  <a:schemeClr val="bg1"/>
                </a:solidFill>
                <a:effectLst/>
                <a:uLnTx/>
                <a:uFillTx/>
                <a:latin typeface="+mn-lt"/>
                <a:ea typeface="+mn-ea"/>
                <a:cs typeface="+mn-cs"/>
              </a:rPr>
            </a:br>
            <a:r>
              <a:rPr kumimoji="0" lang="en-US" sz="700" b="0" i="0" u="none" strike="noStrike" kern="1200" cap="none" spc="0" normalizeH="0" baseline="0" noProof="0" dirty="0">
                <a:ln>
                  <a:noFill/>
                </a:ln>
                <a:solidFill>
                  <a:schemeClr val="bg1"/>
                </a:solidFill>
                <a:effectLst/>
                <a:uLnTx/>
                <a:uFillTx/>
                <a:latin typeface="+mn-lt"/>
                <a:ea typeface="+mn-ea"/>
                <a:cs typeface="+mn-cs"/>
              </a:rPr>
              <a:t>including our QCT semiconductor business.</a:t>
            </a:r>
          </a:p>
        </p:txBody>
      </p:sp>
    </p:spTree>
    <p:extLst>
      <p:ext uri="{BB962C8B-B14F-4D97-AF65-F5344CB8AC3E}">
        <p14:creationId xmlns:p14="http://schemas.microsoft.com/office/powerpoint/2010/main" val="294461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SD Title Photo">
    <p:bg>
      <p:bgPr>
        <a:solidFill>
          <a:schemeClr val="tx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C8744E5A-C06A-4B60-BDC7-1D821CA9F5B0}"/>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19" name="Text Placeholder 48">
            <a:extLst>
              <a:ext uri="{FF2B5EF4-FFF2-40B4-BE49-F238E27FC236}">
                <a16:creationId xmlns:a16="http://schemas.microsoft.com/office/drawing/2014/main" id="{7FFBC827-F060-4124-9E77-70A3670A8E66}"/>
              </a:ext>
            </a:extLst>
          </p:cNvPr>
          <p:cNvSpPr>
            <a:spLocks noGrp="1"/>
          </p:cNvSpPr>
          <p:nvPr>
            <p:ph type="body" sz="quarter" idx="14" hasCustomPrompt="1"/>
          </p:nvPr>
        </p:nvSpPr>
        <p:spPr bwMode="gray">
          <a:xfrm>
            <a:off x="479626" y="5520818"/>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@snapdragon</a:t>
            </a:r>
          </a:p>
        </p:txBody>
      </p:sp>
      <p:sp>
        <p:nvSpPr>
          <p:cNvPr id="10" name="Footer Placeholder 2">
            <a:extLst>
              <a:ext uri="{FF2B5EF4-FFF2-40B4-BE49-F238E27FC236}">
                <a16:creationId xmlns:a16="http://schemas.microsoft.com/office/drawing/2014/main" id="{11394C91-0ECD-4A2E-A5C6-77B0EFFDD1F0}"/>
              </a:ext>
            </a:extLst>
          </p:cNvPr>
          <p:cNvSpPr>
            <a:spLocks noGrp="1"/>
          </p:cNvSpPr>
          <p:nvPr>
            <p:ph type="ftr" sz="quarter" idx="3"/>
          </p:nvPr>
        </p:nvSpPr>
        <p:spPr>
          <a:xfrm>
            <a:off x="495299" y="6532895"/>
            <a:ext cx="5943600"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pPr>
              <a:defRPr/>
            </a:pPr>
            <a:r>
              <a:rPr lang="en-US" dirty="0"/>
              <a:t>Snapdragon is a product of Qualcomm Technologies, Inc. and/or its subsidiaries.</a:t>
            </a:r>
          </a:p>
        </p:txBody>
      </p:sp>
      <p:sp>
        <p:nvSpPr>
          <p:cNvPr id="14" name="TextBox 13">
            <a:extLst>
              <a:ext uri="{FF2B5EF4-FFF2-40B4-BE49-F238E27FC236}">
                <a16:creationId xmlns:a16="http://schemas.microsoft.com/office/drawing/2014/main" id="{00A0D3CC-ABF9-394D-9BFB-0D9BEE41E3C3}"/>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40000"/>
                    <a:lumOff val="60000"/>
                  </a:schemeClr>
                </a:solidFill>
              </a:rPr>
              <a:t>Confidential – Qualcomm Technologies, Inc. and/or its affiliated companies – May Contain Trade Secrets</a:t>
            </a:r>
          </a:p>
        </p:txBody>
      </p:sp>
      <p:sp>
        <p:nvSpPr>
          <p:cNvPr id="12" name="Text Placeholder 7">
            <a:extLst>
              <a:ext uri="{FF2B5EF4-FFF2-40B4-BE49-F238E27FC236}">
                <a16:creationId xmlns:a16="http://schemas.microsoft.com/office/drawing/2014/main" id="{22B4B7F2-9257-E9BC-4E85-37019D2FECDF}"/>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15" name="Title 2">
            <a:extLst>
              <a:ext uri="{FF2B5EF4-FFF2-40B4-BE49-F238E27FC236}">
                <a16:creationId xmlns:a16="http://schemas.microsoft.com/office/drawing/2014/main" id="{78FF28B7-017F-B3EE-EB3A-CD76353626BC}"/>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endParaRPr lang="en-US" dirty="0"/>
          </a:p>
        </p:txBody>
      </p:sp>
      <p:pic>
        <p:nvPicPr>
          <p:cNvPr id="18" name="Picture 17">
            <a:extLst>
              <a:ext uri="{FF2B5EF4-FFF2-40B4-BE49-F238E27FC236}">
                <a16:creationId xmlns:a16="http://schemas.microsoft.com/office/drawing/2014/main" id="{17979B82-C39F-98CA-AA4A-EE4EA62DC2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632" y="484632"/>
            <a:ext cx="1938687" cy="369966"/>
          </a:xfrm>
          <a:prstGeom prst="rect">
            <a:avLst/>
          </a:prstGeom>
        </p:spPr>
      </p:pic>
      <p:sp>
        <p:nvSpPr>
          <p:cNvPr id="23" name="Text Placeholder 5">
            <a:extLst>
              <a:ext uri="{FF2B5EF4-FFF2-40B4-BE49-F238E27FC236}">
                <a16:creationId xmlns:a16="http://schemas.microsoft.com/office/drawing/2014/main" id="{63C8CC7D-D393-2065-7AF4-980CFE94B2F5}"/>
              </a:ext>
            </a:extLst>
          </p:cNvPr>
          <p:cNvSpPr>
            <a:spLocks noGrp="1"/>
          </p:cNvSpPr>
          <p:nvPr>
            <p:ph type="body" sz="quarter" idx="13" hasCustomPrompt="1"/>
          </p:nvPr>
        </p:nvSpPr>
        <p:spPr bwMode="gray">
          <a:xfrm>
            <a:off x="8829675" y="594360"/>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24" name="Text Placeholder 7">
            <a:extLst>
              <a:ext uri="{FF2B5EF4-FFF2-40B4-BE49-F238E27FC236}">
                <a16:creationId xmlns:a16="http://schemas.microsoft.com/office/drawing/2014/main" id="{7199A3E9-BF97-138B-93A2-95BE682304EB}"/>
              </a:ext>
            </a:extLst>
          </p:cNvPr>
          <p:cNvSpPr>
            <a:spLocks noGrp="1"/>
          </p:cNvSpPr>
          <p:nvPr>
            <p:ph type="body" sz="quarter" idx="12" hasCustomPrompt="1"/>
          </p:nvPr>
        </p:nvSpPr>
        <p:spPr bwMode="gray">
          <a:xfrm>
            <a:off x="3343276" y="594360"/>
            <a:ext cx="4528194"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Tree>
    <p:extLst>
      <p:ext uri="{BB962C8B-B14F-4D97-AF65-F5344CB8AC3E}">
        <p14:creationId xmlns:p14="http://schemas.microsoft.com/office/powerpoint/2010/main" val="258451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D Title Re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3B2BBF7-2804-471D-B156-C43D3BE2AE94}"/>
              </a:ext>
            </a:extLst>
          </p:cNvPr>
          <p:cNvGrpSpPr/>
          <p:nvPr userDrawn="1"/>
        </p:nvGrpSpPr>
        <p:grpSpPr>
          <a:xfrm>
            <a:off x="6553200" y="-2853800"/>
            <a:ext cx="12192000" cy="12223054"/>
            <a:chOff x="2118610" y="-558521"/>
            <a:chExt cx="7954780" cy="7975042"/>
          </a:xfrm>
        </p:grpSpPr>
        <p:sp>
          <p:nvSpPr>
            <p:cNvPr id="9" name="Freeform 21">
              <a:extLst>
                <a:ext uri="{FF2B5EF4-FFF2-40B4-BE49-F238E27FC236}">
                  <a16:creationId xmlns:a16="http://schemas.microsoft.com/office/drawing/2014/main" id="{47560505-2EFD-4F5F-8152-2936FDB34462}"/>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CD111E"/>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10" name="Freeform 22">
              <a:extLst>
                <a:ext uri="{FF2B5EF4-FFF2-40B4-BE49-F238E27FC236}">
                  <a16:creationId xmlns:a16="http://schemas.microsoft.com/office/drawing/2014/main" id="{DCA622B7-C125-476C-9874-54D3CC640EBB}"/>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D81220"/>
            </a:solidFill>
            <a:ln>
              <a:noFill/>
            </a:ln>
            <a:effectLst>
              <a:outerShdw blurRad="304800" dist="304800" dir="8100000" algn="tr" rotWithShape="0">
                <a:srgbClr val="1F0306">
                  <a:alpha val="34902"/>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1" name="Freeform 23">
              <a:extLst>
                <a:ext uri="{FF2B5EF4-FFF2-40B4-BE49-F238E27FC236}">
                  <a16:creationId xmlns:a16="http://schemas.microsoft.com/office/drawing/2014/main" id="{291979CC-F981-4686-9D45-BB9AE15D97B3}"/>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bg2"/>
            </a:solidFill>
            <a:ln>
              <a:noFill/>
            </a:ln>
            <a:effectLst>
              <a:outerShdw blurRad="304800" dist="304800" dir="8100000" algn="tr" rotWithShape="0">
                <a:srgbClr val="160204">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5" name="Freeform 23">
              <a:extLst>
                <a:ext uri="{FF2B5EF4-FFF2-40B4-BE49-F238E27FC236}">
                  <a16:creationId xmlns:a16="http://schemas.microsoft.com/office/drawing/2014/main" id="{FABF63AC-C929-40F9-9844-0A21AE3749EE}"/>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bg2"/>
            </a:solidFill>
            <a:ln>
              <a:noFill/>
            </a:ln>
            <a:effectLst>
              <a:innerShdw blurRad="304800" dist="304800">
                <a:srgbClr val="180204">
                  <a:alpha val="40000"/>
                </a:srgb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22" name="Text Placeholder 48">
            <a:extLst>
              <a:ext uri="{FF2B5EF4-FFF2-40B4-BE49-F238E27FC236}">
                <a16:creationId xmlns:a16="http://schemas.microsoft.com/office/drawing/2014/main" id="{92647A1B-6237-4C19-BE76-B28E84D67F5D}"/>
              </a:ext>
            </a:extLst>
          </p:cNvPr>
          <p:cNvSpPr>
            <a:spLocks noGrp="1"/>
          </p:cNvSpPr>
          <p:nvPr>
            <p:ph type="body" sz="quarter" idx="14" hasCustomPrompt="1"/>
          </p:nvPr>
        </p:nvSpPr>
        <p:spPr bwMode="gray">
          <a:xfrm>
            <a:off x="479626" y="5520818"/>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@snapdragon</a:t>
            </a:r>
          </a:p>
        </p:txBody>
      </p:sp>
      <p:sp>
        <p:nvSpPr>
          <p:cNvPr id="17" name="Footer Placeholder 2">
            <a:extLst>
              <a:ext uri="{FF2B5EF4-FFF2-40B4-BE49-F238E27FC236}">
                <a16:creationId xmlns:a16="http://schemas.microsoft.com/office/drawing/2014/main" id="{6988F201-2BAB-47D5-B487-071113E79661}"/>
              </a:ext>
            </a:extLst>
          </p:cNvPr>
          <p:cNvSpPr>
            <a:spLocks noGrp="1"/>
          </p:cNvSpPr>
          <p:nvPr>
            <p:ph type="ftr" sz="quarter" idx="3"/>
          </p:nvPr>
        </p:nvSpPr>
        <p:spPr>
          <a:xfrm>
            <a:off x="495299" y="6532895"/>
            <a:ext cx="5943600" cy="118174"/>
          </a:xfrm>
          <a:prstGeom prst="rect">
            <a:avLst/>
          </a:prstGeom>
        </p:spPr>
        <p:txBody>
          <a:bodyPr vert="horz" wrap="square" lIns="0" tIns="0" rIns="0" bIns="0" rtlCol="0" anchor="b">
            <a:spAutoFit/>
          </a:bodyPr>
          <a:lstStyle>
            <a:lvl1pPr marL="0" marR="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lang="en-US" sz="800" kern="1200" baseline="0">
                <a:solidFill>
                  <a:schemeClr val="bg1"/>
                </a:solidFill>
                <a:latin typeface="+mn-lt"/>
                <a:ea typeface="+mn-ea"/>
                <a:cs typeface="+mn-cs"/>
              </a:defRPr>
            </a:lvl1pPr>
          </a:lstStyle>
          <a:p>
            <a:pPr>
              <a:defRPr/>
            </a:pPr>
            <a:r>
              <a:rPr lang="en-US" dirty="0"/>
              <a:t>Snapdragon is a product of Qualcomm Technologies, Inc. and/or its subsidiaries.</a:t>
            </a:r>
          </a:p>
        </p:txBody>
      </p:sp>
      <p:sp>
        <p:nvSpPr>
          <p:cNvPr id="20" name="TextBox 19">
            <a:extLst>
              <a:ext uri="{FF2B5EF4-FFF2-40B4-BE49-F238E27FC236}">
                <a16:creationId xmlns:a16="http://schemas.microsoft.com/office/drawing/2014/main" id="{6A843309-E0A1-5247-9312-CC4E16618A4B}"/>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bg1"/>
                </a:solidFill>
              </a:rPr>
              <a:t>Confidential – Qualcomm Technologies, Inc. and/or its affiliated companies – May Contain Trade Secrets</a:t>
            </a:r>
          </a:p>
        </p:txBody>
      </p:sp>
      <p:sp>
        <p:nvSpPr>
          <p:cNvPr id="16" name="Text Placeholder 7">
            <a:extLst>
              <a:ext uri="{FF2B5EF4-FFF2-40B4-BE49-F238E27FC236}">
                <a16:creationId xmlns:a16="http://schemas.microsoft.com/office/drawing/2014/main" id="{30E485AF-557B-29F2-ADB1-D899FE0EDB5F}"/>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 Employing entity</a:t>
            </a:r>
          </a:p>
          <a:p>
            <a:pPr lvl="1"/>
            <a:endParaRPr lang="en-US" dirty="0"/>
          </a:p>
        </p:txBody>
      </p:sp>
      <p:sp>
        <p:nvSpPr>
          <p:cNvPr id="23" name="Title 2">
            <a:extLst>
              <a:ext uri="{FF2B5EF4-FFF2-40B4-BE49-F238E27FC236}">
                <a16:creationId xmlns:a16="http://schemas.microsoft.com/office/drawing/2014/main" id="{D97AA817-7754-311C-CCE1-0724407542E7}"/>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endParaRPr lang="en-US" dirty="0"/>
          </a:p>
        </p:txBody>
      </p:sp>
      <p:pic>
        <p:nvPicPr>
          <p:cNvPr id="24" name="Picture 23">
            <a:extLst>
              <a:ext uri="{FF2B5EF4-FFF2-40B4-BE49-F238E27FC236}">
                <a16:creationId xmlns:a16="http://schemas.microsoft.com/office/drawing/2014/main" id="{3F5F6F96-5CC0-BE5B-65FE-75C6F87E57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632" y="484632"/>
            <a:ext cx="1938687" cy="369966"/>
          </a:xfrm>
          <a:prstGeom prst="rect">
            <a:avLst/>
          </a:prstGeom>
        </p:spPr>
      </p:pic>
      <p:sp>
        <p:nvSpPr>
          <p:cNvPr id="26" name="Text Placeholder 5">
            <a:extLst>
              <a:ext uri="{FF2B5EF4-FFF2-40B4-BE49-F238E27FC236}">
                <a16:creationId xmlns:a16="http://schemas.microsoft.com/office/drawing/2014/main" id="{F90869F0-7594-737E-73B6-F9EDF99972D5}"/>
              </a:ext>
            </a:extLst>
          </p:cNvPr>
          <p:cNvSpPr>
            <a:spLocks noGrp="1"/>
          </p:cNvSpPr>
          <p:nvPr>
            <p:ph type="body" sz="quarter" idx="13" hasCustomPrompt="1"/>
          </p:nvPr>
        </p:nvSpPr>
        <p:spPr bwMode="gray">
          <a:xfrm>
            <a:off x="8829675" y="594360"/>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27" name="Text Placeholder 7">
            <a:extLst>
              <a:ext uri="{FF2B5EF4-FFF2-40B4-BE49-F238E27FC236}">
                <a16:creationId xmlns:a16="http://schemas.microsoft.com/office/drawing/2014/main" id="{F3CEFD0B-12F7-A937-291D-4972CE50177F}"/>
              </a:ext>
            </a:extLst>
          </p:cNvPr>
          <p:cNvSpPr>
            <a:spLocks noGrp="1"/>
          </p:cNvSpPr>
          <p:nvPr>
            <p:ph type="body" sz="quarter" idx="12" hasCustomPrompt="1"/>
          </p:nvPr>
        </p:nvSpPr>
        <p:spPr bwMode="gray">
          <a:xfrm>
            <a:off x="3343276" y="594360"/>
            <a:ext cx="4528194"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Tree>
    <p:extLst>
      <p:ext uri="{BB962C8B-B14F-4D97-AF65-F5344CB8AC3E}">
        <p14:creationId xmlns:p14="http://schemas.microsoft.com/office/powerpoint/2010/main" val="266422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181" Type="http://schemas.openxmlformats.org/officeDocument/2006/relationships/slideLayout" Target="../slideLayouts/slideLayout181.xml"/><Relationship Id="rId216" Type="http://schemas.openxmlformats.org/officeDocument/2006/relationships/slideLayout" Target="../slideLayouts/slideLayout216.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71" Type="http://schemas.openxmlformats.org/officeDocument/2006/relationships/slideLayout" Target="../slideLayouts/slideLayout171.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5" Type="http://schemas.openxmlformats.org/officeDocument/2006/relationships/slideLayout" Target="../slideLayouts/slideLayout75.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61" Type="http://schemas.openxmlformats.org/officeDocument/2006/relationships/slideLayout" Target="../slideLayouts/slideLayout161.xml"/><Relationship Id="rId182" Type="http://schemas.openxmlformats.org/officeDocument/2006/relationships/slideLayout" Target="../slideLayouts/slideLayout182.xml"/><Relationship Id="rId217" Type="http://schemas.openxmlformats.org/officeDocument/2006/relationships/slideLayout" Target="../slideLayouts/slideLayout217.xml"/><Relationship Id="rId6" Type="http://schemas.openxmlformats.org/officeDocument/2006/relationships/slideLayout" Target="../slideLayouts/slideLayout6.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5" Type="http://schemas.openxmlformats.org/officeDocument/2006/relationships/slideLayout" Target="../slideLayouts/slideLayout65.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51" Type="http://schemas.openxmlformats.org/officeDocument/2006/relationships/slideLayout" Target="../slideLayouts/slideLayout151.xml"/><Relationship Id="rId172" Type="http://schemas.openxmlformats.org/officeDocument/2006/relationships/slideLayout" Target="../slideLayouts/slideLayout172.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18" Type="http://schemas.openxmlformats.org/officeDocument/2006/relationships/slideLayout" Target="../slideLayouts/slideLayout218.xml"/><Relationship Id="rId24" Type="http://schemas.openxmlformats.org/officeDocument/2006/relationships/slideLayout" Target="../slideLayouts/slideLayout24.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31" Type="http://schemas.openxmlformats.org/officeDocument/2006/relationships/slideLayout" Target="../slideLayouts/slideLayout131.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14" Type="http://schemas.openxmlformats.org/officeDocument/2006/relationships/slideLayout" Target="../slideLayouts/slideLayout14.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189" Type="http://schemas.openxmlformats.org/officeDocument/2006/relationships/slideLayout" Target="../slideLayouts/slideLayout189.xml"/><Relationship Id="rId219" Type="http://schemas.openxmlformats.org/officeDocument/2006/relationships/slideLayout" Target="../slideLayouts/slideLayout219.xml"/><Relationship Id="rId3" Type="http://schemas.openxmlformats.org/officeDocument/2006/relationships/slideLayout" Target="../slideLayouts/slideLayout3.xml"/><Relationship Id="rId214" Type="http://schemas.openxmlformats.org/officeDocument/2006/relationships/slideLayout" Target="../slideLayouts/slideLayout214.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79" Type="http://schemas.openxmlformats.org/officeDocument/2006/relationships/slideLayout" Target="../slideLayouts/slideLayout179.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20" Type="http://schemas.openxmlformats.org/officeDocument/2006/relationships/slideLayout" Target="../slideLayouts/slideLayout220.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slideLayout" Target="../slideLayouts/slideLayout169.xml"/><Relationship Id="rId185" Type="http://schemas.openxmlformats.org/officeDocument/2006/relationships/slideLayout" Target="../slideLayouts/slideLayout185.xml"/><Relationship Id="rId4" Type="http://schemas.openxmlformats.org/officeDocument/2006/relationships/slideLayout" Target="../slideLayouts/slideLayout4.xml"/><Relationship Id="rId9" Type="http://schemas.openxmlformats.org/officeDocument/2006/relationships/slideLayout" Target="../slideLayouts/slideLayout9.xml"/><Relationship Id="rId180" Type="http://schemas.openxmlformats.org/officeDocument/2006/relationships/slideLayout" Target="../slideLayouts/slideLayout180.xml"/><Relationship Id="rId210" Type="http://schemas.openxmlformats.org/officeDocument/2006/relationships/slideLayout" Target="../slideLayouts/slideLayout210.xml"/><Relationship Id="rId215" Type="http://schemas.openxmlformats.org/officeDocument/2006/relationships/slideLayout" Target="../slideLayouts/slideLayout215.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221" Type="http://schemas.openxmlformats.org/officeDocument/2006/relationships/theme" Target="../theme/theme1.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211" Type="http://schemas.openxmlformats.org/officeDocument/2006/relationships/slideLayout" Target="../slideLayouts/slideLayout211.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201" Type="http://schemas.openxmlformats.org/officeDocument/2006/relationships/slideLayout" Target="../slideLayouts/slideLayout201.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212" Type="http://schemas.openxmlformats.org/officeDocument/2006/relationships/slideLayout" Target="../slideLayouts/slideLayout212.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202" Type="http://schemas.openxmlformats.org/officeDocument/2006/relationships/slideLayout" Target="../slideLayouts/slideLayout202.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2" Type="http://schemas.openxmlformats.org/officeDocument/2006/relationships/slideLayout" Target="../slideLayouts/slideLayout2.xml"/><Relationship Id="rId29" Type="http://schemas.openxmlformats.org/officeDocument/2006/relationships/slideLayout" Target="../slideLayouts/slideLayout29.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19" Type="http://schemas.openxmlformats.org/officeDocument/2006/relationships/slideLayout" Target="../slideLayouts/slideLayout19.xml"/><Relationship Id="rId30" Type="http://schemas.openxmlformats.org/officeDocument/2006/relationships/slideLayout" Target="../slideLayouts/slideLayout3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18" Type="http://schemas.openxmlformats.org/officeDocument/2006/relationships/image" Target="../media/image23.pn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17" Type="http://schemas.openxmlformats.org/officeDocument/2006/relationships/theme" Target="../theme/theme2.xml"/><Relationship Id="rId2" Type="http://schemas.openxmlformats.org/officeDocument/2006/relationships/slideLayout" Target="../slideLayouts/slideLayout222.xml"/><Relationship Id="rId16" Type="http://schemas.openxmlformats.org/officeDocument/2006/relationships/slideLayout" Target="../slideLayouts/slideLayout236.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slideLayout" Target="../slideLayouts/slideLayout23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slideLayout" Target="../slideLayouts/slideLayout23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49.xml"/><Relationship Id="rId18" Type="http://schemas.openxmlformats.org/officeDocument/2006/relationships/slideLayout" Target="../slideLayouts/slideLayout254.xml"/><Relationship Id="rId26" Type="http://schemas.openxmlformats.org/officeDocument/2006/relationships/slideLayout" Target="../slideLayouts/slideLayout262.xml"/><Relationship Id="rId39" Type="http://schemas.openxmlformats.org/officeDocument/2006/relationships/slideLayout" Target="../slideLayouts/slideLayout275.xml"/><Relationship Id="rId21" Type="http://schemas.openxmlformats.org/officeDocument/2006/relationships/slideLayout" Target="../slideLayouts/slideLayout257.xml"/><Relationship Id="rId34" Type="http://schemas.openxmlformats.org/officeDocument/2006/relationships/slideLayout" Target="../slideLayouts/slideLayout270.xml"/><Relationship Id="rId42" Type="http://schemas.openxmlformats.org/officeDocument/2006/relationships/slideLayout" Target="../slideLayouts/slideLayout278.xml"/><Relationship Id="rId47" Type="http://schemas.openxmlformats.org/officeDocument/2006/relationships/slideLayout" Target="../slideLayouts/slideLayout283.xml"/><Relationship Id="rId50" Type="http://schemas.openxmlformats.org/officeDocument/2006/relationships/slideLayout" Target="../slideLayouts/slideLayout286.xml"/><Relationship Id="rId55" Type="http://schemas.openxmlformats.org/officeDocument/2006/relationships/slideLayout" Target="../slideLayouts/slideLayout291.xml"/><Relationship Id="rId7" Type="http://schemas.openxmlformats.org/officeDocument/2006/relationships/slideLayout" Target="../slideLayouts/slideLayout243.xml"/><Relationship Id="rId2" Type="http://schemas.openxmlformats.org/officeDocument/2006/relationships/slideLayout" Target="../slideLayouts/slideLayout238.xml"/><Relationship Id="rId16" Type="http://schemas.openxmlformats.org/officeDocument/2006/relationships/slideLayout" Target="../slideLayouts/slideLayout252.xml"/><Relationship Id="rId29" Type="http://schemas.openxmlformats.org/officeDocument/2006/relationships/slideLayout" Target="../slideLayouts/slideLayout265.xml"/><Relationship Id="rId11" Type="http://schemas.openxmlformats.org/officeDocument/2006/relationships/slideLayout" Target="../slideLayouts/slideLayout247.xml"/><Relationship Id="rId24" Type="http://schemas.openxmlformats.org/officeDocument/2006/relationships/slideLayout" Target="../slideLayouts/slideLayout260.xml"/><Relationship Id="rId32" Type="http://schemas.openxmlformats.org/officeDocument/2006/relationships/slideLayout" Target="../slideLayouts/slideLayout268.xml"/><Relationship Id="rId37" Type="http://schemas.openxmlformats.org/officeDocument/2006/relationships/slideLayout" Target="../slideLayouts/slideLayout273.xml"/><Relationship Id="rId40" Type="http://schemas.openxmlformats.org/officeDocument/2006/relationships/slideLayout" Target="../slideLayouts/slideLayout276.xml"/><Relationship Id="rId45" Type="http://schemas.openxmlformats.org/officeDocument/2006/relationships/slideLayout" Target="../slideLayouts/slideLayout281.xml"/><Relationship Id="rId53" Type="http://schemas.openxmlformats.org/officeDocument/2006/relationships/slideLayout" Target="../slideLayouts/slideLayout289.xml"/><Relationship Id="rId58" Type="http://schemas.openxmlformats.org/officeDocument/2006/relationships/slideLayout" Target="../slideLayouts/slideLayout294.xml"/><Relationship Id="rId5" Type="http://schemas.openxmlformats.org/officeDocument/2006/relationships/slideLayout" Target="../slideLayouts/slideLayout241.xml"/><Relationship Id="rId61" Type="http://schemas.openxmlformats.org/officeDocument/2006/relationships/theme" Target="../theme/theme3.xml"/><Relationship Id="rId19" Type="http://schemas.openxmlformats.org/officeDocument/2006/relationships/slideLayout" Target="../slideLayouts/slideLayout255.xml"/><Relationship Id="rId14" Type="http://schemas.openxmlformats.org/officeDocument/2006/relationships/slideLayout" Target="../slideLayouts/slideLayout250.xml"/><Relationship Id="rId22" Type="http://schemas.openxmlformats.org/officeDocument/2006/relationships/slideLayout" Target="../slideLayouts/slideLayout258.xml"/><Relationship Id="rId27" Type="http://schemas.openxmlformats.org/officeDocument/2006/relationships/slideLayout" Target="../slideLayouts/slideLayout263.xml"/><Relationship Id="rId30" Type="http://schemas.openxmlformats.org/officeDocument/2006/relationships/slideLayout" Target="../slideLayouts/slideLayout266.xml"/><Relationship Id="rId35" Type="http://schemas.openxmlformats.org/officeDocument/2006/relationships/slideLayout" Target="../slideLayouts/slideLayout271.xml"/><Relationship Id="rId43" Type="http://schemas.openxmlformats.org/officeDocument/2006/relationships/slideLayout" Target="../slideLayouts/slideLayout279.xml"/><Relationship Id="rId48" Type="http://schemas.openxmlformats.org/officeDocument/2006/relationships/slideLayout" Target="../slideLayouts/slideLayout284.xml"/><Relationship Id="rId56" Type="http://schemas.openxmlformats.org/officeDocument/2006/relationships/slideLayout" Target="../slideLayouts/slideLayout292.xml"/><Relationship Id="rId8" Type="http://schemas.openxmlformats.org/officeDocument/2006/relationships/slideLayout" Target="../slideLayouts/slideLayout244.xml"/><Relationship Id="rId51" Type="http://schemas.openxmlformats.org/officeDocument/2006/relationships/slideLayout" Target="../slideLayouts/slideLayout287.xml"/><Relationship Id="rId3" Type="http://schemas.openxmlformats.org/officeDocument/2006/relationships/slideLayout" Target="../slideLayouts/slideLayout239.xml"/><Relationship Id="rId12" Type="http://schemas.openxmlformats.org/officeDocument/2006/relationships/slideLayout" Target="../slideLayouts/slideLayout248.xml"/><Relationship Id="rId17" Type="http://schemas.openxmlformats.org/officeDocument/2006/relationships/slideLayout" Target="../slideLayouts/slideLayout253.xml"/><Relationship Id="rId25" Type="http://schemas.openxmlformats.org/officeDocument/2006/relationships/slideLayout" Target="../slideLayouts/slideLayout261.xml"/><Relationship Id="rId33" Type="http://schemas.openxmlformats.org/officeDocument/2006/relationships/slideLayout" Target="../slideLayouts/slideLayout269.xml"/><Relationship Id="rId38" Type="http://schemas.openxmlformats.org/officeDocument/2006/relationships/slideLayout" Target="../slideLayouts/slideLayout274.xml"/><Relationship Id="rId46" Type="http://schemas.openxmlformats.org/officeDocument/2006/relationships/slideLayout" Target="../slideLayouts/slideLayout282.xml"/><Relationship Id="rId59" Type="http://schemas.openxmlformats.org/officeDocument/2006/relationships/slideLayout" Target="../slideLayouts/slideLayout295.xml"/><Relationship Id="rId20" Type="http://schemas.openxmlformats.org/officeDocument/2006/relationships/slideLayout" Target="../slideLayouts/slideLayout256.xml"/><Relationship Id="rId41" Type="http://schemas.openxmlformats.org/officeDocument/2006/relationships/slideLayout" Target="../slideLayouts/slideLayout277.xml"/><Relationship Id="rId54" Type="http://schemas.openxmlformats.org/officeDocument/2006/relationships/slideLayout" Target="../slideLayouts/slideLayout290.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5" Type="http://schemas.openxmlformats.org/officeDocument/2006/relationships/slideLayout" Target="../slideLayouts/slideLayout251.xml"/><Relationship Id="rId23" Type="http://schemas.openxmlformats.org/officeDocument/2006/relationships/slideLayout" Target="../slideLayouts/slideLayout259.xml"/><Relationship Id="rId28" Type="http://schemas.openxmlformats.org/officeDocument/2006/relationships/slideLayout" Target="../slideLayouts/slideLayout264.xml"/><Relationship Id="rId36" Type="http://schemas.openxmlformats.org/officeDocument/2006/relationships/slideLayout" Target="../slideLayouts/slideLayout272.xml"/><Relationship Id="rId49" Type="http://schemas.openxmlformats.org/officeDocument/2006/relationships/slideLayout" Target="../slideLayouts/slideLayout285.xml"/><Relationship Id="rId57" Type="http://schemas.openxmlformats.org/officeDocument/2006/relationships/slideLayout" Target="../slideLayouts/slideLayout293.xml"/><Relationship Id="rId10" Type="http://schemas.openxmlformats.org/officeDocument/2006/relationships/slideLayout" Target="../slideLayouts/slideLayout246.xml"/><Relationship Id="rId31" Type="http://schemas.openxmlformats.org/officeDocument/2006/relationships/slideLayout" Target="../slideLayouts/slideLayout267.xml"/><Relationship Id="rId44" Type="http://schemas.openxmlformats.org/officeDocument/2006/relationships/slideLayout" Target="../slideLayouts/slideLayout280.xml"/><Relationship Id="rId52" Type="http://schemas.openxmlformats.org/officeDocument/2006/relationships/slideLayout" Target="../slideLayouts/slideLayout288.xml"/><Relationship Id="rId60" Type="http://schemas.openxmlformats.org/officeDocument/2006/relationships/slideLayout" Target="../slideLayouts/slideLayout29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4.xml"/><Relationship Id="rId13" Type="http://schemas.openxmlformats.org/officeDocument/2006/relationships/slideLayout" Target="../slideLayouts/slideLayout309.xml"/><Relationship Id="rId18" Type="http://schemas.openxmlformats.org/officeDocument/2006/relationships/image" Target="../media/image50.jpg"/><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slideLayout" Target="../slideLayouts/slideLayout308.xml"/><Relationship Id="rId17" Type="http://schemas.openxmlformats.org/officeDocument/2006/relationships/theme" Target="../theme/theme4.xml"/><Relationship Id="rId2" Type="http://schemas.openxmlformats.org/officeDocument/2006/relationships/slideLayout" Target="../slideLayouts/slideLayout298.xml"/><Relationship Id="rId16" Type="http://schemas.openxmlformats.org/officeDocument/2006/relationships/slideLayout" Target="../slideLayouts/slideLayout312.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5" Type="http://schemas.openxmlformats.org/officeDocument/2006/relationships/slideLayout" Target="../slideLayouts/slideLayout31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 Id="rId14" Type="http://schemas.openxmlformats.org/officeDocument/2006/relationships/slideLayout" Target="../slideLayouts/slideLayout310.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338.xml"/><Relationship Id="rId21" Type="http://schemas.openxmlformats.org/officeDocument/2006/relationships/slideLayout" Target="../slideLayouts/slideLayout333.xml"/><Relationship Id="rId42" Type="http://schemas.openxmlformats.org/officeDocument/2006/relationships/slideLayout" Target="../slideLayouts/slideLayout354.xml"/><Relationship Id="rId47" Type="http://schemas.openxmlformats.org/officeDocument/2006/relationships/slideLayout" Target="../slideLayouts/slideLayout359.xml"/><Relationship Id="rId63" Type="http://schemas.openxmlformats.org/officeDocument/2006/relationships/slideLayout" Target="../slideLayouts/slideLayout375.xml"/><Relationship Id="rId68" Type="http://schemas.openxmlformats.org/officeDocument/2006/relationships/slideLayout" Target="../slideLayouts/slideLayout380.xml"/><Relationship Id="rId84" Type="http://schemas.openxmlformats.org/officeDocument/2006/relationships/slideLayout" Target="../slideLayouts/slideLayout396.xml"/><Relationship Id="rId89" Type="http://schemas.openxmlformats.org/officeDocument/2006/relationships/slideLayout" Target="../slideLayouts/slideLayout401.xml"/><Relationship Id="rId16" Type="http://schemas.openxmlformats.org/officeDocument/2006/relationships/slideLayout" Target="../slideLayouts/slideLayout328.xml"/><Relationship Id="rId11" Type="http://schemas.openxmlformats.org/officeDocument/2006/relationships/slideLayout" Target="../slideLayouts/slideLayout323.xml"/><Relationship Id="rId32" Type="http://schemas.openxmlformats.org/officeDocument/2006/relationships/slideLayout" Target="../slideLayouts/slideLayout344.xml"/><Relationship Id="rId37" Type="http://schemas.openxmlformats.org/officeDocument/2006/relationships/slideLayout" Target="../slideLayouts/slideLayout349.xml"/><Relationship Id="rId53" Type="http://schemas.openxmlformats.org/officeDocument/2006/relationships/slideLayout" Target="../slideLayouts/slideLayout365.xml"/><Relationship Id="rId58" Type="http://schemas.openxmlformats.org/officeDocument/2006/relationships/slideLayout" Target="../slideLayouts/slideLayout370.xml"/><Relationship Id="rId74" Type="http://schemas.openxmlformats.org/officeDocument/2006/relationships/slideLayout" Target="../slideLayouts/slideLayout386.xml"/><Relationship Id="rId79" Type="http://schemas.openxmlformats.org/officeDocument/2006/relationships/slideLayout" Target="../slideLayouts/slideLayout391.xml"/><Relationship Id="rId5" Type="http://schemas.openxmlformats.org/officeDocument/2006/relationships/slideLayout" Target="../slideLayouts/slideLayout317.xml"/><Relationship Id="rId90" Type="http://schemas.openxmlformats.org/officeDocument/2006/relationships/slideLayout" Target="../slideLayouts/slideLayout402.xml"/><Relationship Id="rId22" Type="http://schemas.openxmlformats.org/officeDocument/2006/relationships/slideLayout" Target="../slideLayouts/slideLayout334.xml"/><Relationship Id="rId27" Type="http://schemas.openxmlformats.org/officeDocument/2006/relationships/slideLayout" Target="../slideLayouts/slideLayout339.xml"/><Relationship Id="rId43" Type="http://schemas.openxmlformats.org/officeDocument/2006/relationships/slideLayout" Target="../slideLayouts/slideLayout355.xml"/><Relationship Id="rId48" Type="http://schemas.openxmlformats.org/officeDocument/2006/relationships/slideLayout" Target="../slideLayouts/slideLayout360.xml"/><Relationship Id="rId64" Type="http://schemas.openxmlformats.org/officeDocument/2006/relationships/slideLayout" Target="../slideLayouts/slideLayout376.xml"/><Relationship Id="rId69" Type="http://schemas.openxmlformats.org/officeDocument/2006/relationships/slideLayout" Target="../slideLayouts/slideLayout381.xml"/><Relationship Id="rId8" Type="http://schemas.openxmlformats.org/officeDocument/2006/relationships/slideLayout" Target="../slideLayouts/slideLayout320.xml"/><Relationship Id="rId51" Type="http://schemas.openxmlformats.org/officeDocument/2006/relationships/slideLayout" Target="../slideLayouts/slideLayout363.xml"/><Relationship Id="rId72" Type="http://schemas.openxmlformats.org/officeDocument/2006/relationships/slideLayout" Target="../slideLayouts/slideLayout384.xml"/><Relationship Id="rId80" Type="http://schemas.openxmlformats.org/officeDocument/2006/relationships/slideLayout" Target="../slideLayouts/slideLayout392.xml"/><Relationship Id="rId85" Type="http://schemas.openxmlformats.org/officeDocument/2006/relationships/slideLayout" Target="../slideLayouts/slideLayout397.xml"/><Relationship Id="rId93" Type="http://schemas.openxmlformats.org/officeDocument/2006/relationships/slideLayout" Target="../slideLayouts/slideLayout405.xml"/><Relationship Id="rId3" Type="http://schemas.openxmlformats.org/officeDocument/2006/relationships/slideLayout" Target="../slideLayouts/slideLayout315.xml"/><Relationship Id="rId12" Type="http://schemas.openxmlformats.org/officeDocument/2006/relationships/slideLayout" Target="../slideLayouts/slideLayout324.xml"/><Relationship Id="rId17" Type="http://schemas.openxmlformats.org/officeDocument/2006/relationships/slideLayout" Target="../slideLayouts/slideLayout329.xml"/><Relationship Id="rId25" Type="http://schemas.openxmlformats.org/officeDocument/2006/relationships/slideLayout" Target="../slideLayouts/slideLayout337.xml"/><Relationship Id="rId33" Type="http://schemas.openxmlformats.org/officeDocument/2006/relationships/slideLayout" Target="../slideLayouts/slideLayout345.xml"/><Relationship Id="rId38" Type="http://schemas.openxmlformats.org/officeDocument/2006/relationships/slideLayout" Target="../slideLayouts/slideLayout350.xml"/><Relationship Id="rId46" Type="http://schemas.openxmlformats.org/officeDocument/2006/relationships/slideLayout" Target="../slideLayouts/slideLayout358.xml"/><Relationship Id="rId59" Type="http://schemas.openxmlformats.org/officeDocument/2006/relationships/slideLayout" Target="../slideLayouts/slideLayout371.xml"/><Relationship Id="rId67" Type="http://schemas.openxmlformats.org/officeDocument/2006/relationships/slideLayout" Target="../slideLayouts/slideLayout379.xml"/><Relationship Id="rId20" Type="http://schemas.openxmlformats.org/officeDocument/2006/relationships/slideLayout" Target="../slideLayouts/slideLayout332.xml"/><Relationship Id="rId41" Type="http://schemas.openxmlformats.org/officeDocument/2006/relationships/slideLayout" Target="../slideLayouts/slideLayout353.xml"/><Relationship Id="rId54" Type="http://schemas.openxmlformats.org/officeDocument/2006/relationships/slideLayout" Target="../slideLayouts/slideLayout366.xml"/><Relationship Id="rId62" Type="http://schemas.openxmlformats.org/officeDocument/2006/relationships/slideLayout" Target="../slideLayouts/slideLayout374.xml"/><Relationship Id="rId70" Type="http://schemas.openxmlformats.org/officeDocument/2006/relationships/slideLayout" Target="../slideLayouts/slideLayout382.xml"/><Relationship Id="rId75" Type="http://schemas.openxmlformats.org/officeDocument/2006/relationships/slideLayout" Target="../slideLayouts/slideLayout387.xml"/><Relationship Id="rId83" Type="http://schemas.openxmlformats.org/officeDocument/2006/relationships/slideLayout" Target="../slideLayouts/slideLayout395.xml"/><Relationship Id="rId88" Type="http://schemas.openxmlformats.org/officeDocument/2006/relationships/slideLayout" Target="../slideLayouts/slideLayout400.xml"/><Relationship Id="rId91" Type="http://schemas.openxmlformats.org/officeDocument/2006/relationships/slideLayout" Target="../slideLayouts/slideLayout403.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5" Type="http://schemas.openxmlformats.org/officeDocument/2006/relationships/slideLayout" Target="../slideLayouts/slideLayout327.xml"/><Relationship Id="rId23" Type="http://schemas.openxmlformats.org/officeDocument/2006/relationships/slideLayout" Target="../slideLayouts/slideLayout335.xml"/><Relationship Id="rId28" Type="http://schemas.openxmlformats.org/officeDocument/2006/relationships/slideLayout" Target="../slideLayouts/slideLayout340.xml"/><Relationship Id="rId36" Type="http://schemas.openxmlformats.org/officeDocument/2006/relationships/slideLayout" Target="../slideLayouts/slideLayout348.xml"/><Relationship Id="rId49" Type="http://schemas.openxmlformats.org/officeDocument/2006/relationships/slideLayout" Target="../slideLayouts/slideLayout361.xml"/><Relationship Id="rId57" Type="http://schemas.openxmlformats.org/officeDocument/2006/relationships/slideLayout" Target="../slideLayouts/slideLayout369.xml"/><Relationship Id="rId10" Type="http://schemas.openxmlformats.org/officeDocument/2006/relationships/slideLayout" Target="../slideLayouts/slideLayout322.xml"/><Relationship Id="rId31" Type="http://schemas.openxmlformats.org/officeDocument/2006/relationships/slideLayout" Target="../slideLayouts/slideLayout343.xml"/><Relationship Id="rId44" Type="http://schemas.openxmlformats.org/officeDocument/2006/relationships/slideLayout" Target="../slideLayouts/slideLayout356.xml"/><Relationship Id="rId52" Type="http://schemas.openxmlformats.org/officeDocument/2006/relationships/slideLayout" Target="../slideLayouts/slideLayout364.xml"/><Relationship Id="rId60" Type="http://schemas.openxmlformats.org/officeDocument/2006/relationships/slideLayout" Target="../slideLayouts/slideLayout372.xml"/><Relationship Id="rId65" Type="http://schemas.openxmlformats.org/officeDocument/2006/relationships/slideLayout" Target="../slideLayouts/slideLayout377.xml"/><Relationship Id="rId73" Type="http://schemas.openxmlformats.org/officeDocument/2006/relationships/slideLayout" Target="../slideLayouts/slideLayout385.xml"/><Relationship Id="rId78" Type="http://schemas.openxmlformats.org/officeDocument/2006/relationships/slideLayout" Target="../slideLayouts/slideLayout390.xml"/><Relationship Id="rId81" Type="http://schemas.openxmlformats.org/officeDocument/2006/relationships/slideLayout" Target="../slideLayouts/slideLayout393.xml"/><Relationship Id="rId86" Type="http://schemas.openxmlformats.org/officeDocument/2006/relationships/slideLayout" Target="../slideLayouts/slideLayout398.xml"/><Relationship Id="rId94" Type="http://schemas.openxmlformats.org/officeDocument/2006/relationships/theme" Target="../theme/theme5.xml"/><Relationship Id="rId4" Type="http://schemas.openxmlformats.org/officeDocument/2006/relationships/slideLayout" Target="../slideLayouts/slideLayout316.xml"/><Relationship Id="rId9" Type="http://schemas.openxmlformats.org/officeDocument/2006/relationships/slideLayout" Target="../slideLayouts/slideLayout321.xml"/><Relationship Id="rId13" Type="http://schemas.openxmlformats.org/officeDocument/2006/relationships/slideLayout" Target="../slideLayouts/slideLayout325.xml"/><Relationship Id="rId18" Type="http://schemas.openxmlformats.org/officeDocument/2006/relationships/slideLayout" Target="../slideLayouts/slideLayout330.xml"/><Relationship Id="rId39" Type="http://schemas.openxmlformats.org/officeDocument/2006/relationships/slideLayout" Target="../slideLayouts/slideLayout351.xml"/><Relationship Id="rId34" Type="http://schemas.openxmlformats.org/officeDocument/2006/relationships/slideLayout" Target="../slideLayouts/slideLayout346.xml"/><Relationship Id="rId50" Type="http://schemas.openxmlformats.org/officeDocument/2006/relationships/slideLayout" Target="../slideLayouts/slideLayout362.xml"/><Relationship Id="rId55" Type="http://schemas.openxmlformats.org/officeDocument/2006/relationships/slideLayout" Target="../slideLayouts/slideLayout367.xml"/><Relationship Id="rId76" Type="http://schemas.openxmlformats.org/officeDocument/2006/relationships/slideLayout" Target="../slideLayouts/slideLayout388.xml"/><Relationship Id="rId7" Type="http://schemas.openxmlformats.org/officeDocument/2006/relationships/slideLayout" Target="../slideLayouts/slideLayout319.xml"/><Relationship Id="rId71" Type="http://schemas.openxmlformats.org/officeDocument/2006/relationships/slideLayout" Target="../slideLayouts/slideLayout383.xml"/><Relationship Id="rId92" Type="http://schemas.openxmlformats.org/officeDocument/2006/relationships/slideLayout" Target="../slideLayouts/slideLayout404.xml"/><Relationship Id="rId2" Type="http://schemas.openxmlformats.org/officeDocument/2006/relationships/slideLayout" Target="../slideLayouts/slideLayout314.xml"/><Relationship Id="rId29" Type="http://schemas.openxmlformats.org/officeDocument/2006/relationships/slideLayout" Target="../slideLayouts/slideLayout341.xml"/><Relationship Id="rId24" Type="http://schemas.openxmlformats.org/officeDocument/2006/relationships/slideLayout" Target="../slideLayouts/slideLayout336.xml"/><Relationship Id="rId40" Type="http://schemas.openxmlformats.org/officeDocument/2006/relationships/slideLayout" Target="../slideLayouts/slideLayout352.xml"/><Relationship Id="rId45" Type="http://schemas.openxmlformats.org/officeDocument/2006/relationships/slideLayout" Target="../slideLayouts/slideLayout357.xml"/><Relationship Id="rId66" Type="http://schemas.openxmlformats.org/officeDocument/2006/relationships/slideLayout" Target="../slideLayouts/slideLayout378.xml"/><Relationship Id="rId87" Type="http://schemas.openxmlformats.org/officeDocument/2006/relationships/slideLayout" Target="../slideLayouts/slideLayout399.xml"/><Relationship Id="rId61" Type="http://schemas.openxmlformats.org/officeDocument/2006/relationships/slideLayout" Target="../slideLayouts/slideLayout373.xml"/><Relationship Id="rId82" Type="http://schemas.openxmlformats.org/officeDocument/2006/relationships/slideLayout" Target="../slideLayouts/slideLayout394.xml"/><Relationship Id="rId19" Type="http://schemas.openxmlformats.org/officeDocument/2006/relationships/slideLayout" Target="../slideLayouts/slideLayout331.xml"/><Relationship Id="rId14" Type="http://schemas.openxmlformats.org/officeDocument/2006/relationships/slideLayout" Target="../slideLayouts/slideLayout326.xml"/><Relationship Id="rId30" Type="http://schemas.openxmlformats.org/officeDocument/2006/relationships/slideLayout" Target="../slideLayouts/slideLayout342.xml"/><Relationship Id="rId35" Type="http://schemas.openxmlformats.org/officeDocument/2006/relationships/slideLayout" Target="../slideLayouts/slideLayout347.xml"/><Relationship Id="rId56" Type="http://schemas.openxmlformats.org/officeDocument/2006/relationships/slideLayout" Target="../slideLayouts/slideLayout368.xml"/><Relationship Id="rId77" Type="http://schemas.openxmlformats.org/officeDocument/2006/relationships/slideLayout" Target="../slideLayouts/slideLayout38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3.xml"/><Relationship Id="rId13" Type="http://schemas.openxmlformats.org/officeDocument/2006/relationships/slideLayout" Target="../slideLayouts/slideLayout418.xml"/><Relationship Id="rId18" Type="http://schemas.openxmlformats.org/officeDocument/2006/relationships/slideLayout" Target="../slideLayouts/slideLayout423.xml"/><Relationship Id="rId3" Type="http://schemas.openxmlformats.org/officeDocument/2006/relationships/slideLayout" Target="../slideLayouts/slideLayout408.xml"/><Relationship Id="rId7" Type="http://schemas.openxmlformats.org/officeDocument/2006/relationships/slideLayout" Target="../slideLayouts/slideLayout412.xml"/><Relationship Id="rId12" Type="http://schemas.openxmlformats.org/officeDocument/2006/relationships/slideLayout" Target="../slideLayouts/slideLayout417.xml"/><Relationship Id="rId17" Type="http://schemas.openxmlformats.org/officeDocument/2006/relationships/slideLayout" Target="../slideLayouts/slideLayout422.xml"/><Relationship Id="rId2" Type="http://schemas.openxmlformats.org/officeDocument/2006/relationships/slideLayout" Target="../slideLayouts/slideLayout407.xml"/><Relationship Id="rId16" Type="http://schemas.openxmlformats.org/officeDocument/2006/relationships/slideLayout" Target="../slideLayouts/slideLayout421.xml"/><Relationship Id="rId1" Type="http://schemas.openxmlformats.org/officeDocument/2006/relationships/slideLayout" Target="../slideLayouts/slideLayout406.xml"/><Relationship Id="rId6" Type="http://schemas.openxmlformats.org/officeDocument/2006/relationships/slideLayout" Target="../slideLayouts/slideLayout411.xml"/><Relationship Id="rId11" Type="http://schemas.openxmlformats.org/officeDocument/2006/relationships/slideLayout" Target="../slideLayouts/slideLayout416.xml"/><Relationship Id="rId5" Type="http://schemas.openxmlformats.org/officeDocument/2006/relationships/slideLayout" Target="../slideLayouts/slideLayout410.xml"/><Relationship Id="rId15" Type="http://schemas.openxmlformats.org/officeDocument/2006/relationships/slideLayout" Target="../slideLayouts/slideLayout420.xml"/><Relationship Id="rId10" Type="http://schemas.openxmlformats.org/officeDocument/2006/relationships/slideLayout" Target="../slideLayouts/slideLayout415.xml"/><Relationship Id="rId19" Type="http://schemas.openxmlformats.org/officeDocument/2006/relationships/theme" Target="../theme/theme6.xml"/><Relationship Id="rId4" Type="http://schemas.openxmlformats.org/officeDocument/2006/relationships/slideLayout" Target="../slideLayouts/slideLayout409.xml"/><Relationship Id="rId9" Type="http://schemas.openxmlformats.org/officeDocument/2006/relationships/slideLayout" Target="../slideLayouts/slideLayout414.xml"/><Relationship Id="rId14" Type="http://schemas.openxmlformats.org/officeDocument/2006/relationships/slideLayout" Target="../slideLayouts/slideLayout4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495300" y="642645"/>
            <a:ext cx="11187112" cy="36195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6">
                  <a:lumMod val="75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300" y="6532895"/>
            <a:ext cx="5943600"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6">
                    <a:lumMod val="75000"/>
                  </a:schemeClr>
                </a:solidFill>
                <a:latin typeface="+mn-lt"/>
                <a:ea typeface="+mn-ea"/>
                <a:cs typeface="+mn-cs"/>
              </a:defRPr>
            </a:lvl1pPr>
          </a:lstStyle>
          <a:p>
            <a:endParaRPr lang="en-US" dirty="0"/>
          </a:p>
        </p:txBody>
      </p:sp>
      <p:sp>
        <p:nvSpPr>
          <p:cNvPr id="6" name="TextBox 5">
            <a:extLst>
              <a:ext uri="{FF2B5EF4-FFF2-40B4-BE49-F238E27FC236}">
                <a16:creationId xmlns:a16="http://schemas.microsoft.com/office/drawing/2014/main" id="{71F88E0A-636B-0D47-AC95-D4F0E44882ED}"/>
              </a:ext>
            </a:extLst>
          </p:cNvPr>
          <p:cNvSpPr txBox="1"/>
          <p:nvPr userDrawn="1"/>
        </p:nvSpPr>
        <p:spPr>
          <a:xfrm>
            <a:off x="6576059" y="6534114"/>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306139523"/>
      </p:ext>
    </p:extLst>
  </p:cSld>
  <p:clrMap bg1="lt1" tx1="dk1" bg2="lt2" tx2="dk2" accent1="accent1" accent2="accent2" accent3="accent3" accent4="accent4" accent5="accent5" accent6="accent6" hlink="hlink" folHlink="folHlink"/>
  <p:sldLayoutIdLst>
    <p:sldLayoutId id="2147483834" r:id="rId1"/>
    <p:sldLayoutId id="2147484314" r:id="rId2"/>
    <p:sldLayoutId id="2147483838" r:id="rId3"/>
    <p:sldLayoutId id="2147483835" r:id="rId4"/>
    <p:sldLayoutId id="2147483839" r:id="rId5"/>
    <p:sldLayoutId id="2147483840" r:id="rId6"/>
    <p:sldLayoutId id="2147484315" r:id="rId7"/>
    <p:sldLayoutId id="2147483933" r:id="rId8"/>
    <p:sldLayoutId id="2147483930" r:id="rId9"/>
    <p:sldLayoutId id="2147483934" r:id="rId10"/>
    <p:sldLayoutId id="2147484023" r:id="rId11"/>
    <p:sldLayoutId id="2147483988" r:id="rId12"/>
    <p:sldLayoutId id="2147483844" r:id="rId13"/>
    <p:sldLayoutId id="2147483841" r:id="rId14"/>
    <p:sldLayoutId id="2147483842" r:id="rId15"/>
    <p:sldLayoutId id="2147483843" r:id="rId16"/>
    <p:sldLayoutId id="2147483845" r:id="rId17"/>
    <p:sldLayoutId id="2147483846" r:id="rId18"/>
    <p:sldLayoutId id="2147483853" r:id="rId19"/>
    <p:sldLayoutId id="2147483854" r:id="rId20"/>
    <p:sldLayoutId id="2147484336" r:id="rId21"/>
    <p:sldLayoutId id="2147484334" r:id="rId22"/>
    <p:sldLayoutId id="2147484113" r:id="rId23"/>
    <p:sldLayoutId id="2147484021" r:id="rId24"/>
    <p:sldLayoutId id="2147483855" r:id="rId25"/>
    <p:sldLayoutId id="2147483856" r:id="rId26"/>
    <p:sldLayoutId id="2147483857" r:id="rId27"/>
    <p:sldLayoutId id="2147483979" r:id="rId28"/>
    <p:sldLayoutId id="2147483861" r:id="rId29"/>
    <p:sldLayoutId id="2147483858" r:id="rId30"/>
    <p:sldLayoutId id="2147483859" r:id="rId31"/>
    <p:sldLayoutId id="2147483860" r:id="rId32"/>
    <p:sldLayoutId id="2147483862" r:id="rId33"/>
    <p:sldLayoutId id="2147483863" r:id="rId34"/>
    <p:sldLayoutId id="2147483978" r:id="rId35"/>
    <p:sldLayoutId id="2147483867" r:id="rId36"/>
    <p:sldLayoutId id="2147483864" r:id="rId37"/>
    <p:sldLayoutId id="2147483868" r:id="rId38"/>
    <p:sldLayoutId id="2147483869" r:id="rId39"/>
    <p:sldLayoutId id="2147483870" r:id="rId40"/>
    <p:sldLayoutId id="2147483977" r:id="rId41"/>
    <p:sldLayoutId id="2147483873" r:id="rId42"/>
    <p:sldLayoutId id="2147483874" r:id="rId43"/>
    <p:sldLayoutId id="2147483875" r:id="rId44"/>
    <p:sldLayoutId id="2147483877" r:id="rId45"/>
    <p:sldLayoutId id="2147483876" r:id="rId46"/>
    <p:sldLayoutId id="2147484004" r:id="rId47"/>
    <p:sldLayoutId id="2147483878" r:id="rId48"/>
    <p:sldLayoutId id="2147484339" r:id="rId49"/>
    <p:sldLayoutId id="2147484340" r:id="rId50"/>
    <p:sldLayoutId id="2147484338" r:id="rId51"/>
    <p:sldLayoutId id="2147484343" r:id="rId52"/>
    <p:sldLayoutId id="2147484344" r:id="rId53"/>
    <p:sldLayoutId id="2147484211" r:id="rId54"/>
    <p:sldLayoutId id="2147483943" r:id="rId55"/>
    <p:sldLayoutId id="2147483942" r:id="rId56"/>
    <p:sldLayoutId id="2147484212" r:id="rId57"/>
    <p:sldLayoutId id="2147483976" r:id="rId58"/>
    <p:sldLayoutId id="2147483882" r:id="rId59"/>
    <p:sldLayoutId id="2147483879" r:id="rId60"/>
    <p:sldLayoutId id="2147483883" r:id="rId61"/>
    <p:sldLayoutId id="2147483884" r:id="rId62"/>
    <p:sldLayoutId id="2147483975" r:id="rId63"/>
    <p:sldLayoutId id="2147483888" r:id="rId64"/>
    <p:sldLayoutId id="2147483885" r:id="rId65"/>
    <p:sldLayoutId id="2147483889" r:id="rId66"/>
    <p:sldLayoutId id="2147483890" r:id="rId67"/>
    <p:sldLayoutId id="2147483973" r:id="rId68"/>
    <p:sldLayoutId id="2147483894" r:id="rId69"/>
    <p:sldLayoutId id="2147483891" r:id="rId70"/>
    <p:sldLayoutId id="2147483895" r:id="rId71"/>
    <p:sldLayoutId id="2147483896" r:id="rId72"/>
    <p:sldLayoutId id="2147483972" r:id="rId73"/>
    <p:sldLayoutId id="2147483900" r:id="rId74"/>
    <p:sldLayoutId id="2147483897" r:id="rId75"/>
    <p:sldLayoutId id="2147483901" r:id="rId76"/>
    <p:sldLayoutId id="2147483902" r:id="rId77"/>
    <p:sldLayoutId id="2147483968" r:id="rId78"/>
    <p:sldLayoutId id="2147483912" r:id="rId79"/>
    <p:sldLayoutId id="2147483909" r:id="rId80"/>
    <p:sldLayoutId id="2147483913" r:id="rId81"/>
    <p:sldLayoutId id="2147483914" r:id="rId82"/>
    <p:sldLayoutId id="2147484076" r:id="rId83"/>
    <p:sldLayoutId id="2147484077" r:id="rId84"/>
    <p:sldLayoutId id="2147484073" r:id="rId85"/>
    <p:sldLayoutId id="2147484080" r:id="rId86"/>
    <p:sldLayoutId id="2147484081" r:id="rId87"/>
    <p:sldLayoutId id="2147483950" r:id="rId88"/>
    <p:sldLayoutId id="2147483947" r:id="rId89"/>
    <p:sldLayoutId id="2147483944" r:id="rId90"/>
    <p:sldLayoutId id="2147483948" r:id="rId91"/>
    <p:sldLayoutId id="2147483949" r:id="rId92"/>
    <p:sldLayoutId id="2147483958" r:id="rId93"/>
    <p:sldLayoutId id="2147483957" r:id="rId94"/>
    <p:sldLayoutId id="2147483954" r:id="rId95"/>
    <p:sldLayoutId id="2147483959" r:id="rId96"/>
    <p:sldLayoutId id="2147484027" r:id="rId97"/>
    <p:sldLayoutId id="2147484053" r:id="rId98"/>
    <p:sldLayoutId id="2147484057" r:id="rId99"/>
    <p:sldLayoutId id="2147484056" r:id="rId100"/>
    <p:sldLayoutId id="2147484318" r:id="rId101"/>
    <p:sldLayoutId id="2147484055" r:id="rId102"/>
    <p:sldLayoutId id="2147484054" r:id="rId103"/>
    <p:sldLayoutId id="2147484062" r:id="rId104"/>
    <p:sldLayoutId id="2147484207" r:id="rId105"/>
    <p:sldLayoutId id="2147484061" r:id="rId106"/>
    <p:sldLayoutId id="2147484060" r:id="rId107"/>
    <p:sldLayoutId id="2147484058" r:id="rId108"/>
    <p:sldLayoutId id="2147484066" r:id="rId109"/>
    <p:sldLayoutId id="2147484208" r:id="rId110"/>
    <p:sldLayoutId id="2147484063" r:id="rId111"/>
    <p:sldLayoutId id="2147484064" r:id="rId112"/>
    <p:sldLayoutId id="2147484065" r:id="rId113"/>
    <p:sldLayoutId id="2147484171" r:id="rId114"/>
    <p:sldLayoutId id="2147484337" r:id="rId115"/>
    <p:sldLayoutId id="2147484172" r:id="rId116"/>
    <p:sldLayoutId id="2147484335" r:id="rId117"/>
    <p:sldLayoutId id="2147484173" r:id="rId118"/>
    <p:sldLayoutId id="2147484174" r:id="rId119"/>
    <p:sldLayoutId id="2147484175" r:id="rId120"/>
    <p:sldLayoutId id="2147484176" r:id="rId121"/>
    <p:sldLayoutId id="2147484177" r:id="rId122"/>
    <p:sldLayoutId id="2147484046" r:id="rId123"/>
    <p:sldLayoutId id="2147484179" r:id="rId124"/>
    <p:sldLayoutId id="2147484045" r:id="rId125"/>
    <p:sldLayoutId id="2147484044" r:id="rId126"/>
    <p:sldLayoutId id="2147484043" r:id="rId127"/>
    <p:sldLayoutId id="2147484029" r:id="rId128"/>
    <p:sldLayoutId id="2147484319" r:id="rId129"/>
    <p:sldLayoutId id="2147484180" r:id="rId130"/>
    <p:sldLayoutId id="2147484030" r:id="rId131"/>
    <p:sldLayoutId id="2147484028" r:id="rId132"/>
    <p:sldLayoutId id="2147484032" r:id="rId133"/>
    <p:sldLayoutId id="2147484034" r:id="rId134"/>
    <p:sldLayoutId id="2147484181" r:id="rId135"/>
    <p:sldLayoutId id="2147484033" r:id="rId136"/>
    <p:sldLayoutId id="2147484020" r:id="rId137"/>
    <p:sldLayoutId id="2147484182" r:id="rId138"/>
    <p:sldLayoutId id="2147484125" r:id="rId139"/>
    <p:sldLayoutId id="2147484178" r:id="rId140"/>
    <p:sldLayoutId id="2147484126" r:id="rId141"/>
    <p:sldLayoutId id="2147484127" r:id="rId142"/>
    <p:sldLayoutId id="2147484184" r:id="rId143"/>
    <p:sldLayoutId id="2147484183" r:id="rId144"/>
    <p:sldLayoutId id="2147484128" r:id="rId145"/>
    <p:sldLayoutId id="2147484129" r:id="rId146"/>
    <p:sldLayoutId id="2147484130" r:id="rId147"/>
    <p:sldLayoutId id="2147484186" r:id="rId148"/>
    <p:sldLayoutId id="2147484185" r:id="rId149"/>
    <p:sldLayoutId id="2147484131" r:id="rId150"/>
    <p:sldLayoutId id="2147484132" r:id="rId151"/>
    <p:sldLayoutId id="2147484133" r:id="rId152"/>
    <p:sldLayoutId id="2147484135" r:id="rId153"/>
    <p:sldLayoutId id="2147484134" r:id="rId154"/>
    <p:sldLayoutId id="2147484137" r:id="rId155"/>
    <p:sldLayoutId id="2147484136" r:id="rId156"/>
    <p:sldLayoutId id="2147484347" r:id="rId157"/>
    <p:sldLayoutId id="2147484345" r:id="rId158"/>
    <p:sldLayoutId id="2147484346" r:id="rId159"/>
    <p:sldLayoutId id="2147484348" r:id="rId160"/>
    <p:sldLayoutId id="2147484349" r:id="rId161"/>
    <p:sldLayoutId id="2147484213" r:id="rId162"/>
    <p:sldLayoutId id="2147484214" r:id="rId163"/>
    <p:sldLayoutId id="2147484215" r:id="rId164"/>
    <p:sldLayoutId id="2147484216" r:id="rId165"/>
    <p:sldLayoutId id="2147484188" r:id="rId166"/>
    <p:sldLayoutId id="2147484187" r:id="rId167"/>
    <p:sldLayoutId id="2147484140" r:id="rId168"/>
    <p:sldLayoutId id="2147484141" r:id="rId169"/>
    <p:sldLayoutId id="2147484142" r:id="rId170"/>
    <p:sldLayoutId id="2147484190" r:id="rId171"/>
    <p:sldLayoutId id="2147484189" r:id="rId172"/>
    <p:sldLayoutId id="2147484143" r:id="rId173"/>
    <p:sldLayoutId id="2147484144" r:id="rId174"/>
    <p:sldLayoutId id="2147484145" r:id="rId175"/>
    <p:sldLayoutId id="2147484192" r:id="rId176"/>
    <p:sldLayoutId id="2147484191" r:id="rId177"/>
    <p:sldLayoutId id="2147484146" r:id="rId178"/>
    <p:sldLayoutId id="2147484147" r:id="rId179"/>
    <p:sldLayoutId id="2147484148" r:id="rId180"/>
    <p:sldLayoutId id="2147484196" r:id="rId181"/>
    <p:sldLayoutId id="2147484195" r:id="rId182"/>
    <p:sldLayoutId id="2147484152" r:id="rId183"/>
    <p:sldLayoutId id="2147484153" r:id="rId184"/>
    <p:sldLayoutId id="2147484154" r:id="rId185"/>
    <p:sldLayoutId id="2147484198" r:id="rId186"/>
    <p:sldLayoutId id="2147484197" r:id="rId187"/>
    <p:sldLayoutId id="2147484155" r:id="rId188"/>
    <p:sldLayoutId id="2147484156" r:id="rId189"/>
    <p:sldLayoutId id="2147484157" r:id="rId190"/>
    <p:sldLayoutId id="2147484200" r:id="rId191"/>
    <p:sldLayoutId id="2147484199" r:id="rId192"/>
    <p:sldLayoutId id="2147484158" r:id="rId193"/>
    <p:sldLayoutId id="2147484159" r:id="rId194"/>
    <p:sldLayoutId id="2147484160" r:id="rId195"/>
    <p:sldLayoutId id="2147484052" r:id="rId196"/>
    <p:sldLayoutId id="2147484051" r:id="rId197"/>
    <p:sldLayoutId id="2147484206" r:id="rId198"/>
    <p:sldLayoutId id="2147484050" r:id="rId199"/>
    <p:sldLayoutId id="2147484049" r:id="rId200"/>
    <p:sldLayoutId id="2147484037" r:id="rId201"/>
    <p:sldLayoutId id="2147484038" r:id="rId202"/>
    <p:sldLayoutId id="2147484167" r:id="rId203"/>
    <p:sldLayoutId id="2147484035" r:id="rId204"/>
    <p:sldLayoutId id="2147484220" r:id="rId205"/>
    <p:sldLayoutId id="2147484333" r:id="rId206"/>
    <p:sldLayoutId id="2147484071" r:id="rId207"/>
    <p:sldLayoutId id="2147484068" r:id="rId208"/>
    <p:sldLayoutId id="2147484210" r:id="rId209"/>
    <p:sldLayoutId id="2147484069" r:id="rId210"/>
    <p:sldLayoutId id="2147484070" r:id="rId211"/>
    <p:sldLayoutId id="2147484375" r:id="rId212"/>
    <p:sldLayoutId id="2147484438" r:id="rId213"/>
    <p:sldLayoutId id="2147484439" r:id="rId214"/>
    <p:sldLayoutId id="2147484440" r:id="rId215"/>
    <p:sldLayoutId id="2147484441" r:id="rId216"/>
    <p:sldLayoutId id="2147484442" r:id="rId217"/>
    <p:sldLayoutId id="2147484573" r:id="rId218"/>
    <p:sldLayoutId id="2147484574" r:id="rId219"/>
    <p:sldLayoutId id="2147484575" r:id="rId2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84000"/>
        </a:lnSpc>
        <a:spcBef>
          <a:spcPct val="0"/>
        </a:spcBef>
        <a:buNone/>
        <a:defRPr sz="2800" kern="1200" baseline="0">
          <a:solidFill>
            <a:schemeClr val="tx2"/>
          </a:solidFill>
          <a:latin typeface="+mj-lt"/>
          <a:ea typeface="+mj-ea"/>
          <a:cs typeface="+mj-cs"/>
        </a:defRPr>
      </a:lvl1pPr>
    </p:titleStyle>
    <p:body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000" kern="1200" baseline="0">
          <a:solidFill>
            <a:schemeClr val="tx2"/>
          </a:solidFill>
          <a:latin typeface="+mn-lt"/>
          <a:ea typeface="+mn-ea"/>
          <a:cs typeface="+mn-cs"/>
        </a:defRPr>
      </a:lvl1pPr>
      <a:lvl2pPr marL="342900" indent="-152400" algn="l" defTabSz="914400" rtl="0" eaLnBrk="1" latinLnBrk="0" hangingPunct="1">
        <a:lnSpc>
          <a:spcPct val="100000"/>
        </a:lnSpc>
        <a:spcBef>
          <a:spcPts val="225"/>
        </a:spcBef>
        <a:spcAft>
          <a:spcPts val="225"/>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457200" indent="-101600" algn="l" defTabSz="914400" rtl="0" eaLnBrk="1" latinLnBrk="0" hangingPunct="1">
        <a:lnSpc>
          <a:spcPct val="105000"/>
        </a:lnSpc>
        <a:spcBef>
          <a:spcPts val="150"/>
        </a:spcBef>
        <a:spcAft>
          <a:spcPts val="150"/>
        </a:spcAft>
        <a:buClrTx/>
        <a:buFont typeface="Arial" panose="020B0604020202020204" pitchFamily="34" charset="0"/>
        <a:buChar char="•"/>
        <a:defRPr lang="en-US" sz="1200" kern="1200" dirty="0" smtClean="0">
          <a:solidFill>
            <a:schemeClr val="tx2"/>
          </a:solidFill>
          <a:latin typeface="+mn-lt"/>
          <a:ea typeface="+mn-ea"/>
          <a:cs typeface="+mn-cs"/>
        </a:defRPr>
      </a:lvl3pPr>
      <a:lvl4pPr marL="571500" indent="-100584" algn="l" defTabSz="914400" rtl="0" eaLnBrk="1" latinLnBrk="0" hangingPunct="1">
        <a:lnSpc>
          <a:spcPct val="105000"/>
        </a:lnSpc>
        <a:spcBef>
          <a:spcPts val="75"/>
        </a:spcBef>
        <a:spcAft>
          <a:spcPts val="75"/>
        </a:spcAft>
        <a:buClrTx/>
        <a:buFont typeface="Arial" panose="020B0604020202020204" pitchFamily="34" charset="0"/>
        <a:buChar char="•"/>
        <a:tabLst/>
        <a:defRPr sz="800" kern="1200">
          <a:solidFill>
            <a:schemeClr val="tx2"/>
          </a:solidFill>
          <a:latin typeface="+mn-lt"/>
          <a:ea typeface="+mn-ea"/>
          <a:cs typeface="+mn-cs"/>
        </a:defRPr>
      </a:lvl4pPr>
      <a:lvl5pPr marL="174625" indent="-174625" algn="l" defTabSz="914400" rtl="0" eaLnBrk="1" latinLnBrk="0" hangingPunct="1">
        <a:lnSpc>
          <a:spcPct val="95000"/>
        </a:lnSpc>
        <a:spcBef>
          <a:spcPts val="900"/>
        </a:spcBef>
        <a:spcAft>
          <a:spcPts val="300"/>
        </a:spcAft>
        <a:buClrTx/>
        <a:buFont typeface="Arial" panose="020B0604020202020204" pitchFamily="34" charset="0"/>
        <a:buChar char="•"/>
        <a:tabLst/>
        <a:defRPr sz="2000" b="1" kern="1200" spc="60" baseline="0">
          <a:solidFill>
            <a:schemeClr val="tx2"/>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userDrawn="1">
          <p15:clr>
            <a:srgbClr val="F26B43"/>
          </p15:clr>
        </p15:guide>
        <p15:guide id="2" pos="303" userDrawn="1">
          <p15:clr>
            <a:srgbClr val="F26B43"/>
          </p15:clr>
        </p15:guide>
        <p15:guide id="3" orient="horz" pos="1076" userDrawn="1">
          <p15:clr>
            <a:srgbClr val="F26B43"/>
          </p15:clr>
        </p15:guide>
        <p15:guide id="4" orient="horz" pos="216" userDrawn="1">
          <p15:clr>
            <a:srgbClr val="F26B43"/>
          </p15:clr>
        </p15:guide>
        <p15:guide id="6" pos="7368">
          <p15:clr>
            <a:srgbClr val="F26B43"/>
          </p15:clr>
        </p15:guide>
        <p15:guide id="7" orient="horz" pos="4320" userDrawn="1">
          <p15:clr>
            <a:srgbClr val="F26B43"/>
          </p15:clr>
        </p15:guide>
        <p15:guide id="8" orient="horz" pos="648" userDrawn="1">
          <p15:clr>
            <a:srgbClr val="F26B43"/>
          </p15:clr>
        </p15:guide>
        <p15:guide id="9" pos="3912" userDrawn="1">
          <p15:clr>
            <a:srgbClr val="F26B43"/>
          </p15:clr>
        </p15:guide>
        <p15:guide id="10" pos="756" userDrawn="1">
          <p15:clr>
            <a:srgbClr val="F26B43"/>
          </p15:clr>
        </p15:guide>
        <p15:guide id="11" pos="908" userDrawn="1">
          <p15:clr>
            <a:srgbClr val="F26B43"/>
          </p15:clr>
        </p15:guide>
        <p15:guide id="12" pos="1361" userDrawn="1">
          <p15:clr>
            <a:srgbClr val="F26B43"/>
          </p15:clr>
        </p15:guide>
        <p15:guide id="13" pos="1513" userDrawn="1">
          <p15:clr>
            <a:srgbClr val="F26B43"/>
          </p15:clr>
        </p15:guide>
        <p15:guide id="14" pos="1955" userDrawn="1">
          <p15:clr>
            <a:srgbClr val="F26B43"/>
          </p15:clr>
        </p15:guide>
        <p15:guide id="15" pos="2106" userDrawn="1">
          <p15:clr>
            <a:srgbClr val="F26B43"/>
          </p15:clr>
        </p15:guide>
        <p15:guide id="16" pos="2554" userDrawn="1">
          <p15:clr>
            <a:srgbClr val="F26B43"/>
          </p15:clr>
        </p15:guide>
        <p15:guide id="17" pos="2717" userDrawn="1">
          <p15:clr>
            <a:srgbClr val="F26B43"/>
          </p15:clr>
        </p15:guide>
        <p15:guide id="18" pos="3159" userDrawn="1">
          <p15:clr>
            <a:srgbClr val="F26B43"/>
          </p15:clr>
        </p15:guide>
        <p15:guide id="19" pos="3316" userDrawn="1">
          <p15:clr>
            <a:srgbClr val="F26B43"/>
          </p15:clr>
        </p15:guide>
        <p15:guide id="20" pos="3759" userDrawn="1">
          <p15:clr>
            <a:srgbClr val="F26B43"/>
          </p15:clr>
        </p15:guide>
        <p15:guide id="21" pos="4364" userDrawn="1">
          <p15:clr>
            <a:srgbClr val="F26B43"/>
          </p15:clr>
        </p15:guide>
        <p15:guide id="22" pos="4509" userDrawn="1">
          <p15:clr>
            <a:srgbClr val="F26B43"/>
          </p15:clr>
        </p15:guide>
        <p15:guide id="23" pos="4968" userDrawn="1">
          <p15:clr>
            <a:srgbClr val="F26B43"/>
          </p15:clr>
        </p15:guide>
        <p15:guide id="24" pos="5114" userDrawn="1">
          <p15:clr>
            <a:srgbClr val="F26B43"/>
          </p15:clr>
        </p15:guide>
        <p15:guide id="25" pos="5562" userDrawn="1">
          <p15:clr>
            <a:srgbClr val="F26B43"/>
          </p15:clr>
        </p15:guide>
        <p15:guide id="26" pos="5713" userDrawn="1">
          <p15:clr>
            <a:srgbClr val="F26B43"/>
          </p15:clr>
        </p15:guide>
        <p15:guide id="27" pos="6161" userDrawn="1">
          <p15:clr>
            <a:srgbClr val="F26B43"/>
          </p15:clr>
        </p15:guide>
        <p15:guide id="28" pos="6319" userDrawn="1">
          <p15:clr>
            <a:srgbClr val="F26B43"/>
          </p15:clr>
        </p15:guide>
        <p15:guide id="29" pos="6761" userDrawn="1">
          <p15:clr>
            <a:srgbClr val="F26B43"/>
          </p15:clr>
        </p15:guide>
        <p15:guide id="30" pos="6918" userDrawn="1">
          <p15:clr>
            <a:srgbClr val="F26B43"/>
          </p15:clr>
        </p15:guide>
        <p15:guide id="32" pos="7680" userDrawn="1">
          <p15:clr>
            <a:srgbClr val="F26B43"/>
          </p15:clr>
        </p15:guide>
        <p15:guide id="33" userDrawn="1">
          <p15:clr>
            <a:srgbClr val="F26B43"/>
          </p15:clr>
        </p15:guide>
        <p15:guide id="34" orient="horz" pos="431" userDrawn="1">
          <p15:clr>
            <a:srgbClr val="F26B43"/>
          </p15:clr>
        </p15:guide>
        <p15:guide id="35" orient="horz" pos="861" userDrawn="1">
          <p15:clr>
            <a:srgbClr val="F26B43"/>
          </p15:clr>
        </p15:guide>
        <p15:guide id="36" orient="horz" pos="1297" userDrawn="1">
          <p15:clr>
            <a:srgbClr val="F26B43"/>
          </p15:clr>
        </p15:guide>
        <p15:guide id="37" orient="horz" pos="1513" userDrawn="1">
          <p15:clr>
            <a:srgbClr val="F26B43"/>
          </p15:clr>
        </p15:guide>
        <p15:guide id="38" orient="horz" pos="1728" userDrawn="1">
          <p15:clr>
            <a:srgbClr val="F26B43"/>
          </p15:clr>
        </p15:guide>
        <p15:guide id="39" orient="horz" pos="1943" userDrawn="1">
          <p15:clr>
            <a:srgbClr val="F26B43"/>
          </p15:clr>
        </p15:guide>
        <p15:guide id="40" orient="horz" pos="2159" userDrawn="1">
          <p15:clr>
            <a:srgbClr val="F26B43"/>
          </p15:clr>
        </p15:guide>
        <p15:guide id="41" orient="horz" userDrawn="1">
          <p15:clr>
            <a:srgbClr val="F26B43"/>
          </p15:clr>
        </p15:guide>
        <p15:guide id="42" orient="horz" pos="2374" userDrawn="1">
          <p15:clr>
            <a:srgbClr val="F26B43"/>
          </p15:clr>
        </p15:guide>
        <p15:guide id="43" orient="horz" pos="2589" userDrawn="1">
          <p15:clr>
            <a:srgbClr val="F26B43"/>
          </p15:clr>
        </p15:guide>
        <p15:guide id="44" orient="horz" pos="2804" userDrawn="1">
          <p15:clr>
            <a:srgbClr val="F26B43"/>
          </p15:clr>
        </p15:guide>
        <p15:guide id="45" orient="horz" pos="3025" userDrawn="1">
          <p15:clr>
            <a:srgbClr val="F26B43"/>
          </p15:clr>
        </p15:guide>
        <p15:guide id="46" orient="horz" pos="3241" userDrawn="1">
          <p15:clr>
            <a:srgbClr val="F26B43"/>
          </p15:clr>
        </p15:guide>
        <p15:guide id="47" orient="horz" pos="3456" userDrawn="1">
          <p15:clr>
            <a:srgbClr val="F26B43"/>
          </p15:clr>
        </p15:guide>
        <p15:guide id="48" orient="horz" pos="3671" userDrawn="1">
          <p15:clr>
            <a:srgbClr val="F26B43"/>
          </p15:clr>
        </p15:guide>
        <p15:guide id="49" orient="horz" pos="38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54E490-7044-8446-BB62-3A15F1D19E9F}"/>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513117" y="6206340"/>
            <a:ext cx="1417283" cy="499683"/>
          </a:xfrm>
          <a:prstGeom prst="rect">
            <a:avLst/>
          </a:prstGeom>
        </p:spPr>
      </p:pic>
      <p:sp>
        <p:nvSpPr>
          <p:cNvPr id="1026" name="Rectangle 2"/>
          <p:cNvSpPr>
            <a:spLocks noGrp="1" noChangeArrowheads="1"/>
          </p:cNvSpPr>
          <p:nvPr>
            <p:ph type="title"/>
          </p:nvPr>
        </p:nvSpPr>
        <p:spPr bwMode="auto">
          <a:xfrm>
            <a:off x="609600" y="243840"/>
            <a:ext cx="10972800" cy="1097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sym typeface="Arial" pitchFamily="34" charset="0"/>
              </a:rPr>
              <a:t>Slide Title</a:t>
            </a:r>
          </a:p>
        </p:txBody>
      </p:sp>
      <p:sp>
        <p:nvSpPr>
          <p:cNvPr id="1027" name="Rectangle 3"/>
          <p:cNvSpPr>
            <a:spLocks noGrp="1" noChangeArrowheads="1"/>
          </p:cNvSpPr>
          <p:nvPr>
            <p:ph type="body" idx="1"/>
          </p:nvPr>
        </p:nvSpPr>
        <p:spPr bwMode="auto">
          <a:xfrm>
            <a:off x="609600" y="1463040"/>
            <a:ext cx="10972800" cy="48107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sym typeface="Arial" pitchFamily="34" charset="0"/>
              </a:rPr>
              <a:t>Click to edit Master text styles</a:t>
            </a:r>
          </a:p>
          <a:p>
            <a:pPr lvl="1"/>
            <a:r>
              <a:rPr lang="en-US" dirty="0">
                <a:sym typeface="Arial" pitchFamily="34" charset="0"/>
              </a:rPr>
              <a:t>Second level</a:t>
            </a:r>
          </a:p>
          <a:p>
            <a:pPr lvl="2"/>
            <a:r>
              <a:rPr lang="en-US" dirty="0">
                <a:sym typeface="Arial" pitchFamily="34" charset="0"/>
              </a:rPr>
              <a:t>Third level</a:t>
            </a:r>
          </a:p>
          <a:p>
            <a:pPr lvl="3"/>
            <a:r>
              <a:rPr lang="en-US" dirty="0">
                <a:sym typeface="Arial" pitchFamily="34" charset="0"/>
              </a:rPr>
              <a:t>Fourth level</a:t>
            </a:r>
          </a:p>
        </p:txBody>
      </p:sp>
      <p:sp>
        <p:nvSpPr>
          <p:cNvPr id="4" name="Slide Number Placeholder 3"/>
          <p:cNvSpPr>
            <a:spLocks noGrp="1"/>
          </p:cNvSpPr>
          <p:nvPr>
            <p:ph type="sldNum" sz="quarter" idx="4"/>
          </p:nvPr>
        </p:nvSpPr>
        <p:spPr>
          <a:xfrm>
            <a:off x="10363200" y="6339841"/>
            <a:ext cx="1219200" cy="366183"/>
          </a:xfrm>
          <a:prstGeom prst="rect">
            <a:avLst/>
          </a:prstGeom>
        </p:spPr>
        <p:txBody>
          <a:bodyPr vert="horz" lIns="0" tIns="45720" rIns="0" bIns="45720" rtlCol="0" anchor="ctr"/>
          <a:lstStyle>
            <a:lvl1pPr algn="r">
              <a:defRPr sz="1067">
                <a:solidFill>
                  <a:schemeClr val="tx1"/>
                </a:solidFill>
              </a:defRPr>
            </a:lvl1pPr>
          </a:lstStyle>
          <a:p>
            <a:fld id="{3C6CC810-8AE6-0546-A0FC-DB7D2235F0EB}" type="slidenum">
              <a:rPr lang="en-US" smtClean="0"/>
              <a:pPr/>
              <a:t>‹#›</a:t>
            </a:fld>
            <a:endParaRPr lang="en-US"/>
          </a:p>
        </p:txBody>
      </p:sp>
    </p:spTree>
    <p:extLst>
      <p:ext uri="{BB962C8B-B14F-4D97-AF65-F5344CB8AC3E}">
        <p14:creationId xmlns:p14="http://schemas.microsoft.com/office/powerpoint/2010/main" val="2858989311"/>
      </p:ext>
    </p:extLst>
  </p:cSld>
  <p:clrMap bg1="lt1" tx1="dk1" bg2="lt2" tx2="dk2" accent1="accent1" accent2="accent2" accent3="accent3" accent4="accent4" accent5="accent5" accent6="accent6" hlink="hlink" folHlink="folHlink"/>
  <p:sldLayoutIdLst>
    <p:sldLayoutId id="2147484358" r:id="rId1"/>
    <p:sldLayoutId id="2147484359" r:id="rId2"/>
    <p:sldLayoutId id="2147484360" r:id="rId3"/>
    <p:sldLayoutId id="2147484361" r:id="rId4"/>
    <p:sldLayoutId id="2147484362" r:id="rId5"/>
    <p:sldLayoutId id="2147484363" r:id="rId6"/>
    <p:sldLayoutId id="2147484364" r:id="rId7"/>
    <p:sldLayoutId id="2147484365" r:id="rId8"/>
    <p:sldLayoutId id="2147484366" r:id="rId9"/>
    <p:sldLayoutId id="2147484367" r:id="rId10"/>
    <p:sldLayoutId id="2147484368" r:id="rId11"/>
    <p:sldLayoutId id="2147484369" r:id="rId12"/>
    <p:sldLayoutId id="2147484370" r:id="rId13"/>
    <p:sldLayoutId id="2147484371" r:id="rId14"/>
    <p:sldLayoutId id="2147484372" r:id="rId15"/>
    <p:sldLayoutId id="2147484373" r:id="rId16"/>
  </p:sldLayoutIdLst>
  <p:transition spd="slow">
    <p:wipe dir="r"/>
  </p:transition>
  <p:hf sldNum="0" hdr="0" ftr="0" dt="0"/>
  <p:txStyles>
    <p:titleStyle>
      <a:lvl1pPr marL="8334" indent="-8334" algn="l" rtl="0" eaLnBrk="1" fontAlgn="base" hangingPunct="1">
        <a:lnSpc>
          <a:spcPct val="90000"/>
        </a:lnSpc>
        <a:spcBef>
          <a:spcPct val="0"/>
        </a:spcBef>
        <a:spcAft>
          <a:spcPct val="0"/>
        </a:spcAft>
        <a:defRPr sz="3200" b="0">
          <a:solidFill>
            <a:schemeClr val="tx1"/>
          </a:solidFill>
          <a:latin typeface="+mj-lt"/>
          <a:ea typeface="Arial"/>
          <a:cs typeface="Arial"/>
          <a:sym typeface="Arial" pitchFamily="34" charset="0"/>
        </a:defRPr>
      </a:lvl1pPr>
      <a:lvl2pPr marL="8334" indent="-8334" algn="l" rtl="0" eaLnBrk="1" fontAlgn="base" hangingPunct="1">
        <a:lnSpc>
          <a:spcPct val="90000"/>
        </a:lnSpc>
        <a:spcBef>
          <a:spcPct val="0"/>
        </a:spcBef>
        <a:spcAft>
          <a:spcPct val="0"/>
        </a:spcAft>
        <a:defRPr sz="36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8334" indent="-8334" algn="l" rtl="0" eaLnBrk="1" fontAlgn="base" hangingPunct="1">
        <a:lnSpc>
          <a:spcPct val="90000"/>
        </a:lnSpc>
        <a:spcBef>
          <a:spcPct val="0"/>
        </a:spcBef>
        <a:spcAft>
          <a:spcPct val="0"/>
        </a:spcAft>
        <a:defRPr sz="36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8334" indent="-8334" algn="l" rtl="0" eaLnBrk="1" fontAlgn="base" hangingPunct="1">
        <a:lnSpc>
          <a:spcPct val="90000"/>
        </a:lnSpc>
        <a:spcBef>
          <a:spcPct val="0"/>
        </a:spcBef>
        <a:spcAft>
          <a:spcPct val="0"/>
        </a:spcAft>
        <a:defRPr sz="36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8334" indent="-8334" algn="l" rtl="0" eaLnBrk="1" fontAlgn="base" hangingPunct="1">
        <a:lnSpc>
          <a:spcPct val="90000"/>
        </a:lnSpc>
        <a:spcBef>
          <a:spcPct val="0"/>
        </a:spcBef>
        <a:spcAft>
          <a:spcPct val="0"/>
        </a:spcAft>
        <a:defRPr sz="36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351226" algn="l" rtl="0" eaLnBrk="1" fontAlgn="base" hangingPunct="1">
        <a:lnSpc>
          <a:spcPct val="90000"/>
        </a:lnSpc>
        <a:spcBef>
          <a:spcPct val="0"/>
        </a:spcBef>
        <a:spcAft>
          <a:spcPct val="0"/>
        </a:spcAft>
        <a:defRPr sz="36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694117" algn="l" rtl="0" eaLnBrk="1" fontAlgn="base" hangingPunct="1">
        <a:lnSpc>
          <a:spcPct val="90000"/>
        </a:lnSpc>
        <a:spcBef>
          <a:spcPct val="0"/>
        </a:spcBef>
        <a:spcAft>
          <a:spcPct val="0"/>
        </a:spcAft>
        <a:defRPr sz="36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1037009" algn="l" rtl="0" eaLnBrk="1" fontAlgn="base" hangingPunct="1">
        <a:lnSpc>
          <a:spcPct val="90000"/>
        </a:lnSpc>
        <a:spcBef>
          <a:spcPct val="0"/>
        </a:spcBef>
        <a:spcAft>
          <a:spcPct val="0"/>
        </a:spcAft>
        <a:defRPr sz="36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379900" algn="l" rtl="0" eaLnBrk="1" fontAlgn="base" hangingPunct="1">
        <a:lnSpc>
          <a:spcPct val="90000"/>
        </a:lnSpc>
        <a:spcBef>
          <a:spcPct val="0"/>
        </a:spcBef>
        <a:spcAft>
          <a:spcPct val="0"/>
        </a:spcAft>
        <a:defRPr sz="3600" b="1">
          <a:solidFill>
            <a:srgbClr val="1EB9E4"/>
          </a:solidFill>
          <a:latin typeface="Arial" pitchFamily="-107" charset="0"/>
          <a:ea typeface="Apple LiGothic Medium" pitchFamily="-107" charset="-120"/>
          <a:cs typeface="Apple LiGothic Medium" pitchFamily="-107" charset="-120"/>
          <a:sym typeface="Arial" pitchFamily="-107" charset="0"/>
        </a:defRPr>
      </a:lvl9pPr>
    </p:titleStyle>
    <p:bodyStyle>
      <a:lvl1pPr marL="250024" indent="-247644" algn="l" rtl="0" eaLnBrk="1" fontAlgn="base" hangingPunct="1">
        <a:lnSpc>
          <a:spcPct val="90000"/>
        </a:lnSpc>
        <a:spcBef>
          <a:spcPts val="1600"/>
        </a:spcBef>
        <a:spcAft>
          <a:spcPct val="0"/>
        </a:spcAft>
        <a:buClr>
          <a:schemeClr val="tx1"/>
        </a:buClr>
        <a:buSzPct val="80000"/>
        <a:buFont typeface="Arial" panose="020B0604020202020204" pitchFamily="34" charset="0"/>
        <a:buChar char="•"/>
        <a:defRPr sz="2133">
          <a:solidFill>
            <a:schemeClr val="tx2"/>
          </a:solidFill>
          <a:latin typeface="+mn-lt"/>
          <a:ea typeface="Arial"/>
          <a:cs typeface="Arial"/>
          <a:sym typeface="Arial" pitchFamily="34" charset="0"/>
        </a:defRPr>
      </a:lvl1pPr>
      <a:lvl2pPr marL="515528" indent="-258360" algn="l" rtl="0" eaLnBrk="1" fontAlgn="base" hangingPunct="1">
        <a:lnSpc>
          <a:spcPct val="90000"/>
        </a:lnSpc>
        <a:spcBef>
          <a:spcPts val="533"/>
        </a:spcBef>
        <a:spcAft>
          <a:spcPct val="0"/>
        </a:spcAft>
        <a:buClr>
          <a:schemeClr val="tx1"/>
        </a:buClr>
        <a:buSzPct val="80000"/>
        <a:buFont typeface="Arial"/>
        <a:buChar char="–"/>
        <a:defRPr sz="1867">
          <a:solidFill>
            <a:schemeClr val="tx2"/>
          </a:solidFill>
          <a:latin typeface="+mn-lt"/>
          <a:ea typeface="Arial"/>
          <a:cs typeface="Arial"/>
          <a:sym typeface="Arial" pitchFamily="34" charset="0"/>
        </a:defRPr>
      </a:lvl2pPr>
      <a:lvl3pPr marL="728644" indent="-213117" algn="l" rtl="0" eaLnBrk="1" fontAlgn="base" hangingPunct="1">
        <a:lnSpc>
          <a:spcPct val="90000"/>
        </a:lnSpc>
        <a:spcBef>
          <a:spcPts val="267"/>
        </a:spcBef>
        <a:spcAft>
          <a:spcPct val="0"/>
        </a:spcAft>
        <a:buClr>
          <a:schemeClr val="tx1"/>
        </a:buClr>
        <a:buSzPct val="80000"/>
        <a:buFont typeface="Arial" panose="020B0604020202020204" pitchFamily="34" charset="0"/>
        <a:buChar char="•"/>
        <a:defRPr sz="1600">
          <a:solidFill>
            <a:schemeClr val="tx2"/>
          </a:solidFill>
          <a:latin typeface="+mn-lt"/>
          <a:ea typeface="Arial"/>
          <a:cs typeface="Arial"/>
          <a:sym typeface="Arial" pitchFamily="34" charset="0"/>
        </a:defRPr>
      </a:lvl3pPr>
      <a:lvl4pPr marL="941762" indent="-213117" algn="l" rtl="0" eaLnBrk="1" fontAlgn="base" hangingPunct="1">
        <a:lnSpc>
          <a:spcPct val="90000"/>
        </a:lnSpc>
        <a:spcBef>
          <a:spcPts val="267"/>
        </a:spcBef>
        <a:spcAft>
          <a:spcPct val="0"/>
        </a:spcAft>
        <a:buClr>
          <a:schemeClr val="tx1"/>
        </a:buClr>
        <a:buSzPct val="80000"/>
        <a:buFont typeface="Arial" pitchFamily="34" charset="0"/>
        <a:buChar char="–"/>
        <a:defRPr sz="1467">
          <a:solidFill>
            <a:schemeClr val="tx2"/>
          </a:solidFill>
          <a:latin typeface="+mn-lt"/>
          <a:ea typeface="Arial"/>
          <a:cs typeface="Arial"/>
          <a:sym typeface="Arial" pitchFamily="34" charset="0"/>
        </a:defRPr>
      </a:lvl4pPr>
      <a:lvl5pPr marL="1031056" indent="-89295" algn="l" rtl="0" eaLnBrk="1" fontAlgn="base" hangingPunct="1">
        <a:lnSpc>
          <a:spcPct val="95000"/>
        </a:lnSpc>
        <a:spcBef>
          <a:spcPts val="900"/>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888283" indent="-171446" algn="l" rtl="0" eaLnBrk="1" fontAlgn="base" hangingPunct="1">
        <a:lnSpc>
          <a:spcPct val="95000"/>
        </a:lnSpc>
        <a:spcBef>
          <a:spcPts val="1351"/>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2231175" indent="-171446" algn="l" rtl="0" eaLnBrk="1" fontAlgn="base" hangingPunct="1">
        <a:lnSpc>
          <a:spcPct val="95000"/>
        </a:lnSpc>
        <a:spcBef>
          <a:spcPts val="1351"/>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2574066" indent="-171446" algn="l" rtl="0" eaLnBrk="1" fontAlgn="base" hangingPunct="1">
        <a:lnSpc>
          <a:spcPct val="95000"/>
        </a:lnSpc>
        <a:spcBef>
          <a:spcPts val="1351"/>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916958" indent="-171446" algn="l" rtl="0" eaLnBrk="1" fontAlgn="base" hangingPunct="1">
        <a:lnSpc>
          <a:spcPct val="95000"/>
        </a:lnSpc>
        <a:spcBef>
          <a:spcPts val="1351"/>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p:bodyStyle>
    <p:otherStyle>
      <a:defPPr>
        <a:defRPr lang="en-US"/>
      </a:defPPr>
      <a:lvl1pPr marL="0" algn="l" defTabSz="342891" rtl="0" eaLnBrk="1" latinLnBrk="0" hangingPunct="1">
        <a:defRPr sz="1333" kern="1200">
          <a:solidFill>
            <a:schemeClr val="tx1"/>
          </a:solidFill>
          <a:latin typeface="+mn-lt"/>
          <a:ea typeface="+mn-ea"/>
          <a:cs typeface="+mn-cs"/>
        </a:defRPr>
      </a:lvl1pPr>
      <a:lvl2pPr marL="342891" algn="l" defTabSz="342891" rtl="0" eaLnBrk="1" latinLnBrk="0" hangingPunct="1">
        <a:defRPr sz="1333" kern="1200">
          <a:solidFill>
            <a:schemeClr val="tx1"/>
          </a:solidFill>
          <a:latin typeface="+mn-lt"/>
          <a:ea typeface="+mn-ea"/>
          <a:cs typeface="+mn-cs"/>
        </a:defRPr>
      </a:lvl2pPr>
      <a:lvl3pPr marL="685783" algn="l" defTabSz="342891" rtl="0" eaLnBrk="1" latinLnBrk="0" hangingPunct="1">
        <a:defRPr sz="1333" kern="1200">
          <a:solidFill>
            <a:schemeClr val="tx1"/>
          </a:solidFill>
          <a:latin typeface="+mn-lt"/>
          <a:ea typeface="+mn-ea"/>
          <a:cs typeface="+mn-cs"/>
        </a:defRPr>
      </a:lvl3pPr>
      <a:lvl4pPr marL="1028674" algn="l" defTabSz="342891" rtl="0" eaLnBrk="1" latinLnBrk="0" hangingPunct="1">
        <a:defRPr sz="1333" kern="1200">
          <a:solidFill>
            <a:schemeClr val="tx1"/>
          </a:solidFill>
          <a:latin typeface="+mn-lt"/>
          <a:ea typeface="+mn-ea"/>
          <a:cs typeface="+mn-cs"/>
        </a:defRPr>
      </a:lvl4pPr>
      <a:lvl5pPr marL="1371566" algn="l" defTabSz="342891" rtl="0" eaLnBrk="1" latinLnBrk="0" hangingPunct="1">
        <a:defRPr sz="1333" kern="1200">
          <a:solidFill>
            <a:schemeClr val="tx1"/>
          </a:solidFill>
          <a:latin typeface="+mn-lt"/>
          <a:ea typeface="+mn-ea"/>
          <a:cs typeface="+mn-cs"/>
        </a:defRPr>
      </a:lvl5pPr>
      <a:lvl6pPr marL="1714457" algn="l" defTabSz="342891" rtl="0" eaLnBrk="1" latinLnBrk="0" hangingPunct="1">
        <a:defRPr sz="1333" kern="1200">
          <a:solidFill>
            <a:schemeClr val="tx1"/>
          </a:solidFill>
          <a:latin typeface="+mn-lt"/>
          <a:ea typeface="+mn-ea"/>
          <a:cs typeface="+mn-cs"/>
        </a:defRPr>
      </a:lvl6pPr>
      <a:lvl7pPr marL="2057349" algn="l" defTabSz="342891" rtl="0" eaLnBrk="1" latinLnBrk="0" hangingPunct="1">
        <a:defRPr sz="1333" kern="1200">
          <a:solidFill>
            <a:schemeClr val="tx1"/>
          </a:solidFill>
          <a:latin typeface="+mn-lt"/>
          <a:ea typeface="+mn-ea"/>
          <a:cs typeface="+mn-cs"/>
        </a:defRPr>
      </a:lvl7pPr>
      <a:lvl8pPr marL="2400240" algn="l" defTabSz="342891" rtl="0" eaLnBrk="1" latinLnBrk="0" hangingPunct="1">
        <a:defRPr sz="1333" kern="1200">
          <a:solidFill>
            <a:schemeClr val="tx1"/>
          </a:solidFill>
          <a:latin typeface="+mn-lt"/>
          <a:ea typeface="+mn-ea"/>
          <a:cs typeface="+mn-cs"/>
        </a:defRPr>
      </a:lvl8pPr>
      <a:lvl9pPr marL="2743131" algn="l" defTabSz="342891" rtl="0" eaLnBrk="1" latinLnBrk="0" hangingPunct="1">
        <a:defRPr sz="13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5938" y="628016"/>
            <a:ext cx="11160126" cy="647700"/>
          </a:xfrm>
          <a:prstGeom prst="rect">
            <a:avLst/>
          </a:prstGeom>
        </p:spPr>
        <p:txBody>
          <a:bodyPr vert="horz" wrap="square" lIns="0" tIns="0" rIns="0" bIns="0" rtlCol="0" anchor="t">
            <a:noAutofit/>
          </a:bodyPr>
          <a:lstStyle/>
          <a:p>
            <a:r>
              <a:rPr lang="en-US"/>
              <a:t>Click to edit Parent title style</a:t>
            </a:r>
          </a:p>
        </p:txBody>
      </p:sp>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515938" y="1493520"/>
            <a:ext cx="11160126" cy="4672330"/>
          </a:xfrm>
          <a:prstGeom prst="rect">
            <a:avLst/>
          </a:prstGeom>
        </p:spPr>
        <p:txBody>
          <a:bodyPr vert="horz" lIns="0" tIns="0" rIns="0" bIns="0" rtlCol="0">
            <a:noAutofit/>
          </a:body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515938" y="6396925"/>
            <a:ext cx="6359648" cy="118174"/>
          </a:xfrm>
          <a:prstGeom prst="rect">
            <a:avLst/>
          </a:prstGeom>
        </p:spPr>
        <p:txBody>
          <a:bodyPr vert="horz" wrap="square" lIns="0" tIns="0" rIns="0" bIns="0" rtlCol="0" anchor="b">
            <a:no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6">
                    <a:lumMod val="90000"/>
                  </a:schemeClr>
                </a:solidFill>
                <a:latin typeface="+mn-lt"/>
                <a:ea typeface="+mn-ea"/>
                <a:cs typeface="+mn-cs"/>
              </a:defRPr>
            </a:lvl1pPr>
          </a:lstStyle>
          <a:p>
            <a:endParaRPr lang="en-CA"/>
          </a:p>
        </p:txBody>
      </p:sp>
      <p:sp>
        <p:nvSpPr>
          <p:cNvPr id="98" name="TextBox 97"/>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sp>
        <p:nvSpPr>
          <p:cNvPr id="3" name="TextBox 2">
            <a:extLst>
              <a:ext uri="{FF2B5EF4-FFF2-40B4-BE49-F238E27FC236}">
                <a16:creationId xmlns:a16="http://schemas.microsoft.com/office/drawing/2014/main" id="{5D9A06F0-52F5-5018-408C-11D669066032}"/>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6">
                    <a:lumMod val="9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489387043"/>
      </p:ext>
    </p:extLst>
  </p:cSld>
  <p:clrMap bg1="dk1" tx1="lt1" bg2="dk2" tx2="lt2" accent1="accent1" accent2="accent2" accent3="accent3" accent4="accent4" accent5="accent5" accent6="accent6" hlink="hlink" folHlink="folHlink"/>
  <p:sldLayoutIdLst>
    <p:sldLayoutId id="2147484378"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 id="2147484388" r:id="rId11"/>
    <p:sldLayoutId id="2147484389" r:id="rId12"/>
    <p:sldLayoutId id="2147484390" r:id="rId13"/>
    <p:sldLayoutId id="2147484391" r:id="rId14"/>
    <p:sldLayoutId id="2147484392" r:id="rId15"/>
    <p:sldLayoutId id="2147484393" r:id="rId16"/>
    <p:sldLayoutId id="2147484394" r:id="rId17"/>
    <p:sldLayoutId id="2147484395" r:id="rId18"/>
    <p:sldLayoutId id="2147484396" r:id="rId19"/>
    <p:sldLayoutId id="2147484397" r:id="rId20"/>
    <p:sldLayoutId id="2147484398" r:id="rId21"/>
    <p:sldLayoutId id="2147484399" r:id="rId22"/>
    <p:sldLayoutId id="2147484400" r:id="rId23"/>
    <p:sldLayoutId id="2147484401" r:id="rId24"/>
    <p:sldLayoutId id="2147484402" r:id="rId25"/>
    <p:sldLayoutId id="2147484403" r:id="rId26"/>
    <p:sldLayoutId id="2147484404" r:id="rId27"/>
    <p:sldLayoutId id="2147484405" r:id="rId28"/>
    <p:sldLayoutId id="2147484406" r:id="rId29"/>
    <p:sldLayoutId id="2147484407" r:id="rId30"/>
    <p:sldLayoutId id="2147484408" r:id="rId31"/>
    <p:sldLayoutId id="2147484409" r:id="rId32"/>
    <p:sldLayoutId id="2147484410" r:id="rId33"/>
    <p:sldLayoutId id="2147484411" r:id="rId34"/>
    <p:sldLayoutId id="2147484412" r:id="rId35"/>
    <p:sldLayoutId id="2147484413" r:id="rId36"/>
    <p:sldLayoutId id="2147484414" r:id="rId37"/>
    <p:sldLayoutId id="2147484415" r:id="rId38"/>
    <p:sldLayoutId id="2147484416" r:id="rId39"/>
    <p:sldLayoutId id="2147484417" r:id="rId40"/>
    <p:sldLayoutId id="2147484418" r:id="rId41"/>
    <p:sldLayoutId id="2147484419" r:id="rId42"/>
    <p:sldLayoutId id="2147484420" r:id="rId43"/>
    <p:sldLayoutId id="2147484421" r:id="rId44"/>
    <p:sldLayoutId id="2147484422" r:id="rId45"/>
    <p:sldLayoutId id="2147484423" r:id="rId46"/>
    <p:sldLayoutId id="2147484424" r:id="rId47"/>
    <p:sldLayoutId id="2147484425" r:id="rId48"/>
    <p:sldLayoutId id="2147484426" r:id="rId49"/>
    <p:sldLayoutId id="2147484427" r:id="rId50"/>
    <p:sldLayoutId id="2147484428" r:id="rId51"/>
    <p:sldLayoutId id="2147484429" r:id="rId52"/>
    <p:sldLayoutId id="2147484430" r:id="rId53"/>
    <p:sldLayoutId id="2147484431" r:id="rId54"/>
    <p:sldLayoutId id="2147484432" r:id="rId55"/>
    <p:sldLayoutId id="2147484433" r:id="rId56"/>
    <p:sldLayoutId id="2147484434" r:id="rId57"/>
    <p:sldLayoutId id="2147484435" r:id="rId58"/>
    <p:sldLayoutId id="2147484436" r:id="rId59"/>
    <p:sldLayoutId id="2147484437" r:id="rId6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84000"/>
        </a:lnSpc>
        <a:spcBef>
          <a:spcPct val="0"/>
        </a:spcBef>
        <a:buNone/>
        <a:defRPr sz="2800" kern="2000" spc="-50" baseline="0">
          <a:solidFill>
            <a:schemeClr val="tx2"/>
          </a:solidFill>
          <a:latin typeface="+mj-lt"/>
          <a:ea typeface="+mj-ea"/>
          <a:cs typeface="+mj-cs"/>
        </a:defRPr>
      </a:lvl1pPr>
    </p:titleStyle>
    <p:body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200" kern="1200" baseline="0">
          <a:solidFill>
            <a:schemeClr val="tx2"/>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25">
          <p15:clr>
            <a:srgbClr val="F26B43"/>
          </p15:clr>
        </p15:guide>
        <p15:guide id="4" orient="horz" pos="391">
          <p15:clr>
            <a:srgbClr val="F26B43"/>
          </p15:clr>
        </p15:guide>
        <p15:guide id="6" pos="7355">
          <p15:clr>
            <a:srgbClr val="F26B43"/>
          </p15:clr>
        </p15:guide>
        <p15:guide id="10" orient="horz" pos="4020">
          <p15:clr>
            <a:srgbClr val="F26B43"/>
          </p15:clr>
        </p15:guide>
        <p15:guide id="11" orient="horz" pos="388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43840"/>
            <a:ext cx="10972800" cy="1097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sym typeface="Arial" pitchFamily="34" charset="0"/>
              </a:rPr>
              <a:t>Slide Title</a:t>
            </a:r>
          </a:p>
        </p:txBody>
      </p:sp>
      <p:sp>
        <p:nvSpPr>
          <p:cNvPr id="1027" name="Rectangle 3"/>
          <p:cNvSpPr>
            <a:spLocks noGrp="1" noChangeArrowheads="1"/>
          </p:cNvSpPr>
          <p:nvPr>
            <p:ph type="body" idx="1"/>
          </p:nvPr>
        </p:nvSpPr>
        <p:spPr bwMode="auto">
          <a:xfrm>
            <a:off x="609600" y="1463040"/>
            <a:ext cx="10972800" cy="48107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sym typeface="Arial" pitchFamily="34" charset="0"/>
              </a:rPr>
              <a:t>Click to edit Master text styles</a:t>
            </a:r>
          </a:p>
          <a:p>
            <a:pPr lvl="1"/>
            <a:r>
              <a:rPr lang="en-US" dirty="0">
                <a:sym typeface="Arial" pitchFamily="34" charset="0"/>
              </a:rPr>
              <a:t>Second level</a:t>
            </a:r>
          </a:p>
          <a:p>
            <a:pPr lvl="2"/>
            <a:r>
              <a:rPr lang="en-US" dirty="0">
                <a:sym typeface="Arial" pitchFamily="34" charset="0"/>
              </a:rPr>
              <a:t>Third level</a:t>
            </a:r>
          </a:p>
          <a:p>
            <a:pPr lvl="3"/>
            <a:r>
              <a:rPr lang="en-US" dirty="0">
                <a:sym typeface="Arial" pitchFamily="34" charset="0"/>
              </a:rPr>
              <a:t>Fourth level</a:t>
            </a:r>
          </a:p>
        </p:txBody>
      </p:sp>
      <p:sp>
        <p:nvSpPr>
          <p:cNvPr id="4" name="Slide Number Placeholder 3"/>
          <p:cNvSpPr>
            <a:spLocks noGrp="1"/>
          </p:cNvSpPr>
          <p:nvPr>
            <p:ph type="sldNum" sz="quarter" idx="4"/>
          </p:nvPr>
        </p:nvSpPr>
        <p:spPr>
          <a:xfrm>
            <a:off x="10363200" y="6339841"/>
            <a:ext cx="1219200" cy="366183"/>
          </a:xfrm>
          <a:prstGeom prst="rect">
            <a:avLst/>
          </a:prstGeom>
        </p:spPr>
        <p:txBody>
          <a:bodyPr vert="horz" lIns="0" tIns="45720" rIns="0" bIns="45720" rtlCol="0" anchor="ctr"/>
          <a:lstStyle>
            <a:lvl1pPr algn="r">
              <a:defRPr sz="1067">
                <a:solidFill>
                  <a:schemeClr val="tx1"/>
                </a:solidFill>
              </a:defRPr>
            </a:lvl1pPr>
          </a:lstStyle>
          <a:p>
            <a:fld id="{3C6CC810-8AE6-0546-A0FC-DB7D2235F0EB}" type="slidenum">
              <a:rPr lang="en-US" smtClean="0"/>
              <a:pPr/>
              <a:t>‹#›</a:t>
            </a:fld>
            <a:endParaRPr lang="en-US" dirty="0"/>
          </a:p>
        </p:txBody>
      </p:sp>
      <p:pic>
        <p:nvPicPr>
          <p:cNvPr id="6" name="Picture 5" descr="dashif-logo-reverse-283x100.jpg">
            <a:extLst>
              <a:ext uri="{FF2B5EF4-FFF2-40B4-BE49-F238E27FC236}">
                <a16:creationId xmlns:a16="http://schemas.microsoft.com/office/drawing/2014/main" id="{E2BB27DD-8579-C84D-939C-74D66787F003}"/>
              </a:ext>
            </a:extLst>
          </p:cNvPr>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365799" y="5855152"/>
            <a:ext cx="1996400" cy="705441"/>
          </a:xfrm>
          <a:prstGeom prst="roundRect">
            <a:avLst/>
          </a:prstGeom>
        </p:spPr>
      </p:pic>
    </p:spTree>
    <p:extLst>
      <p:ext uri="{BB962C8B-B14F-4D97-AF65-F5344CB8AC3E}">
        <p14:creationId xmlns:p14="http://schemas.microsoft.com/office/powerpoint/2010/main" val="351101599"/>
      </p:ext>
    </p:extLst>
  </p:cSld>
  <p:clrMap bg1="lt1" tx1="dk1" bg2="lt2" tx2="dk2" accent1="accent1" accent2="accent2" accent3="accent3" accent4="accent4" accent5="accent5" accent6="accent6" hlink="hlink" folHlink="folHlink"/>
  <p:sldLayoutIdLst>
    <p:sldLayoutId id="2147484444" r:id="rId1"/>
    <p:sldLayoutId id="2147484445" r:id="rId2"/>
    <p:sldLayoutId id="2147484446" r:id="rId3"/>
    <p:sldLayoutId id="2147484447" r:id="rId4"/>
    <p:sldLayoutId id="2147484448" r:id="rId5"/>
    <p:sldLayoutId id="2147484449" r:id="rId6"/>
    <p:sldLayoutId id="2147484450" r:id="rId7"/>
    <p:sldLayoutId id="2147484451" r:id="rId8"/>
    <p:sldLayoutId id="2147484452" r:id="rId9"/>
    <p:sldLayoutId id="2147484453" r:id="rId10"/>
    <p:sldLayoutId id="2147484454" r:id="rId11"/>
    <p:sldLayoutId id="2147484455" r:id="rId12"/>
    <p:sldLayoutId id="2147484456" r:id="rId13"/>
    <p:sldLayoutId id="2147484457" r:id="rId14"/>
    <p:sldLayoutId id="2147484458" r:id="rId15"/>
    <p:sldLayoutId id="2147484459" r:id="rId16"/>
  </p:sldLayoutIdLst>
  <p:transition spd="slow">
    <p:wipe dir="r"/>
  </p:transition>
  <p:hf hdr="0" dt="0"/>
  <p:txStyles>
    <p:titleStyle>
      <a:lvl1pPr marL="8334" indent="-8334" algn="l" rtl="0" eaLnBrk="1" fontAlgn="base" hangingPunct="1">
        <a:lnSpc>
          <a:spcPct val="90000"/>
        </a:lnSpc>
        <a:spcBef>
          <a:spcPct val="0"/>
        </a:spcBef>
        <a:spcAft>
          <a:spcPct val="0"/>
        </a:spcAft>
        <a:defRPr sz="3200" b="0">
          <a:solidFill>
            <a:schemeClr val="tx1"/>
          </a:solidFill>
          <a:latin typeface="+mj-lt"/>
          <a:ea typeface="Arial"/>
          <a:cs typeface="Arial"/>
          <a:sym typeface="Arial" pitchFamily="34" charset="0"/>
        </a:defRPr>
      </a:lvl1pPr>
      <a:lvl2pPr marL="8334" indent="-8334" algn="l" rtl="0" eaLnBrk="1" fontAlgn="base" hangingPunct="1">
        <a:lnSpc>
          <a:spcPct val="90000"/>
        </a:lnSpc>
        <a:spcBef>
          <a:spcPct val="0"/>
        </a:spcBef>
        <a:spcAft>
          <a:spcPct val="0"/>
        </a:spcAft>
        <a:defRPr sz="36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8334" indent="-8334" algn="l" rtl="0" eaLnBrk="1" fontAlgn="base" hangingPunct="1">
        <a:lnSpc>
          <a:spcPct val="90000"/>
        </a:lnSpc>
        <a:spcBef>
          <a:spcPct val="0"/>
        </a:spcBef>
        <a:spcAft>
          <a:spcPct val="0"/>
        </a:spcAft>
        <a:defRPr sz="36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8334" indent="-8334" algn="l" rtl="0" eaLnBrk="1" fontAlgn="base" hangingPunct="1">
        <a:lnSpc>
          <a:spcPct val="90000"/>
        </a:lnSpc>
        <a:spcBef>
          <a:spcPct val="0"/>
        </a:spcBef>
        <a:spcAft>
          <a:spcPct val="0"/>
        </a:spcAft>
        <a:defRPr sz="36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8334" indent="-8334" algn="l" rtl="0" eaLnBrk="1" fontAlgn="base" hangingPunct="1">
        <a:lnSpc>
          <a:spcPct val="90000"/>
        </a:lnSpc>
        <a:spcBef>
          <a:spcPct val="0"/>
        </a:spcBef>
        <a:spcAft>
          <a:spcPct val="0"/>
        </a:spcAft>
        <a:defRPr sz="36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351226" algn="l" rtl="0" eaLnBrk="1" fontAlgn="base" hangingPunct="1">
        <a:lnSpc>
          <a:spcPct val="90000"/>
        </a:lnSpc>
        <a:spcBef>
          <a:spcPct val="0"/>
        </a:spcBef>
        <a:spcAft>
          <a:spcPct val="0"/>
        </a:spcAft>
        <a:defRPr sz="36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694117" algn="l" rtl="0" eaLnBrk="1" fontAlgn="base" hangingPunct="1">
        <a:lnSpc>
          <a:spcPct val="90000"/>
        </a:lnSpc>
        <a:spcBef>
          <a:spcPct val="0"/>
        </a:spcBef>
        <a:spcAft>
          <a:spcPct val="0"/>
        </a:spcAft>
        <a:defRPr sz="36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1037009" algn="l" rtl="0" eaLnBrk="1" fontAlgn="base" hangingPunct="1">
        <a:lnSpc>
          <a:spcPct val="90000"/>
        </a:lnSpc>
        <a:spcBef>
          <a:spcPct val="0"/>
        </a:spcBef>
        <a:spcAft>
          <a:spcPct val="0"/>
        </a:spcAft>
        <a:defRPr sz="36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379900" algn="l" rtl="0" eaLnBrk="1" fontAlgn="base" hangingPunct="1">
        <a:lnSpc>
          <a:spcPct val="90000"/>
        </a:lnSpc>
        <a:spcBef>
          <a:spcPct val="0"/>
        </a:spcBef>
        <a:spcAft>
          <a:spcPct val="0"/>
        </a:spcAft>
        <a:defRPr sz="3600" b="1">
          <a:solidFill>
            <a:srgbClr val="1EB9E4"/>
          </a:solidFill>
          <a:latin typeface="Arial" pitchFamily="-107" charset="0"/>
          <a:ea typeface="Apple LiGothic Medium" pitchFamily="-107" charset="-120"/>
          <a:cs typeface="Apple LiGothic Medium" pitchFamily="-107" charset="-120"/>
          <a:sym typeface="Arial" pitchFamily="-107" charset="0"/>
        </a:defRPr>
      </a:lvl9pPr>
    </p:titleStyle>
    <p:bodyStyle>
      <a:lvl1pPr marL="250024" indent="-247644" algn="l" rtl="0" eaLnBrk="1" fontAlgn="base" hangingPunct="1">
        <a:lnSpc>
          <a:spcPct val="90000"/>
        </a:lnSpc>
        <a:spcBef>
          <a:spcPts val="1600"/>
        </a:spcBef>
        <a:spcAft>
          <a:spcPct val="0"/>
        </a:spcAft>
        <a:buClr>
          <a:schemeClr val="tx1"/>
        </a:buClr>
        <a:buSzPct val="80000"/>
        <a:buFont typeface="Arial" panose="020B0604020202020204" pitchFamily="34" charset="0"/>
        <a:buChar char="•"/>
        <a:defRPr sz="2133">
          <a:solidFill>
            <a:schemeClr val="tx2"/>
          </a:solidFill>
          <a:latin typeface="+mn-lt"/>
          <a:ea typeface="Arial"/>
          <a:cs typeface="Arial"/>
          <a:sym typeface="Arial" pitchFamily="34" charset="0"/>
        </a:defRPr>
      </a:lvl1pPr>
      <a:lvl2pPr marL="515528" indent="-258360" algn="l" rtl="0" eaLnBrk="1" fontAlgn="base" hangingPunct="1">
        <a:lnSpc>
          <a:spcPct val="90000"/>
        </a:lnSpc>
        <a:spcBef>
          <a:spcPts val="533"/>
        </a:spcBef>
        <a:spcAft>
          <a:spcPct val="0"/>
        </a:spcAft>
        <a:buClr>
          <a:schemeClr val="tx1"/>
        </a:buClr>
        <a:buSzPct val="80000"/>
        <a:buFont typeface="Arial"/>
        <a:buChar char="–"/>
        <a:defRPr sz="1867">
          <a:solidFill>
            <a:schemeClr val="tx2"/>
          </a:solidFill>
          <a:latin typeface="+mn-lt"/>
          <a:ea typeface="Arial"/>
          <a:cs typeface="Arial"/>
          <a:sym typeface="Arial" pitchFamily="34" charset="0"/>
        </a:defRPr>
      </a:lvl2pPr>
      <a:lvl3pPr marL="728644" indent="-213117" algn="l" rtl="0" eaLnBrk="1" fontAlgn="base" hangingPunct="1">
        <a:lnSpc>
          <a:spcPct val="90000"/>
        </a:lnSpc>
        <a:spcBef>
          <a:spcPts val="267"/>
        </a:spcBef>
        <a:spcAft>
          <a:spcPct val="0"/>
        </a:spcAft>
        <a:buClr>
          <a:schemeClr val="tx1"/>
        </a:buClr>
        <a:buSzPct val="80000"/>
        <a:buFont typeface="Arial" panose="020B0604020202020204" pitchFamily="34" charset="0"/>
        <a:buChar char="•"/>
        <a:defRPr sz="1600">
          <a:solidFill>
            <a:schemeClr val="tx2"/>
          </a:solidFill>
          <a:latin typeface="+mn-lt"/>
          <a:ea typeface="Arial"/>
          <a:cs typeface="Arial"/>
          <a:sym typeface="Arial" pitchFamily="34" charset="0"/>
        </a:defRPr>
      </a:lvl3pPr>
      <a:lvl4pPr marL="941762" indent="-213117" algn="l" rtl="0" eaLnBrk="1" fontAlgn="base" hangingPunct="1">
        <a:lnSpc>
          <a:spcPct val="90000"/>
        </a:lnSpc>
        <a:spcBef>
          <a:spcPts val="267"/>
        </a:spcBef>
        <a:spcAft>
          <a:spcPct val="0"/>
        </a:spcAft>
        <a:buClr>
          <a:schemeClr val="tx1"/>
        </a:buClr>
        <a:buSzPct val="80000"/>
        <a:buFont typeface="Arial" pitchFamily="34" charset="0"/>
        <a:buChar char="–"/>
        <a:defRPr sz="1467">
          <a:solidFill>
            <a:schemeClr val="tx2"/>
          </a:solidFill>
          <a:latin typeface="+mn-lt"/>
          <a:ea typeface="Arial"/>
          <a:cs typeface="Arial"/>
          <a:sym typeface="Arial" pitchFamily="34" charset="0"/>
        </a:defRPr>
      </a:lvl4pPr>
      <a:lvl5pPr marL="1031056" indent="-89295" algn="l" rtl="0" eaLnBrk="1" fontAlgn="base" hangingPunct="1">
        <a:lnSpc>
          <a:spcPct val="95000"/>
        </a:lnSpc>
        <a:spcBef>
          <a:spcPts val="900"/>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888283" indent="-171446" algn="l" rtl="0" eaLnBrk="1" fontAlgn="base" hangingPunct="1">
        <a:lnSpc>
          <a:spcPct val="95000"/>
        </a:lnSpc>
        <a:spcBef>
          <a:spcPts val="1351"/>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2231175" indent="-171446" algn="l" rtl="0" eaLnBrk="1" fontAlgn="base" hangingPunct="1">
        <a:lnSpc>
          <a:spcPct val="95000"/>
        </a:lnSpc>
        <a:spcBef>
          <a:spcPts val="1351"/>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2574066" indent="-171446" algn="l" rtl="0" eaLnBrk="1" fontAlgn="base" hangingPunct="1">
        <a:lnSpc>
          <a:spcPct val="95000"/>
        </a:lnSpc>
        <a:spcBef>
          <a:spcPts val="1351"/>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916958" indent="-171446" algn="l" rtl="0" eaLnBrk="1" fontAlgn="base" hangingPunct="1">
        <a:lnSpc>
          <a:spcPct val="95000"/>
        </a:lnSpc>
        <a:spcBef>
          <a:spcPts val="1351"/>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p:bodyStyle>
    <p:otherStyle>
      <a:defPPr>
        <a:defRPr lang="en-US"/>
      </a:defPPr>
      <a:lvl1pPr marL="0" algn="l" defTabSz="342891" rtl="0" eaLnBrk="1" latinLnBrk="0" hangingPunct="1">
        <a:defRPr sz="1333" kern="1200">
          <a:solidFill>
            <a:schemeClr val="tx1"/>
          </a:solidFill>
          <a:latin typeface="+mn-lt"/>
          <a:ea typeface="+mn-ea"/>
          <a:cs typeface="+mn-cs"/>
        </a:defRPr>
      </a:lvl1pPr>
      <a:lvl2pPr marL="342891" algn="l" defTabSz="342891" rtl="0" eaLnBrk="1" latinLnBrk="0" hangingPunct="1">
        <a:defRPr sz="1333" kern="1200">
          <a:solidFill>
            <a:schemeClr val="tx1"/>
          </a:solidFill>
          <a:latin typeface="+mn-lt"/>
          <a:ea typeface="+mn-ea"/>
          <a:cs typeface="+mn-cs"/>
        </a:defRPr>
      </a:lvl2pPr>
      <a:lvl3pPr marL="685783" algn="l" defTabSz="342891" rtl="0" eaLnBrk="1" latinLnBrk="0" hangingPunct="1">
        <a:defRPr sz="1333" kern="1200">
          <a:solidFill>
            <a:schemeClr val="tx1"/>
          </a:solidFill>
          <a:latin typeface="+mn-lt"/>
          <a:ea typeface="+mn-ea"/>
          <a:cs typeface="+mn-cs"/>
        </a:defRPr>
      </a:lvl3pPr>
      <a:lvl4pPr marL="1028674" algn="l" defTabSz="342891" rtl="0" eaLnBrk="1" latinLnBrk="0" hangingPunct="1">
        <a:defRPr sz="1333" kern="1200">
          <a:solidFill>
            <a:schemeClr val="tx1"/>
          </a:solidFill>
          <a:latin typeface="+mn-lt"/>
          <a:ea typeface="+mn-ea"/>
          <a:cs typeface="+mn-cs"/>
        </a:defRPr>
      </a:lvl4pPr>
      <a:lvl5pPr marL="1371566" algn="l" defTabSz="342891" rtl="0" eaLnBrk="1" latinLnBrk="0" hangingPunct="1">
        <a:defRPr sz="1333" kern="1200">
          <a:solidFill>
            <a:schemeClr val="tx1"/>
          </a:solidFill>
          <a:latin typeface="+mn-lt"/>
          <a:ea typeface="+mn-ea"/>
          <a:cs typeface="+mn-cs"/>
        </a:defRPr>
      </a:lvl5pPr>
      <a:lvl6pPr marL="1714457" algn="l" defTabSz="342891" rtl="0" eaLnBrk="1" latinLnBrk="0" hangingPunct="1">
        <a:defRPr sz="1333" kern="1200">
          <a:solidFill>
            <a:schemeClr val="tx1"/>
          </a:solidFill>
          <a:latin typeface="+mn-lt"/>
          <a:ea typeface="+mn-ea"/>
          <a:cs typeface="+mn-cs"/>
        </a:defRPr>
      </a:lvl6pPr>
      <a:lvl7pPr marL="2057349" algn="l" defTabSz="342891" rtl="0" eaLnBrk="1" latinLnBrk="0" hangingPunct="1">
        <a:defRPr sz="1333" kern="1200">
          <a:solidFill>
            <a:schemeClr val="tx1"/>
          </a:solidFill>
          <a:latin typeface="+mn-lt"/>
          <a:ea typeface="+mn-ea"/>
          <a:cs typeface="+mn-cs"/>
        </a:defRPr>
      </a:lvl7pPr>
      <a:lvl8pPr marL="2400240" algn="l" defTabSz="342891" rtl="0" eaLnBrk="1" latinLnBrk="0" hangingPunct="1">
        <a:defRPr sz="1333" kern="1200">
          <a:solidFill>
            <a:schemeClr val="tx1"/>
          </a:solidFill>
          <a:latin typeface="+mn-lt"/>
          <a:ea typeface="+mn-ea"/>
          <a:cs typeface="+mn-cs"/>
        </a:defRPr>
      </a:lvl8pPr>
      <a:lvl9pPr marL="2743131" algn="l" defTabSz="342891" rtl="0" eaLnBrk="1" latinLnBrk="0" hangingPunct="1">
        <a:defRPr sz="13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549415"/>
            <a:ext cx="11187112" cy="45518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QSIO XR Program Review</a:t>
            </a:r>
          </a:p>
        </p:txBody>
      </p:sp>
    </p:spTree>
    <p:extLst>
      <p:ext uri="{BB962C8B-B14F-4D97-AF65-F5344CB8AC3E}">
        <p14:creationId xmlns:p14="http://schemas.microsoft.com/office/powerpoint/2010/main" val="2679279588"/>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 id="2147484472" r:id="rId12"/>
    <p:sldLayoutId id="2147484473" r:id="rId13"/>
    <p:sldLayoutId id="2147484474" r:id="rId14"/>
    <p:sldLayoutId id="2147484475" r:id="rId15"/>
    <p:sldLayoutId id="2147484476" r:id="rId16"/>
    <p:sldLayoutId id="2147484477" r:id="rId17"/>
    <p:sldLayoutId id="2147484478" r:id="rId18"/>
    <p:sldLayoutId id="2147484479" r:id="rId19"/>
    <p:sldLayoutId id="2147484480" r:id="rId20"/>
    <p:sldLayoutId id="2147484481" r:id="rId21"/>
    <p:sldLayoutId id="2147484482" r:id="rId22"/>
    <p:sldLayoutId id="2147484483" r:id="rId23"/>
    <p:sldLayoutId id="2147484484" r:id="rId24"/>
    <p:sldLayoutId id="2147484485" r:id="rId25"/>
    <p:sldLayoutId id="2147484486" r:id="rId26"/>
    <p:sldLayoutId id="2147484487" r:id="rId27"/>
    <p:sldLayoutId id="2147484488" r:id="rId28"/>
    <p:sldLayoutId id="2147484489" r:id="rId29"/>
    <p:sldLayoutId id="2147484490" r:id="rId30"/>
    <p:sldLayoutId id="2147484491" r:id="rId31"/>
    <p:sldLayoutId id="2147484492" r:id="rId32"/>
    <p:sldLayoutId id="2147484493" r:id="rId33"/>
    <p:sldLayoutId id="2147484494" r:id="rId34"/>
    <p:sldLayoutId id="2147484495" r:id="rId35"/>
    <p:sldLayoutId id="2147484496" r:id="rId36"/>
    <p:sldLayoutId id="2147484497" r:id="rId37"/>
    <p:sldLayoutId id="2147484498" r:id="rId38"/>
    <p:sldLayoutId id="2147484499" r:id="rId39"/>
    <p:sldLayoutId id="2147484500" r:id="rId40"/>
    <p:sldLayoutId id="2147484501" r:id="rId41"/>
    <p:sldLayoutId id="2147484502" r:id="rId42"/>
    <p:sldLayoutId id="2147484503" r:id="rId43"/>
    <p:sldLayoutId id="2147484504" r:id="rId44"/>
    <p:sldLayoutId id="2147484505" r:id="rId45"/>
    <p:sldLayoutId id="2147484506" r:id="rId46"/>
    <p:sldLayoutId id="2147484507" r:id="rId47"/>
    <p:sldLayoutId id="2147484508" r:id="rId48"/>
    <p:sldLayoutId id="2147484509" r:id="rId49"/>
    <p:sldLayoutId id="2147484510" r:id="rId50"/>
    <p:sldLayoutId id="2147484511" r:id="rId51"/>
    <p:sldLayoutId id="2147484512" r:id="rId52"/>
    <p:sldLayoutId id="2147484513" r:id="rId53"/>
    <p:sldLayoutId id="2147484514" r:id="rId54"/>
    <p:sldLayoutId id="2147484515" r:id="rId55"/>
    <p:sldLayoutId id="2147484516" r:id="rId56"/>
    <p:sldLayoutId id="2147484517" r:id="rId57"/>
    <p:sldLayoutId id="2147484518" r:id="rId58"/>
    <p:sldLayoutId id="2147484519" r:id="rId59"/>
    <p:sldLayoutId id="2147484520" r:id="rId60"/>
    <p:sldLayoutId id="2147484521" r:id="rId61"/>
    <p:sldLayoutId id="2147484522" r:id="rId62"/>
    <p:sldLayoutId id="2147484523" r:id="rId63"/>
    <p:sldLayoutId id="2147484524" r:id="rId64"/>
    <p:sldLayoutId id="2147484525" r:id="rId65"/>
    <p:sldLayoutId id="2147484526" r:id="rId66"/>
    <p:sldLayoutId id="2147484527" r:id="rId67"/>
    <p:sldLayoutId id="2147484528" r:id="rId68"/>
    <p:sldLayoutId id="2147484529" r:id="rId69"/>
    <p:sldLayoutId id="2147484530" r:id="rId70"/>
    <p:sldLayoutId id="2147484531" r:id="rId71"/>
    <p:sldLayoutId id="2147484532" r:id="rId72"/>
    <p:sldLayoutId id="2147484533" r:id="rId73"/>
    <p:sldLayoutId id="2147484534" r:id="rId74"/>
    <p:sldLayoutId id="2147484535" r:id="rId75"/>
    <p:sldLayoutId id="2147484536" r:id="rId76"/>
    <p:sldLayoutId id="2147484537" r:id="rId77"/>
    <p:sldLayoutId id="2147484538" r:id="rId78"/>
    <p:sldLayoutId id="2147484539" r:id="rId79"/>
    <p:sldLayoutId id="2147484540" r:id="rId80"/>
    <p:sldLayoutId id="2147484541" r:id="rId81"/>
    <p:sldLayoutId id="2147484542" r:id="rId82"/>
    <p:sldLayoutId id="2147484543" r:id="rId83"/>
    <p:sldLayoutId id="2147484544" r:id="rId84"/>
    <p:sldLayoutId id="2147484545" r:id="rId85"/>
    <p:sldLayoutId id="2147484546" r:id="rId86"/>
    <p:sldLayoutId id="2147484547" r:id="rId87"/>
    <p:sldLayoutId id="2147484548" r:id="rId88"/>
    <p:sldLayoutId id="2147484549" r:id="rId89"/>
    <p:sldLayoutId id="2147484550" r:id="rId90"/>
    <p:sldLayoutId id="2147484551" r:id="rId91"/>
    <p:sldLayoutId id="2147484552" r:id="rId92"/>
    <p:sldLayoutId id="2147484553" r:id="rId9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p:titleStyle>
    <p:body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1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21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8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5BEE72-74D2-52B9-744F-9CEE5042FD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EDFE20-3803-F5AE-1696-D35C2BB393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25B06E-9E88-FBCC-8C7A-D1537A1BA6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786C3D26-3986-D482-3E16-37E941E7B1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QSIO XR Program Review</a:t>
            </a:r>
          </a:p>
        </p:txBody>
      </p:sp>
      <p:sp>
        <p:nvSpPr>
          <p:cNvPr id="6" name="Slide Number Placeholder 5">
            <a:extLst>
              <a:ext uri="{FF2B5EF4-FFF2-40B4-BE49-F238E27FC236}">
                <a16:creationId xmlns:a16="http://schemas.microsoft.com/office/drawing/2014/main" id="{99B05A8A-0AC6-A191-4D78-07B4B3A4B8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4E5843-5B08-4FB7-B864-F6CF4B1EE1B2}" type="slidenum">
              <a:rPr lang="en-US" smtClean="0"/>
              <a:t>‹#›</a:t>
            </a:fld>
            <a:endParaRPr lang="en-US"/>
          </a:p>
        </p:txBody>
      </p:sp>
    </p:spTree>
    <p:extLst>
      <p:ext uri="{BB962C8B-B14F-4D97-AF65-F5344CB8AC3E}">
        <p14:creationId xmlns:p14="http://schemas.microsoft.com/office/powerpoint/2010/main" val="1230148236"/>
      </p:ext>
    </p:extLst>
  </p:cSld>
  <p:clrMap bg1="lt1" tx1="dk1" bg2="lt2" tx2="dk2" accent1="accent1" accent2="accent2" accent3="accent3" accent4="accent4" accent5="accent5" accent6="accent6" hlink="hlink" folHlink="folHlink"/>
  <p:sldLayoutIdLst>
    <p:sldLayoutId id="2147484555" r:id="rId1"/>
    <p:sldLayoutId id="2147484556" r:id="rId2"/>
    <p:sldLayoutId id="2147484557" r:id="rId3"/>
    <p:sldLayoutId id="2147484558" r:id="rId4"/>
    <p:sldLayoutId id="2147484559" r:id="rId5"/>
    <p:sldLayoutId id="2147484560" r:id="rId6"/>
    <p:sldLayoutId id="2147484561" r:id="rId7"/>
    <p:sldLayoutId id="2147484562" r:id="rId8"/>
    <p:sldLayoutId id="2147484563" r:id="rId9"/>
    <p:sldLayoutId id="2147484564" r:id="rId10"/>
    <p:sldLayoutId id="2147484565" r:id="rId11"/>
    <p:sldLayoutId id="2147484566" r:id="rId12"/>
    <p:sldLayoutId id="2147484567" r:id="rId13"/>
    <p:sldLayoutId id="2147484568" r:id="rId14"/>
    <p:sldLayoutId id="2147484569" r:id="rId15"/>
    <p:sldLayoutId id="2147484570" r:id="rId16"/>
    <p:sldLayoutId id="2147484571" r:id="rId17"/>
    <p:sldLayoutId id="2147484572" r:id="rId1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jpeg"/><Relationship Id="rId1" Type="http://schemas.openxmlformats.org/officeDocument/2006/relationships/slideLayout" Target="../slideLayouts/slideLayout25.xml"/><Relationship Id="rId6"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image" Target="../media/image86.jfif"/><Relationship Id="rId4" Type="http://schemas.openxmlformats.org/officeDocument/2006/relationships/image" Target="../media/image89.png"/><Relationship Id="rId9" Type="http://schemas.openxmlformats.org/officeDocument/2006/relationships/image" Target="../media/image85.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18" Type="http://schemas.openxmlformats.org/officeDocument/2006/relationships/diagramData" Target="../diagrams/data5.xml"/><Relationship Id="rId26" Type="http://schemas.openxmlformats.org/officeDocument/2006/relationships/image" Target="../media/image103.png"/><Relationship Id="rId3" Type="http://schemas.openxmlformats.org/officeDocument/2006/relationships/image" Target="../media/image95.jpeg"/><Relationship Id="rId21" Type="http://schemas.openxmlformats.org/officeDocument/2006/relationships/diagramColors" Target="../diagrams/colors5.xml"/><Relationship Id="rId7" Type="http://schemas.openxmlformats.org/officeDocument/2006/relationships/image" Target="../media/image99.gif"/><Relationship Id="rId12" Type="http://schemas.microsoft.com/office/2007/relationships/diagramDrawing" Target="../diagrams/drawing3.xml"/><Relationship Id="rId17" Type="http://schemas.microsoft.com/office/2007/relationships/diagramDrawing" Target="../diagrams/drawing4.xml"/><Relationship Id="rId25" Type="http://schemas.openxmlformats.org/officeDocument/2006/relationships/image" Target="../media/image102.png"/><Relationship Id="rId2" Type="http://schemas.openxmlformats.org/officeDocument/2006/relationships/image" Target="../media/image94.jpeg"/><Relationship Id="rId16" Type="http://schemas.openxmlformats.org/officeDocument/2006/relationships/diagramColors" Target="../diagrams/colors4.xml"/><Relationship Id="rId20" Type="http://schemas.openxmlformats.org/officeDocument/2006/relationships/diagramQuickStyle" Target="../diagrams/quickStyle5.xml"/><Relationship Id="rId1" Type="http://schemas.openxmlformats.org/officeDocument/2006/relationships/slideLayout" Target="../slideLayouts/slideLayout21.xml"/><Relationship Id="rId6" Type="http://schemas.openxmlformats.org/officeDocument/2006/relationships/image" Target="../media/image98.jpeg"/><Relationship Id="rId11" Type="http://schemas.openxmlformats.org/officeDocument/2006/relationships/diagramColors" Target="../diagrams/colors3.xml"/><Relationship Id="rId24" Type="http://schemas.openxmlformats.org/officeDocument/2006/relationships/image" Target="../media/image101.png"/><Relationship Id="rId5" Type="http://schemas.openxmlformats.org/officeDocument/2006/relationships/image" Target="../media/image97.jpeg"/><Relationship Id="rId15" Type="http://schemas.openxmlformats.org/officeDocument/2006/relationships/diagramQuickStyle" Target="../diagrams/quickStyle4.xml"/><Relationship Id="rId23" Type="http://schemas.openxmlformats.org/officeDocument/2006/relationships/image" Target="../media/image100.png"/><Relationship Id="rId10" Type="http://schemas.openxmlformats.org/officeDocument/2006/relationships/diagramQuickStyle" Target="../diagrams/quickStyle3.xml"/><Relationship Id="rId19" Type="http://schemas.openxmlformats.org/officeDocument/2006/relationships/diagramLayout" Target="../diagrams/layout5.xml"/><Relationship Id="rId4" Type="http://schemas.openxmlformats.org/officeDocument/2006/relationships/image" Target="../media/image96.png"/><Relationship Id="rId9" Type="http://schemas.openxmlformats.org/officeDocument/2006/relationships/diagramLayout" Target="../diagrams/layout3.xml"/><Relationship Id="rId14" Type="http://schemas.openxmlformats.org/officeDocument/2006/relationships/diagramLayout" Target="../diagrams/layout4.xml"/><Relationship Id="rId22" Type="http://schemas.microsoft.com/office/2007/relationships/diagramDrawing" Target="../diagrams/drawing5.xml"/></Relationships>
</file>

<file path=ppt/slides/_rels/slide1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1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05.png"/><Relationship Id="rId2" Type="http://schemas.openxmlformats.org/officeDocument/2006/relationships/diagramData" Target="../diagrams/data6.xml"/><Relationship Id="rId1" Type="http://schemas.openxmlformats.org/officeDocument/2006/relationships/slideLayout" Target="../slideLayouts/slideLayout29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package" Target="../embeddings/Microsoft_Visio_Drawing.vsdx"/><Relationship Id="rId1" Type="http://schemas.openxmlformats.org/officeDocument/2006/relationships/slideLayout" Target="../slideLayouts/slideLayout215.xml"/></Relationships>
</file>

<file path=ppt/slides/_rels/slide18.xml.rels><?xml version="1.0" encoding="UTF-8" standalone="yes"?>
<Relationships xmlns="http://schemas.openxmlformats.org/package/2006/relationships"><Relationship Id="rId3" Type="http://schemas.openxmlformats.org/officeDocument/2006/relationships/hyperlink" Target="https://github.com/Dash-Industry-Forum/dash.js/" TargetMode="External"/><Relationship Id="rId2" Type="http://schemas.openxmlformats.org/officeDocument/2006/relationships/notesSlide" Target="../notesSlides/notesSlide2.xml"/><Relationship Id="rId1" Type="http://schemas.openxmlformats.org/officeDocument/2006/relationships/slideLayout" Target="../slideLayouts/slideLayout216.xml"/><Relationship Id="rId5" Type="http://schemas.openxmlformats.org/officeDocument/2006/relationships/hyperlink" Target="https://reference.dashif.org/dash.js/nightly/samples/dash-if-reference-player/index.html" TargetMode="External"/><Relationship Id="rId4" Type="http://schemas.openxmlformats.org/officeDocument/2006/relationships/image" Target="../media/image107.png"/></Relationships>
</file>

<file path=ppt/slides/_rels/slide19.xml.rels><?xml version="1.0" encoding="UTF-8" standalone="yes"?>
<Relationships xmlns="http://schemas.openxmlformats.org/package/2006/relationships"><Relationship Id="rId8" Type="http://schemas.openxmlformats.org/officeDocument/2006/relationships/image" Target="../media/image114.svg"/><Relationship Id="rId13" Type="http://schemas.openxmlformats.org/officeDocument/2006/relationships/image" Target="../media/image119.png"/><Relationship Id="rId18" Type="http://schemas.openxmlformats.org/officeDocument/2006/relationships/image" Target="../media/image124.pn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8.svg"/><Relationship Id="rId17" Type="http://schemas.openxmlformats.org/officeDocument/2006/relationships/image" Target="../media/image123.svg"/><Relationship Id="rId2" Type="http://schemas.openxmlformats.org/officeDocument/2006/relationships/image" Target="../media/image108.png"/><Relationship Id="rId16" Type="http://schemas.openxmlformats.org/officeDocument/2006/relationships/image" Target="../media/image122.png"/><Relationship Id="rId1" Type="http://schemas.openxmlformats.org/officeDocument/2006/relationships/slideLayout" Target="../slideLayouts/slideLayout216.xml"/><Relationship Id="rId6" Type="http://schemas.openxmlformats.org/officeDocument/2006/relationships/image" Target="../media/image112.svg"/><Relationship Id="rId11" Type="http://schemas.openxmlformats.org/officeDocument/2006/relationships/image" Target="../media/image117.png"/><Relationship Id="rId5" Type="http://schemas.openxmlformats.org/officeDocument/2006/relationships/image" Target="../media/image111.png"/><Relationship Id="rId15" Type="http://schemas.openxmlformats.org/officeDocument/2006/relationships/image" Target="../media/image121.svg"/><Relationship Id="rId10" Type="http://schemas.openxmlformats.org/officeDocument/2006/relationships/image" Target="../media/image116.svg"/><Relationship Id="rId19" Type="http://schemas.openxmlformats.org/officeDocument/2006/relationships/image" Target="../media/image125.svg"/><Relationship Id="rId4" Type="http://schemas.openxmlformats.org/officeDocument/2006/relationships/image" Target="../media/image110.svg"/><Relationship Id="rId9" Type="http://schemas.openxmlformats.org/officeDocument/2006/relationships/image" Target="../media/image115.png"/><Relationship Id="rId14" Type="http://schemas.openxmlformats.org/officeDocument/2006/relationships/image" Target="../media/image120.png"/></Relationships>
</file>

<file path=ppt/slides/_rels/slide2.xml.rels><?xml version="1.0" encoding="UTF-8" standalone="yes"?>
<Relationships xmlns="http://schemas.openxmlformats.org/package/2006/relationships"><Relationship Id="rId8" Type="http://schemas.openxmlformats.org/officeDocument/2006/relationships/hyperlink" Target="https://github.com/haudiobe" TargetMode="External"/><Relationship Id="rId13"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7.png"/><Relationship Id="rId12" Type="http://schemas.openxmlformats.org/officeDocument/2006/relationships/hyperlink" Target="https://wa.me/491725702667" TargetMode="External"/><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hyperlink" Target="https://www.facebook.com/tstockhammer" TargetMode="External"/><Relationship Id="rId11" Type="http://schemas.openxmlformats.org/officeDocument/2006/relationships/image" Target="../media/image59.png"/><Relationship Id="rId5" Type="http://schemas.openxmlformats.org/officeDocument/2006/relationships/image" Target="../media/image56.png"/><Relationship Id="rId10" Type="http://schemas.openxmlformats.org/officeDocument/2006/relationships/hyperlink" Target="https://discord.com/channels/thomassto#6183" TargetMode="External"/><Relationship Id="rId4" Type="http://schemas.openxmlformats.org/officeDocument/2006/relationships/hyperlink" Target="http://www.linkedin.com/in/stockhammer" TargetMode="External"/><Relationship Id="rId9" Type="http://schemas.openxmlformats.org/officeDocument/2006/relationships/image" Target="../media/image5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19.xml"/><Relationship Id="rId1" Type="http://schemas.openxmlformats.org/officeDocument/2006/relationships/tags" Target="../tags/tag1.xml"/><Relationship Id="rId5" Type="http://schemas.openxmlformats.org/officeDocument/2006/relationships/hyperlink" Target="https://www.5g-mag.com/post/27-10-23-5g-mag-participates-at-gatis-summit" TargetMode="External"/><Relationship Id="rId4" Type="http://schemas.openxmlformats.org/officeDocument/2006/relationships/hyperlink" Target="https://ticker.tv/category/new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20.xml"/><Relationship Id="rId5" Type="http://schemas.openxmlformats.org/officeDocument/2006/relationships/image" Target="../media/image128.png"/><Relationship Id="rId4" Type="http://schemas.openxmlformats.org/officeDocument/2006/relationships/hyperlink" Target="https://developer.5g-mag.com/"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9.xml.rels><?xml version="1.0" encoding="UTF-8" standalone="yes"?>
<Relationships xmlns="http://schemas.openxmlformats.org/package/2006/relationships"><Relationship Id="rId3" Type="http://schemas.openxmlformats.org/officeDocument/2006/relationships/image" Target="../media/image130.gif"/><Relationship Id="rId2" Type="http://schemas.openxmlformats.org/officeDocument/2006/relationships/image" Target="../media/image129.gif"/><Relationship Id="rId1" Type="http://schemas.openxmlformats.org/officeDocument/2006/relationships/slideLayout" Target="../slideLayouts/slideLayout3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8" Type="http://schemas.openxmlformats.org/officeDocument/2006/relationships/image" Target="../media/image137.svg"/><Relationship Id="rId3" Type="http://schemas.openxmlformats.org/officeDocument/2006/relationships/image" Target="../media/image132.tiff"/><Relationship Id="rId7" Type="http://schemas.openxmlformats.org/officeDocument/2006/relationships/image" Target="../media/image136.png"/><Relationship Id="rId2" Type="http://schemas.openxmlformats.org/officeDocument/2006/relationships/image" Target="../media/image131.png"/><Relationship Id="rId1" Type="http://schemas.openxmlformats.org/officeDocument/2006/relationships/slideLayout" Target="../slideLayouts/slideLayout418.xml"/><Relationship Id="rId6" Type="http://schemas.openxmlformats.org/officeDocument/2006/relationships/image" Target="../media/image135.png"/><Relationship Id="rId5" Type="http://schemas.openxmlformats.org/officeDocument/2006/relationships/image" Target="../media/image134.png"/><Relationship Id="rId10" Type="http://schemas.openxmlformats.org/officeDocument/2006/relationships/image" Target="../media/image139.svg"/><Relationship Id="rId4" Type="http://schemas.openxmlformats.org/officeDocument/2006/relationships/image" Target="../media/image133.png"/><Relationship Id="rId9" Type="http://schemas.openxmlformats.org/officeDocument/2006/relationships/image" Target="../media/image138.png"/></Relationships>
</file>

<file path=ppt/slides/_rels/slide31.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diagramLayout" Target="../diagrams/layout8.xml"/><Relationship Id="rId7" Type="http://schemas.openxmlformats.org/officeDocument/2006/relationships/image" Target="../media/image140.png"/><Relationship Id="rId2" Type="http://schemas.openxmlformats.org/officeDocument/2006/relationships/diagramData" Target="../diagrams/data8.xml"/><Relationship Id="rId1" Type="http://schemas.openxmlformats.org/officeDocument/2006/relationships/slideLayout" Target="../slideLayouts/slideLayout33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5.xml"/></Relationships>
</file>

<file path=ppt/slides/_rels/slide33.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42.jpeg"/><Relationship Id="rId7" Type="http://schemas.openxmlformats.org/officeDocument/2006/relationships/hyperlink" Target="https://mpeg.org/wp-content/uploads/mpeg_meetings/140_Mainz/w22138.zip" TargetMode="External"/><Relationship Id="rId2" Type="http://schemas.openxmlformats.org/officeDocument/2006/relationships/notesSlide" Target="../notesSlides/notesSlide4.xml"/><Relationship Id="rId1" Type="http://schemas.openxmlformats.org/officeDocument/2006/relationships/slideLayout" Target="../slideLayouts/slideLayout404.xml"/><Relationship Id="rId6" Type="http://schemas.openxmlformats.org/officeDocument/2006/relationships/hyperlink" Target="https://www.khronos.org/developers/linkto/gltf-2.0-extensions-in-mpeg-and-3gpp-real-time-exchange-formats-for-3d-experiences-vid" TargetMode="External"/><Relationship Id="rId5" Type="http://schemas.openxmlformats.org/officeDocument/2006/relationships/hyperlink" Target="https://www.khronos.org/developers/linkto/gltf-2.0-extensions-in-mpeg-and-3gpp-real-time-exchange-formats-for-3d-experiences" TargetMode="External"/><Relationship Id="rId4" Type="http://schemas.openxmlformats.org/officeDocument/2006/relationships/image" Target="../media/image143.png"/></Relationships>
</file>

<file path=ppt/slides/_rels/slide34.xml.rels><?xml version="1.0" encoding="UTF-8" standalone="yes"?>
<Relationships xmlns="http://schemas.openxmlformats.org/package/2006/relationships"><Relationship Id="rId8" Type="http://schemas.openxmlformats.org/officeDocument/2006/relationships/hyperlink" Target="https://github.com/5G-MAG/rt-xr-maf-plugin" TargetMode="External"/><Relationship Id="rId13" Type="http://schemas.openxmlformats.org/officeDocument/2006/relationships/image" Target="../media/image144.png"/><Relationship Id="rId3" Type="http://schemas.openxmlformats.org/officeDocument/2006/relationships/hyperlink" Target="https://github.com/5G-MAG/rt-xr-unity-player" TargetMode="External"/><Relationship Id="rId7" Type="http://schemas.openxmlformats.org/officeDocument/2006/relationships/hyperlink" Target="https://github.com/5G-MAG/rt-xr-gITFast" TargetMode="External"/><Relationship Id="rId12" Type="http://schemas.openxmlformats.org/officeDocument/2006/relationships/hyperlink" Target="https://5g-mag.github.io/Getting-Started/pages/xr-media-integration-in-5g/projects.html" TargetMode="External"/><Relationship Id="rId2" Type="http://schemas.openxmlformats.org/officeDocument/2006/relationships/notesSlide" Target="../notesSlides/notesSlide5.xml"/><Relationship Id="rId1" Type="http://schemas.openxmlformats.org/officeDocument/2006/relationships/slideLayout" Target="../slideLayouts/slideLayout404.xml"/><Relationship Id="rId6" Type="http://schemas.openxmlformats.org/officeDocument/2006/relationships/hyperlink" Target="https://github.com/5G-MAG/rt-xr-blender-exporter" TargetMode="External"/><Relationship Id="rId11" Type="http://schemas.openxmlformats.org/officeDocument/2006/relationships/image" Target="../media/image146.png"/><Relationship Id="rId5" Type="http://schemas.openxmlformats.org/officeDocument/2006/relationships/hyperlink" Target="https://github.com/5G-MAG/rt-xr-content" TargetMode="External"/><Relationship Id="rId10" Type="http://schemas.openxmlformats.org/officeDocument/2006/relationships/hyperlink" Target="https://5g-mag.github.io/Getting-Started/pages/xr-media-integration-in-5g/repositories.html" TargetMode="External"/><Relationship Id="rId4" Type="http://schemas.openxmlformats.org/officeDocument/2006/relationships/hyperlink" Target="https://github.com/5G-MAG/rt-xr-maf-native" TargetMode="External"/><Relationship Id="rId9" Type="http://schemas.openxmlformats.org/officeDocument/2006/relationships/image" Target="../media/image145.png"/></Relationships>
</file>

<file path=ppt/slides/_rels/slide35.xml.rels><?xml version="1.0" encoding="UTF-8" standalone="yes"?>
<Relationships xmlns="http://schemas.openxmlformats.org/package/2006/relationships"><Relationship Id="rId8" Type="http://schemas.openxmlformats.org/officeDocument/2006/relationships/hyperlink" Target="https://github.com/5G-MAG/rt-xr-blender-exporter" TargetMode="External"/><Relationship Id="rId3" Type="http://schemas.openxmlformats.org/officeDocument/2006/relationships/hyperlink" Target="https://github.com/5G-MAG/rt-xr-unity-player" TargetMode="External"/><Relationship Id="rId7" Type="http://schemas.openxmlformats.org/officeDocument/2006/relationships/hyperlink" Target="https://github.com/5G-MAG/rt-xr-content" TargetMode="External"/><Relationship Id="rId12" Type="http://schemas.openxmlformats.org/officeDocument/2006/relationships/image" Target="../media/image144.png"/><Relationship Id="rId2" Type="http://schemas.openxmlformats.org/officeDocument/2006/relationships/notesSlide" Target="../notesSlides/notesSlide6.xml"/><Relationship Id="rId1" Type="http://schemas.openxmlformats.org/officeDocument/2006/relationships/slideLayout" Target="../slideLayouts/slideLayout404.xml"/><Relationship Id="rId6" Type="http://schemas.openxmlformats.org/officeDocument/2006/relationships/hyperlink" Target="https://github.com/5G-MAG/rt-xr-gITFast" TargetMode="External"/><Relationship Id="rId11" Type="http://schemas.openxmlformats.org/officeDocument/2006/relationships/image" Target="../media/image142.jpeg"/><Relationship Id="rId5" Type="http://schemas.openxmlformats.org/officeDocument/2006/relationships/hyperlink" Target="https://github.com/5G-MAG/rt-xr-maf-plugin" TargetMode="External"/><Relationship Id="rId10" Type="http://schemas.openxmlformats.org/officeDocument/2006/relationships/image" Target="../media/image148.png"/><Relationship Id="rId4" Type="http://schemas.openxmlformats.org/officeDocument/2006/relationships/hyperlink" Target="https://github.com/5G-MAG/rt-xr-maf-native" TargetMode="External"/><Relationship Id="rId9" Type="http://schemas.openxmlformats.org/officeDocument/2006/relationships/image" Target="../media/image147.png"/></Relationships>
</file>

<file path=ppt/slides/_rels/slide36.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hyperlink" Target="https://5g-mag.github.io/Getting-Started/pages/xr-media-integration-in-5g/tutorials.html" TargetMode="External"/><Relationship Id="rId7" Type="http://schemas.openxmlformats.org/officeDocument/2006/relationships/image" Target="../media/image149.jpeg"/><Relationship Id="rId2" Type="http://schemas.openxmlformats.org/officeDocument/2006/relationships/notesSlide" Target="../notesSlides/notesSlide7.xml"/><Relationship Id="rId1" Type="http://schemas.openxmlformats.org/officeDocument/2006/relationships/slideLayout" Target="../slideLayouts/slideLayout404.xml"/><Relationship Id="rId6" Type="http://schemas.openxmlformats.org/officeDocument/2006/relationships/image" Target="../media/image144.png"/><Relationship Id="rId5" Type="http://schemas.openxmlformats.org/officeDocument/2006/relationships/hyperlink" Target="https://youtube.com/playlist?list=PLFqKJZ78_IWVk0_h1oeizy9IZ0DmOUXkA" TargetMode="External"/><Relationship Id="rId4" Type="http://schemas.openxmlformats.org/officeDocument/2006/relationships/hyperlink" Target="https://www.5g-mag.com/tutorials"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12.xml"/></Relationships>
</file>

<file path=ppt/slides/_rels/slide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sandvine.com/global-internet-phenomena-report-2024" TargetMode="External"/><Relationship Id="rId1" Type="http://schemas.openxmlformats.org/officeDocument/2006/relationships/slideLayout" Target="../slideLayouts/slideLayout21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65.xml"/></Relationships>
</file>

<file path=ppt/slides/_rels/slide7.xml.rels><?xml version="1.0" encoding="UTF-8" standalone="yes"?>
<Relationships xmlns="http://schemas.openxmlformats.org/package/2006/relationships"><Relationship Id="rId8" Type="http://schemas.openxmlformats.org/officeDocument/2006/relationships/hyperlink" Target="https://www.reddit.com/r/ASUS/comments/13m501z/has_the_vivobook_pro_16x_3d_oled_been_released/" TargetMode="External"/><Relationship Id="rId13" Type="http://schemas.openxmlformats.org/officeDocument/2006/relationships/image" Target="../media/image71.jpeg"/><Relationship Id="rId3" Type="http://schemas.openxmlformats.org/officeDocument/2006/relationships/slideLayout" Target="../slideLayouts/slideLayout25.xml"/><Relationship Id="rId7" Type="http://schemas.openxmlformats.org/officeDocument/2006/relationships/image" Target="../media/image66.png"/><Relationship Id="rId12" Type="http://schemas.openxmlformats.org/officeDocument/2006/relationships/image" Target="../media/image70.png"/><Relationship Id="rId2" Type="http://schemas.openxmlformats.org/officeDocument/2006/relationships/video" Target="../media/media1.webm"/><Relationship Id="rId1" Type="http://schemas.microsoft.com/office/2007/relationships/media" Target="../media/media1.webm"/><Relationship Id="rId6" Type="http://schemas.openxmlformats.org/officeDocument/2006/relationships/image" Target="../media/image65.png"/><Relationship Id="rId11" Type="http://schemas.openxmlformats.org/officeDocument/2006/relationships/image" Target="../media/image69.jpeg"/><Relationship Id="rId5" Type="http://schemas.openxmlformats.org/officeDocument/2006/relationships/image" Target="../media/image64.png"/><Relationship Id="rId10" Type="http://schemas.openxmlformats.org/officeDocument/2006/relationships/image" Target="../media/image68.jpeg"/><Relationship Id="rId4" Type="http://schemas.openxmlformats.org/officeDocument/2006/relationships/hyperlink" Target="https://www.asus.com/laptops/for-creators/proart-studiobook/proart-studiobook-16-3d-oled-h7604/" TargetMode="External"/><Relationship Id="rId9" Type="http://schemas.openxmlformats.org/officeDocument/2006/relationships/image" Target="../media/image67.jpe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png"/><Relationship Id="rId3" Type="http://schemas.openxmlformats.org/officeDocument/2006/relationships/image" Target="../media/image73.jpeg"/><Relationship Id="rId7" Type="http://schemas.openxmlformats.org/officeDocument/2006/relationships/image" Target="../media/image77.gif"/><Relationship Id="rId12" Type="http://schemas.openxmlformats.org/officeDocument/2006/relationships/image" Target="../media/image81.png"/><Relationship Id="rId17" Type="http://schemas.openxmlformats.org/officeDocument/2006/relationships/image" Target="../media/image86.jfif"/><Relationship Id="rId2" Type="http://schemas.openxmlformats.org/officeDocument/2006/relationships/image" Target="../media/image72.png"/><Relationship Id="rId16" Type="http://schemas.openxmlformats.org/officeDocument/2006/relationships/image" Target="../media/image85.png"/><Relationship Id="rId1" Type="http://schemas.openxmlformats.org/officeDocument/2006/relationships/slideLayout" Target="../slideLayouts/slideLayout25.xml"/><Relationship Id="rId6" Type="http://schemas.openxmlformats.org/officeDocument/2006/relationships/image" Target="../media/image76.png"/><Relationship Id="rId11" Type="http://schemas.openxmlformats.org/officeDocument/2006/relationships/image" Target="../media/image80.png"/><Relationship Id="rId5" Type="http://schemas.openxmlformats.org/officeDocument/2006/relationships/image" Target="../media/image75.png"/><Relationship Id="rId15" Type="http://schemas.openxmlformats.org/officeDocument/2006/relationships/image" Target="../media/image84.jpeg"/><Relationship Id="rId10" Type="http://schemas.openxmlformats.org/officeDocument/2006/relationships/image" Target="../media/image79.jpeg"/><Relationship Id="rId4" Type="http://schemas.openxmlformats.org/officeDocument/2006/relationships/image" Target="../media/image74.jpeg"/><Relationship Id="rId9" Type="http://schemas.openxmlformats.org/officeDocument/2006/relationships/image" Target="../media/image54.png"/><Relationship Id="rId14" Type="http://schemas.openxmlformats.org/officeDocument/2006/relationships/image" Target="../media/image8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B84168A-D9BB-AF2F-F163-FC1F6FBB6738}"/>
              </a:ext>
            </a:extLst>
          </p:cNvPr>
          <p:cNvSpPr>
            <a:spLocks noGrp="1"/>
          </p:cNvSpPr>
          <p:nvPr>
            <p:ph type="body" sz="quarter" idx="14"/>
          </p:nvPr>
        </p:nvSpPr>
        <p:spPr>
          <a:xfrm>
            <a:off x="495300" y="5705173"/>
            <a:ext cx="6454175" cy="265271"/>
          </a:xfrm>
        </p:spPr>
        <p:txBody>
          <a:bodyPr/>
          <a:lstStyle/>
          <a:p>
            <a:endParaRPr lang="en-US"/>
          </a:p>
        </p:txBody>
      </p:sp>
      <p:sp>
        <p:nvSpPr>
          <p:cNvPr id="3" name="Text Placeholder 2">
            <a:extLst>
              <a:ext uri="{FF2B5EF4-FFF2-40B4-BE49-F238E27FC236}">
                <a16:creationId xmlns:a16="http://schemas.microsoft.com/office/drawing/2014/main" id="{F4F016D0-F913-8772-87BC-1EDD50B05B42}"/>
              </a:ext>
            </a:extLst>
          </p:cNvPr>
          <p:cNvSpPr>
            <a:spLocks noGrp="1"/>
          </p:cNvSpPr>
          <p:nvPr>
            <p:ph type="body" sz="quarter" idx="10"/>
          </p:nvPr>
        </p:nvSpPr>
        <p:spPr/>
        <p:txBody>
          <a:bodyPr/>
          <a:lstStyle/>
          <a:p>
            <a:r>
              <a:rPr lang="de-DE" dirty="0"/>
              <a:t>Thomas Stockhammer, Senior Director Technical Standards</a:t>
            </a:r>
          </a:p>
          <a:p>
            <a:r>
              <a:rPr lang="de-DE" dirty="0"/>
              <a:t>Imed Bouazizi, Director Technical Standards</a:t>
            </a:r>
          </a:p>
          <a:p>
            <a:r>
              <a:rPr lang="de-DE" sz="1800" dirty="0"/>
              <a:t>Qualcomm Standards and Industry Organization (QSIO)</a:t>
            </a:r>
          </a:p>
          <a:p>
            <a:r>
              <a:rPr lang="de-DE" sz="1800" dirty="0"/>
              <a:t>with support from Romain Bouqeau (Motion Spell)</a:t>
            </a:r>
            <a:endParaRPr lang="en-US" dirty="0"/>
          </a:p>
        </p:txBody>
      </p:sp>
      <p:sp>
        <p:nvSpPr>
          <p:cNvPr id="4" name="Text Placeholder 3">
            <a:extLst>
              <a:ext uri="{FF2B5EF4-FFF2-40B4-BE49-F238E27FC236}">
                <a16:creationId xmlns:a16="http://schemas.microsoft.com/office/drawing/2014/main" id="{D978D20C-72CC-098D-64AB-ED00C84FB230}"/>
              </a:ext>
            </a:extLst>
          </p:cNvPr>
          <p:cNvSpPr>
            <a:spLocks noGrp="1"/>
          </p:cNvSpPr>
          <p:nvPr>
            <p:ph type="body" sz="quarter" idx="13"/>
          </p:nvPr>
        </p:nvSpPr>
        <p:spPr/>
        <p:txBody>
          <a:bodyPr/>
          <a:lstStyle/>
          <a:p>
            <a:r>
              <a:rPr lang="de-DE" dirty="0"/>
              <a:t>November 7, 2024</a:t>
            </a:r>
            <a:endParaRPr lang="en-US" dirty="0"/>
          </a:p>
        </p:txBody>
      </p:sp>
      <p:sp>
        <p:nvSpPr>
          <p:cNvPr id="5" name="Title 4">
            <a:extLst>
              <a:ext uri="{FF2B5EF4-FFF2-40B4-BE49-F238E27FC236}">
                <a16:creationId xmlns:a16="http://schemas.microsoft.com/office/drawing/2014/main" id="{A6AB2AE6-01A9-E6C1-D5D2-848634832679}"/>
              </a:ext>
            </a:extLst>
          </p:cNvPr>
          <p:cNvSpPr>
            <a:spLocks noGrp="1"/>
          </p:cNvSpPr>
          <p:nvPr>
            <p:ph type="title"/>
          </p:nvPr>
        </p:nvSpPr>
        <p:spPr>
          <a:xfrm>
            <a:off x="431638" y="1185828"/>
            <a:ext cx="11569862" cy="2891817"/>
          </a:xfrm>
        </p:spPr>
        <p:txBody>
          <a:bodyPr/>
          <a:lstStyle/>
          <a:p>
            <a:r>
              <a:rPr lang="en-US" dirty="0"/>
              <a:t>Bringing Standards to Life on Qualcomm platforms in Collaboration with Open Source Media Community</a:t>
            </a:r>
          </a:p>
        </p:txBody>
      </p:sp>
      <p:sp>
        <p:nvSpPr>
          <p:cNvPr id="2" name="Text Placeholder 1">
            <a:extLst>
              <a:ext uri="{FF2B5EF4-FFF2-40B4-BE49-F238E27FC236}">
                <a16:creationId xmlns:a16="http://schemas.microsoft.com/office/drawing/2014/main" id="{8F2A1527-D86D-42CC-9F82-19C0E23E9D40}"/>
              </a:ext>
            </a:extLst>
          </p:cNvPr>
          <p:cNvSpPr>
            <a:spLocks noGrp="1"/>
          </p:cNvSpPr>
          <p:nvPr>
            <p:ph type="body" sz="quarter" idx="12"/>
          </p:nvPr>
        </p:nvSpPr>
        <p:spPr/>
        <p:txBody>
          <a:bodyPr/>
          <a:lstStyle/>
          <a:p>
            <a:r>
              <a:rPr lang="de-DE" dirty="0"/>
              <a:t>Qualcomm Open Source Summit 2024</a:t>
            </a:r>
            <a:endParaRPr lang="en-US" dirty="0"/>
          </a:p>
        </p:txBody>
      </p:sp>
    </p:spTree>
    <p:extLst>
      <p:ext uri="{BB962C8B-B14F-4D97-AF65-F5344CB8AC3E}">
        <p14:creationId xmlns:p14="http://schemas.microsoft.com/office/powerpoint/2010/main" val="353930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C9CF6-9D26-CE82-83DB-E1BF8A5292BC}"/>
            </a:ext>
          </a:extLst>
        </p:cNvPr>
        <p:cNvGrpSpPr/>
        <p:nvPr/>
      </p:nvGrpSpPr>
      <p:grpSpPr>
        <a:xfrm>
          <a:off x="0" y="0"/>
          <a:ext cx="0" cy="0"/>
          <a:chOff x="0" y="0"/>
          <a:chExt cx="0" cy="0"/>
        </a:xfrm>
      </p:grpSpPr>
      <p:pic>
        <p:nvPicPr>
          <p:cNvPr id="2066" name="Picture 18" descr="Qualcomm Snapdragon - Wikipedia">
            <a:extLst>
              <a:ext uri="{FF2B5EF4-FFF2-40B4-BE49-F238E27FC236}">
                <a16:creationId xmlns:a16="http://schemas.microsoft.com/office/drawing/2014/main" id="{A042F892-1D8D-5597-503E-FEF3C4C448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7439" y="3970241"/>
            <a:ext cx="1645445" cy="164544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2FE0FC53-29E2-BFE5-CAE5-9B21B87B9173}"/>
              </a:ext>
            </a:extLst>
          </p:cNvPr>
          <p:cNvSpPr>
            <a:spLocks noGrp="1"/>
          </p:cNvSpPr>
          <p:nvPr>
            <p:ph type="ftr" sz="quarter" idx="10"/>
          </p:nvPr>
        </p:nvSpPr>
        <p:spPr/>
        <p:txBody>
          <a:bodyPr/>
          <a:lstStyle/>
          <a:p>
            <a:endParaRPr lang="en-US" dirty="0"/>
          </a:p>
        </p:txBody>
      </p:sp>
      <p:sp>
        <p:nvSpPr>
          <p:cNvPr id="3" name="Title 2">
            <a:extLst>
              <a:ext uri="{FF2B5EF4-FFF2-40B4-BE49-F238E27FC236}">
                <a16:creationId xmlns:a16="http://schemas.microsoft.com/office/drawing/2014/main" id="{E7AB5FC0-50D2-F142-7975-26BBD436C227}"/>
              </a:ext>
            </a:extLst>
          </p:cNvPr>
          <p:cNvSpPr>
            <a:spLocks noGrp="1"/>
          </p:cNvSpPr>
          <p:nvPr>
            <p:ph type="title"/>
          </p:nvPr>
        </p:nvSpPr>
        <p:spPr>
          <a:xfrm>
            <a:off x="495300" y="642644"/>
            <a:ext cx="11187112" cy="361959"/>
          </a:xfrm>
        </p:spPr>
        <p:txBody>
          <a:bodyPr/>
          <a:lstStyle/>
          <a:p>
            <a:r>
              <a:rPr lang="de-DE" dirty="0"/>
              <a:t>And many services and technology providers use open source</a:t>
            </a:r>
            <a:endParaRPr lang="en-US" dirty="0"/>
          </a:p>
        </p:txBody>
      </p:sp>
      <p:sp>
        <p:nvSpPr>
          <p:cNvPr id="5" name="Subtitle 4">
            <a:extLst>
              <a:ext uri="{FF2B5EF4-FFF2-40B4-BE49-F238E27FC236}">
                <a16:creationId xmlns:a16="http://schemas.microsoft.com/office/drawing/2014/main" id="{3F94C6C0-C4AE-3BA9-7F78-43F05BD3845F}"/>
              </a:ext>
            </a:extLst>
          </p:cNvPr>
          <p:cNvSpPr>
            <a:spLocks noGrp="1"/>
          </p:cNvSpPr>
          <p:nvPr>
            <p:ph type="subTitle" idx="1"/>
          </p:nvPr>
        </p:nvSpPr>
        <p:spPr/>
        <p:txBody>
          <a:bodyPr/>
          <a:lstStyle/>
          <a:p>
            <a:r>
              <a:rPr lang="de-DE" dirty="0"/>
              <a:t>.... On top of Qualcomm platforms or interoperating with Qualcomm Technologies</a:t>
            </a:r>
            <a:endParaRPr lang="en-US" dirty="0"/>
          </a:p>
        </p:txBody>
      </p:sp>
      <p:pic>
        <p:nvPicPr>
          <p:cNvPr id="2050" name="Picture 2" descr="Ffmpeg png images | PNGWing">
            <a:extLst>
              <a:ext uri="{FF2B5EF4-FFF2-40B4-BE49-F238E27FC236}">
                <a16:creationId xmlns:a16="http://schemas.microsoft.com/office/drawing/2014/main" id="{CFF88135-2449-D610-1A24-B620C499D0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944" y="1756594"/>
            <a:ext cx="2400300" cy="6444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ownload VLC media player Logo in SVG Vector or PNG File Format - Logo.wine">
            <a:extLst>
              <a:ext uri="{FF2B5EF4-FFF2-40B4-BE49-F238E27FC236}">
                <a16:creationId xmlns:a16="http://schemas.microsoft.com/office/drawing/2014/main" id="{178E8CC4-D872-5207-C8C6-60A5037C46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631" y="2658089"/>
            <a:ext cx="360045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pac.io - Ultramedia Open Source Infrastructure">
            <a:extLst>
              <a:ext uri="{FF2B5EF4-FFF2-40B4-BE49-F238E27FC236}">
                <a16:creationId xmlns:a16="http://schemas.microsoft.com/office/drawing/2014/main" id="{B12024F8-85B7-FD81-68E9-DE350E18B3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57833" y="2827671"/>
            <a:ext cx="1504950" cy="19526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ive delay comparison using setLiveDelayFragmentCount">
            <a:extLst>
              <a:ext uri="{FF2B5EF4-FFF2-40B4-BE49-F238E27FC236}">
                <a16:creationId xmlns:a16="http://schemas.microsoft.com/office/drawing/2014/main" id="{ABD291CB-97E5-0358-7C62-C9E57A113F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7288" y="5358143"/>
            <a:ext cx="3724275" cy="85721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0" descr="Blender Logo - Blender 3D Software Logo - CleanPNG / KissPNG">
            <a:extLst>
              <a:ext uri="{FF2B5EF4-FFF2-40B4-BE49-F238E27FC236}">
                <a16:creationId xmlns:a16="http://schemas.microsoft.com/office/drawing/2014/main" id="{610DB04C-4964-C1F0-D92F-763D218BB82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2" name="Picture 14">
            <a:extLst>
              <a:ext uri="{FF2B5EF4-FFF2-40B4-BE49-F238E27FC236}">
                <a16:creationId xmlns:a16="http://schemas.microsoft.com/office/drawing/2014/main" id="{8423F5CF-28BA-D0AE-9DC8-D82EF80E4F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0908" y="1416790"/>
            <a:ext cx="4133850" cy="11049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Android] Android에서 ExoPlayer 사용하기">
            <a:extLst>
              <a:ext uri="{FF2B5EF4-FFF2-40B4-BE49-F238E27FC236}">
                <a16:creationId xmlns:a16="http://schemas.microsoft.com/office/drawing/2014/main" id="{BF63BE68-5F0E-B963-8B31-A9DC817476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52858" y="4940462"/>
            <a:ext cx="3409950" cy="13430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blue and black logo&#10;&#10;Description automatically generated">
            <a:extLst>
              <a:ext uri="{FF2B5EF4-FFF2-40B4-BE49-F238E27FC236}">
                <a16:creationId xmlns:a16="http://schemas.microsoft.com/office/drawing/2014/main" id="{591372DD-5E55-803A-CD82-C84AD2F54008}"/>
              </a:ext>
            </a:extLst>
          </p:cNvPr>
          <p:cNvPicPr>
            <a:picLocks noChangeAspect="1"/>
          </p:cNvPicPr>
          <p:nvPr/>
        </p:nvPicPr>
        <p:blipFill>
          <a:blip r:embed="rId9"/>
          <a:stretch>
            <a:fillRect/>
          </a:stretch>
        </p:blipFill>
        <p:spPr>
          <a:xfrm>
            <a:off x="2556359" y="2602975"/>
            <a:ext cx="6288710" cy="2402019"/>
          </a:xfrm>
          <a:prstGeom prst="rect">
            <a:avLst/>
          </a:prstGeom>
        </p:spPr>
      </p:pic>
      <p:pic>
        <p:nvPicPr>
          <p:cNvPr id="23" name="Picture 22">
            <a:extLst>
              <a:ext uri="{FF2B5EF4-FFF2-40B4-BE49-F238E27FC236}">
                <a16:creationId xmlns:a16="http://schemas.microsoft.com/office/drawing/2014/main" id="{45FA7A64-7A04-97C9-24C2-8AAF54FD173C}"/>
              </a:ext>
            </a:extLst>
          </p:cNvPr>
          <p:cNvPicPr>
            <a:picLocks noChangeAspect="1"/>
          </p:cNvPicPr>
          <p:nvPr/>
        </p:nvPicPr>
        <p:blipFill>
          <a:blip r:embed="rId10"/>
          <a:stretch>
            <a:fillRect/>
          </a:stretch>
        </p:blipFill>
        <p:spPr>
          <a:xfrm>
            <a:off x="3390902" y="2641007"/>
            <a:ext cx="4619625" cy="523875"/>
          </a:xfrm>
          <a:prstGeom prst="rect">
            <a:avLst/>
          </a:prstGeom>
        </p:spPr>
      </p:pic>
    </p:spTree>
    <p:extLst>
      <p:ext uri="{BB962C8B-B14F-4D97-AF65-F5344CB8AC3E}">
        <p14:creationId xmlns:p14="http://schemas.microsoft.com/office/powerpoint/2010/main" val="38589556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F822134-3A27-420E-A280-4D9CAB4F39D4}"/>
              </a:ext>
            </a:extLst>
          </p:cNvPr>
          <p:cNvSpPr>
            <a:spLocks noGrp="1"/>
          </p:cNvSpPr>
          <p:nvPr>
            <p:ph type="title"/>
          </p:nvPr>
        </p:nvSpPr>
        <p:spPr/>
        <p:txBody>
          <a:bodyPr/>
          <a:lstStyle/>
          <a:p>
            <a:r>
              <a:rPr lang="en-US"/>
              <a:t>How do we try to create impact?</a:t>
            </a:r>
          </a:p>
        </p:txBody>
      </p:sp>
      <p:sp>
        <p:nvSpPr>
          <p:cNvPr id="9" name="Content Placeholder 8">
            <a:extLst>
              <a:ext uri="{FF2B5EF4-FFF2-40B4-BE49-F238E27FC236}">
                <a16:creationId xmlns:a16="http://schemas.microsoft.com/office/drawing/2014/main" id="{18153CC0-6617-4DEF-9457-3AEA9C779DA6}"/>
              </a:ext>
            </a:extLst>
          </p:cNvPr>
          <p:cNvSpPr>
            <a:spLocks noGrp="1"/>
          </p:cNvSpPr>
          <p:nvPr>
            <p:ph sz="quarter" idx="12"/>
          </p:nvPr>
        </p:nvSpPr>
        <p:spPr/>
        <p:txBody>
          <a:bodyPr>
            <a:normAutofit/>
          </a:bodyPr>
          <a:lstStyle/>
          <a:p>
            <a:endParaRPr lang="en-US" dirty="0"/>
          </a:p>
          <a:p>
            <a:endParaRPr lang="en-US" dirty="0"/>
          </a:p>
          <a:p>
            <a:endParaRPr lang="en-US" dirty="0"/>
          </a:p>
        </p:txBody>
      </p:sp>
      <p:sp>
        <p:nvSpPr>
          <p:cNvPr id="7" name="Subtitle 6">
            <a:extLst>
              <a:ext uri="{FF2B5EF4-FFF2-40B4-BE49-F238E27FC236}">
                <a16:creationId xmlns:a16="http://schemas.microsoft.com/office/drawing/2014/main" id="{A3EB698B-C6D0-4185-8EA0-66435F31980B}"/>
              </a:ext>
            </a:extLst>
          </p:cNvPr>
          <p:cNvSpPr>
            <a:spLocks noGrp="1"/>
          </p:cNvSpPr>
          <p:nvPr>
            <p:ph type="subTitle" idx="1"/>
          </p:nvPr>
        </p:nvSpPr>
        <p:spPr/>
        <p:txBody>
          <a:bodyPr/>
          <a:lstStyle/>
          <a:p>
            <a:r>
              <a:rPr lang="en-US" dirty="0"/>
              <a:t>…. with very restricted resources in QSIO</a:t>
            </a:r>
          </a:p>
        </p:txBody>
      </p:sp>
      <p:sp>
        <p:nvSpPr>
          <p:cNvPr id="8" name="Text Placeholder 7">
            <a:extLst>
              <a:ext uri="{FF2B5EF4-FFF2-40B4-BE49-F238E27FC236}">
                <a16:creationId xmlns:a16="http://schemas.microsoft.com/office/drawing/2014/main" id="{CA086F61-4A93-499A-8F6B-89E30F3496AE}"/>
              </a:ext>
            </a:extLst>
          </p:cNvPr>
          <p:cNvSpPr>
            <a:spLocks noGrp="1"/>
          </p:cNvSpPr>
          <p:nvPr>
            <p:ph type="body" sz="quarter" idx="10"/>
          </p:nvPr>
        </p:nvSpPr>
        <p:spPr/>
        <p:txBody>
          <a:bodyPr/>
          <a:lstStyle/>
          <a:p>
            <a:endParaRPr lang="en-US"/>
          </a:p>
        </p:txBody>
      </p:sp>
      <p:sp>
        <p:nvSpPr>
          <p:cNvPr id="5" name="Footer Placeholder 4">
            <a:extLst>
              <a:ext uri="{FF2B5EF4-FFF2-40B4-BE49-F238E27FC236}">
                <a16:creationId xmlns:a16="http://schemas.microsoft.com/office/drawing/2014/main" id="{13D09541-3760-46F9-BCA6-E7DA57CD2456}"/>
              </a:ext>
            </a:extLst>
          </p:cNvPr>
          <p:cNvSpPr>
            <a:spLocks noGrp="1"/>
          </p:cNvSpPr>
          <p:nvPr>
            <p:ph type="ftr" sz="quarter" idx="3"/>
          </p:nvPr>
        </p:nvSpPr>
        <p:spPr>
          <a:xfrm>
            <a:off x="1277961" y="6619524"/>
            <a:ext cx="10223342" cy="118174"/>
          </a:xfrm>
        </p:spPr>
        <p:txBody>
          <a:bodyPr/>
          <a:lstStyle/>
          <a:p>
            <a:r>
              <a:rPr lang="en-US"/>
              <a:t>Qualcomm Confidential and Proprietary</a:t>
            </a:r>
          </a:p>
        </p:txBody>
      </p:sp>
      <p:graphicFrame>
        <p:nvGraphicFramePr>
          <p:cNvPr id="2" name="Diagram 1">
            <a:extLst>
              <a:ext uri="{FF2B5EF4-FFF2-40B4-BE49-F238E27FC236}">
                <a16:creationId xmlns:a16="http://schemas.microsoft.com/office/drawing/2014/main" id="{4C337F5C-11D9-5020-8CAE-1361A23C836F}"/>
              </a:ext>
            </a:extLst>
          </p:cNvPr>
          <p:cNvGraphicFramePr/>
          <p:nvPr>
            <p:extLst>
              <p:ext uri="{D42A27DB-BD31-4B8C-83A1-F6EECF244321}">
                <p14:modId xmlns:p14="http://schemas.microsoft.com/office/powerpoint/2010/main" val="79682947"/>
              </p:ext>
            </p:extLst>
          </p:nvPr>
        </p:nvGraphicFramePr>
        <p:xfrm>
          <a:off x="888999" y="1318598"/>
          <a:ext cx="1022334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8596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534F7-BFC3-EF4B-03FA-04B7387ECFFD}"/>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413CDA81-18D9-E5B7-3C89-D83E874E768C}"/>
              </a:ext>
            </a:extLst>
          </p:cNvPr>
          <p:cNvSpPr>
            <a:spLocks noGrp="1"/>
          </p:cNvSpPr>
          <p:nvPr>
            <p:ph type="title"/>
          </p:nvPr>
        </p:nvSpPr>
        <p:spPr>
          <a:xfrm>
            <a:off x="495297" y="2147259"/>
            <a:ext cx="9667877" cy="2168863"/>
          </a:xfrm>
        </p:spPr>
        <p:txBody>
          <a:bodyPr/>
          <a:lstStyle/>
          <a:p>
            <a:r>
              <a:rPr lang="de-DE" dirty="0"/>
              <a:t>Technologies and Standards Examples with QC Leadership</a:t>
            </a:r>
            <a:endParaRPr lang="en-US" dirty="0"/>
          </a:p>
        </p:txBody>
      </p:sp>
      <p:sp>
        <p:nvSpPr>
          <p:cNvPr id="8" name="Text Placeholder 7">
            <a:extLst>
              <a:ext uri="{FF2B5EF4-FFF2-40B4-BE49-F238E27FC236}">
                <a16:creationId xmlns:a16="http://schemas.microsoft.com/office/drawing/2014/main" id="{4DBE86BA-E26B-1221-283B-187F427F196B}"/>
              </a:ext>
            </a:extLst>
          </p:cNvPr>
          <p:cNvSpPr>
            <a:spLocks noGrp="1"/>
          </p:cNvSpPr>
          <p:nvPr>
            <p:ph type="subTitle" idx="1"/>
          </p:nvPr>
        </p:nvSpPr>
        <p:spPr/>
        <p:txBody>
          <a:bodyPr/>
          <a:lstStyle/>
          <a:p>
            <a:pPr marL="342900" indent="-342900">
              <a:spcBef>
                <a:spcPts val="0"/>
              </a:spcBef>
              <a:spcAft>
                <a:spcPts val="0"/>
              </a:spcAft>
              <a:buFont typeface="Arial" panose="020B0604020202020204" pitchFamily="34" charset="0"/>
              <a:buChar char="•"/>
            </a:pPr>
            <a:r>
              <a:rPr lang="de-DE" dirty="0"/>
              <a:t>DASH/CMAF</a:t>
            </a:r>
          </a:p>
          <a:p>
            <a:pPr marL="342900" indent="-342900">
              <a:spcBef>
                <a:spcPts val="0"/>
              </a:spcBef>
              <a:spcAft>
                <a:spcPts val="0"/>
              </a:spcAft>
              <a:buFont typeface="Arial" panose="020B0604020202020204" pitchFamily="34" charset="0"/>
              <a:buChar char="•"/>
            </a:pPr>
            <a:r>
              <a:rPr lang="de-DE" dirty="0"/>
              <a:t>Video Codecs</a:t>
            </a:r>
          </a:p>
          <a:p>
            <a:pPr marL="342900" indent="-342900">
              <a:spcBef>
                <a:spcPts val="0"/>
              </a:spcBef>
              <a:spcAft>
                <a:spcPts val="0"/>
              </a:spcAft>
              <a:buFont typeface="Arial" panose="020B0604020202020204" pitchFamily="34" charset="0"/>
              <a:buChar char="•"/>
            </a:pPr>
            <a:r>
              <a:rPr lang="de-DE" dirty="0"/>
              <a:t>5G Media Streaming</a:t>
            </a:r>
          </a:p>
          <a:p>
            <a:pPr marL="342900" indent="-342900">
              <a:spcBef>
                <a:spcPts val="0"/>
              </a:spcBef>
              <a:spcAft>
                <a:spcPts val="0"/>
              </a:spcAft>
              <a:buFont typeface="Arial" panose="020B0604020202020204" pitchFamily="34" charset="0"/>
              <a:buChar char="•"/>
            </a:pPr>
            <a:r>
              <a:rPr lang="de-DE" dirty="0"/>
              <a:t>Scene Description</a:t>
            </a:r>
          </a:p>
          <a:p>
            <a:pPr marL="342900" indent="-342900">
              <a:spcBef>
                <a:spcPts val="0"/>
              </a:spcBef>
              <a:spcAft>
                <a:spcPts val="0"/>
              </a:spcAft>
              <a:buFont typeface="Arial" panose="020B0604020202020204" pitchFamily="34" charset="0"/>
              <a:buChar char="•"/>
            </a:pPr>
            <a:r>
              <a:rPr lang="de-DE" dirty="0"/>
              <a:t>Avatar Communication</a:t>
            </a:r>
            <a:endParaRPr lang="en-US" dirty="0"/>
          </a:p>
        </p:txBody>
      </p:sp>
    </p:spTree>
    <p:extLst>
      <p:ext uri="{BB962C8B-B14F-4D97-AF65-F5344CB8AC3E}">
        <p14:creationId xmlns:p14="http://schemas.microsoft.com/office/powerpoint/2010/main" val="91716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6F8A0-B5FD-ED08-AB8B-D133948911AC}"/>
              </a:ext>
            </a:extLst>
          </p:cNvPr>
          <p:cNvSpPr>
            <a:spLocks noGrp="1"/>
          </p:cNvSpPr>
          <p:nvPr>
            <p:ph type="title"/>
          </p:nvPr>
        </p:nvSpPr>
        <p:spPr/>
        <p:txBody>
          <a:bodyPr/>
          <a:lstStyle/>
          <a:p>
            <a:r>
              <a:rPr lang="de-DE" dirty="0"/>
              <a:t>DASH</a:t>
            </a:r>
            <a:endParaRPr lang="en-US" dirty="0"/>
          </a:p>
        </p:txBody>
      </p:sp>
      <p:sp>
        <p:nvSpPr>
          <p:cNvPr id="3" name="Subtitle 2">
            <a:extLst>
              <a:ext uri="{FF2B5EF4-FFF2-40B4-BE49-F238E27FC236}">
                <a16:creationId xmlns:a16="http://schemas.microsoft.com/office/drawing/2014/main" id="{EDCFD5C7-4D17-BB2A-6737-DAF531FCB12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9420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0CB27B38-2BF7-4129-8BF2-D80B4E28CA93}"/>
              </a:ext>
            </a:extLst>
          </p:cNvPr>
          <p:cNvSpPr/>
          <p:nvPr/>
        </p:nvSpPr>
        <p:spPr>
          <a:xfrm>
            <a:off x="7818071" y="2123922"/>
            <a:ext cx="1513302" cy="42904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UE</a:t>
            </a: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94" name="Rectangle 93">
            <a:extLst>
              <a:ext uri="{FF2B5EF4-FFF2-40B4-BE49-F238E27FC236}">
                <a16:creationId xmlns:a16="http://schemas.microsoft.com/office/drawing/2014/main" id="{E0F69884-BD57-4BBD-9F0E-962F205FB542}"/>
              </a:ext>
            </a:extLst>
          </p:cNvPr>
          <p:cNvSpPr/>
          <p:nvPr/>
        </p:nvSpPr>
        <p:spPr>
          <a:xfrm>
            <a:off x="5312324" y="2123922"/>
            <a:ext cx="2096090" cy="42904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rPr>
              <a:t>Application</a:t>
            </a:r>
            <a:r>
              <a:rPr kumimoji="0" lang="de-DE"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 Server</a:t>
            </a: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cxnSp>
        <p:nvCxnSpPr>
          <p:cNvPr id="21" name="Straight Connector 20"/>
          <p:cNvCxnSpPr/>
          <p:nvPr/>
        </p:nvCxnSpPr>
        <p:spPr bwMode="auto">
          <a:xfrm>
            <a:off x="6942246" y="4190008"/>
            <a:ext cx="1782224" cy="1419279"/>
          </a:xfrm>
          <a:prstGeom prst="line">
            <a:avLst/>
          </a:prstGeom>
          <a:solidFill>
            <a:schemeClr val="accent1"/>
          </a:solidFill>
          <a:ln w="76200" cap="flat" cmpd="sng" algn="ctr">
            <a:solidFill>
              <a:srgbClr val="FF0000"/>
            </a:solidFill>
            <a:prstDash val="sysDot"/>
            <a:round/>
            <a:headEnd type="none" w="med" len="med"/>
            <a:tailEnd type="none" w="med" len="med"/>
          </a:ln>
          <a:effectLst/>
        </p:spPr>
      </p:cxnSp>
      <p:cxnSp>
        <p:nvCxnSpPr>
          <p:cNvPr id="100" name="Straight Connector 99"/>
          <p:cNvCxnSpPr>
            <a:stCxn id="89" idx="1"/>
          </p:cNvCxnSpPr>
          <p:nvPr/>
        </p:nvCxnSpPr>
        <p:spPr bwMode="auto">
          <a:xfrm flipH="1">
            <a:off x="8726816" y="5300639"/>
            <a:ext cx="1585326" cy="308643"/>
          </a:xfrm>
          <a:prstGeom prst="line">
            <a:avLst/>
          </a:prstGeom>
          <a:solidFill>
            <a:schemeClr val="accent1"/>
          </a:solidFill>
          <a:ln w="47625" cap="flat" cmpd="sng" algn="ctr">
            <a:solidFill>
              <a:schemeClr val="accent3">
                <a:lumMod val="60000"/>
                <a:lumOff val="40000"/>
              </a:schemeClr>
            </a:solidFill>
            <a:prstDash val="solid"/>
            <a:round/>
            <a:headEnd type="none" w="med" len="med"/>
            <a:tailEnd type="none" w="med" len="med"/>
          </a:ln>
          <a:effectLst/>
        </p:spPr>
      </p:cxnSp>
      <p:cxnSp>
        <p:nvCxnSpPr>
          <p:cNvPr id="98" name="Straight Connector 97"/>
          <p:cNvCxnSpPr/>
          <p:nvPr/>
        </p:nvCxnSpPr>
        <p:spPr bwMode="auto">
          <a:xfrm flipH="1">
            <a:off x="8724474" y="4228938"/>
            <a:ext cx="1744757" cy="428845"/>
          </a:xfrm>
          <a:prstGeom prst="line">
            <a:avLst/>
          </a:prstGeom>
          <a:solidFill>
            <a:schemeClr val="accent1"/>
          </a:solidFill>
          <a:ln w="47625" cap="flat" cmpd="sng" algn="ctr">
            <a:solidFill>
              <a:schemeClr val="accent3">
                <a:lumMod val="60000"/>
                <a:lumOff val="40000"/>
              </a:schemeClr>
            </a:solidFill>
            <a:prstDash val="solid"/>
            <a:round/>
            <a:headEnd type="none" w="med" len="med"/>
            <a:tailEnd type="none" w="med" len="med"/>
          </a:ln>
          <a:effectLst/>
        </p:spPr>
      </p:cxnSp>
      <p:cxnSp>
        <p:nvCxnSpPr>
          <p:cNvPr id="96" name="Straight Connector 95"/>
          <p:cNvCxnSpPr/>
          <p:nvPr/>
        </p:nvCxnSpPr>
        <p:spPr bwMode="auto">
          <a:xfrm flipH="1" flipV="1">
            <a:off x="8847459" y="3517823"/>
            <a:ext cx="1621770" cy="711115"/>
          </a:xfrm>
          <a:prstGeom prst="line">
            <a:avLst/>
          </a:prstGeom>
          <a:solidFill>
            <a:schemeClr val="accent1"/>
          </a:solidFill>
          <a:ln w="47625" cap="flat" cmpd="sng" algn="ctr">
            <a:solidFill>
              <a:schemeClr val="accent3">
                <a:lumMod val="60000"/>
                <a:lumOff val="40000"/>
              </a:schemeClr>
            </a:solidFill>
            <a:prstDash val="solid"/>
            <a:round/>
            <a:headEnd type="none" w="med" len="med"/>
            <a:tailEnd type="none" w="med" len="med"/>
          </a:ln>
          <a:effectLst/>
        </p:spPr>
      </p:cxnSp>
      <p:cxnSp>
        <p:nvCxnSpPr>
          <p:cNvPr id="86" name="Straight Connector 85"/>
          <p:cNvCxnSpPr/>
          <p:nvPr/>
        </p:nvCxnSpPr>
        <p:spPr bwMode="auto">
          <a:xfrm flipH="1" flipV="1">
            <a:off x="8628049" y="2562538"/>
            <a:ext cx="1841191" cy="608448"/>
          </a:xfrm>
          <a:prstGeom prst="line">
            <a:avLst/>
          </a:prstGeom>
          <a:solidFill>
            <a:schemeClr val="accent1"/>
          </a:solidFill>
          <a:ln w="47625" cap="flat" cmpd="sng" algn="ctr">
            <a:solidFill>
              <a:schemeClr val="accent3">
                <a:lumMod val="60000"/>
                <a:lumOff val="40000"/>
              </a:schemeClr>
            </a:solidFill>
            <a:prstDash val="solid"/>
            <a:round/>
            <a:headEnd type="none" w="med" len="med"/>
            <a:tailEnd type="none" w="med" len="med"/>
          </a:ln>
          <a:effectLst/>
        </p:spPr>
      </p:cxnSp>
      <p:sp>
        <p:nvSpPr>
          <p:cNvPr id="2" name="Title 1"/>
          <p:cNvSpPr>
            <a:spLocks noGrp="1"/>
          </p:cNvSpPr>
          <p:nvPr>
            <p:ph type="title"/>
          </p:nvPr>
        </p:nvSpPr>
        <p:spPr/>
        <p:txBody>
          <a:bodyPr>
            <a:noAutofit/>
          </a:bodyPr>
          <a:lstStyle/>
          <a:p>
            <a:r>
              <a:rPr lang="de-DE" sz="3200" dirty="0"/>
              <a:t>C</a:t>
            </a:r>
            <a:r>
              <a:rPr lang="en-US" sz="3200" dirty="0" err="1"/>
              <a:t>ontent</a:t>
            </a:r>
            <a:r>
              <a:rPr lang="en-US" sz="3200" dirty="0"/>
              <a:t> Delivery Protocol – Adaptive HTTP Streaming</a:t>
            </a:r>
          </a:p>
        </p:txBody>
      </p:sp>
      <p:pic>
        <p:nvPicPr>
          <p:cNvPr id="5" name="Picture 4" descr="ZTE Light.jpg"/>
          <p:cNvPicPr>
            <a:picLocks noChangeAspect="1"/>
          </p:cNvPicPr>
          <p:nvPr/>
        </p:nvPicPr>
        <p:blipFill>
          <a:blip r:embed="rId2" cstate="print">
            <a:clrChange>
              <a:clrFrom>
                <a:srgbClr val="FFFFFF"/>
              </a:clrFrom>
              <a:clrTo>
                <a:srgbClr val="FFFFFF">
                  <a:alpha val="0"/>
                </a:srgbClr>
              </a:clrTo>
            </a:clrChange>
          </a:blip>
          <a:stretch>
            <a:fillRect/>
          </a:stretch>
        </p:blipFill>
        <p:spPr>
          <a:xfrm>
            <a:off x="8319435" y="5293358"/>
            <a:ext cx="876924" cy="603616"/>
          </a:xfrm>
          <a:prstGeom prst="rect">
            <a:avLst/>
          </a:prstGeom>
        </p:spPr>
      </p:pic>
      <p:cxnSp>
        <p:nvCxnSpPr>
          <p:cNvPr id="6" name="Curved Connector 5"/>
          <p:cNvCxnSpPr>
            <a:endCxn id="40" idx="3"/>
          </p:cNvCxnSpPr>
          <p:nvPr/>
        </p:nvCxnSpPr>
        <p:spPr bwMode="auto">
          <a:xfrm rot="10800000" flipV="1">
            <a:off x="8920152" y="2607433"/>
            <a:ext cx="741266" cy="147279"/>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Curved Connector 6"/>
          <p:cNvCxnSpPr/>
          <p:nvPr/>
        </p:nvCxnSpPr>
        <p:spPr bwMode="auto">
          <a:xfrm rot="16200000" flipH="1">
            <a:off x="3694763" y="3503815"/>
            <a:ext cx="513457" cy="276319"/>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p:spPr>
      </p:cxnSp>
      <p:sp>
        <p:nvSpPr>
          <p:cNvPr id="8" name="Rounded Rectangle 7"/>
          <p:cNvSpPr/>
          <p:nvPr/>
        </p:nvSpPr>
        <p:spPr bwMode="auto">
          <a:xfrm>
            <a:off x="2862583" y="2566465"/>
            <a:ext cx="2036064" cy="890016"/>
          </a:xfrm>
          <a:prstGeom prst="roundRect">
            <a:avLst/>
          </a:prstGeom>
          <a:solidFill>
            <a:schemeClr val="bg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29" tIns="45715" rIns="91429" bIns="45715" numCol="1" rtlCol="0" anchor="t" anchorCtr="0" compatLnSpc="1">
            <a:prstTxWarp prst="textNoShape">
              <a:avLst/>
            </a:prstTxWarp>
          </a:bodyPr>
          <a:lstStyle/>
          <a:p>
            <a:pPr marL="0" marR="0" lvl="0" indent="0" algn="l" defTabSz="91429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Arial" charset="0"/>
            </a:endParaRPr>
          </a:p>
        </p:txBody>
      </p:sp>
      <p:sp>
        <p:nvSpPr>
          <p:cNvPr id="9" name="TextBox 8"/>
          <p:cNvSpPr txBox="1"/>
          <p:nvPr/>
        </p:nvSpPr>
        <p:spPr>
          <a:xfrm>
            <a:off x="2720888" y="5422515"/>
            <a:ext cx="1189727" cy="461655"/>
          </a:xfrm>
          <a:prstGeom prst="rect">
            <a:avLst/>
          </a:prstGeom>
          <a:noFill/>
        </p:spPr>
        <p:txBody>
          <a:bodyPr wrap="none" lIns="91429" tIns="45715" rIns="91429" bIns="4571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Microsoft Sans Serif"/>
                <a:ea typeface="+mn-ea"/>
                <a:cs typeface="+mn-cs"/>
              </a:rPr>
              <a:t>Media Capture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Microsoft Sans Serif"/>
                <a:ea typeface="+mn-ea"/>
                <a:cs typeface="+mn-cs"/>
              </a:rPr>
              <a:t>and Encoding</a:t>
            </a:r>
          </a:p>
        </p:txBody>
      </p:sp>
      <p:sp>
        <p:nvSpPr>
          <p:cNvPr id="10" name="TextBox 9"/>
          <p:cNvSpPr txBox="1"/>
          <p:nvPr/>
        </p:nvSpPr>
        <p:spPr>
          <a:xfrm>
            <a:off x="5383470" y="5768035"/>
            <a:ext cx="713635" cy="646321"/>
          </a:xfrm>
          <a:prstGeom prst="rect">
            <a:avLst/>
          </a:prstGeom>
          <a:noFill/>
        </p:spPr>
        <p:txBody>
          <a:bodyPr wrap="none" lIns="91429" tIns="45715" rIns="91429" bIns="4571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Microsoft Sans Serif"/>
                <a:ea typeface="+mn-ea"/>
                <a:cs typeface="+mn-cs"/>
              </a:rPr>
              <a:t>Media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Microsoft Sans Serif"/>
                <a:ea typeface="+mn-ea"/>
                <a:cs typeface="+mn-cs"/>
              </a:rPr>
              <a:t>Origin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Microsoft Sans Serif"/>
                <a:ea typeface="+mn-ea"/>
                <a:cs typeface="+mn-cs"/>
              </a:rPr>
              <a:t>Servers</a:t>
            </a:r>
          </a:p>
        </p:txBody>
      </p:sp>
      <p:sp>
        <p:nvSpPr>
          <p:cNvPr id="11" name="TextBox 10"/>
          <p:cNvSpPr txBox="1"/>
          <p:nvPr/>
        </p:nvSpPr>
        <p:spPr>
          <a:xfrm>
            <a:off x="6432696" y="5768035"/>
            <a:ext cx="732871" cy="646321"/>
          </a:xfrm>
          <a:prstGeom prst="rect">
            <a:avLst/>
          </a:prstGeom>
          <a:noFill/>
        </p:spPr>
        <p:txBody>
          <a:bodyPr wrap="none" lIns="91429" tIns="45715" rIns="91429" bIns="4571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Microsoft Sans Serif"/>
                <a:ea typeface="+mn-ea"/>
                <a:cs typeface="+mn-cs"/>
              </a:rPr>
              <a:t>HTTP/S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Microsoft Sans Serif"/>
                <a:ea typeface="+mn-ea"/>
                <a:cs typeface="+mn-cs"/>
              </a:rPr>
              <a:t>Cache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Microsoft Sans Serif"/>
                <a:ea typeface="+mn-ea"/>
                <a:cs typeface="+mn-cs"/>
              </a:rPr>
              <a:t>Servers</a:t>
            </a:r>
          </a:p>
        </p:txBody>
      </p:sp>
      <p:sp>
        <p:nvSpPr>
          <p:cNvPr id="12" name="TextBox 11"/>
          <p:cNvSpPr txBox="1"/>
          <p:nvPr/>
        </p:nvSpPr>
        <p:spPr>
          <a:xfrm>
            <a:off x="8400358" y="5891145"/>
            <a:ext cx="731268" cy="461655"/>
          </a:xfrm>
          <a:prstGeom prst="rect">
            <a:avLst/>
          </a:prstGeom>
          <a:noFill/>
        </p:spPr>
        <p:txBody>
          <a:bodyPr wrap="none" lIns="91429" tIns="45715" rIns="91429" bIns="4571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Microsoft Sans Serif"/>
                <a:ea typeface="+mn-ea"/>
                <a:cs typeface="+mn-cs"/>
              </a:rPr>
              <a:t>Client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Microsoft Sans Serif"/>
                <a:ea typeface="+mn-ea"/>
                <a:cs typeface="+mn-cs"/>
              </a:rPr>
              <a:t>Devices</a:t>
            </a:r>
          </a:p>
        </p:txBody>
      </p:sp>
      <p:cxnSp>
        <p:nvCxnSpPr>
          <p:cNvPr id="13" name="Straight Connector 12"/>
          <p:cNvCxnSpPr/>
          <p:nvPr/>
        </p:nvCxnSpPr>
        <p:spPr bwMode="auto">
          <a:xfrm>
            <a:off x="6958681" y="4171851"/>
            <a:ext cx="1575750" cy="424419"/>
          </a:xfrm>
          <a:prstGeom prst="line">
            <a:avLst/>
          </a:prstGeom>
          <a:solidFill>
            <a:schemeClr val="accent1"/>
          </a:solidFill>
          <a:ln w="76200" cap="flat" cmpd="sng" algn="ctr">
            <a:solidFill>
              <a:srgbClr val="FF0000"/>
            </a:solidFill>
            <a:prstDash val="sysDot"/>
            <a:round/>
            <a:headEnd type="none" w="med" len="med"/>
            <a:tailEnd type="none" w="med" len="med"/>
          </a:ln>
          <a:effectLst/>
        </p:spPr>
      </p:cxnSp>
      <p:cxnSp>
        <p:nvCxnSpPr>
          <p:cNvPr id="14" name="Straight Connector 13"/>
          <p:cNvCxnSpPr/>
          <p:nvPr/>
        </p:nvCxnSpPr>
        <p:spPr bwMode="auto">
          <a:xfrm>
            <a:off x="3116147" y="4171850"/>
            <a:ext cx="1036353" cy="0"/>
          </a:xfrm>
          <a:prstGeom prst="line">
            <a:avLst/>
          </a:prstGeom>
          <a:solidFill>
            <a:schemeClr val="accent1"/>
          </a:solidFill>
          <a:ln w="76200" cap="flat" cmpd="sng" algn="ctr">
            <a:solidFill>
              <a:srgbClr val="AA1319"/>
            </a:solidFill>
            <a:prstDash val="solid"/>
            <a:round/>
            <a:headEnd type="none" w="med" len="med"/>
            <a:tailEnd type="none" w="med" len="med"/>
          </a:ln>
          <a:effectLst/>
        </p:spPr>
      </p:cxnSp>
      <p:cxnSp>
        <p:nvCxnSpPr>
          <p:cNvPr id="15" name="Straight Connector 14"/>
          <p:cNvCxnSpPr/>
          <p:nvPr/>
        </p:nvCxnSpPr>
        <p:spPr bwMode="auto">
          <a:xfrm flipV="1">
            <a:off x="4152500" y="4191671"/>
            <a:ext cx="1663861" cy="3631"/>
          </a:xfrm>
          <a:prstGeom prst="line">
            <a:avLst/>
          </a:prstGeom>
          <a:solidFill>
            <a:schemeClr val="accent1"/>
          </a:solidFill>
          <a:ln w="76200" cap="flat" cmpd="sng" algn="ctr">
            <a:solidFill>
              <a:srgbClr val="4F4E4E"/>
            </a:solidFill>
            <a:prstDash val="solid"/>
            <a:round/>
            <a:headEnd type="none" w="med" len="med"/>
            <a:tailEnd type="none" w="med" len="med"/>
          </a:ln>
          <a:effectLst/>
        </p:spPr>
      </p:cxnSp>
      <p:cxnSp>
        <p:nvCxnSpPr>
          <p:cNvPr id="16" name="Straight Connector 15"/>
          <p:cNvCxnSpPr/>
          <p:nvPr/>
        </p:nvCxnSpPr>
        <p:spPr bwMode="auto">
          <a:xfrm flipV="1">
            <a:off x="5041271" y="3319975"/>
            <a:ext cx="693029" cy="908963"/>
          </a:xfrm>
          <a:prstGeom prst="line">
            <a:avLst/>
          </a:prstGeom>
          <a:solidFill>
            <a:schemeClr val="accent1"/>
          </a:solidFill>
          <a:ln w="76200" cap="flat" cmpd="sng" algn="ctr">
            <a:solidFill>
              <a:srgbClr val="4F4E4E"/>
            </a:solidFill>
            <a:prstDash val="solid"/>
            <a:round/>
            <a:headEnd type="none" w="med" len="med"/>
            <a:tailEnd type="none" w="med" len="med"/>
          </a:ln>
          <a:effectLst/>
        </p:spPr>
      </p:cxnSp>
      <p:cxnSp>
        <p:nvCxnSpPr>
          <p:cNvPr id="17" name="Straight Connector 16"/>
          <p:cNvCxnSpPr/>
          <p:nvPr/>
        </p:nvCxnSpPr>
        <p:spPr bwMode="auto">
          <a:xfrm>
            <a:off x="5041271" y="4228938"/>
            <a:ext cx="786813" cy="990173"/>
          </a:xfrm>
          <a:prstGeom prst="line">
            <a:avLst/>
          </a:prstGeom>
          <a:solidFill>
            <a:schemeClr val="accent1"/>
          </a:solidFill>
          <a:ln w="76200" cap="flat" cmpd="sng" algn="ctr">
            <a:solidFill>
              <a:srgbClr val="4F4E4E"/>
            </a:solidFill>
            <a:prstDash val="solid"/>
            <a:round/>
            <a:headEnd type="none" w="med" len="med"/>
            <a:tailEnd type="none" w="med" len="med"/>
          </a:ln>
          <a:effectLst/>
        </p:spPr>
      </p:cxnSp>
      <p:cxnSp>
        <p:nvCxnSpPr>
          <p:cNvPr id="18" name="Straight Connector 17"/>
          <p:cNvCxnSpPr>
            <a:endCxn id="28" idx="1"/>
          </p:cNvCxnSpPr>
          <p:nvPr/>
        </p:nvCxnSpPr>
        <p:spPr bwMode="auto">
          <a:xfrm flipV="1">
            <a:off x="4970349" y="4184708"/>
            <a:ext cx="1687621" cy="10588"/>
          </a:xfrm>
          <a:prstGeom prst="line">
            <a:avLst/>
          </a:prstGeom>
          <a:solidFill>
            <a:schemeClr val="accent1"/>
          </a:solidFill>
          <a:ln w="76200" cap="flat" cmpd="sng" algn="ctr">
            <a:solidFill>
              <a:srgbClr val="4F4E4E"/>
            </a:solidFill>
            <a:prstDash val="solid"/>
            <a:round/>
            <a:headEnd type="none" w="med" len="med"/>
            <a:tailEnd type="none" w="med" len="med"/>
          </a:ln>
          <a:effectLst/>
        </p:spPr>
      </p:cxnSp>
      <p:cxnSp>
        <p:nvCxnSpPr>
          <p:cNvPr id="19" name="Straight Connector 18"/>
          <p:cNvCxnSpPr>
            <a:endCxn id="34" idx="1"/>
          </p:cNvCxnSpPr>
          <p:nvPr/>
        </p:nvCxnSpPr>
        <p:spPr bwMode="auto">
          <a:xfrm flipV="1">
            <a:off x="5943650" y="3042029"/>
            <a:ext cx="866684" cy="1129824"/>
          </a:xfrm>
          <a:prstGeom prst="line">
            <a:avLst/>
          </a:prstGeom>
          <a:solidFill>
            <a:schemeClr val="accent1"/>
          </a:solidFill>
          <a:ln w="76200" cap="flat" cmpd="sng" algn="ctr">
            <a:solidFill>
              <a:srgbClr val="4F4E4E"/>
            </a:solidFill>
            <a:prstDash val="solid"/>
            <a:round/>
            <a:headEnd type="none" w="med" len="med"/>
            <a:tailEnd type="none" w="med" len="med"/>
          </a:ln>
          <a:effectLst/>
        </p:spPr>
      </p:cxnSp>
      <p:cxnSp>
        <p:nvCxnSpPr>
          <p:cNvPr id="20" name="Straight Connector 19"/>
          <p:cNvCxnSpPr/>
          <p:nvPr/>
        </p:nvCxnSpPr>
        <p:spPr bwMode="auto">
          <a:xfrm>
            <a:off x="5943657" y="4228938"/>
            <a:ext cx="855475" cy="1061261"/>
          </a:xfrm>
          <a:prstGeom prst="line">
            <a:avLst/>
          </a:prstGeom>
          <a:solidFill>
            <a:schemeClr val="accent1"/>
          </a:solidFill>
          <a:ln w="76200" cap="flat" cmpd="sng" algn="ctr">
            <a:solidFill>
              <a:srgbClr val="4F4E4E"/>
            </a:solidFill>
            <a:prstDash val="solid"/>
            <a:round/>
            <a:headEnd type="none" w="med" len="med"/>
            <a:tailEnd type="none" w="med" len="med"/>
          </a:ln>
          <a:effectLst/>
        </p:spPr>
      </p:cxnSp>
      <p:cxnSp>
        <p:nvCxnSpPr>
          <p:cNvPr id="22" name="Straight Connector 21"/>
          <p:cNvCxnSpPr/>
          <p:nvPr/>
        </p:nvCxnSpPr>
        <p:spPr bwMode="auto">
          <a:xfrm flipV="1">
            <a:off x="6958681" y="3517828"/>
            <a:ext cx="1645082" cy="654031"/>
          </a:xfrm>
          <a:prstGeom prst="line">
            <a:avLst/>
          </a:prstGeom>
          <a:solidFill>
            <a:schemeClr val="accent1"/>
          </a:solidFill>
          <a:ln w="76200" cap="flat" cmpd="sng" algn="ctr">
            <a:solidFill>
              <a:srgbClr val="FF0000"/>
            </a:solidFill>
            <a:prstDash val="sysDot"/>
            <a:round/>
            <a:headEnd type="none" w="med" len="med"/>
            <a:tailEnd type="none" w="med" len="med"/>
          </a:ln>
          <a:effectLst/>
        </p:spPr>
      </p:cxnSp>
      <p:cxnSp>
        <p:nvCxnSpPr>
          <p:cNvPr id="23" name="Straight Connector 22"/>
          <p:cNvCxnSpPr>
            <a:endCxn id="40" idx="1"/>
          </p:cNvCxnSpPr>
          <p:nvPr/>
        </p:nvCxnSpPr>
        <p:spPr bwMode="auto">
          <a:xfrm flipV="1">
            <a:off x="6852640" y="2754707"/>
            <a:ext cx="1731865" cy="1440691"/>
          </a:xfrm>
          <a:prstGeom prst="line">
            <a:avLst/>
          </a:prstGeom>
          <a:solidFill>
            <a:schemeClr val="accent1"/>
          </a:solidFill>
          <a:ln w="76200" cap="flat" cmpd="sng" algn="ctr">
            <a:solidFill>
              <a:srgbClr val="FF0000"/>
            </a:solidFill>
            <a:prstDash val="sysDot"/>
            <a:round/>
            <a:headEnd type="none" w="med" len="med"/>
            <a:tailEnd type="none" w="med" len="med"/>
          </a:ln>
          <a:effectLst/>
        </p:spPr>
      </p:cxnSp>
      <p:pic>
        <p:nvPicPr>
          <p:cNvPr id="24" name="Picture 4" descr="https://www.samstores.com/_images/products/szz3.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783589" y="3800743"/>
            <a:ext cx="842759" cy="503971"/>
          </a:xfrm>
          <a:prstGeom prst="rect">
            <a:avLst/>
          </a:prstGeom>
          <a:noFill/>
        </p:spPr>
      </p:pic>
      <p:grpSp>
        <p:nvGrpSpPr>
          <p:cNvPr id="25" name="Group 46"/>
          <p:cNvGrpSpPr>
            <a:grpSpLocks/>
          </p:cNvGrpSpPr>
          <p:nvPr/>
        </p:nvGrpSpPr>
        <p:grpSpPr bwMode="auto">
          <a:xfrm>
            <a:off x="6532192" y="3714252"/>
            <a:ext cx="566738" cy="946151"/>
            <a:chOff x="5340200" y="2596433"/>
            <a:chExt cx="566032" cy="946641"/>
          </a:xfrm>
        </p:grpSpPr>
        <p:pic>
          <p:nvPicPr>
            <p:cNvPr id="26" name="Picture 14" descr="C:\Users\chriskno.REDMOND\AppData\Local\Microsoft\Windows\Temporary Internet Files\Content.IE5\5KI42CG6\MCj04247900000[1].wmf"/>
            <p:cNvPicPr>
              <a:picLocks noChangeAspect="1" noChangeArrowheads="1"/>
            </p:cNvPicPr>
            <p:nvPr/>
          </p:nvPicPr>
          <p:blipFill>
            <a:blip r:embed="rId4" cstate="print"/>
            <a:srcRect/>
            <a:stretch>
              <a:fillRect/>
            </a:stretch>
          </p:blipFill>
          <p:spPr bwMode="auto">
            <a:xfrm>
              <a:off x="5340200" y="2797866"/>
              <a:ext cx="285884" cy="742592"/>
            </a:xfrm>
            <a:prstGeom prst="rect">
              <a:avLst/>
            </a:prstGeom>
            <a:noFill/>
            <a:ln w="9525">
              <a:noFill/>
              <a:miter lim="800000"/>
              <a:headEnd/>
              <a:tailEnd/>
            </a:ln>
          </p:spPr>
        </p:pic>
        <p:pic>
          <p:nvPicPr>
            <p:cNvPr id="27" name="Picture 14" descr="C:\Users\chriskno.REDMOND\AppData\Local\Microsoft\Windows\Temporary Internet Files\Content.IE5\5KI42CG6\MCj04247900000[1].wmf"/>
            <p:cNvPicPr>
              <a:picLocks noChangeAspect="1" noChangeArrowheads="1"/>
            </p:cNvPicPr>
            <p:nvPr/>
          </p:nvPicPr>
          <p:blipFill>
            <a:blip r:embed="rId4" cstate="print"/>
            <a:srcRect/>
            <a:stretch>
              <a:fillRect/>
            </a:stretch>
          </p:blipFill>
          <p:spPr bwMode="auto">
            <a:xfrm>
              <a:off x="5344903" y="2800482"/>
              <a:ext cx="285884" cy="742592"/>
            </a:xfrm>
            <a:prstGeom prst="rect">
              <a:avLst/>
            </a:prstGeom>
            <a:noFill/>
            <a:ln w="9525">
              <a:noFill/>
              <a:miter lim="800000"/>
              <a:headEnd/>
              <a:tailEnd/>
            </a:ln>
          </p:spPr>
        </p:pic>
        <p:pic>
          <p:nvPicPr>
            <p:cNvPr id="28" name="Picture 14" descr="C:\Users\chriskno.REDMOND\AppData\Local\Microsoft\Windows\Temporary Internet Files\Content.IE5\5KI42CG6\MCj04247900000[1].wmf"/>
            <p:cNvPicPr>
              <a:picLocks noChangeAspect="1" noChangeArrowheads="1"/>
            </p:cNvPicPr>
            <p:nvPr/>
          </p:nvPicPr>
          <p:blipFill>
            <a:blip r:embed="rId4" cstate="print"/>
            <a:srcRect/>
            <a:stretch>
              <a:fillRect/>
            </a:stretch>
          </p:blipFill>
          <p:spPr bwMode="auto">
            <a:xfrm>
              <a:off x="5465813" y="2695842"/>
              <a:ext cx="285884" cy="742592"/>
            </a:xfrm>
            <a:prstGeom prst="rect">
              <a:avLst/>
            </a:prstGeom>
            <a:noFill/>
            <a:ln w="9525">
              <a:noFill/>
              <a:miter lim="800000"/>
              <a:headEnd/>
              <a:tailEnd/>
            </a:ln>
          </p:spPr>
        </p:pic>
        <p:pic>
          <p:nvPicPr>
            <p:cNvPr id="29" name="Picture 28" descr="C:\Users\chriskno.REDMOND\AppData\Local\Microsoft\Windows\Temporary Internet Files\Content.IE5\5KI42CG6\MCj04247900000[1].wmf"/>
            <p:cNvPicPr>
              <a:picLocks noChangeAspect="1" noChangeArrowheads="1"/>
            </p:cNvPicPr>
            <p:nvPr/>
          </p:nvPicPr>
          <p:blipFill>
            <a:blip r:embed="rId4" cstate="print"/>
            <a:srcRect/>
            <a:stretch>
              <a:fillRect/>
            </a:stretch>
          </p:blipFill>
          <p:spPr bwMode="auto">
            <a:xfrm>
              <a:off x="5620347" y="2596433"/>
              <a:ext cx="285885" cy="742592"/>
            </a:xfrm>
            <a:prstGeom prst="rect">
              <a:avLst/>
            </a:prstGeom>
            <a:noFill/>
            <a:ln w="9525">
              <a:noFill/>
              <a:miter lim="800000"/>
              <a:headEnd/>
              <a:tailEnd/>
            </a:ln>
          </p:spPr>
        </p:pic>
      </p:grpSp>
      <p:grpSp>
        <p:nvGrpSpPr>
          <p:cNvPr id="30" name="Group 45"/>
          <p:cNvGrpSpPr>
            <a:grpSpLocks/>
          </p:cNvGrpSpPr>
          <p:nvPr/>
        </p:nvGrpSpPr>
        <p:grpSpPr bwMode="auto">
          <a:xfrm>
            <a:off x="6534582" y="2670570"/>
            <a:ext cx="561975" cy="949325"/>
            <a:chOff x="5140784" y="1598781"/>
            <a:chExt cx="561325" cy="948903"/>
          </a:xfrm>
        </p:grpSpPr>
        <p:pic>
          <p:nvPicPr>
            <p:cNvPr id="31" name="Picture 14" descr="C:\Users\chriskno.REDMOND\AppData\Local\Microsoft\Windows\Temporary Internet Files\Content.IE5\5KI42CG6\MCj04247900000[1].wmf"/>
            <p:cNvPicPr>
              <a:picLocks noChangeAspect="1" noChangeArrowheads="1"/>
            </p:cNvPicPr>
            <p:nvPr/>
          </p:nvPicPr>
          <p:blipFill>
            <a:blip r:embed="rId4" cstate="print"/>
            <a:srcRect/>
            <a:stretch>
              <a:fillRect/>
            </a:stretch>
          </p:blipFill>
          <p:spPr bwMode="auto">
            <a:xfrm>
              <a:off x="5151783" y="1805092"/>
              <a:ext cx="285884" cy="742592"/>
            </a:xfrm>
            <a:prstGeom prst="rect">
              <a:avLst/>
            </a:prstGeom>
            <a:noFill/>
            <a:ln w="9525">
              <a:noFill/>
              <a:miter lim="800000"/>
              <a:headEnd/>
              <a:tailEnd/>
            </a:ln>
          </p:spPr>
        </p:pic>
        <p:pic>
          <p:nvPicPr>
            <p:cNvPr id="32" name="Picture 14" descr="C:\Users\chriskno.REDMOND\AppData\Local\Microsoft\Windows\Temporary Internet Files\Content.IE5\5KI42CG6\MCj04247900000[1].wmf"/>
            <p:cNvPicPr>
              <a:picLocks noChangeAspect="1" noChangeArrowheads="1"/>
            </p:cNvPicPr>
            <p:nvPr/>
          </p:nvPicPr>
          <p:blipFill>
            <a:blip r:embed="rId4" cstate="print"/>
            <a:srcRect/>
            <a:stretch>
              <a:fillRect/>
            </a:stretch>
          </p:blipFill>
          <p:spPr bwMode="auto">
            <a:xfrm>
              <a:off x="5140784" y="1780240"/>
              <a:ext cx="285884" cy="742592"/>
            </a:xfrm>
            <a:prstGeom prst="rect">
              <a:avLst/>
            </a:prstGeom>
            <a:noFill/>
            <a:ln w="9525">
              <a:noFill/>
              <a:miter lim="800000"/>
              <a:headEnd/>
              <a:tailEnd/>
            </a:ln>
          </p:spPr>
        </p:pic>
        <p:pic>
          <p:nvPicPr>
            <p:cNvPr id="33" name="Picture 14" descr="C:\Users\chriskno.REDMOND\AppData\Local\Microsoft\Windows\Temporary Internet Files\Content.IE5\5KI42CG6\MCj04247900000[1].wmf"/>
            <p:cNvPicPr>
              <a:picLocks noChangeAspect="1" noChangeArrowheads="1"/>
            </p:cNvPicPr>
            <p:nvPr/>
          </p:nvPicPr>
          <p:blipFill>
            <a:blip r:embed="rId4" cstate="print"/>
            <a:srcRect/>
            <a:stretch>
              <a:fillRect/>
            </a:stretch>
          </p:blipFill>
          <p:spPr bwMode="auto">
            <a:xfrm>
              <a:off x="5277396" y="1703068"/>
              <a:ext cx="285884" cy="742592"/>
            </a:xfrm>
            <a:prstGeom prst="rect">
              <a:avLst/>
            </a:prstGeom>
            <a:noFill/>
            <a:ln w="9525">
              <a:noFill/>
              <a:miter lim="800000"/>
              <a:headEnd/>
              <a:tailEnd/>
            </a:ln>
          </p:spPr>
        </p:pic>
        <p:pic>
          <p:nvPicPr>
            <p:cNvPr id="34" name="Picture 14" descr="C:\Users\chriskno.REDMOND\AppData\Local\Microsoft\Windows\Temporary Internet Files\Content.IE5\5KI42CG6\MCj04247900000[1].wmf"/>
            <p:cNvPicPr>
              <a:picLocks noChangeAspect="1" noChangeArrowheads="1"/>
            </p:cNvPicPr>
            <p:nvPr/>
          </p:nvPicPr>
          <p:blipFill>
            <a:blip r:embed="rId4" cstate="print"/>
            <a:srcRect/>
            <a:stretch>
              <a:fillRect/>
            </a:stretch>
          </p:blipFill>
          <p:spPr bwMode="auto">
            <a:xfrm>
              <a:off x="5416225" y="1598781"/>
              <a:ext cx="285884" cy="742592"/>
            </a:xfrm>
            <a:prstGeom prst="rect">
              <a:avLst/>
            </a:prstGeom>
            <a:noFill/>
            <a:ln w="9525">
              <a:noFill/>
              <a:miter lim="800000"/>
              <a:headEnd/>
              <a:tailEnd/>
            </a:ln>
          </p:spPr>
        </p:pic>
      </p:grpSp>
      <p:grpSp>
        <p:nvGrpSpPr>
          <p:cNvPr id="35" name="Group 46"/>
          <p:cNvGrpSpPr>
            <a:grpSpLocks/>
          </p:cNvGrpSpPr>
          <p:nvPr/>
        </p:nvGrpSpPr>
        <p:grpSpPr bwMode="auto">
          <a:xfrm>
            <a:off x="6532192" y="4843528"/>
            <a:ext cx="566738" cy="946151"/>
            <a:chOff x="5340200" y="2596433"/>
            <a:chExt cx="566032" cy="946641"/>
          </a:xfrm>
        </p:grpSpPr>
        <p:pic>
          <p:nvPicPr>
            <p:cNvPr id="36" name="Picture 14" descr="C:\Users\chriskno.REDMOND\AppData\Local\Microsoft\Windows\Temporary Internet Files\Content.IE5\5KI42CG6\MCj04247900000[1].wmf"/>
            <p:cNvPicPr>
              <a:picLocks noChangeAspect="1" noChangeArrowheads="1"/>
            </p:cNvPicPr>
            <p:nvPr/>
          </p:nvPicPr>
          <p:blipFill>
            <a:blip r:embed="rId4" cstate="print"/>
            <a:srcRect/>
            <a:stretch>
              <a:fillRect/>
            </a:stretch>
          </p:blipFill>
          <p:spPr bwMode="auto">
            <a:xfrm>
              <a:off x="5340200" y="2797866"/>
              <a:ext cx="285884" cy="742592"/>
            </a:xfrm>
            <a:prstGeom prst="rect">
              <a:avLst/>
            </a:prstGeom>
            <a:noFill/>
            <a:ln w="9525">
              <a:noFill/>
              <a:miter lim="800000"/>
              <a:headEnd/>
              <a:tailEnd/>
            </a:ln>
          </p:spPr>
        </p:pic>
        <p:pic>
          <p:nvPicPr>
            <p:cNvPr id="37" name="Picture 14" descr="C:\Users\chriskno.REDMOND\AppData\Local\Microsoft\Windows\Temporary Internet Files\Content.IE5\5KI42CG6\MCj04247900000[1].wmf"/>
            <p:cNvPicPr>
              <a:picLocks noChangeAspect="1" noChangeArrowheads="1"/>
            </p:cNvPicPr>
            <p:nvPr/>
          </p:nvPicPr>
          <p:blipFill>
            <a:blip r:embed="rId4" cstate="print"/>
            <a:srcRect/>
            <a:stretch>
              <a:fillRect/>
            </a:stretch>
          </p:blipFill>
          <p:spPr bwMode="auto">
            <a:xfrm>
              <a:off x="5344903" y="2800482"/>
              <a:ext cx="285884" cy="742592"/>
            </a:xfrm>
            <a:prstGeom prst="rect">
              <a:avLst/>
            </a:prstGeom>
            <a:noFill/>
            <a:ln w="9525">
              <a:noFill/>
              <a:miter lim="800000"/>
              <a:headEnd/>
              <a:tailEnd/>
            </a:ln>
          </p:spPr>
        </p:pic>
        <p:pic>
          <p:nvPicPr>
            <p:cNvPr id="38" name="Picture 14" descr="C:\Users\chriskno.REDMOND\AppData\Local\Microsoft\Windows\Temporary Internet Files\Content.IE5\5KI42CG6\MCj04247900000[1].wmf"/>
            <p:cNvPicPr>
              <a:picLocks noChangeAspect="1" noChangeArrowheads="1"/>
            </p:cNvPicPr>
            <p:nvPr/>
          </p:nvPicPr>
          <p:blipFill>
            <a:blip r:embed="rId4" cstate="print"/>
            <a:srcRect/>
            <a:stretch>
              <a:fillRect/>
            </a:stretch>
          </p:blipFill>
          <p:spPr bwMode="auto">
            <a:xfrm>
              <a:off x="5465813" y="2695842"/>
              <a:ext cx="285884" cy="742592"/>
            </a:xfrm>
            <a:prstGeom prst="rect">
              <a:avLst/>
            </a:prstGeom>
            <a:noFill/>
            <a:ln w="9525">
              <a:noFill/>
              <a:miter lim="800000"/>
              <a:headEnd/>
              <a:tailEnd/>
            </a:ln>
          </p:spPr>
        </p:pic>
        <p:pic>
          <p:nvPicPr>
            <p:cNvPr id="39" name="Picture 38" descr="C:\Users\chriskno.REDMOND\AppData\Local\Microsoft\Windows\Temporary Internet Files\Content.IE5\5KI42CG6\MCj04247900000[1].wmf"/>
            <p:cNvPicPr>
              <a:picLocks noChangeAspect="1" noChangeArrowheads="1"/>
            </p:cNvPicPr>
            <p:nvPr/>
          </p:nvPicPr>
          <p:blipFill>
            <a:blip r:embed="rId4" cstate="print"/>
            <a:srcRect/>
            <a:stretch>
              <a:fillRect/>
            </a:stretch>
          </p:blipFill>
          <p:spPr bwMode="auto">
            <a:xfrm>
              <a:off x="5620347" y="2596433"/>
              <a:ext cx="285885" cy="742592"/>
            </a:xfrm>
            <a:prstGeom prst="rect">
              <a:avLst/>
            </a:prstGeom>
            <a:noFill/>
            <a:ln w="9525">
              <a:noFill/>
              <a:miter lim="800000"/>
              <a:headEnd/>
              <a:tailEnd/>
            </a:ln>
          </p:spPr>
        </p:pic>
      </p:grpSp>
      <p:pic>
        <p:nvPicPr>
          <p:cNvPr id="40" name="Picture 39" descr="HTC Hero.gif"/>
          <p:cNvPicPr>
            <a:picLocks noChangeAspect="1"/>
          </p:cNvPicPr>
          <p:nvPr/>
        </p:nvPicPr>
        <p:blipFill>
          <a:blip r:embed="rId5" cstate="print"/>
          <a:stretch>
            <a:fillRect/>
          </a:stretch>
        </p:blipFill>
        <p:spPr>
          <a:xfrm>
            <a:off x="8584504" y="2414987"/>
            <a:ext cx="335648" cy="679449"/>
          </a:xfrm>
          <a:prstGeom prst="rect">
            <a:avLst/>
          </a:prstGeom>
        </p:spPr>
      </p:pic>
      <p:pic>
        <p:nvPicPr>
          <p:cNvPr id="41" name="Picture 2" descr="http://media.boygeniusreport.com/wp-content/uploads/2009/09/moto-cliq.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8380902" y="3299609"/>
            <a:ext cx="689708" cy="637439"/>
          </a:xfrm>
          <a:prstGeom prst="rect">
            <a:avLst/>
          </a:prstGeom>
          <a:noFill/>
        </p:spPr>
      </p:pic>
      <p:pic>
        <p:nvPicPr>
          <p:cNvPr id="42" name="Picture 41" descr="HP Server.gif"/>
          <p:cNvPicPr>
            <a:picLocks noChangeAspect="1"/>
          </p:cNvPicPr>
          <p:nvPr/>
        </p:nvPicPr>
        <p:blipFill>
          <a:blip r:embed="rId7" cstate="print"/>
          <a:stretch>
            <a:fillRect/>
          </a:stretch>
        </p:blipFill>
        <p:spPr>
          <a:xfrm>
            <a:off x="5480545" y="3832738"/>
            <a:ext cx="552637" cy="792405"/>
          </a:xfrm>
          <a:prstGeom prst="rect">
            <a:avLst/>
          </a:prstGeom>
        </p:spPr>
      </p:pic>
      <p:pic>
        <p:nvPicPr>
          <p:cNvPr id="43" name="Picture 42" descr="HP Server.gif"/>
          <p:cNvPicPr>
            <a:picLocks noChangeAspect="1"/>
          </p:cNvPicPr>
          <p:nvPr/>
        </p:nvPicPr>
        <p:blipFill>
          <a:blip r:embed="rId7" cstate="print"/>
          <a:stretch>
            <a:fillRect/>
          </a:stretch>
        </p:blipFill>
        <p:spPr>
          <a:xfrm>
            <a:off x="5480545" y="2969186"/>
            <a:ext cx="552637" cy="792405"/>
          </a:xfrm>
          <a:prstGeom prst="rect">
            <a:avLst/>
          </a:prstGeom>
        </p:spPr>
      </p:pic>
      <p:pic>
        <p:nvPicPr>
          <p:cNvPr id="44" name="Picture 43" descr="HP Server.gif"/>
          <p:cNvPicPr>
            <a:picLocks noChangeAspect="1"/>
          </p:cNvPicPr>
          <p:nvPr/>
        </p:nvPicPr>
        <p:blipFill>
          <a:blip r:embed="rId7" cstate="print"/>
          <a:stretch>
            <a:fillRect/>
          </a:stretch>
        </p:blipFill>
        <p:spPr>
          <a:xfrm>
            <a:off x="5480545" y="4692766"/>
            <a:ext cx="552637" cy="792405"/>
          </a:xfrm>
          <a:prstGeom prst="rect">
            <a:avLst/>
          </a:prstGeom>
        </p:spPr>
      </p:pic>
      <p:graphicFrame>
        <p:nvGraphicFramePr>
          <p:cNvPr id="45" name="Diagram 44"/>
          <p:cNvGraphicFramePr/>
          <p:nvPr/>
        </p:nvGraphicFramePr>
        <p:xfrm>
          <a:off x="3228343" y="3170986"/>
          <a:ext cx="1524000" cy="1879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46" name="Diagram 45"/>
          <p:cNvGraphicFramePr/>
          <p:nvPr/>
        </p:nvGraphicFramePr>
        <p:xfrm>
          <a:off x="3088135" y="2933244"/>
          <a:ext cx="1524000" cy="18796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47" name="Diagram 46"/>
          <p:cNvGraphicFramePr/>
          <p:nvPr/>
        </p:nvGraphicFramePr>
        <p:xfrm>
          <a:off x="2972312" y="2683308"/>
          <a:ext cx="1524000" cy="18796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pic>
        <p:nvPicPr>
          <p:cNvPr id="48" name="Picture 47" descr="HP Server.gif"/>
          <p:cNvPicPr>
            <a:picLocks noChangeAspect="1"/>
          </p:cNvPicPr>
          <p:nvPr/>
        </p:nvPicPr>
        <p:blipFill>
          <a:blip r:embed="rId7" cstate="print"/>
          <a:stretch>
            <a:fillRect/>
          </a:stretch>
        </p:blipFill>
        <p:spPr>
          <a:xfrm>
            <a:off x="3781459" y="3798913"/>
            <a:ext cx="552637" cy="792405"/>
          </a:xfrm>
          <a:prstGeom prst="rect">
            <a:avLst/>
          </a:prstGeom>
        </p:spPr>
      </p:pic>
      <p:grpSp>
        <p:nvGrpSpPr>
          <p:cNvPr id="49" name="Group 68"/>
          <p:cNvGrpSpPr/>
          <p:nvPr/>
        </p:nvGrpSpPr>
        <p:grpSpPr>
          <a:xfrm>
            <a:off x="9459358" y="2463852"/>
            <a:ext cx="1524000" cy="187960"/>
            <a:chOff x="6089904" y="2890520"/>
            <a:chExt cx="1524000" cy="187960"/>
          </a:xfrm>
        </p:grpSpPr>
        <p:sp>
          <p:nvSpPr>
            <p:cNvPr id="50" name="Rectangle 49"/>
            <p:cNvSpPr/>
            <p:nvPr/>
          </p:nvSpPr>
          <p:spPr>
            <a:xfrm>
              <a:off x="6089904" y="2890520"/>
              <a:ext cx="1524000" cy="187960"/>
            </a:xfrm>
            <a:prstGeom prst="rect">
              <a:avLst/>
            </a:prstGeom>
            <a:noFill/>
          </p:spPr>
          <p:txBody>
            <a:bodyPr/>
            <a:lstStyle/>
            <a:p>
              <a:endParaRPr lang="en-US"/>
            </a:p>
          </p:txBody>
        </p:sp>
        <p:sp>
          <p:nvSpPr>
            <p:cNvPr id="51" name="Freeform 50"/>
            <p:cNvSpPr/>
            <p:nvPr/>
          </p:nvSpPr>
          <p:spPr>
            <a:xfrm>
              <a:off x="6091986" y="2890520"/>
              <a:ext cx="399956" cy="187960"/>
            </a:xfrm>
            <a:custGeom>
              <a:avLst/>
              <a:gdLst>
                <a:gd name="connsiteX0" fmla="*/ 0 w 399956"/>
                <a:gd name="connsiteY0" fmla="*/ 18796 h 187960"/>
                <a:gd name="connsiteX1" fmla="*/ 5505 w 399956"/>
                <a:gd name="connsiteY1" fmla="*/ 5505 h 187960"/>
                <a:gd name="connsiteX2" fmla="*/ 18796 w 399956"/>
                <a:gd name="connsiteY2" fmla="*/ 0 h 187960"/>
                <a:gd name="connsiteX3" fmla="*/ 381160 w 399956"/>
                <a:gd name="connsiteY3" fmla="*/ 0 h 187960"/>
                <a:gd name="connsiteX4" fmla="*/ 394451 w 399956"/>
                <a:gd name="connsiteY4" fmla="*/ 5505 h 187960"/>
                <a:gd name="connsiteX5" fmla="*/ 399956 w 399956"/>
                <a:gd name="connsiteY5" fmla="*/ 18796 h 187960"/>
                <a:gd name="connsiteX6" fmla="*/ 399956 w 399956"/>
                <a:gd name="connsiteY6" fmla="*/ 169164 h 187960"/>
                <a:gd name="connsiteX7" fmla="*/ 394451 w 399956"/>
                <a:gd name="connsiteY7" fmla="*/ 182455 h 187960"/>
                <a:gd name="connsiteX8" fmla="*/ 381160 w 399956"/>
                <a:gd name="connsiteY8" fmla="*/ 187960 h 187960"/>
                <a:gd name="connsiteX9" fmla="*/ 18796 w 399956"/>
                <a:gd name="connsiteY9" fmla="*/ 187960 h 187960"/>
                <a:gd name="connsiteX10" fmla="*/ 5505 w 399956"/>
                <a:gd name="connsiteY10" fmla="*/ 182455 h 187960"/>
                <a:gd name="connsiteX11" fmla="*/ 0 w 399956"/>
                <a:gd name="connsiteY11" fmla="*/ 169164 h 187960"/>
                <a:gd name="connsiteX12" fmla="*/ 0 w 399956"/>
                <a:gd name="connsiteY12" fmla="*/ 18796 h 18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9956" h="187960">
                  <a:moveTo>
                    <a:pt x="0" y="18796"/>
                  </a:moveTo>
                  <a:cubicBezTo>
                    <a:pt x="0" y="13811"/>
                    <a:pt x="1980" y="9030"/>
                    <a:pt x="5505" y="5505"/>
                  </a:cubicBezTo>
                  <a:cubicBezTo>
                    <a:pt x="9030" y="1980"/>
                    <a:pt x="13811" y="0"/>
                    <a:pt x="18796" y="0"/>
                  </a:cubicBezTo>
                  <a:lnTo>
                    <a:pt x="381160" y="0"/>
                  </a:lnTo>
                  <a:cubicBezTo>
                    <a:pt x="386145" y="0"/>
                    <a:pt x="390926" y="1980"/>
                    <a:pt x="394451" y="5505"/>
                  </a:cubicBezTo>
                  <a:cubicBezTo>
                    <a:pt x="397976" y="9030"/>
                    <a:pt x="399956" y="13811"/>
                    <a:pt x="399956" y="18796"/>
                  </a:cubicBezTo>
                  <a:lnTo>
                    <a:pt x="399956" y="169164"/>
                  </a:lnTo>
                  <a:cubicBezTo>
                    <a:pt x="399956" y="174149"/>
                    <a:pt x="397976" y="178930"/>
                    <a:pt x="394451" y="182455"/>
                  </a:cubicBezTo>
                  <a:cubicBezTo>
                    <a:pt x="390926" y="185980"/>
                    <a:pt x="386145" y="187960"/>
                    <a:pt x="381160" y="187960"/>
                  </a:cubicBezTo>
                  <a:lnTo>
                    <a:pt x="18796" y="187960"/>
                  </a:lnTo>
                  <a:cubicBezTo>
                    <a:pt x="13811" y="187960"/>
                    <a:pt x="9030" y="185980"/>
                    <a:pt x="5505" y="182455"/>
                  </a:cubicBezTo>
                  <a:cubicBezTo>
                    <a:pt x="1980" y="178930"/>
                    <a:pt x="0" y="174149"/>
                    <a:pt x="0" y="169164"/>
                  </a:cubicBezTo>
                  <a:lnTo>
                    <a:pt x="0" y="18796"/>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24555" tIns="24555" rIns="24555" bIns="24555" numCol="1" spcCol="1270" anchor="ctr" anchorCtr="0">
              <a:noAutofit/>
            </a:bodyPr>
            <a:lstStyle/>
            <a:p>
              <a:pPr marL="0" marR="0" lvl="0" indent="0" algn="ctr" defTabSz="222223" rtl="0" eaLnBrk="1" fontAlgn="auto" latinLnBrk="0" hangingPunct="1">
                <a:lnSpc>
                  <a:spcPct val="90000"/>
                </a:lnSpc>
                <a:spcBef>
                  <a:spcPts val="0"/>
                </a:spcBef>
                <a:spcAft>
                  <a:spcPct val="35000"/>
                </a:spcAft>
                <a:buClrTx/>
                <a:buSzTx/>
                <a:buFontTx/>
                <a:buNone/>
                <a:tabLst/>
                <a:defRPr/>
              </a:pPr>
              <a:r>
                <a:rPr kumimoji="0" lang="en-US" sz="400" b="1" i="0" u="none" strike="noStrike" kern="1200" cap="none" spc="0" normalizeH="0" baseline="0" noProof="0">
                  <a:ln>
                    <a:noFill/>
                  </a:ln>
                  <a:solidFill>
                    <a:srgbClr val="F7F8FA"/>
                  </a:solidFill>
                  <a:effectLst/>
                  <a:uLnTx/>
                  <a:uFillTx/>
                  <a:latin typeface="Microsoft Sans Serif"/>
                  <a:ea typeface="+mn-ea"/>
                  <a:cs typeface="+mn-cs"/>
                </a:rPr>
                <a:t>001010100001010</a:t>
              </a:r>
            </a:p>
          </p:txBody>
        </p:sp>
        <p:sp>
          <p:nvSpPr>
            <p:cNvPr id="52" name="Freeform 51"/>
            <p:cNvSpPr/>
            <p:nvPr/>
          </p:nvSpPr>
          <p:spPr>
            <a:xfrm>
              <a:off x="6531938" y="2934905"/>
              <a:ext cx="84790" cy="99189"/>
            </a:xfrm>
            <a:custGeom>
              <a:avLst/>
              <a:gdLst>
                <a:gd name="connsiteX0" fmla="*/ 0 w 84790"/>
                <a:gd name="connsiteY0" fmla="*/ 19838 h 99189"/>
                <a:gd name="connsiteX1" fmla="*/ 42395 w 84790"/>
                <a:gd name="connsiteY1" fmla="*/ 19838 h 99189"/>
                <a:gd name="connsiteX2" fmla="*/ 42395 w 84790"/>
                <a:gd name="connsiteY2" fmla="*/ 0 h 99189"/>
                <a:gd name="connsiteX3" fmla="*/ 84790 w 84790"/>
                <a:gd name="connsiteY3" fmla="*/ 49595 h 99189"/>
                <a:gd name="connsiteX4" fmla="*/ 42395 w 84790"/>
                <a:gd name="connsiteY4" fmla="*/ 99189 h 99189"/>
                <a:gd name="connsiteX5" fmla="*/ 42395 w 84790"/>
                <a:gd name="connsiteY5" fmla="*/ 79351 h 99189"/>
                <a:gd name="connsiteX6" fmla="*/ 0 w 84790"/>
                <a:gd name="connsiteY6" fmla="*/ 79351 h 99189"/>
                <a:gd name="connsiteX7" fmla="*/ 0 w 84790"/>
                <a:gd name="connsiteY7" fmla="*/ 19838 h 9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90" h="99189">
                  <a:moveTo>
                    <a:pt x="0" y="19838"/>
                  </a:moveTo>
                  <a:lnTo>
                    <a:pt x="42395" y="19838"/>
                  </a:lnTo>
                  <a:lnTo>
                    <a:pt x="42395" y="0"/>
                  </a:lnTo>
                  <a:lnTo>
                    <a:pt x="84790" y="49595"/>
                  </a:lnTo>
                  <a:lnTo>
                    <a:pt x="42395" y="99189"/>
                  </a:lnTo>
                  <a:lnTo>
                    <a:pt x="42395" y="79351"/>
                  </a:lnTo>
                  <a:lnTo>
                    <a:pt x="0" y="79351"/>
                  </a:lnTo>
                  <a:lnTo>
                    <a:pt x="0" y="1983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9838" rIns="25437" bIns="19838" numCol="1" spcCol="1270" anchor="ctr" anchorCtr="0">
              <a:noAutofit/>
            </a:bodyPr>
            <a:lstStyle/>
            <a:p>
              <a:pPr marL="0" marR="0" lvl="0" indent="0" algn="ctr" defTabSz="177779" rtl="0" eaLnBrk="1" fontAlgn="auto" latinLnBrk="0" hangingPunct="1">
                <a:lnSpc>
                  <a:spcPct val="90000"/>
                </a:lnSpc>
                <a:spcBef>
                  <a:spcPts val="0"/>
                </a:spcBef>
                <a:spcAft>
                  <a:spcPct val="35000"/>
                </a:spcAft>
                <a:buClrTx/>
                <a:buSzTx/>
                <a:buFontTx/>
                <a:buNone/>
                <a:tabLst/>
                <a:defRPr/>
              </a:pPr>
              <a:endParaRPr kumimoji="0" lang="en-US" sz="400" b="1"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53" name="Freeform 52"/>
            <p:cNvSpPr/>
            <p:nvPr/>
          </p:nvSpPr>
          <p:spPr>
            <a:xfrm>
              <a:off x="6651925" y="2890520"/>
              <a:ext cx="399956" cy="187960"/>
            </a:xfrm>
            <a:custGeom>
              <a:avLst/>
              <a:gdLst>
                <a:gd name="connsiteX0" fmla="*/ 0 w 399956"/>
                <a:gd name="connsiteY0" fmla="*/ 18796 h 187960"/>
                <a:gd name="connsiteX1" fmla="*/ 5505 w 399956"/>
                <a:gd name="connsiteY1" fmla="*/ 5505 h 187960"/>
                <a:gd name="connsiteX2" fmla="*/ 18796 w 399956"/>
                <a:gd name="connsiteY2" fmla="*/ 0 h 187960"/>
                <a:gd name="connsiteX3" fmla="*/ 381160 w 399956"/>
                <a:gd name="connsiteY3" fmla="*/ 0 h 187960"/>
                <a:gd name="connsiteX4" fmla="*/ 394451 w 399956"/>
                <a:gd name="connsiteY4" fmla="*/ 5505 h 187960"/>
                <a:gd name="connsiteX5" fmla="*/ 399956 w 399956"/>
                <a:gd name="connsiteY5" fmla="*/ 18796 h 187960"/>
                <a:gd name="connsiteX6" fmla="*/ 399956 w 399956"/>
                <a:gd name="connsiteY6" fmla="*/ 169164 h 187960"/>
                <a:gd name="connsiteX7" fmla="*/ 394451 w 399956"/>
                <a:gd name="connsiteY7" fmla="*/ 182455 h 187960"/>
                <a:gd name="connsiteX8" fmla="*/ 381160 w 399956"/>
                <a:gd name="connsiteY8" fmla="*/ 187960 h 187960"/>
                <a:gd name="connsiteX9" fmla="*/ 18796 w 399956"/>
                <a:gd name="connsiteY9" fmla="*/ 187960 h 187960"/>
                <a:gd name="connsiteX10" fmla="*/ 5505 w 399956"/>
                <a:gd name="connsiteY10" fmla="*/ 182455 h 187960"/>
                <a:gd name="connsiteX11" fmla="*/ 0 w 399956"/>
                <a:gd name="connsiteY11" fmla="*/ 169164 h 187960"/>
                <a:gd name="connsiteX12" fmla="*/ 0 w 399956"/>
                <a:gd name="connsiteY12" fmla="*/ 18796 h 18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9956" h="187960">
                  <a:moveTo>
                    <a:pt x="0" y="18796"/>
                  </a:moveTo>
                  <a:cubicBezTo>
                    <a:pt x="0" y="13811"/>
                    <a:pt x="1980" y="9030"/>
                    <a:pt x="5505" y="5505"/>
                  </a:cubicBezTo>
                  <a:cubicBezTo>
                    <a:pt x="9030" y="1980"/>
                    <a:pt x="13811" y="0"/>
                    <a:pt x="18796" y="0"/>
                  </a:cubicBezTo>
                  <a:lnTo>
                    <a:pt x="381160" y="0"/>
                  </a:lnTo>
                  <a:cubicBezTo>
                    <a:pt x="386145" y="0"/>
                    <a:pt x="390926" y="1980"/>
                    <a:pt x="394451" y="5505"/>
                  </a:cubicBezTo>
                  <a:cubicBezTo>
                    <a:pt x="397976" y="9030"/>
                    <a:pt x="399956" y="13811"/>
                    <a:pt x="399956" y="18796"/>
                  </a:cubicBezTo>
                  <a:lnTo>
                    <a:pt x="399956" y="169164"/>
                  </a:lnTo>
                  <a:cubicBezTo>
                    <a:pt x="399956" y="174149"/>
                    <a:pt x="397976" y="178930"/>
                    <a:pt x="394451" y="182455"/>
                  </a:cubicBezTo>
                  <a:cubicBezTo>
                    <a:pt x="390926" y="185980"/>
                    <a:pt x="386145" y="187960"/>
                    <a:pt x="381160" y="187960"/>
                  </a:cubicBezTo>
                  <a:lnTo>
                    <a:pt x="18796" y="187960"/>
                  </a:lnTo>
                  <a:cubicBezTo>
                    <a:pt x="13811" y="187960"/>
                    <a:pt x="9030" y="185980"/>
                    <a:pt x="5505" y="182455"/>
                  </a:cubicBezTo>
                  <a:cubicBezTo>
                    <a:pt x="1980" y="178930"/>
                    <a:pt x="0" y="174149"/>
                    <a:pt x="0" y="169164"/>
                  </a:cubicBezTo>
                  <a:lnTo>
                    <a:pt x="0" y="18796"/>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24555" tIns="24555" rIns="24555" bIns="24555" numCol="1" spcCol="1270" anchor="ctr" anchorCtr="0">
              <a:noAutofit/>
            </a:bodyPr>
            <a:lstStyle/>
            <a:p>
              <a:pPr marL="0" marR="0" lvl="0" indent="0" algn="ctr" defTabSz="222223" rtl="0" eaLnBrk="1" fontAlgn="auto" latinLnBrk="0" hangingPunct="1">
                <a:lnSpc>
                  <a:spcPct val="90000"/>
                </a:lnSpc>
                <a:spcBef>
                  <a:spcPts val="0"/>
                </a:spcBef>
                <a:spcAft>
                  <a:spcPct val="35000"/>
                </a:spcAft>
                <a:buClrTx/>
                <a:buSzTx/>
                <a:buFontTx/>
                <a:buNone/>
                <a:tabLst/>
                <a:defRPr/>
              </a:pPr>
              <a:r>
                <a:rPr kumimoji="0" lang="en-US" sz="400" b="1" i="0" u="none" strike="noStrike" kern="1200" cap="none" spc="0" normalizeH="0" baseline="0" noProof="0">
                  <a:ln>
                    <a:noFill/>
                  </a:ln>
                  <a:solidFill>
                    <a:srgbClr val="F7F8FA"/>
                  </a:solidFill>
                  <a:effectLst/>
                  <a:uLnTx/>
                  <a:uFillTx/>
                  <a:latin typeface="Microsoft Sans Serif"/>
                  <a:ea typeface="+mn-ea"/>
                  <a:cs typeface="+mn-cs"/>
                </a:rPr>
                <a:t>010101010001110</a:t>
              </a:r>
            </a:p>
          </p:txBody>
        </p:sp>
        <p:sp>
          <p:nvSpPr>
            <p:cNvPr id="54" name="Freeform 53"/>
            <p:cNvSpPr/>
            <p:nvPr/>
          </p:nvSpPr>
          <p:spPr>
            <a:xfrm>
              <a:off x="7091878" y="2934905"/>
              <a:ext cx="84790" cy="99189"/>
            </a:xfrm>
            <a:custGeom>
              <a:avLst/>
              <a:gdLst>
                <a:gd name="connsiteX0" fmla="*/ 0 w 84790"/>
                <a:gd name="connsiteY0" fmla="*/ 19838 h 99189"/>
                <a:gd name="connsiteX1" fmla="*/ 42395 w 84790"/>
                <a:gd name="connsiteY1" fmla="*/ 19838 h 99189"/>
                <a:gd name="connsiteX2" fmla="*/ 42395 w 84790"/>
                <a:gd name="connsiteY2" fmla="*/ 0 h 99189"/>
                <a:gd name="connsiteX3" fmla="*/ 84790 w 84790"/>
                <a:gd name="connsiteY3" fmla="*/ 49595 h 99189"/>
                <a:gd name="connsiteX4" fmla="*/ 42395 w 84790"/>
                <a:gd name="connsiteY4" fmla="*/ 99189 h 99189"/>
                <a:gd name="connsiteX5" fmla="*/ 42395 w 84790"/>
                <a:gd name="connsiteY5" fmla="*/ 79351 h 99189"/>
                <a:gd name="connsiteX6" fmla="*/ 0 w 84790"/>
                <a:gd name="connsiteY6" fmla="*/ 79351 h 99189"/>
                <a:gd name="connsiteX7" fmla="*/ 0 w 84790"/>
                <a:gd name="connsiteY7" fmla="*/ 19838 h 9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90" h="99189">
                  <a:moveTo>
                    <a:pt x="0" y="19838"/>
                  </a:moveTo>
                  <a:lnTo>
                    <a:pt x="42395" y="19838"/>
                  </a:lnTo>
                  <a:lnTo>
                    <a:pt x="42395" y="0"/>
                  </a:lnTo>
                  <a:lnTo>
                    <a:pt x="84790" y="49595"/>
                  </a:lnTo>
                  <a:lnTo>
                    <a:pt x="42395" y="99189"/>
                  </a:lnTo>
                  <a:lnTo>
                    <a:pt x="42395" y="79351"/>
                  </a:lnTo>
                  <a:lnTo>
                    <a:pt x="0" y="79351"/>
                  </a:lnTo>
                  <a:lnTo>
                    <a:pt x="0" y="1983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9838" rIns="25437" bIns="19838" numCol="1" spcCol="1270" anchor="ctr" anchorCtr="0">
              <a:noAutofit/>
            </a:bodyPr>
            <a:lstStyle/>
            <a:p>
              <a:pPr marL="0" marR="0" lvl="0" indent="0" algn="ctr" defTabSz="177779" rtl="0" eaLnBrk="1" fontAlgn="auto" latinLnBrk="0" hangingPunct="1">
                <a:lnSpc>
                  <a:spcPct val="90000"/>
                </a:lnSpc>
                <a:spcBef>
                  <a:spcPts val="0"/>
                </a:spcBef>
                <a:spcAft>
                  <a:spcPct val="35000"/>
                </a:spcAft>
                <a:buClrTx/>
                <a:buSzTx/>
                <a:buFontTx/>
                <a:buNone/>
                <a:tabLst/>
                <a:defRPr/>
              </a:pPr>
              <a:endParaRPr kumimoji="0" lang="en-US" sz="400" b="1"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55" name="Freeform 54"/>
            <p:cNvSpPr/>
            <p:nvPr/>
          </p:nvSpPr>
          <p:spPr>
            <a:xfrm>
              <a:off x="7211865" y="2890520"/>
              <a:ext cx="399956" cy="187960"/>
            </a:xfrm>
            <a:custGeom>
              <a:avLst/>
              <a:gdLst>
                <a:gd name="connsiteX0" fmla="*/ 0 w 399956"/>
                <a:gd name="connsiteY0" fmla="*/ 18796 h 187960"/>
                <a:gd name="connsiteX1" fmla="*/ 5505 w 399956"/>
                <a:gd name="connsiteY1" fmla="*/ 5505 h 187960"/>
                <a:gd name="connsiteX2" fmla="*/ 18796 w 399956"/>
                <a:gd name="connsiteY2" fmla="*/ 0 h 187960"/>
                <a:gd name="connsiteX3" fmla="*/ 381160 w 399956"/>
                <a:gd name="connsiteY3" fmla="*/ 0 h 187960"/>
                <a:gd name="connsiteX4" fmla="*/ 394451 w 399956"/>
                <a:gd name="connsiteY4" fmla="*/ 5505 h 187960"/>
                <a:gd name="connsiteX5" fmla="*/ 399956 w 399956"/>
                <a:gd name="connsiteY5" fmla="*/ 18796 h 187960"/>
                <a:gd name="connsiteX6" fmla="*/ 399956 w 399956"/>
                <a:gd name="connsiteY6" fmla="*/ 169164 h 187960"/>
                <a:gd name="connsiteX7" fmla="*/ 394451 w 399956"/>
                <a:gd name="connsiteY7" fmla="*/ 182455 h 187960"/>
                <a:gd name="connsiteX8" fmla="*/ 381160 w 399956"/>
                <a:gd name="connsiteY8" fmla="*/ 187960 h 187960"/>
                <a:gd name="connsiteX9" fmla="*/ 18796 w 399956"/>
                <a:gd name="connsiteY9" fmla="*/ 187960 h 187960"/>
                <a:gd name="connsiteX10" fmla="*/ 5505 w 399956"/>
                <a:gd name="connsiteY10" fmla="*/ 182455 h 187960"/>
                <a:gd name="connsiteX11" fmla="*/ 0 w 399956"/>
                <a:gd name="connsiteY11" fmla="*/ 169164 h 187960"/>
                <a:gd name="connsiteX12" fmla="*/ 0 w 399956"/>
                <a:gd name="connsiteY12" fmla="*/ 18796 h 18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9956" h="187960">
                  <a:moveTo>
                    <a:pt x="0" y="18796"/>
                  </a:moveTo>
                  <a:cubicBezTo>
                    <a:pt x="0" y="13811"/>
                    <a:pt x="1980" y="9030"/>
                    <a:pt x="5505" y="5505"/>
                  </a:cubicBezTo>
                  <a:cubicBezTo>
                    <a:pt x="9030" y="1980"/>
                    <a:pt x="13811" y="0"/>
                    <a:pt x="18796" y="0"/>
                  </a:cubicBezTo>
                  <a:lnTo>
                    <a:pt x="381160" y="0"/>
                  </a:lnTo>
                  <a:cubicBezTo>
                    <a:pt x="386145" y="0"/>
                    <a:pt x="390926" y="1980"/>
                    <a:pt x="394451" y="5505"/>
                  </a:cubicBezTo>
                  <a:cubicBezTo>
                    <a:pt x="397976" y="9030"/>
                    <a:pt x="399956" y="13811"/>
                    <a:pt x="399956" y="18796"/>
                  </a:cubicBezTo>
                  <a:lnTo>
                    <a:pt x="399956" y="169164"/>
                  </a:lnTo>
                  <a:cubicBezTo>
                    <a:pt x="399956" y="174149"/>
                    <a:pt x="397976" y="178930"/>
                    <a:pt x="394451" y="182455"/>
                  </a:cubicBezTo>
                  <a:cubicBezTo>
                    <a:pt x="390926" y="185980"/>
                    <a:pt x="386145" y="187960"/>
                    <a:pt x="381160" y="187960"/>
                  </a:cubicBezTo>
                  <a:lnTo>
                    <a:pt x="18796" y="187960"/>
                  </a:lnTo>
                  <a:cubicBezTo>
                    <a:pt x="13811" y="187960"/>
                    <a:pt x="9030" y="185980"/>
                    <a:pt x="5505" y="182455"/>
                  </a:cubicBezTo>
                  <a:cubicBezTo>
                    <a:pt x="1980" y="178930"/>
                    <a:pt x="0" y="174149"/>
                    <a:pt x="0" y="169164"/>
                  </a:cubicBezTo>
                  <a:lnTo>
                    <a:pt x="0" y="1879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24555" tIns="24555" rIns="24555" bIns="24555" numCol="1" spcCol="1270" anchor="ctr" anchorCtr="0">
              <a:noAutofit/>
            </a:bodyPr>
            <a:lstStyle/>
            <a:p>
              <a:pPr marL="0" marR="0" lvl="0" indent="0" algn="ctr" defTabSz="222223" rtl="0" eaLnBrk="1" fontAlgn="auto" latinLnBrk="0" hangingPunct="1">
                <a:lnSpc>
                  <a:spcPct val="90000"/>
                </a:lnSpc>
                <a:spcBef>
                  <a:spcPts val="0"/>
                </a:spcBef>
                <a:spcAft>
                  <a:spcPct val="35000"/>
                </a:spcAft>
                <a:buClrTx/>
                <a:buSzTx/>
                <a:buFontTx/>
                <a:buNone/>
                <a:tabLst/>
                <a:defRPr/>
              </a:pPr>
              <a:r>
                <a:rPr kumimoji="0" lang="en-US" sz="400" b="1" i="0" u="none" strike="noStrike" kern="1200" cap="none" spc="0" normalizeH="0" baseline="0" noProof="0">
                  <a:ln>
                    <a:noFill/>
                  </a:ln>
                  <a:solidFill>
                    <a:srgbClr val="F7F8FA"/>
                  </a:solidFill>
                  <a:effectLst/>
                  <a:uLnTx/>
                  <a:uFillTx/>
                  <a:latin typeface="Microsoft Sans Serif"/>
                  <a:ea typeface="+mn-ea"/>
                  <a:cs typeface="+mn-cs"/>
                </a:rPr>
                <a:t>01110100011010101</a:t>
              </a:r>
            </a:p>
          </p:txBody>
        </p:sp>
      </p:grpSp>
      <p:pic>
        <p:nvPicPr>
          <p:cNvPr id="56" name="Picture 6"/>
          <p:cNvPicPr>
            <a:picLocks noGrp="1" noChangeAspect="1" noChangeArrowheads="1"/>
          </p:cNvPicPr>
          <p:nvPr/>
        </p:nvPicPr>
        <p:blipFill>
          <a:blip r:embed="rId23" cstate="print"/>
          <a:srcRect/>
          <a:stretch>
            <a:fillRect/>
          </a:stretch>
        </p:blipFill>
        <p:spPr bwMode="auto">
          <a:xfrm>
            <a:off x="8173523" y="4068565"/>
            <a:ext cx="1347893" cy="1079775"/>
          </a:xfrm>
          <a:prstGeom prst="rect">
            <a:avLst/>
          </a:prstGeom>
          <a:noFill/>
          <a:ln w="9525">
            <a:noFill/>
            <a:miter lim="800000"/>
            <a:headEnd/>
            <a:tailEnd/>
          </a:ln>
        </p:spPr>
      </p:pic>
      <p:sp>
        <p:nvSpPr>
          <p:cNvPr id="59" name="TextBox 58"/>
          <p:cNvSpPr txBox="1"/>
          <p:nvPr/>
        </p:nvSpPr>
        <p:spPr>
          <a:xfrm>
            <a:off x="3051088" y="1877476"/>
            <a:ext cx="1821522" cy="407794"/>
          </a:xfrm>
          <a:prstGeom prst="rect">
            <a:avLst/>
          </a:prstGeom>
          <a:noFill/>
        </p:spPr>
        <p:txBody>
          <a:bodyPr wrap="square" lIns="91429" tIns="45715" rIns="91429" bIns="45715"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300" b="0" i="0" u="none" strike="noStrike" kern="1200" cap="none" spc="0" normalizeH="0" baseline="0" noProof="0">
                <a:ln>
                  <a:noFill/>
                </a:ln>
                <a:solidFill>
                  <a:srgbClr val="13171F"/>
                </a:solidFill>
                <a:effectLst/>
                <a:uLnTx/>
                <a:uFillTx/>
                <a:latin typeface="Microsoft Sans Serif"/>
                <a:ea typeface="+mn-ea"/>
                <a:cs typeface="Arial Unicode MS" pitchFamily="34" charset="-128"/>
              </a:rPr>
              <a:t>Split each track into small segments</a:t>
            </a:r>
          </a:p>
        </p:txBody>
      </p:sp>
      <p:sp>
        <p:nvSpPr>
          <p:cNvPr id="60" name="Oval 59"/>
          <p:cNvSpPr/>
          <p:nvPr/>
        </p:nvSpPr>
        <p:spPr>
          <a:xfrm>
            <a:off x="2819397" y="1906504"/>
            <a:ext cx="259080" cy="265043"/>
          </a:xfrm>
          <a:prstGeom prst="ellipse">
            <a:avLst/>
          </a:prstGeom>
          <a:ln/>
        </p:spPr>
        <p:style>
          <a:lnRef idx="0">
            <a:schemeClr val="accent1"/>
          </a:lnRef>
          <a:fillRef idx="3">
            <a:schemeClr val="accent1"/>
          </a:fillRef>
          <a:effectRef idx="3">
            <a:schemeClr val="accent1"/>
          </a:effectRef>
          <a:fontRef idx="minor">
            <a:schemeClr val="lt1"/>
          </a:fontRef>
        </p:style>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7F8FA"/>
                </a:solidFill>
                <a:effectLst/>
                <a:uLnTx/>
                <a:uFillTx/>
                <a:latin typeface="Microsoft Sans Serif"/>
                <a:ea typeface="+mn-ea"/>
                <a:cs typeface="+mn-cs"/>
              </a:rPr>
              <a:t>2</a:t>
            </a:r>
          </a:p>
        </p:txBody>
      </p:sp>
      <p:sp>
        <p:nvSpPr>
          <p:cNvPr id="61" name="TextBox 60"/>
          <p:cNvSpPr txBox="1"/>
          <p:nvPr/>
        </p:nvSpPr>
        <p:spPr>
          <a:xfrm>
            <a:off x="3045119" y="1299411"/>
            <a:ext cx="1877804" cy="553988"/>
          </a:xfrm>
          <a:prstGeom prst="rect">
            <a:avLst/>
          </a:prstGeom>
          <a:noFill/>
        </p:spPr>
        <p:txBody>
          <a:bodyPr wrap="square" lIns="91429" tIns="45715" rIns="91429" bIns="45715"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300" b="0" i="0" u="none" strike="noStrike" kern="1200" cap="none" spc="0" normalizeH="0" baseline="0" noProof="0">
                <a:ln>
                  <a:noFill/>
                </a:ln>
                <a:solidFill>
                  <a:srgbClr val="13171F"/>
                </a:solidFill>
                <a:effectLst/>
                <a:uLnTx/>
                <a:uFillTx/>
                <a:latin typeface="Microsoft Sans Serif"/>
                <a:ea typeface="+mn-ea"/>
                <a:cs typeface="Arial Unicode MS" pitchFamily="34" charset="-128"/>
              </a:rPr>
              <a:t>Encode each media type at multiple bitrates =&gt; track</a:t>
            </a:r>
          </a:p>
        </p:txBody>
      </p:sp>
      <p:sp>
        <p:nvSpPr>
          <p:cNvPr id="62" name="Oval 61"/>
          <p:cNvSpPr/>
          <p:nvPr/>
        </p:nvSpPr>
        <p:spPr>
          <a:xfrm>
            <a:off x="2812259" y="1350311"/>
            <a:ext cx="259080" cy="265043"/>
          </a:xfrm>
          <a:prstGeom prst="ellipse">
            <a:avLst/>
          </a:prstGeom>
          <a:ln/>
        </p:spPr>
        <p:style>
          <a:lnRef idx="0">
            <a:schemeClr val="accent1"/>
          </a:lnRef>
          <a:fillRef idx="3">
            <a:schemeClr val="accent1"/>
          </a:fillRef>
          <a:effectRef idx="3">
            <a:schemeClr val="accent1"/>
          </a:effectRef>
          <a:fontRef idx="minor">
            <a:schemeClr val="lt1"/>
          </a:fontRef>
        </p:style>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7F8FA"/>
                </a:solidFill>
                <a:effectLst/>
                <a:uLnTx/>
                <a:uFillTx/>
                <a:latin typeface="Microsoft Sans Serif"/>
                <a:ea typeface="+mn-ea"/>
                <a:cs typeface="+mn-cs"/>
              </a:rPr>
              <a:t>1</a:t>
            </a:r>
          </a:p>
        </p:txBody>
      </p:sp>
      <p:sp>
        <p:nvSpPr>
          <p:cNvPr id="63" name="TextBox 62"/>
          <p:cNvSpPr txBox="1"/>
          <p:nvPr/>
        </p:nvSpPr>
        <p:spPr>
          <a:xfrm>
            <a:off x="5331589" y="1295956"/>
            <a:ext cx="2202683" cy="561682"/>
          </a:xfrm>
          <a:prstGeom prst="rect">
            <a:avLst/>
          </a:prstGeom>
          <a:noFill/>
        </p:spPr>
        <p:txBody>
          <a:bodyPr wrap="square" lIns="91429" tIns="45715" rIns="91429" bIns="45715"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300" b="0" i="0" u="none" strike="noStrike" kern="1200" cap="none" spc="0" normalizeH="0" baseline="0" noProof="0">
                <a:ln>
                  <a:noFill/>
                </a:ln>
                <a:solidFill>
                  <a:srgbClr val="13171F"/>
                </a:solidFill>
                <a:effectLst/>
                <a:uLnTx/>
                <a:uFillTx/>
                <a:latin typeface="Microsoft Sans Serif"/>
                <a:ea typeface="+mn-ea"/>
                <a:cs typeface="Arial Unicode MS" pitchFamily="34" charset="-128"/>
              </a:rPr>
              <a:t>Make each segment addressable via an </a:t>
            </a: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300" b="0" i="0" u="none" strike="noStrike" kern="1200" cap="none" spc="0" normalizeH="0" baseline="0" noProof="0">
                <a:ln>
                  <a:noFill/>
                </a:ln>
                <a:solidFill>
                  <a:srgbClr val="13171F"/>
                </a:solidFill>
                <a:effectLst/>
                <a:uLnTx/>
                <a:uFillTx/>
                <a:latin typeface="Microsoft Sans Serif"/>
                <a:ea typeface="+mn-ea"/>
                <a:cs typeface="Arial Unicode MS" pitchFamily="34" charset="-128"/>
              </a:rPr>
              <a:t>HTTP-URL</a:t>
            </a:r>
          </a:p>
        </p:txBody>
      </p:sp>
      <p:sp>
        <p:nvSpPr>
          <p:cNvPr id="64" name="Oval 63"/>
          <p:cNvSpPr/>
          <p:nvPr/>
        </p:nvSpPr>
        <p:spPr>
          <a:xfrm>
            <a:off x="5108596" y="1349879"/>
            <a:ext cx="259080" cy="265043"/>
          </a:xfrm>
          <a:prstGeom prst="ellipse">
            <a:avLst/>
          </a:prstGeom>
          <a:ln/>
        </p:spPr>
        <p:style>
          <a:lnRef idx="0">
            <a:schemeClr val="accent1"/>
          </a:lnRef>
          <a:fillRef idx="3">
            <a:schemeClr val="accent1"/>
          </a:fillRef>
          <a:effectRef idx="3">
            <a:schemeClr val="accent1"/>
          </a:effectRef>
          <a:fontRef idx="minor">
            <a:schemeClr val="lt1"/>
          </a:fontRef>
        </p:style>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7F8FA"/>
                </a:solidFill>
                <a:effectLst/>
                <a:uLnTx/>
                <a:uFillTx/>
                <a:latin typeface="Microsoft Sans Serif"/>
                <a:ea typeface="+mn-ea"/>
                <a:cs typeface="+mn-cs"/>
              </a:rPr>
              <a:t>4</a:t>
            </a:r>
          </a:p>
        </p:txBody>
      </p:sp>
      <p:sp>
        <p:nvSpPr>
          <p:cNvPr id="65" name="TextBox 64"/>
          <p:cNvSpPr txBox="1"/>
          <p:nvPr/>
        </p:nvSpPr>
        <p:spPr>
          <a:xfrm>
            <a:off x="7312783" y="1295265"/>
            <a:ext cx="1821522" cy="561682"/>
          </a:xfrm>
          <a:prstGeom prst="rect">
            <a:avLst/>
          </a:prstGeom>
          <a:noFill/>
        </p:spPr>
        <p:txBody>
          <a:bodyPr wrap="square" lIns="91429" tIns="45715" rIns="91429" bIns="45715"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300" b="0" i="0" u="none" strike="noStrike" kern="1200" cap="none" spc="0" normalizeH="0" baseline="0" noProof="0">
                <a:ln>
                  <a:noFill/>
                </a:ln>
                <a:solidFill>
                  <a:srgbClr val="13171F"/>
                </a:solidFill>
                <a:effectLst/>
                <a:uLnTx/>
                <a:uFillTx/>
                <a:latin typeface="Microsoft Sans Serif"/>
                <a:ea typeface="+mn-ea"/>
                <a:cs typeface="Arial Unicode MS" pitchFamily="34" charset="-128"/>
              </a:rPr>
              <a:t>Client makes decision on which segment to download</a:t>
            </a:r>
          </a:p>
        </p:txBody>
      </p:sp>
      <p:sp>
        <p:nvSpPr>
          <p:cNvPr id="67" name="TextBox 66"/>
          <p:cNvSpPr txBox="1"/>
          <p:nvPr/>
        </p:nvSpPr>
        <p:spPr>
          <a:xfrm>
            <a:off x="9381042" y="1935161"/>
            <a:ext cx="1821522" cy="553988"/>
          </a:xfrm>
          <a:prstGeom prst="rect">
            <a:avLst/>
          </a:prstGeom>
          <a:noFill/>
        </p:spPr>
        <p:txBody>
          <a:bodyPr wrap="square" lIns="91429" tIns="45715" rIns="91429" bIns="45715"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300" b="0" i="0" u="none" strike="noStrike" kern="1200" cap="none" spc="0" normalizeH="0" baseline="0" noProof="0">
                <a:ln>
                  <a:noFill/>
                </a:ln>
                <a:solidFill>
                  <a:srgbClr val="13171F"/>
                </a:solidFill>
                <a:effectLst/>
                <a:uLnTx/>
                <a:uFillTx/>
                <a:latin typeface="Microsoft Sans Serif"/>
                <a:ea typeface="+mn-ea"/>
                <a:cs typeface="Arial Unicode MS" pitchFamily="34" charset="-128"/>
              </a:rPr>
              <a:t>Client splices and synchronizes for play back</a:t>
            </a:r>
          </a:p>
        </p:txBody>
      </p:sp>
      <p:sp>
        <p:nvSpPr>
          <p:cNvPr id="68" name="Oval 67"/>
          <p:cNvSpPr/>
          <p:nvPr/>
        </p:nvSpPr>
        <p:spPr>
          <a:xfrm>
            <a:off x="7077752" y="1310063"/>
            <a:ext cx="259080" cy="265043"/>
          </a:xfrm>
          <a:prstGeom prst="ellipse">
            <a:avLst/>
          </a:prstGeom>
          <a:ln/>
        </p:spPr>
        <p:style>
          <a:lnRef idx="0">
            <a:schemeClr val="accent1"/>
          </a:lnRef>
          <a:fillRef idx="3">
            <a:schemeClr val="accent1"/>
          </a:fillRef>
          <a:effectRef idx="3">
            <a:schemeClr val="accent1"/>
          </a:effectRef>
          <a:fontRef idx="minor">
            <a:schemeClr val="lt1"/>
          </a:fontRef>
        </p:style>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7F8FA"/>
                </a:solidFill>
                <a:effectLst/>
                <a:uLnTx/>
                <a:uFillTx/>
                <a:latin typeface="Microsoft Sans Serif"/>
                <a:ea typeface="+mn-ea"/>
                <a:cs typeface="+mn-cs"/>
              </a:rPr>
              <a:t>5</a:t>
            </a:r>
          </a:p>
        </p:txBody>
      </p:sp>
      <p:pic>
        <p:nvPicPr>
          <p:cNvPr id="69" name="Picture 68" descr="HP Server.gif"/>
          <p:cNvPicPr>
            <a:picLocks noChangeAspect="1"/>
          </p:cNvPicPr>
          <p:nvPr/>
        </p:nvPicPr>
        <p:blipFill>
          <a:blip r:embed="rId7" cstate="print"/>
          <a:stretch>
            <a:fillRect/>
          </a:stretch>
        </p:blipFill>
        <p:spPr>
          <a:xfrm>
            <a:off x="4622340" y="3789762"/>
            <a:ext cx="552637" cy="792405"/>
          </a:xfrm>
          <a:prstGeom prst="rect">
            <a:avLst/>
          </a:prstGeom>
        </p:spPr>
      </p:pic>
      <p:sp>
        <p:nvSpPr>
          <p:cNvPr id="75" name="TextBox 74"/>
          <p:cNvSpPr txBox="1"/>
          <p:nvPr/>
        </p:nvSpPr>
        <p:spPr>
          <a:xfrm>
            <a:off x="3075434" y="4920027"/>
            <a:ext cx="2202683" cy="253906"/>
          </a:xfrm>
          <a:prstGeom prst="rect">
            <a:avLst/>
          </a:prstGeom>
          <a:noFill/>
        </p:spPr>
        <p:txBody>
          <a:bodyPr wrap="square" lIns="91429" tIns="45715" rIns="91429" bIns="45715"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Microsoft Sans Serif"/>
                <a:ea typeface="+mn-ea"/>
                <a:cs typeface="Arial Unicode MS" pitchFamily="34" charset="-128"/>
              </a:rPr>
              <a:t>Encrypt each segment</a:t>
            </a:r>
          </a:p>
        </p:txBody>
      </p:sp>
      <p:sp>
        <p:nvSpPr>
          <p:cNvPr id="77" name="Oval 76"/>
          <p:cNvSpPr/>
          <p:nvPr/>
        </p:nvSpPr>
        <p:spPr>
          <a:xfrm>
            <a:off x="2824966" y="4923147"/>
            <a:ext cx="259080" cy="265043"/>
          </a:xfrm>
          <a:prstGeom prst="ellipse">
            <a:avLst/>
          </a:prstGeom>
          <a:ln/>
        </p:spPr>
        <p:style>
          <a:lnRef idx="0">
            <a:schemeClr val="accent1"/>
          </a:lnRef>
          <a:fillRef idx="3">
            <a:schemeClr val="accent1"/>
          </a:fillRef>
          <a:effectRef idx="3">
            <a:schemeClr val="accent1"/>
          </a:effectRef>
          <a:fontRef idx="minor">
            <a:schemeClr val="lt1"/>
          </a:fontRef>
        </p:style>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7F8FA"/>
                </a:solidFill>
                <a:effectLst/>
                <a:uLnTx/>
                <a:uFillTx/>
                <a:latin typeface="Microsoft Sans Serif"/>
                <a:ea typeface="+mn-ea"/>
                <a:cs typeface="+mn-cs"/>
              </a:rPr>
              <a:t>3</a:t>
            </a:r>
          </a:p>
        </p:txBody>
      </p:sp>
      <p:pic>
        <p:nvPicPr>
          <p:cNvPr id="79" name="Picture 78"/>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72112" y="3883309"/>
            <a:ext cx="502854" cy="502855"/>
          </a:xfrm>
          <a:prstGeom prst="rect">
            <a:avLst/>
          </a:prstGeom>
        </p:spPr>
      </p:pic>
      <p:pic>
        <p:nvPicPr>
          <p:cNvPr id="84" name="Picture 83" descr="HP Server.gif"/>
          <p:cNvPicPr>
            <a:picLocks noChangeAspect="1"/>
          </p:cNvPicPr>
          <p:nvPr/>
        </p:nvPicPr>
        <p:blipFill>
          <a:blip r:embed="rId7" cstate="print"/>
          <a:stretch>
            <a:fillRect/>
          </a:stretch>
        </p:blipFill>
        <p:spPr>
          <a:xfrm>
            <a:off x="10280673" y="2815170"/>
            <a:ext cx="552637" cy="792405"/>
          </a:xfrm>
          <a:prstGeom prst="rect">
            <a:avLst/>
          </a:prstGeom>
        </p:spPr>
      </p:pic>
      <p:sp>
        <p:nvSpPr>
          <p:cNvPr id="103" name="TextBox 102"/>
          <p:cNvSpPr txBox="1"/>
          <p:nvPr/>
        </p:nvSpPr>
        <p:spPr>
          <a:xfrm>
            <a:off x="10218625" y="5768035"/>
            <a:ext cx="713635" cy="646321"/>
          </a:xfrm>
          <a:prstGeom prst="rect">
            <a:avLst/>
          </a:prstGeom>
          <a:noFill/>
        </p:spPr>
        <p:txBody>
          <a:bodyPr wrap="none" lIns="91429" tIns="45715" rIns="91429" bIns="4571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Microsoft Sans Serif"/>
                <a:ea typeface="+mn-ea"/>
                <a:cs typeface="+mn-cs"/>
              </a:rPr>
              <a:t>DRM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Microsoft Sans Serif"/>
                <a:ea typeface="+mn-ea"/>
                <a:cs typeface="+mn-cs"/>
              </a:rPr>
              <a:t>License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Microsoft Sans Serif"/>
                <a:ea typeface="+mn-ea"/>
                <a:cs typeface="+mn-cs"/>
              </a:rPr>
              <a:t>Server</a:t>
            </a:r>
          </a:p>
        </p:txBody>
      </p:sp>
      <p:sp>
        <p:nvSpPr>
          <p:cNvPr id="117" name="Oval 116"/>
          <p:cNvSpPr/>
          <p:nvPr/>
        </p:nvSpPr>
        <p:spPr>
          <a:xfrm>
            <a:off x="9138411" y="1972751"/>
            <a:ext cx="259080" cy="265043"/>
          </a:xfrm>
          <a:prstGeom prst="ellipse">
            <a:avLst/>
          </a:prstGeom>
          <a:ln/>
        </p:spPr>
        <p:style>
          <a:lnRef idx="0">
            <a:schemeClr val="accent1"/>
          </a:lnRef>
          <a:fillRef idx="3">
            <a:schemeClr val="accent1"/>
          </a:fillRef>
          <a:effectRef idx="3">
            <a:schemeClr val="accent1"/>
          </a:effectRef>
          <a:fontRef idx="minor">
            <a:schemeClr val="lt1"/>
          </a:fontRef>
        </p:style>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7F8FA"/>
                </a:solidFill>
                <a:effectLst/>
                <a:uLnTx/>
                <a:uFillTx/>
                <a:latin typeface="Microsoft Sans Serif"/>
                <a:ea typeface="+mn-ea"/>
                <a:cs typeface="+mn-cs"/>
              </a:rPr>
              <a:t>7</a:t>
            </a:r>
          </a:p>
        </p:txBody>
      </p:sp>
      <p:sp>
        <p:nvSpPr>
          <p:cNvPr id="127" name="TextBox 126"/>
          <p:cNvSpPr txBox="1"/>
          <p:nvPr/>
        </p:nvSpPr>
        <p:spPr>
          <a:xfrm>
            <a:off x="9381042" y="1295265"/>
            <a:ext cx="1821522" cy="553988"/>
          </a:xfrm>
          <a:prstGeom prst="rect">
            <a:avLst/>
          </a:prstGeom>
          <a:noFill/>
        </p:spPr>
        <p:txBody>
          <a:bodyPr wrap="square" lIns="91429" tIns="45715" rIns="91429" bIns="45715"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300" b="0" i="0" u="none" strike="noStrike" kern="1200" cap="none" spc="0" normalizeH="0" baseline="0" noProof="0">
                <a:ln>
                  <a:noFill/>
                </a:ln>
                <a:solidFill>
                  <a:srgbClr val="13171F"/>
                </a:solidFill>
                <a:effectLst/>
                <a:uLnTx/>
                <a:uFillTx/>
                <a:latin typeface="Microsoft Sans Serif"/>
                <a:ea typeface="+mn-ea"/>
                <a:cs typeface="Arial Unicode MS" pitchFamily="34" charset="-128"/>
              </a:rPr>
              <a:t>Client acquires a license for encrypted content</a:t>
            </a:r>
          </a:p>
        </p:txBody>
      </p:sp>
      <p:sp>
        <p:nvSpPr>
          <p:cNvPr id="128" name="Oval 127"/>
          <p:cNvSpPr/>
          <p:nvPr/>
        </p:nvSpPr>
        <p:spPr>
          <a:xfrm>
            <a:off x="9138411" y="1332859"/>
            <a:ext cx="259080" cy="265043"/>
          </a:xfrm>
          <a:prstGeom prst="ellipse">
            <a:avLst/>
          </a:prstGeom>
          <a:ln/>
        </p:spPr>
        <p:style>
          <a:lnRef idx="0">
            <a:schemeClr val="accent1"/>
          </a:lnRef>
          <a:fillRef idx="3">
            <a:schemeClr val="accent1"/>
          </a:fillRef>
          <a:effectRef idx="3">
            <a:schemeClr val="accent1"/>
          </a:effectRef>
          <a:fontRef idx="minor">
            <a:schemeClr val="lt1"/>
          </a:fontRef>
        </p:style>
        <p:txBody>
          <a:bodyPr lIns="91429" tIns="45715" rIns="91429" bIns="4571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7F8FA"/>
                </a:solidFill>
                <a:effectLst/>
                <a:uLnTx/>
                <a:uFillTx/>
                <a:latin typeface="Microsoft Sans Serif"/>
                <a:ea typeface="+mn-ea"/>
                <a:cs typeface="+mn-cs"/>
              </a:rPr>
              <a:t>6</a:t>
            </a:r>
          </a:p>
        </p:txBody>
      </p:sp>
      <p:pic>
        <p:nvPicPr>
          <p:cNvPr id="78" name="Picture 7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676967" y="3211376"/>
            <a:ext cx="312233" cy="312233"/>
          </a:xfrm>
          <a:prstGeom prst="rect">
            <a:avLst/>
          </a:prstGeom>
        </p:spPr>
      </p:pic>
      <p:pic>
        <p:nvPicPr>
          <p:cNvPr id="80" name="Picture 7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676966" y="3660551"/>
            <a:ext cx="312233" cy="312233"/>
          </a:xfrm>
          <a:prstGeom prst="rect">
            <a:avLst/>
          </a:prstGeom>
        </p:spPr>
      </p:pic>
      <p:pic>
        <p:nvPicPr>
          <p:cNvPr id="81" name="Picture 80"/>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677252" y="4243584"/>
            <a:ext cx="312233" cy="312233"/>
          </a:xfrm>
          <a:prstGeom prst="rect">
            <a:avLst/>
          </a:prstGeom>
        </p:spPr>
      </p:pic>
      <p:pic>
        <p:nvPicPr>
          <p:cNvPr id="82" name="Picture 8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677252" y="4742984"/>
            <a:ext cx="312233" cy="312233"/>
          </a:xfrm>
          <a:prstGeom prst="rect">
            <a:avLst/>
          </a:prstGeom>
        </p:spPr>
      </p:pic>
      <p:pic>
        <p:nvPicPr>
          <p:cNvPr id="1026" name="Picture 2" descr="http://icons.iconarchive.com/icons/oxygen-icons.org/oxygen/64/Status-dialog-password-icon.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9652999" y="2815747"/>
            <a:ext cx="258531" cy="258531"/>
          </a:xfrm>
          <a:prstGeom prst="rect">
            <a:avLst/>
          </a:prstGeom>
          <a:noFill/>
          <a:extLst>
            <a:ext uri="{909E8E84-426E-40dd-AFC4-6F175D3DCCD1}">
              <a14:hiddenFill xmlns:a14="http://schemas.microsoft.com/office/drawing/2010/main" xmlns="">
                <a:solidFill>
                  <a:srgbClr val="FFFFFF"/>
                </a:solidFill>
              </a14:hiddenFill>
            </a:ext>
          </a:extLst>
        </p:spPr>
      </p:pic>
      <p:pic>
        <p:nvPicPr>
          <p:cNvPr id="83" name="Picture 2" descr="http://icons.iconarchive.com/icons/oxygen-icons.org/oxygen/64/Status-dialog-password-icon.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9517221" y="3744115"/>
            <a:ext cx="258531" cy="258531"/>
          </a:xfrm>
          <a:prstGeom prst="rect">
            <a:avLst/>
          </a:prstGeom>
          <a:noFill/>
          <a:extLst>
            <a:ext uri="{909E8E84-426E-40dd-AFC4-6F175D3DCCD1}">
              <a14:hiddenFill xmlns:a14="http://schemas.microsoft.com/office/drawing/2010/main" xmlns="">
                <a:solidFill>
                  <a:srgbClr val="FFFFFF"/>
                </a:solidFill>
              </a14:hiddenFill>
            </a:ext>
          </a:extLst>
        </p:spPr>
      </p:pic>
      <p:pic>
        <p:nvPicPr>
          <p:cNvPr id="85" name="Picture 2" descr="http://icons.iconarchive.com/icons/oxygen-icons.org/oxygen/64/Status-dialog-password-icon.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9521416" y="4296983"/>
            <a:ext cx="258531" cy="258531"/>
          </a:xfrm>
          <a:prstGeom prst="rect">
            <a:avLst/>
          </a:prstGeom>
          <a:noFill/>
          <a:extLst>
            <a:ext uri="{909E8E84-426E-40dd-AFC4-6F175D3DCCD1}">
              <a14:hiddenFill xmlns:a14="http://schemas.microsoft.com/office/drawing/2010/main" xmlns="">
                <a:solidFill>
                  <a:srgbClr val="FFFFFF"/>
                </a:solidFill>
              </a14:hiddenFill>
            </a:ext>
          </a:extLst>
        </p:spPr>
      </p:pic>
      <p:pic>
        <p:nvPicPr>
          <p:cNvPr id="87" name="Picture 2" descr="http://icons.iconarchive.com/icons/oxygen-icons.org/oxygen/64/Status-dialog-password-icon.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9523734" y="5278375"/>
            <a:ext cx="258531" cy="258531"/>
          </a:xfrm>
          <a:prstGeom prst="rect">
            <a:avLst/>
          </a:prstGeom>
          <a:noFill/>
          <a:extLst>
            <a:ext uri="{909E8E84-426E-40dd-AFC4-6F175D3DCCD1}">
              <a14:hiddenFill xmlns:a14="http://schemas.microsoft.com/office/drawing/2010/main" xmlns="">
                <a:solidFill>
                  <a:srgbClr val="FFFFFF"/>
                </a:solidFill>
              </a14:hiddenFill>
            </a:ext>
          </a:extLst>
        </p:spPr>
      </p:pic>
      <p:sp>
        <p:nvSpPr>
          <p:cNvPr id="88" name="TextBox 87"/>
          <p:cNvSpPr txBox="1"/>
          <p:nvPr/>
        </p:nvSpPr>
        <p:spPr>
          <a:xfrm>
            <a:off x="4047162" y="5422515"/>
            <a:ext cx="1301937" cy="461655"/>
          </a:xfrm>
          <a:prstGeom prst="rect">
            <a:avLst/>
          </a:prstGeom>
          <a:noFill/>
        </p:spPr>
        <p:txBody>
          <a:bodyPr wrap="none" lIns="91429" tIns="45715" rIns="91429" bIns="4571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Microsoft Sans Serif"/>
                <a:ea typeface="+mn-ea"/>
                <a:cs typeface="+mn-cs"/>
              </a:rPr>
              <a:t>DRM Encryption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0000"/>
                </a:solidFill>
                <a:effectLst/>
                <a:uLnTx/>
                <a:uFillTx/>
                <a:latin typeface="Microsoft Sans Serif"/>
                <a:ea typeface="+mn-ea"/>
                <a:cs typeface="+mn-cs"/>
              </a:rPr>
              <a:t>Server</a:t>
            </a:r>
          </a:p>
        </p:txBody>
      </p:sp>
      <p:pic>
        <p:nvPicPr>
          <p:cNvPr id="89" name="Picture 83" descr="HP Server.gif"/>
          <p:cNvPicPr>
            <a:picLocks noChangeAspect="1"/>
          </p:cNvPicPr>
          <p:nvPr/>
        </p:nvPicPr>
        <p:blipFill>
          <a:blip r:embed="rId7" cstate="print"/>
          <a:stretch>
            <a:fillRect/>
          </a:stretch>
        </p:blipFill>
        <p:spPr>
          <a:xfrm>
            <a:off x="10312145" y="4904438"/>
            <a:ext cx="552637" cy="792405"/>
          </a:xfrm>
          <a:prstGeom prst="rect">
            <a:avLst/>
          </a:prstGeom>
        </p:spPr>
      </p:pic>
      <p:pic>
        <p:nvPicPr>
          <p:cNvPr id="90" name="Picture 83" descr="HP Server.gif"/>
          <p:cNvPicPr>
            <a:picLocks noChangeAspect="1"/>
          </p:cNvPicPr>
          <p:nvPr/>
        </p:nvPicPr>
        <p:blipFill>
          <a:blip r:embed="rId7" cstate="print"/>
          <a:stretch>
            <a:fillRect/>
          </a:stretch>
        </p:blipFill>
        <p:spPr>
          <a:xfrm>
            <a:off x="10294673" y="3847374"/>
            <a:ext cx="552637" cy="792405"/>
          </a:xfrm>
          <a:prstGeom prst="rect">
            <a:avLst/>
          </a:prstGeom>
        </p:spPr>
      </p:pic>
      <p:sp>
        <p:nvSpPr>
          <p:cNvPr id="4" name="Rectangle: Folded Corner 3">
            <a:extLst>
              <a:ext uri="{FF2B5EF4-FFF2-40B4-BE49-F238E27FC236}">
                <a16:creationId xmlns:a16="http://schemas.microsoft.com/office/drawing/2014/main" id="{CB478A9E-B29A-4F29-B5FA-A4FFEE4D9B2E}"/>
              </a:ext>
            </a:extLst>
          </p:cNvPr>
          <p:cNvSpPr/>
          <p:nvPr/>
        </p:nvSpPr>
        <p:spPr>
          <a:xfrm>
            <a:off x="305551" y="1697023"/>
            <a:ext cx="1863555" cy="2455121"/>
          </a:xfrm>
          <a:prstGeom prst="foldedCorne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Manifest</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Timeline</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rPr>
              <a:t>Resource</a:t>
            </a:r>
            <a:r>
              <a:rPr kumimoji="0" lang="de-DE" sz="14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 </a:t>
            </a:r>
            <a:r>
              <a:rPr kumimoji="0" lang="de-DE" sz="14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rPr>
              <a:t>Addresses</a:t>
            </a:r>
            <a:r>
              <a:rPr kumimoji="0" lang="de-DE" sz="14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 HTTP</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Codecs</a:t>
            </a: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rPr>
              <a:t>Variants</a:t>
            </a:r>
            <a:endParaRPr kumimoji="0" lang="de-DE" sz="14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endParaRP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DRM Server </a:t>
            </a:r>
            <a:r>
              <a:rPr kumimoji="0" lang="de-DE" sz="14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rPr>
              <a:t>license</a:t>
            </a:r>
            <a:endParaRPr kumimoji="0" lang="de-DE" sz="14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endParaRPr>
          </a:p>
          <a:p>
            <a:pPr marL="285750" marR="0" lvl="0" indent="-285750" algn="l" defTabSz="914400" rtl="0" eaLnBrk="1" fontAlgn="auto" latinLnBrk="0" hangingPunct="1">
              <a:lnSpc>
                <a:spcPct val="96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Operational </a:t>
            </a:r>
            <a:r>
              <a:rPr kumimoji="0" lang="de-DE" sz="14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rPr>
              <a:t>information</a:t>
            </a:r>
            <a:endParaRPr kumimoji="0" lang="en-US" sz="14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cxnSp>
        <p:nvCxnSpPr>
          <p:cNvPr id="58" name="Connector: Elbow 57">
            <a:extLst>
              <a:ext uri="{FF2B5EF4-FFF2-40B4-BE49-F238E27FC236}">
                <a16:creationId xmlns:a16="http://schemas.microsoft.com/office/drawing/2014/main" id="{4FAF4BBF-7821-4D94-9E8D-E556EDB57B0C}"/>
              </a:ext>
            </a:extLst>
          </p:cNvPr>
          <p:cNvCxnSpPr>
            <a:cxnSpLocks/>
            <a:stCxn id="64" idx="2"/>
          </p:cNvCxnSpPr>
          <p:nvPr/>
        </p:nvCxnSpPr>
        <p:spPr>
          <a:xfrm rot="10800000" flipV="1">
            <a:off x="2162504" y="1482401"/>
            <a:ext cx="2946092" cy="1272306"/>
          </a:xfrm>
          <a:prstGeom prst="bentConnector3">
            <a:avLst>
              <a:gd name="adj1" fmla="val 10435"/>
            </a:avLst>
          </a:prstGeom>
          <a:ln w="12700" cap="rnd">
            <a:solidFill>
              <a:schemeClr val="accent2">
                <a:lumMod val="75000"/>
              </a:schemeClr>
            </a:solidFill>
            <a:round/>
            <a:headEnd type="none" w="sm" len="sm"/>
            <a:tailEnd type="triangle"/>
          </a:ln>
        </p:spPr>
        <p:style>
          <a:lnRef idx="1">
            <a:schemeClr val="accent1"/>
          </a:lnRef>
          <a:fillRef idx="0">
            <a:schemeClr val="accent1"/>
          </a:fillRef>
          <a:effectRef idx="0">
            <a:schemeClr val="accent1"/>
          </a:effectRef>
          <a:fontRef idx="minor">
            <a:schemeClr val="tx1"/>
          </a:fontRef>
        </p:style>
      </p:cxnSp>
      <p:cxnSp>
        <p:nvCxnSpPr>
          <p:cNvPr id="93" name="Connector: Elbow 92">
            <a:extLst>
              <a:ext uri="{FF2B5EF4-FFF2-40B4-BE49-F238E27FC236}">
                <a16:creationId xmlns:a16="http://schemas.microsoft.com/office/drawing/2014/main" id="{BD8FD7F0-0859-4D3F-B419-7B7B4E57ADDB}"/>
              </a:ext>
            </a:extLst>
          </p:cNvPr>
          <p:cNvCxnSpPr>
            <a:cxnSpLocks/>
            <a:stCxn id="62" idx="2"/>
            <a:endCxn id="4" idx="3"/>
          </p:cNvCxnSpPr>
          <p:nvPr/>
        </p:nvCxnSpPr>
        <p:spPr>
          <a:xfrm rot="10800000" flipV="1">
            <a:off x="2169107" y="1482832"/>
            <a:ext cx="643153" cy="1441751"/>
          </a:xfrm>
          <a:prstGeom prst="bentConnector3">
            <a:avLst>
              <a:gd name="adj1" fmla="val 50000"/>
            </a:avLst>
          </a:prstGeom>
          <a:ln w="12700" cap="rnd">
            <a:solidFill>
              <a:schemeClr val="accent2">
                <a:lumMod val="75000"/>
              </a:schemeClr>
            </a:solidFill>
            <a:round/>
            <a:headEnd type="none" w="sm" len="sm"/>
            <a:tailEnd type="triangle"/>
          </a:ln>
        </p:spPr>
        <p:style>
          <a:lnRef idx="1">
            <a:schemeClr val="accent1"/>
          </a:lnRef>
          <a:fillRef idx="0">
            <a:schemeClr val="accent1"/>
          </a:fillRef>
          <a:effectRef idx="0">
            <a:schemeClr val="accent1"/>
          </a:effectRef>
          <a:fontRef idx="minor">
            <a:schemeClr val="tx1"/>
          </a:fontRef>
        </p:style>
      </p:cxnSp>
      <p:cxnSp>
        <p:nvCxnSpPr>
          <p:cNvPr id="99" name="Connector: Elbow 98">
            <a:extLst>
              <a:ext uri="{FF2B5EF4-FFF2-40B4-BE49-F238E27FC236}">
                <a16:creationId xmlns:a16="http://schemas.microsoft.com/office/drawing/2014/main" id="{898F33CC-C9B8-49E2-BDA2-ECDCD7F9F999}"/>
              </a:ext>
            </a:extLst>
          </p:cNvPr>
          <p:cNvCxnSpPr>
            <a:cxnSpLocks/>
            <a:stCxn id="77" idx="2"/>
            <a:endCxn id="4" idx="2"/>
          </p:cNvCxnSpPr>
          <p:nvPr/>
        </p:nvCxnSpPr>
        <p:spPr>
          <a:xfrm rot="10800000">
            <a:off x="1237330" y="4152145"/>
            <a:ext cx="1587637" cy="903525"/>
          </a:xfrm>
          <a:prstGeom prst="bentConnector2">
            <a:avLst/>
          </a:prstGeom>
          <a:ln w="12700" cap="rnd">
            <a:solidFill>
              <a:schemeClr val="accent2">
                <a:lumMod val="75000"/>
              </a:schemeClr>
            </a:solidFill>
            <a:round/>
            <a:headEnd type="none" w="sm" len="sm"/>
            <a:tailEnd type="triangle"/>
          </a:ln>
        </p:spPr>
        <p:style>
          <a:lnRef idx="1">
            <a:schemeClr val="accent1"/>
          </a:lnRef>
          <a:fillRef idx="0">
            <a:schemeClr val="accent1"/>
          </a:fillRef>
          <a:effectRef idx="0">
            <a:schemeClr val="accent1"/>
          </a:effectRef>
          <a:fontRef idx="minor">
            <a:schemeClr val="tx1"/>
          </a:fontRef>
        </p:style>
      </p:cxnSp>
      <p:sp>
        <p:nvSpPr>
          <p:cNvPr id="66" name="Footer Placeholder 65">
            <a:extLst>
              <a:ext uri="{FF2B5EF4-FFF2-40B4-BE49-F238E27FC236}">
                <a16:creationId xmlns:a16="http://schemas.microsoft.com/office/drawing/2014/main" id="{4C40CFB0-6F87-42D9-A404-95025498FE51}"/>
              </a:ext>
            </a:extLst>
          </p:cNvPr>
          <p:cNvSpPr>
            <a:spLocks noGrp="1"/>
          </p:cNvSpPr>
          <p:nvPr>
            <p:ph type="ftr" sz="quarter" idx="10"/>
          </p:nvPr>
        </p:nvSpPr>
        <p:spPr>
          <a:xfrm>
            <a:off x="495299" y="6532895"/>
            <a:ext cx="10489691" cy="118174"/>
          </a:xfrm>
          <a:prstGeom prst="rect">
            <a:avLst/>
          </a:prstGeom>
        </p:spPr>
        <p:txBody>
          <a:bodyPr vert="horz" wrap="square" lIns="0" tIns="0" rIns="0" bIns="0" rtlCol="0" anchor="b">
            <a:spAutoFit/>
          </a:bodyPr>
          <a:lstStyle>
            <a:defPPr>
              <a:defRPr lang="en-US"/>
            </a:defPPr>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QSIO Multimedia Systems Program Review 2022</a:t>
            </a:r>
          </a:p>
        </p:txBody>
      </p:sp>
    </p:spTree>
    <p:extLst>
      <p:ext uri="{BB962C8B-B14F-4D97-AF65-F5344CB8AC3E}">
        <p14:creationId xmlns:p14="http://schemas.microsoft.com/office/powerpoint/2010/main" val="4114255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6655">
        <p159:morph option="byObject"/>
      </p:transition>
    </mc:Choice>
    <mc:Fallback xmlns="">
      <p:transition spd="slow" advTm="66655">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emmy statue2">
            <a:extLst>
              <a:ext uri="{FF2B5EF4-FFF2-40B4-BE49-F238E27FC236}">
                <a16:creationId xmlns:a16="http://schemas.microsoft.com/office/drawing/2014/main" id="{A54B6B62-43A0-F9E5-6807-5577E1606A8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55776" y="1420801"/>
            <a:ext cx="2412437" cy="4288780"/>
          </a:xfrm>
          <a:prstGeom prst="rect">
            <a:avLst/>
          </a:prstGeom>
          <a:solidFill>
            <a:srgbClr val="FFFFFF"/>
          </a:solidFill>
        </p:spPr>
      </p:pic>
      <p:sp>
        <p:nvSpPr>
          <p:cNvPr id="2" name="Title 1">
            <a:extLst>
              <a:ext uri="{FF2B5EF4-FFF2-40B4-BE49-F238E27FC236}">
                <a16:creationId xmlns:a16="http://schemas.microsoft.com/office/drawing/2014/main" id="{82604648-D36B-480D-8275-D04AFB9EB12C}"/>
              </a:ext>
            </a:extLst>
          </p:cNvPr>
          <p:cNvSpPr>
            <a:spLocks noGrp="1"/>
          </p:cNvSpPr>
          <p:nvPr>
            <p:ph type="title"/>
          </p:nvPr>
        </p:nvSpPr>
        <p:spPr>
          <a:xfrm>
            <a:off x="609600" y="243840"/>
            <a:ext cx="10972800" cy="1097280"/>
          </a:xfrm>
        </p:spPr>
        <p:txBody>
          <a:bodyPr wrap="square" anchor="b">
            <a:normAutofit/>
          </a:bodyPr>
          <a:lstStyle/>
          <a:p>
            <a:r>
              <a:rPr lang="de-DE" dirty="0"/>
              <a:t>DASH Standard - Editions, Parts and Editors</a:t>
            </a:r>
            <a:endParaRPr lang="en-US" dirty="0"/>
          </a:p>
        </p:txBody>
      </p:sp>
      <p:sp>
        <p:nvSpPr>
          <p:cNvPr id="5" name="Slide Number Placeholder 4">
            <a:extLst>
              <a:ext uri="{FF2B5EF4-FFF2-40B4-BE49-F238E27FC236}">
                <a16:creationId xmlns:a16="http://schemas.microsoft.com/office/drawing/2014/main" id="{AB53A867-25ED-4B77-98A6-473636336146}"/>
              </a:ext>
            </a:extLst>
          </p:cNvPr>
          <p:cNvSpPr>
            <a:spLocks noGrp="1"/>
          </p:cNvSpPr>
          <p:nvPr>
            <p:ph type="sldNum" sz="quarter" idx="14"/>
          </p:nvPr>
        </p:nvSpPr>
        <p:spPr>
          <a:xfrm>
            <a:off x="10363200" y="6339841"/>
            <a:ext cx="1219200" cy="366183"/>
          </a:xfrm>
        </p:spPr>
        <p:txBody>
          <a:bodyPr anchor="ctr">
            <a:normAutofit/>
          </a:bodyPr>
          <a:lstStyle/>
          <a:p>
            <a:pPr>
              <a:spcAft>
                <a:spcPts val="800"/>
              </a:spcAft>
            </a:pPr>
            <a:fld id="{3C6CC810-8AE6-0546-A0FC-DB7D2235F0EB}" type="slidenum">
              <a:rPr lang="en-US" smtClean="0"/>
              <a:pPr>
                <a:spcAft>
                  <a:spcPts val="800"/>
                </a:spcAft>
              </a:pPr>
              <a:t>15</a:t>
            </a:fld>
            <a:endParaRPr lang="en-US"/>
          </a:p>
        </p:txBody>
      </p:sp>
      <p:graphicFrame>
        <p:nvGraphicFramePr>
          <p:cNvPr id="3" name="Table 2">
            <a:extLst>
              <a:ext uri="{FF2B5EF4-FFF2-40B4-BE49-F238E27FC236}">
                <a16:creationId xmlns:a16="http://schemas.microsoft.com/office/drawing/2014/main" id="{905AEAA2-C271-42D8-8700-C30599711DAA}"/>
              </a:ext>
            </a:extLst>
          </p:cNvPr>
          <p:cNvGraphicFramePr>
            <a:graphicFrameLocks noGrp="1"/>
          </p:cNvGraphicFramePr>
          <p:nvPr>
            <p:extLst>
              <p:ext uri="{D42A27DB-BD31-4B8C-83A1-F6EECF244321}">
                <p14:modId xmlns:p14="http://schemas.microsoft.com/office/powerpoint/2010/main" val="1940095695"/>
              </p:ext>
            </p:extLst>
          </p:nvPr>
        </p:nvGraphicFramePr>
        <p:xfrm>
          <a:off x="2953536" y="1341120"/>
          <a:ext cx="9084866" cy="5484099"/>
        </p:xfrm>
        <a:graphic>
          <a:graphicData uri="http://schemas.openxmlformats.org/drawingml/2006/table">
            <a:tbl>
              <a:tblPr>
                <a:tableStyleId>{5C22544A-7EE6-4342-B048-85BDC9FD1C3A}</a:tableStyleId>
              </a:tblPr>
              <a:tblGrid>
                <a:gridCol w="253008">
                  <a:extLst>
                    <a:ext uri="{9D8B030D-6E8A-4147-A177-3AD203B41FA5}">
                      <a16:colId xmlns:a16="http://schemas.microsoft.com/office/drawing/2014/main" val="896210325"/>
                    </a:ext>
                  </a:extLst>
                </a:gridCol>
                <a:gridCol w="504112">
                  <a:extLst>
                    <a:ext uri="{9D8B030D-6E8A-4147-A177-3AD203B41FA5}">
                      <a16:colId xmlns:a16="http://schemas.microsoft.com/office/drawing/2014/main" val="2807585431"/>
                    </a:ext>
                  </a:extLst>
                </a:gridCol>
                <a:gridCol w="4964035">
                  <a:extLst>
                    <a:ext uri="{9D8B030D-6E8A-4147-A177-3AD203B41FA5}">
                      <a16:colId xmlns:a16="http://schemas.microsoft.com/office/drawing/2014/main" val="1094132958"/>
                    </a:ext>
                  </a:extLst>
                </a:gridCol>
                <a:gridCol w="3363711">
                  <a:extLst>
                    <a:ext uri="{9D8B030D-6E8A-4147-A177-3AD203B41FA5}">
                      <a16:colId xmlns:a16="http://schemas.microsoft.com/office/drawing/2014/main" val="3172098609"/>
                    </a:ext>
                  </a:extLst>
                </a:gridCol>
              </a:tblGrid>
              <a:tr h="161883">
                <a:tc>
                  <a:txBody>
                    <a:bodyPr/>
                    <a:lstStyle/>
                    <a:p>
                      <a:pPr marL="0" marR="0" algn="ctr">
                        <a:lnSpc>
                          <a:spcPct val="107000"/>
                        </a:lnSpc>
                        <a:spcBef>
                          <a:spcPts val="0"/>
                        </a:spcBef>
                        <a:spcAft>
                          <a:spcPts val="0"/>
                        </a:spcAft>
                      </a:pPr>
                      <a:r>
                        <a:rPr lang="en-US" sz="1100" dirty="0">
                          <a:effectLst/>
                        </a:rPr>
                        <a:t>1</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de-DE" sz="1100">
                          <a:effectLst/>
                          <a:latin typeface="+mn-lt"/>
                          <a:ea typeface="Times New Roman" panose="02020603050405020304" pitchFamily="18" charset="0"/>
                          <a:cs typeface="Times New Roman" panose="02020603050405020304" pitchFamily="18" charset="0"/>
                        </a:rPr>
                        <a:t>2011</a:t>
                      </a:r>
                      <a:endParaRPr lang="en-US" sz="1100">
                        <a:effectLst/>
                        <a:latin typeface="+mn-lt"/>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en-GB" sz="1100">
                          <a:effectLst/>
                        </a:rPr>
                        <a:t>ISO/IEC 23009-1 Media Presentation Description and Segment Formats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gn="ctr">
                        <a:lnSpc>
                          <a:spcPct val="107000"/>
                        </a:lnSpc>
                        <a:spcBef>
                          <a:spcPts val="0"/>
                        </a:spcBef>
                        <a:spcAft>
                          <a:spcPts val="0"/>
                        </a:spcAft>
                      </a:pPr>
                      <a:r>
                        <a:rPr lang="en-US" sz="1100">
                          <a:effectLst/>
                        </a:rPr>
                        <a:t>Thomas Stockhammer and </a:t>
                      </a:r>
                      <a:r>
                        <a:rPr lang="fr-FR" sz="1100">
                          <a:effectLst/>
                        </a:rPr>
                        <a:t>Per Fröjdh</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extLst>
                  <a:ext uri="{0D108BD9-81ED-4DB2-BD59-A6C34878D82A}">
                    <a16:rowId xmlns:a16="http://schemas.microsoft.com/office/drawing/2014/main" val="2413328166"/>
                  </a:ext>
                </a:extLst>
              </a:tr>
              <a:tr h="161883">
                <a:tc>
                  <a:txBody>
                    <a:bodyPr/>
                    <a:lstStyle/>
                    <a:p>
                      <a:pPr marL="0" marR="0" algn="ctr">
                        <a:lnSpc>
                          <a:spcPct val="107000"/>
                        </a:lnSpc>
                        <a:spcBef>
                          <a:spcPts val="0"/>
                        </a:spcBef>
                        <a:spcAft>
                          <a:spcPts val="0"/>
                        </a:spcAft>
                      </a:pPr>
                      <a:r>
                        <a:rPr lang="en-US" sz="1100">
                          <a:effectLst/>
                        </a:rPr>
                        <a:t>1</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de-DE" sz="1100">
                          <a:effectLst/>
                          <a:latin typeface="+mn-lt"/>
                          <a:ea typeface="Times New Roman" panose="02020603050405020304" pitchFamily="18" charset="0"/>
                          <a:cs typeface="Times New Roman" panose="02020603050405020304" pitchFamily="18" charset="0"/>
                        </a:rPr>
                        <a:t>2012</a:t>
                      </a:r>
                      <a:endParaRPr lang="en-US" sz="1100">
                        <a:effectLst/>
                        <a:latin typeface="+mn-lt"/>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en-GB" sz="1100">
                          <a:effectLst/>
                        </a:rPr>
                        <a:t>ISO/IEC 23009-1:201x 2</a:t>
                      </a:r>
                      <a:r>
                        <a:rPr lang="en-GB" sz="1100" baseline="30000">
                          <a:effectLst/>
                        </a:rPr>
                        <a:t>nd</a:t>
                      </a:r>
                      <a:r>
                        <a:rPr lang="en-GB" sz="1100">
                          <a:effectLst/>
                        </a:rPr>
                        <a:t> edition</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gn="ctr">
                        <a:lnSpc>
                          <a:spcPct val="107000"/>
                        </a:lnSpc>
                        <a:spcBef>
                          <a:spcPts val="0"/>
                        </a:spcBef>
                        <a:spcAft>
                          <a:spcPts val="0"/>
                        </a:spcAft>
                      </a:pPr>
                      <a:r>
                        <a:rPr lang="en-US" sz="1100">
                          <a:effectLst/>
                        </a:rPr>
                        <a:t>Thomas Stockhammer, Per Fröjdh</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extLst>
                  <a:ext uri="{0D108BD9-81ED-4DB2-BD59-A6C34878D82A}">
                    <a16:rowId xmlns:a16="http://schemas.microsoft.com/office/drawing/2014/main" val="1591568490"/>
                  </a:ext>
                </a:extLst>
              </a:tr>
              <a:tr h="161883">
                <a:tc>
                  <a:txBody>
                    <a:bodyPr/>
                    <a:lstStyle/>
                    <a:p>
                      <a:pPr marL="0" marR="0" algn="ctr">
                        <a:lnSpc>
                          <a:spcPct val="107000"/>
                        </a:lnSpc>
                        <a:spcBef>
                          <a:spcPts val="0"/>
                        </a:spcBef>
                        <a:spcAft>
                          <a:spcPts val="0"/>
                        </a:spcAft>
                      </a:pPr>
                      <a:r>
                        <a:rPr lang="en-US" sz="1100">
                          <a:effectLst/>
                        </a:rPr>
                        <a:t>1</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de-DE" sz="1100" dirty="0">
                          <a:effectLst/>
                          <a:latin typeface="+mn-lt"/>
                          <a:ea typeface="Times New Roman" panose="02020603050405020304" pitchFamily="18" charset="0"/>
                          <a:cs typeface="Times New Roman" panose="02020603050405020304" pitchFamily="18" charset="0"/>
                        </a:rPr>
                        <a:t>2013</a:t>
                      </a:r>
                      <a:endParaRPr lang="en-US" sz="1100" dirty="0">
                        <a:effectLst/>
                        <a:latin typeface="+mn-lt"/>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en-GB" sz="1100">
                          <a:effectLst/>
                        </a:rPr>
                        <a:t>ISO/IEC 23009-1:2014 AMD 1 Extended profiles and time synchronization</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gn="ctr">
                        <a:lnSpc>
                          <a:spcPct val="107000"/>
                        </a:lnSpc>
                        <a:spcBef>
                          <a:spcPts val="0"/>
                        </a:spcBef>
                        <a:spcAft>
                          <a:spcPts val="0"/>
                        </a:spcAft>
                      </a:pPr>
                      <a:r>
                        <a:rPr lang="en-US" sz="1100">
                          <a:effectLst/>
                        </a:rPr>
                        <a:t>Thomas Stockhammer, Alex Giladi</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extLst>
                  <a:ext uri="{0D108BD9-81ED-4DB2-BD59-A6C34878D82A}">
                    <a16:rowId xmlns:a16="http://schemas.microsoft.com/office/drawing/2014/main" val="1805763993"/>
                  </a:ext>
                </a:extLst>
              </a:tr>
              <a:tr h="335788">
                <a:tc>
                  <a:txBody>
                    <a:bodyPr/>
                    <a:lstStyle/>
                    <a:p>
                      <a:pPr marL="0" marR="0" algn="ctr">
                        <a:lnSpc>
                          <a:spcPct val="107000"/>
                        </a:lnSpc>
                        <a:spcBef>
                          <a:spcPts val="0"/>
                        </a:spcBef>
                        <a:spcAft>
                          <a:spcPts val="0"/>
                        </a:spcAft>
                      </a:pPr>
                      <a:r>
                        <a:rPr lang="en-US" sz="1100">
                          <a:effectLst/>
                        </a:rPr>
                        <a:t>1</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de-DE" sz="1100">
                          <a:effectLst/>
                          <a:latin typeface="+mn-lt"/>
                          <a:ea typeface="Times New Roman" panose="02020603050405020304" pitchFamily="18" charset="0"/>
                          <a:cs typeface="Times New Roman" panose="02020603050405020304" pitchFamily="18" charset="0"/>
                        </a:rPr>
                        <a:t>2014</a:t>
                      </a:r>
                      <a:endParaRPr lang="en-US" sz="1100">
                        <a:effectLst/>
                        <a:latin typeface="+mn-lt"/>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en-US" sz="1100" dirty="0">
                          <a:effectLst/>
                        </a:rPr>
                        <a:t>23009-1:2014 AMD 2 Spatial Relationship Description, Generalized URL parameters and other extensions</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gn="ctr">
                        <a:lnSpc>
                          <a:spcPct val="107000"/>
                        </a:lnSpc>
                        <a:spcBef>
                          <a:spcPts val="0"/>
                        </a:spcBef>
                        <a:spcAft>
                          <a:spcPts val="0"/>
                        </a:spcAft>
                      </a:pPr>
                      <a:r>
                        <a:rPr lang="en-US" sz="1100">
                          <a:effectLst/>
                        </a:rPr>
                        <a:t>Emmanuel Thomas, Sylvain Kervadec, Cyril Concolato</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extLst>
                  <a:ext uri="{0D108BD9-81ED-4DB2-BD59-A6C34878D82A}">
                    <a16:rowId xmlns:a16="http://schemas.microsoft.com/office/drawing/2014/main" val="573778812"/>
                  </a:ext>
                </a:extLst>
              </a:tr>
              <a:tr h="161883">
                <a:tc>
                  <a:txBody>
                    <a:bodyPr/>
                    <a:lstStyle/>
                    <a:p>
                      <a:pPr marL="0" marR="0" algn="ctr">
                        <a:lnSpc>
                          <a:spcPct val="107000"/>
                        </a:lnSpc>
                        <a:spcBef>
                          <a:spcPts val="0"/>
                        </a:spcBef>
                        <a:spcAft>
                          <a:spcPts val="0"/>
                        </a:spcAft>
                      </a:pPr>
                      <a:r>
                        <a:rPr lang="en-US" sz="1100">
                          <a:effectLst/>
                        </a:rPr>
                        <a:t>1</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de-DE" sz="1100">
                          <a:effectLst/>
                          <a:latin typeface="+mn-lt"/>
                          <a:ea typeface="Times New Roman" panose="02020603050405020304" pitchFamily="18" charset="0"/>
                          <a:cs typeface="Times New Roman" panose="02020603050405020304" pitchFamily="18" charset="0"/>
                        </a:rPr>
                        <a:t>2014</a:t>
                      </a:r>
                      <a:endParaRPr lang="en-US" sz="1100">
                        <a:effectLst/>
                        <a:latin typeface="+mn-lt"/>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en-US" sz="1100" dirty="0">
                          <a:effectLst/>
                        </a:rPr>
                        <a:t>23009-1:2014 AMD 3 Authentication, Access Control and multiple MPDs</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gn="ctr">
                        <a:lnSpc>
                          <a:spcPct val="107000"/>
                        </a:lnSpc>
                        <a:spcBef>
                          <a:spcPts val="0"/>
                        </a:spcBef>
                        <a:spcAft>
                          <a:spcPts val="0"/>
                        </a:spcAft>
                      </a:pPr>
                      <a:r>
                        <a:rPr lang="en-US" sz="1100">
                          <a:effectLst/>
                        </a:rPr>
                        <a:t>Thomas Stockhammer, Alexander Giladi</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extLst>
                  <a:ext uri="{0D108BD9-81ED-4DB2-BD59-A6C34878D82A}">
                    <a16:rowId xmlns:a16="http://schemas.microsoft.com/office/drawing/2014/main" val="275314690"/>
                  </a:ext>
                </a:extLst>
              </a:tr>
              <a:tr h="335788">
                <a:tc>
                  <a:txBody>
                    <a:bodyPr/>
                    <a:lstStyle/>
                    <a:p>
                      <a:pPr marL="0" marR="0" algn="ctr">
                        <a:lnSpc>
                          <a:spcPct val="107000"/>
                        </a:lnSpc>
                        <a:spcBef>
                          <a:spcPts val="0"/>
                        </a:spcBef>
                        <a:spcAft>
                          <a:spcPts val="0"/>
                        </a:spcAft>
                      </a:pPr>
                      <a:r>
                        <a:rPr lang="en-US" sz="1100">
                          <a:effectLst/>
                        </a:rPr>
                        <a:t>1</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de-DE" sz="1100">
                          <a:effectLst/>
                          <a:latin typeface="+mn-lt"/>
                          <a:ea typeface="Times New Roman" panose="02020603050405020304" pitchFamily="18" charset="0"/>
                          <a:cs typeface="Times New Roman" panose="02020603050405020304" pitchFamily="18" charset="0"/>
                        </a:rPr>
                        <a:t>2014</a:t>
                      </a:r>
                      <a:endParaRPr lang="en-US" sz="1100">
                        <a:effectLst/>
                        <a:latin typeface="+mn-lt"/>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en-US" sz="1100" dirty="0">
                          <a:effectLst/>
                        </a:rPr>
                        <a:t>23009-1:2014 AMD 4 Segment Independent SAP </a:t>
                      </a:r>
                      <a:r>
                        <a:rPr lang="en-US" sz="1100" dirty="0" err="1">
                          <a:effectLst/>
                        </a:rPr>
                        <a:t>Signalling</a:t>
                      </a:r>
                      <a:r>
                        <a:rPr lang="en-US" sz="1100" dirty="0">
                          <a:effectLst/>
                        </a:rPr>
                        <a:t>, MPD chaining and other extensions</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gn="ctr">
                        <a:lnSpc>
                          <a:spcPct val="107000"/>
                        </a:lnSpc>
                        <a:spcBef>
                          <a:spcPts val="0"/>
                        </a:spcBef>
                        <a:spcAft>
                          <a:spcPts val="0"/>
                        </a:spcAft>
                      </a:pPr>
                      <a:r>
                        <a:rPr lang="en-GB" sz="1100">
                          <a:effectLst/>
                        </a:rPr>
                        <a:t>Thomas Stockhammer, Iraj Sodagar, </a:t>
                      </a:r>
                      <a:r>
                        <a:rPr lang="en-US" sz="1100">
                          <a:effectLst/>
                        </a:rPr>
                        <a:t>Alex Giladi</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extLst>
                  <a:ext uri="{0D108BD9-81ED-4DB2-BD59-A6C34878D82A}">
                    <a16:rowId xmlns:a16="http://schemas.microsoft.com/office/drawing/2014/main" val="591859048"/>
                  </a:ext>
                </a:extLst>
              </a:tr>
              <a:tr h="161883">
                <a:tc>
                  <a:txBody>
                    <a:bodyPr/>
                    <a:lstStyle/>
                    <a:p>
                      <a:pPr marL="0" marR="0" algn="ctr">
                        <a:lnSpc>
                          <a:spcPct val="107000"/>
                        </a:lnSpc>
                        <a:spcBef>
                          <a:spcPts val="0"/>
                        </a:spcBef>
                        <a:spcAft>
                          <a:spcPts val="0"/>
                        </a:spcAft>
                      </a:pPr>
                      <a:r>
                        <a:rPr lang="en-US" sz="1100">
                          <a:effectLst/>
                        </a:rPr>
                        <a:t>1</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de-DE" sz="1100">
                          <a:effectLst/>
                          <a:latin typeface="+mn-lt"/>
                          <a:ea typeface="Times New Roman" panose="02020603050405020304" pitchFamily="18" charset="0"/>
                          <a:cs typeface="Times New Roman" panose="02020603050405020304" pitchFamily="18" charset="0"/>
                        </a:rPr>
                        <a:t>2015</a:t>
                      </a:r>
                      <a:endParaRPr lang="en-US" sz="1100">
                        <a:effectLst/>
                        <a:latin typeface="+mn-lt"/>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en-US" sz="1100" dirty="0">
                          <a:effectLst/>
                        </a:rPr>
                        <a:t>23009-1 3rd edition Media presentation description and segment formats</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gn="ctr">
                        <a:lnSpc>
                          <a:spcPct val="107000"/>
                        </a:lnSpc>
                        <a:spcBef>
                          <a:spcPts val="0"/>
                        </a:spcBef>
                        <a:spcAft>
                          <a:spcPts val="0"/>
                        </a:spcAft>
                      </a:pPr>
                      <a:r>
                        <a:rPr lang="en-GB" sz="1100" dirty="0">
                          <a:effectLst/>
                        </a:rPr>
                        <a:t>Thomas Stockhammer</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extLst>
                  <a:ext uri="{0D108BD9-81ED-4DB2-BD59-A6C34878D82A}">
                    <a16:rowId xmlns:a16="http://schemas.microsoft.com/office/drawing/2014/main" val="513873898"/>
                  </a:ext>
                </a:extLst>
              </a:tr>
              <a:tr h="161883">
                <a:tc>
                  <a:txBody>
                    <a:bodyPr/>
                    <a:lstStyle/>
                    <a:p>
                      <a:pPr marL="0" marR="0" algn="ctr">
                        <a:lnSpc>
                          <a:spcPct val="107000"/>
                        </a:lnSpc>
                        <a:spcBef>
                          <a:spcPts val="0"/>
                        </a:spcBef>
                        <a:spcAft>
                          <a:spcPts val="0"/>
                        </a:spcAft>
                      </a:pPr>
                      <a:r>
                        <a:rPr lang="en-US" sz="1100">
                          <a:effectLst/>
                        </a:rPr>
                        <a:t>1</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de-DE" sz="1100">
                          <a:effectLst/>
                          <a:latin typeface="+mn-lt"/>
                          <a:ea typeface="Times New Roman" panose="02020603050405020304" pitchFamily="18" charset="0"/>
                          <a:cs typeface="Times New Roman" panose="02020603050405020304" pitchFamily="18" charset="0"/>
                        </a:rPr>
                        <a:t>2016</a:t>
                      </a:r>
                      <a:endParaRPr lang="en-US" sz="1100">
                        <a:effectLst/>
                        <a:latin typeface="+mn-lt"/>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en-US" sz="1100">
                          <a:effectLst/>
                        </a:rPr>
                        <a:t>23009-1 3</a:t>
                      </a:r>
                      <a:r>
                        <a:rPr lang="en-US" sz="1100" baseline="30000">
                          <a:effectLst/>
                        </a:rPr>
                        <a:t>rd</a:t>
                      </a:r>
                      <a:r>
                        <a:rPr lang="en-US" sz="1100">
                          <a:effectLst/>
                        </a:rPr>
                        <a:t> edition AMD 1 on device information and other extension</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rowSpan="2">
                  <a:txBody>
                    <a:bodyPr/>
                    <a:lstStyle/>
                    <a:p>
                      <a:pPr marL="0" marR="0" algn="ctr">
                        <a:lnSpc>
                          <a:spcPct val="107000"/>
                        </a:lnSpc>
                        <a:spcBef>
                          <a:spcPts val="0"/>
                        </a:spcBef>
                        <a:spcAft>
                          <a:spcPts val="0"/>
                        </a:spcAft>
                      </a:pPr>
                      <a:r>
                        <a:rPr lang="en-US" sz="1100" dirty="0">
                          <a:effectLst/>
                        </a:rPr>
                        <a:t>Ali C. Begen, Thomas Stockhammer</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nchor="ctr"/>
                </a:tc>
                <a:extLst>
                  <a:ext uri="{0D108BD9-81ED-4DB2-BD59-A6C34878D82A}">
                    <a16:rowId xmlns:a16="http://schemas.microsoft.com/office/drawing/2014/main" val="2279868863"/>
                  </a:ext>
                </a:extLst>
              </a:tr>
              <a:tr h="161883">
                <a:tc>
                  <a:txBody>
                    <a:bodyPr/>
                    <a:lstStyle/>
                    <a:p>
                      <a:pPr marL="0" marR="0" algn="ctr">
                        <a:lnSpc>
                          <a:spcPct val="107000"/>
                        </a:lnSpc>
                        <a:spcBef>
                          <a:spcPts val="0"/>
                        </a:spcBef>
                        <a:spcAft>
                          <a:spcPts val="0"/>
                        </a:spcAft>
                      </a:pPr>
                      <a:r>
                        <a:rPr lang="en-US" sz="1100">
                          <a:effectLst/>
                        </a:rPr>
                        <a:t>1</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de-DE" sz="1100">
                          <a:effectLst/>
                          <a:latin typeface="+mn-lt"/>
                          <a:ea typeface="Times New Roman" panose="02020603050405020304" pitchFamily="18" charset="0"/>
                          <a:cs typeface="Times New Roman" panose="02020603050405020304" pitchFamily="18" charset="0"/>
                        </a:rPr>
                        <a:t>2019</a:t>
                      </a:r>
                      <a:endParaRPr lang="en-US" sz="1100">
                        <a:effectLst/>
                        <a:latin typeface="+mn-lt"/>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en-US" sz="1100" dirty="0">
                          <a:effectLst/>
                        </a:rPr>
                        <a:t>23009-1 4</a:t>
                      </a:r>
                      <a:r>
                        <a:rPr lang="en-US" sz="1100" baseline="30000" dirty="0">
                          <a:effectLst/>
                        </a:rPr>
                        <a:t>th</a:t>
                      </a:r>
                      <a:r>
                        <a:rPr lang="en-US" sz="1100" dirty="0">
                          <a:effectLst/>
                        </a:rPr>
                        <a:t> edition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vMerge="1">
                  <a:txBody>
                    <a:bodyPr/>
                    <a:lstStyle/>
                    <a:p>
                      <a:endParaRPr lang="en-US"/>
                    </a:p>
                  </a:txBody>
                  <a:tcPr/>
                </a:tc>
                <a:extLst>
                  <a:ext uri="{0D108BD9-81ED-4DB2-BD59-A6C34878D82A}">
                    <a16:rowId xmlns:a16="http://schemas.microsoft.com/office/drawing/2014/main" val="3718683708"/>
                  </a:ext>
                </a:extLst>
              </a:tr>
              <a:tr h="335788">
                <a:tc>
                  <a:txBody>
                    <a:bodyPr/>
                    <a:lstStyle/>
                    <a:p>
                      <a:pPr marL="0" marR="0" algn="ctr">
                        <a:lnSpc>
                          <a:spcPct val="107000"/>
                        </a:lnSpc>
                        <a:spcBef>
                          <a:spcPts val="0"/>
                        </a:spcBef>
                        <a:spcAft>
                          <a:spcPts val="0"/>
                        </a:spcAft>
                      </a:pPr>
                      <a:r>
                        <a:rPr lang="en-US" sz="1100">
                          <a:effectLst/>
                        </a:rPr>
                        <a:t>1</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de-DE" sz="1100">
                          <a:effectLst/>
                          <a:latin typeface="+mn-lt"/>
                          <a:ea typeface="Times New Roman" panose="02020603050405020304" pitchFamily="18" charset="0"/>
                          <a:cs typeface="Times New Roman" panose="02020603050405020304" pitchFamily="18" charset="0"/>
                        </a:rPr>
                        <a:t>2020</a:t>
                      </a:r>
                      <a:endParaRPr lang="en-US" sz="1100">
                        <a:effectLst/>
                        <a:latin typeface="+mn-lt"/>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en-US" sz="1100">
                          <a:effectLst/>
                        </a:rPr>
                        <a:t>23009-1 4</a:t>
                      </a:r>
                      <a:r>
                        <a:rPr lang="en-US" sz="1100" baseline="30000">
                          <a:effectLst/>
                        </a:rPr>
                        <a:t>th</a:t>
                      </a:r>
                      <a:r>
                        <a:rPr lang="en-US" sz="1100">
                          <a:effectLst/>
                        </a:rPr>
                        <a:t> edition AMD 1 CMAF support, events processing model and other extensions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gn="ctr">
                        <a:lnSpc>
                          <a:spcPct val="107000"/>
                        </a:lnSpc>
                        <a:spcBef>
                          <a:spcPts val="0"/>
                        </a:spcBef>
                        <a:spcAft>
                          <a:spcPts val="0"/>
                        </a:spcAft>
                        <a:tabLst>
                          <a:tab pos="571500" algn="l"/>
                        </a:tabLst>
                      </a:pPr>
                      <a:r>
                        <a:rPr lang="en-US" sz="1100" dirty="0">
                          <a:effectLst/>
                        </a:rPr>
                        <a:t>Iraj Sodagar, Thomas Stockhammer, Mike Dolan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extLst>
                  <a:ext uri="{0D108BD9-81ED-4DB2-BD59-A6C34878D82A}">
                    <a16:rowId xmlns:a16="http://schemas.microsoft.com/office/drawing/2014/main" val="1964055140"/>
                  </a:ext>
                </a:extLst>
              </a:tr>
              <a:tr h="161883">
                <a:tc>
                  <a:txBody>
                    <a:bodyPr/>
                    <a:lstStyle/>
                    <a:p>
                      <a:pPr marL="0" marR="0" algn="ctr">
                        <a:lnSpc>
                          <a:spcPct val="107000"/>
                        </a:lnSpc>
                        <a:spcBef>
                          <a:spcPts val="0"/>
                        </a:spcBef>
                        <a:spcAft>
                          <a:spcPts val="0"/>
                        </a:spcAft>
                      </a:pPr>
                      <a:r>
                        <a:rPr lang="en-US" sz="1100" b="1">
                          <a:effectLst/>
                        </a:rPr>
                        <a:t>1</a:t>
                      </a:r>
                      <a:endParaRPr lang="en-US" sz="11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de-DE" sz="1100" b="1">
                          <a:effectLst/>
                          <a:latin typeface="+mn-lt"/>
                          <a:ea typeface="Times New Roman" panose="02020603050405020304" pitchFamily="18" charset="0"/>
                          <a:cs typeface="Times New Roman" panose="02020603050405020304" pitchFamily="18" charset="0"/>
                        </a:rPr>
                        <a:t>2022</a:t>
                      </a:r>
                      <a:endParaRPr lang="en-US" sz="1100" b="1">
                        <a:effectLst/>
                        <a:latin typeface="+mn-lt"/>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en-US" sz="1100" b="1">
                          <a:effectLst/>
                        </a:rPr>
                        <a:t>23009-1 5</a:t>
                      </a:r>
                      <a:r>
                        <a:rPr lang="en-US" sz="1100" b="1" baseline="30000">
                          <a:effectLst/>
                        </a:rPr>
                        <a:t>th</a:t>
                      </a:r>
                      <a:r>
                        <a:rPr lang="en-US" sz="1100" b="1">
                          <a:effectLst/>
                        </a:rPr>
                        <a:t> edition</a:t>
                      </a:r>
                      <a:endParaRPr lang="en-US" sz="11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gn="ctr">
                        <a:lnSpc>
                          <a:spcPct val="107000"/>
                        </a:lnSpc>
                        <a:spcBef>
                          <a:spcPts val="0"/>
                        </a:spcBef>
                        <a:spcAft>
                          <a:spcPts val="0"/>
                        </a:spcAft>
                      </a:pPr>
                      <a:r>
                        <a:rPr lang="en-US" sz="1100" b="1" dirty="0">
                          <a:effectLst/>
                        </a:rPr>
                        <a:t>Thomas Stockhammer, Mike Dolan</a:t>
                      </a:r>
                      <a:endPar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extLst>
                  <a:ext uri="{0D108BD9-81ED-4DB2-BD59-A6C34878D82A}">
                    <a16:rowId xmlns:a16="http://schemas.microsoft.com/office/drawing/2014/main" val="2387234972"/>
                  </a:ext>
                </a:extLst>
              </a:tr>
              <a:tr h="161883">
                <a:tc>
                  <a:txBody>
                    <a:bodyPr/>
                    <a:lstStyle/>
                    <a:p>
                      <a:pPr marL="0" marR="0" algn="ctr">
                        <a:lnSpc>
                          <a:spcPct val="107000"/>
                        </a:lnSpc>
                        <a:spcBef>
                          <a:spcPts val="0"/>
                        </a:spcBef>
                        <a:spcAft>
                          <a:spcPts val="0"/>
                        </a:spcAft>
                      </a:pPr>
                      <a:r>
                        <a:rPr lang="en-US" sz="1100">
                          <a:effectLst/>
                        </a:rPr>
                        <a:t>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de-DE" sz="1100">
                          <a:effectLst/>
                          <a:latin typeface="+mn-lt"/>
                          <a:ea typeface="Times New Roman" panose="02020603050405020304" pitchFamily="18" charset="0"/>
                          <a:cs typeface="Times New Roman" panose="02020603050405020304" pitchFamily="18" charset="0"/>
                        </a:rPr>
                        <a:t>2012</a:t>
                      </a:r>
                      <a:endParaRPr lang="en-US" sz="1100">
                        <a:effectLst/>
                        <a:latin typeface="+mn-lt"/>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en-GB" sz="1100">
                          <a:effectLst/>
                        </a:rPr>
                        <a:t>ISO/IEC 23009-2 DASH Conformance and reference software</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gn="ctr">
                        <a:lnSpc>
                          <a:spcPct val="107000"/>
                        </a:lnSpc>
                        <a:spcBef>
                          <a:spcPts val="0"/>
                        </a:spcBef>
                        <a:spcAft>
                          <a:spcPts val="0"/>
                        </a:spcAft>
                      </a:pPr>
                      <a:r>
                        <a:rPr lang="en-GB" sz="1100">
                          <a:effectLst/>
                        </a:rPr>
                        <a:t>Thomas Stockhammer and </a:t>
                      </a:r>
                      <a:r>
                        <a:rPr lang="en-US" sz="1100">
                          <a:effectLst/>
                        </a:rPr>
                        <a:t>Christian Timmerer</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extLst>
                  <a:ext uri="{0D108BD9-81ED-4DB2-BD59-A6C34878D82A}">
                    <a16:rowId xmlns:a16="http://schemas.microsoft.com/office/drawing/2014/main" val="2052934313"/>
                  </a:ext>
                </a:extLst>
              </a:tr>
              <a:tr h="161883">
                <a:tc>
                  <a:txBody>
                    <a:bodyPr/>
                    <a:lstStyle/>
                    <a:p>
                      <a:pPr marL="0" marR="0" algn="ctr">
                        <a:lnSpc>
                          <a:spcPct val="107000"/>
                        </a:lnSpc>
                        <a:spcBef>
                          <a:spcPts val="0"/>
                        </a:spcBef>
                        <a:spcAft>
                          <a:spcPts val="0"/>
                        </a:spcAft>
                      </a:pPr>
                      <a:r>
                        <a:rPr lang="en-US" sz="1100">
                          <a:effectLst/>
                        </a:rPr>
                        <a:t>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de-DE" sz="1100">
                          <a:effectLst/>
                          <a:latin typeface="+mn-lt"/>
                          <a:ea typeface="Times New Roman" panose="02020603050405020304" pitchFamily="18" charset="0"/>
                          <a:cs typeface="Times New Roman" panose="02020603050405020304" pitchFamily="18" charset="0"/>
                        </a:rPr>
                        <a:t>2017</a:t>
                      </a:r>
                      <a:endParaRPr lang="en-US" sz="1100">
                        <a:effectLst/>
                        <a:latin typeface="+mn-lt"/>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en-US" sz="1100">
                          <a:effectLst/>
                        </a:rPr>
                        <a:t>23009-2 2nd edition DASH Conformance and reference software</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gn="ctr">
                        <a:lnSpc>
                          <a:spcPct val="107000"/>
                        </a:lnSpc>
                        <a:spcBef>
                          <a:spcPts val="0"/>
                        </a:spcBef>
                        <a:spcAft>
                          <a:spcPts val="0"/>
                        </a:spcAft>
                      </a:pPr>
                      <a:r>
                        <a:rPr lang="en-US" sz="1100">
                          <a:effectLst/>
                        </a:rPr>
                        <a:t>Christian Timmerer, Waqar Zia, Brendan Long</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extLst>
                  <a:ext uri="{0D108BD9-81ED-4DB2-BD59-A6C34878D82A}">
                    <a16:rowId xmlns:a16="http://schemas.microsoft.com/office/drawing/2014/main" val="81860689"/>
                  </a:ext>
                </a:extLst>
              </a:tr>
              <a:tr h="335788">
                <a:tc>
                  <a:txBody>
                    <a:bodyPr/>
                    <a:lstStyle/>
                    <a:p>
                      <a:pPr marL="0" marR="0" algn="ctr">
                        <a:lnSpc>
                          <a:spcPct val="107000"/>
                        </a:lnSpc>
                        <a:spcBef>
                          <a:spcPts val="0"/>
                        </a:spcBef>
                        <a:spcAft>
                          <a:spcPts val="0"/>
                        </a:spcAft>
                      </a:pPr>
                      <a:r>
                        <a:rPr lang="en-US" sz="1100">
                          <a:effectLst/>
                        </a:rPr>
                        <a:t>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de-DE" sz="1100">
                          <a:effectLst/>
                          <a:latin typeface="+mn-lt"/>
                          <a:ea typeface="Times New Roman" panose="02020603050405020304" pitchFamily="18" charset="0"/>
                          <a:cs typeface="Times New Roman" panose="02020603050405020304" pitchFamily="18" charset="0"/>
                        </a:rPr>
                        <a:t>2017</a:t>
                      </a:r>
                      <a:endParaRPr lang="en-US" sz="1100">
                        <a:effectLst/>
                        <a:latin typeface="+mn-lt"/>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en-US" sz="1100">
                          <a:effectLst/>
                        </a:rPr>
                        <a:t>23009-2 AMD 1 Conformance vectors and reference software for SRD, SAND and Server Push</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rowSpan="2">
                  <a:txBody>
                    <a:bodyPr/>
                    <a:lstStyle/>
                    <a:p>
                      <a:pPr marL="0" marR="0" algn="ctr">
                        <a:lnSpc>
                          <a:spcPct val="107000"/>
                        </a:lnSpc>
                        <a:spcBef>
                          <a:spcPts val="0"/>
                        </a:spcBef>
                        <a:spcAft>
                          <a:spcPts val="0"/>
                        </a:spcAft>
                      </a:pPr>
                      <a:r>
                        <a:rPr lang="en-US" sz="1100" dirty="0">
                          <a:effectLst/>
                        </a:rPr>
                        <a:t>Emmanuel Thomas</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nchor="ctr"/>
                </a:tc>
                <a:extLst>
                  <a:ext uri="{0D108BD9-81ED-4DB2-BD59-A6C34878D82A}">
                    <a16:rowId xmlns:a16="http://schemas.microsoft.com/office/drawing/2014/main" val="3064698920"/>
                  </a:ext>
                </a:extLst>
              </a:tr>
              <a:tr h="161883">
                <a:tc>
                  <a:txBody>
                    <a:bodyPr/>
                    <a:lstStyle/>
                    <a:p>
                      <a:pPr marL="0" marR="0" algn="ctr">
                        <a:lnSpc>
                          <a:spcPct val="107000"/>
                        </a:lnSpc>
                        <a:spcBef>
                          <a:spcPts val="0"/>
                        </a:spcBef>
                        <a:spcAft>
                          <a:spcPts val="0"/>
                        </a:spcAft>
                      </a:pPr>
                      <a:r>
                        <a:rPr lang="en-US" sz="1100">
                          <a:effectLst/>
                        </a:rPr>
                        <a:t>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de-DE" sz="1100">
                          <a:effectLst/>
                          <a:latin typeface="+mn-lt"/>
                          <a:ea typeface="Times New Roman" panose="02020603050405020304" pitchFamily="18" charset="0"/>
                          <a:cs typeface="Times New Roman" panose="02020603050405020304" pitchFamily="18" charset="0"/>
                        </a:rPr>
                        <a:t>2020</a:t>
                      </a:r>
                      <a:endParaRPr lang="en-US" sz="1100">
                        <a:effectLst/>
                        <a:latin typeface="+mn-lt"/>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en-US" sz="1100">
                          <a:effectLst/>
                        </a:rPr>
                        <a:t>23009-2 3</a:t>
                      </a:r>
                      <a:r>
                        <a:rPr lang="en-US" sz="1100" baseline="30000">
                          <a:effectLst/>
                        </a:rPr>
                        <a:t>rd</a:t>
                      </a:r>
                      <a:r>
                        <a:rPr lang="en-US" sz="1100">
                          <a:effectLst/>
                        </a:rPr>
                        <a:t> edition</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vMerge="1">
                  <a:txBody>
                    <a:bodyPr/>
                    <a:lstStyle/>
                    <a:p>
                      <a:endParaRPr lang="en-US"/>
                    </a:p>
                  </a:txBody>
                  <a:tcPr/>
                </a:tc>
                <a:extLst>
                  <a:ext uri="{0D108BD9-81ED-4DB2-BD59-A6C34878D82A}">
                    <a16:rowId xmlns:a16="http://schemas.microsoft.com/office/drawing/2014/main" val="2569333988"/>
                  </a:ext>
                </a:extLst>
              </a:tr>
              <a:tr h="245029">
                <a:tc>
                  <a:txBody>
                    <a:bodyPr/>
                    <a:lstStyle/>
                    <a:p>
                      <a:pPr marL="0" marR="0" algn="ctr">
                        <a:lnSpc>
                          <a:spcPct val="107000"/>
                        </a:lnSpc>
                        <a:spcBef>
                          <a:spcPts val="0"/>
                        </a:spcBef>
                        <a:spcAft>
                          <a:spcPts val="0"/>
                        </a:spcAft>
                      </a:pPr>
                      <a:r>
                        <a:rPr lang="en-US" sz="1100">
                          <a:effectLst/>
                        </a:rPr>
                        <a:t>3</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de-DE" sz="1100">
                          <a:effectLst/>
                          <a:latin typeface="+mn-lt"/>
                          <a:ea typeface="Times New Roman" panose="02020603050405020304" pitchFamily="18" charset="0"/>
                          <a:cs typeface="Times New Roman" panose="02020603050405020304" pitchFamily="18" charset="0"/>
                        </a:rPr>
                        <a:t>2012</a:t>
                      </a:r>
                      <a:endParaRPr lang="en-US" sz="1100">
                        <a:effectLst/>
                        <a:latin typeface="+mn-lt"/>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en-US" sz="1100">
                          <a:effectLst/>
                        </a:rPr>
                        <a:t>23009-3 DASH Implementation Guidelines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gn="ctr">
                        <a:lnSpc>
                          <a:spcPct val="107000"/>
                        </a:lnSpc>
                        <a:spcBef>
                          <a:spcPts val="0"/>
                        </a:spcBef>
                        <a:spcAft>
                          <a:spcPts val="0"/>
                        </a:spcAft>
                      </a:pPr>
                      <a:r>
                        <a:rPr lang="en-GB" sz="1100">
                          <a:effectLst/>
                        </a:rPr>
                        <a:t>Yuriy Reznik, Kilroy Hughes, Thomas Stockhammer</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extLst>
                  <a:ext uri="{0D108BD9-81ED-4DB2-BD59-A6C34878D82A}">
                    <a16:rowId xmlns:a16="http://schemas.microsoft.com/office/drawing/2014/main" val="3072894302"/>
                  </a:ext>
                </a:extLst>
              </a:tr>
              <a:tr h="161883">
                <a:tc>
                  <a:txBody>
                    <a:bodyPr/>
                    <a:lstStyle/>
                    <a:p>
                      <a:pPr marL="0" marR="0" algn="ctr">
                        <a:lnSpc>
                          <a:spcPct val="107000"/>
                        </a:lnSpc>
                        <a:spcBef>
                          <a:spcPts val="0"/>
                        </a:spcBef>
                        <a:spcAft>
                          <a:spcPts val="0"/>
                        </a:spcAft>
                      </a:pPr>
                      <a:r>
                        <a:rPr lang="en-US" sz="1100">
                          <a:effectLst/>
                        </a:rPr>
                        <a:t>3</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de-DE" sz="1100">
                          <a:effectLst/>
                          <a:latin typeface="+mn-lt"/>
                          <a:ea typeface="Times New Roman" panose="02020603050405020304" pitchFamily="18" charset="0"/>
                          <a:cs typeface="Times New Roman" panose="02020603050405020304" pitchFamily="18" charset="0"/>
                        </a:rPr>
                        <a:t>2014</a:t>
                      </a:r>
                      <a:endParaRPr lang="en-US" sz="1100">
                        <a:effectLst/>
                        <a:latin typeface="+mn-lt"/>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en-US" sz="1100">
                          <a:effectLst/>
                        </a:rPr>
                        <a:t>23009-3 2nd edition DASH Implementation Guidelines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gn="ctr">
                        <a:lnSpc>
                          <a:spcPct val="107000"/>
                        </a:lnSpc>
                        <a:spcBef>
                          <a:spcPts val="0"/>
                        </a:spcBef>
                        <a:spcAft>
                          <a:spcPts val="0"/>
                        </a:spcAft>
                      </a:pPr>
                      <a:r>
                        <a:rPr lang="en-US" sz="1100">
                          <a:effectLst/>
                        </a:rPr>
                        <a:t>Thomas Stockhammer, Alex Giladi</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extLst>
                  <a:ext uri="{0D108BD9-81ED-4DB2-BD59-A6C34878D82A}">
                    <a16:rowId xmlns:a16="http://schemas.microsoft.com/office/drawing/2014/main" val="2720055049"/>
                  </a:ext>
                </a:extLst>
              </a:tr>
              <a:tr h="161883">
                <a:tc>
                  <a:txBody>
                    <a:bodyPr/>
                    <a:lstStyle/>
                    <a:p>
                      <a:pPr marL="0" marR="0" algn="ctr">
                        <a:lnSpc>
                          <a:spcPct val="107000"/>
                        </a:lnSpc>
                        <a:spcBef>
                          <a:spcPts val="0"/>
                        </a:spcBef>
                        <a:spcAft>
                          <a:spcPts val="0"/>
                        </a:spcAft>
                      </a:pPr>
                      <a:r>
                        <a:rPr lang="en-US" sz="1100">
                          <a:effectLst/>
                        </a:rPr>
                        <a:t>3</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de-DE" sz="1100">
                          <a:effectLst/>
                          <a:latin typeface="+mn-lt"/>
                          <a:ea typeface="Times New Roman" panose="02020603050405020304" pitchFamily="18" charset="0"/>
                          <a:cs typeface="Times New Roman" panose="02020603050405020304" pitchFamily="18" charset="0"/>
                        </a:rPr>
                        <a:t>2014</a:t>
                      </a:r>
                      <a:endParaRPr lang="en-US" sz="1100">
                        <a:effectLst/>
                        <a:latin typeface="+mn-lt"/>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en-US" sz="1100">
                          <a:effectLst/>
                        </a:rPr>
                        <a:t>23009-3 2nd edition AMD 1 DASH Implementation Guidelines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gn="ctr">
                        <a:lnSpc>
                          <a:spcPct val="107000"/>
                        </a:lnSpc>
                        <a:spcBef>
                          <a:spcPts val="0"/>
                        </a:spcBef>
                        <a:spcAft>
                          <a:spcPts val="0"/>
                        </a:spcAft>
                      </a:pPr>
                      <a:r>
                        <a:rPr lang="en-US" sz="1100">
                          <a:effectLst/>
                        </a:rPr>
                        <a:t>Iraj Sodagar</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extLst>
                  <a:ext uri="{0D108BD9-81ED-4DB2-BD59-A6C34878D82A}">
                    <a16:rowId xmlns:a16="http://schemas.microsoft.com/office/drawing/2014/main" val="2648975653"/>
                  </a:ext>
                </a:extLst>
              </a:tr>
              <a:tr h="161883">
                <a:tc>
                  <a:txBody>
                    <a:bodyPr/>
                    <a:lstStyle/>
                    <a:p>
                      <a:pPr marL="0" marR="0" algn="ctr">
                        <a:lnSpc>
                          <a:spcPct val="107000"/>
                        </a:lnSpc>
                        <a:spcBef>
                          <a:spcPts val="0"/>
                        </a:spcBef>
                        <a:spcAft>
                          <a:spcPts val="0"/>
                        </a:spcAft>
                      </a:pPr>
                      <a:r>
                        <a:rPr lang="en-US" sz="1100">
                          <a:effectLst/>
                        </a:rPr>
                        <a:t>3</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de-DE" sz="1100">
                          <a:effectLst/>
                          <a:latin typeface="+mn-lt"/>
                          <a:ea typeface="Times New Roman" panose="02020603050405020304" pitchFamily="18" charset="0"/>
                          <a:cs typeface="Times New Roman" panose="02020603050405020304" pitchFamily="18" charset="0"/>
                        </a:rPr>
                        <a:t>2015</a:t>
                      </a:r>
                      <a:endParaRPr lang="en-US" sz="1100">
                        <a:effectLst/>
                        <a:latin typeface="+mn-lt"/>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en-US" sz="1100">
                          <a:effectLst/>
                        </a:rPr>
                        <a:t>23009-3 3rd edition DASH Implementation Guidelines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gn="ctr">
                        <a:lnSpc>
                          <a:spcPct val="107000"/>
                        </a:lnSpc>
                        <a:spcBef>
                          <a:spcPts val="0"/>
                        </a:spcBef>
                        <a:spcAft>
                          <a:spcPts val="0"/>
                        </a:spcAft>
                      </a:pPr>
                      <a:r>
                        <a:rPr lang="en-US" sz="1100">
                          <a:effectLst/>
                        </a:rPr>
                        <a:t>Ali C. Begen</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extLst>
                  <a:ext uri="{0D108BD9-81ED-4DB2-BD59-A6C34878D82A}">
                    <a16:rowId xmlns:a16="http://schemas.microsoft.com/office/drawing/2014/main" val="1432333552"/>
                  </a:ext>
                </a:extLst>
              </a:tr>
              <a:tr h="161883">
                <a:tc>
                  <a:txBody>
                    <a:bodyPr/>
                    <a:lstStyle/>
                    <a:p>
                      <a:pPr marL="0" marR="0" algn="ctr">
                        <a:lnSpc>
                          <a:spcPct val="107000"/>
                        </a:lnSpc>
                        <a:spcBef>
                          <a:spcPts val="0"/>
                        </a:spcBef>
                        <a:spcAft>
                          <a:spcPts val="0"/>
                        </a:spcAft>
                      </a:pPr>
                      <a:r>
                        <a:rPr lang="en-US" sz="1100">
                          <a:effectLst/>
                        </a:rPr>
                        <a:t>4</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de-DE" sz="1100">
                          <a:effectLst/>
                          <a:latin typeface="+mn-lt"/>
                          <a:ea typeface="Times New Roman" panose="02020603050405020304" pitchFamily="18" charset="0"/>
                          <a:cs typeface="Times New Roman" panose="02020603050405020304" pitchFamily="18" charset="0"/>
                        </a:rPr>
                        <a:t>2013</a:t>
                      </a:r>
                      <a:endParaRPr lang="en-US" sz="1100">
                        <a:effectLst/>
                        <a:latin typeface="+mn-lt"/>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en-GB" sz="1100">
                          <a:effectLst/>
                        </a:rPr>
                        <a:t>ISO/IEC 23009-4 Segment encryption and authentication</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gn="ctr">
                        <a:lnSpc>
                          <a:spcPct val="107000"/>
                        </a:lnSpc>
                        <a:spcBef>
                          <a:spcPts val="0"/>
                        </a:spcBef>
                        <a:spcAft>
                          <a:spcPts val="0"/>
                        </a:spcAft>
                      </a:pPr>
                      <a:r>
                        <a:rPr lang="en-GB" sz="1100">
                          <a:effectLst/>
                        </a:rPr>
                        <a:t>Alex Giladi</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extLst>
                  <a:ext uri="{0D108BD9-81ED-4DB2-BD59-A6C34878D82A}">
                    <a16:rowId xmlns:a16="http://schemas.microsoft.com/office/drawing/2014/main" val="469849990"/>
                  </a:ext>
                </a:extLst>
              </a:tr>
              <a:tr h="161883">
                <a:tc>
                  <a:txBody>
                    <a:bodyPr/>
                    <a:lstStyle/>
                    <a:p>
                      <a:pPr marL="0" marR="0" algn="ctr">
                        <a:lnSpc>
                          <a:spcPct val="107000"/>
                        </a:lnSpc>
                        <a:spcBef>
                          <a:spcPts val="0"/>
                        </a:spcBef>
                        <a:spcAft>
                          <a:spcPts val="0"/>
                        </a:spcAft>
                      </a:pPr>
                      <a:r>
                        <a:rPr lang="en-US" sz="1100">
                          <a:effectLst/>
                        </a:rPr>
                        <a:t>4</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de-DE" sz="1100">
                          <a:effectLst/>
                          <a:latin typeface="+mn-lt"/>
                          <a:ea typeface="Times New Roman" panose="02020603050405020304" pitchFamily="18" charset="0"/>
                          <a:cs typeface="Times New Roman" panose="02020603050405020304" pitchFamily="18" charset="0"/>
                        </a:rPr>
                        <a:t>2018</a:t>
                      </a:r>
                      <a:endParaRPr lang="en-US" sz="1100">
                        <a:effectLst/>
                        <a:latin typeface="+mn-lt"/>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en-US" sz="1100">
                          <a:effectLst/>
                        </a:rPr>
                        <a:t>23009-4 2nd edition Segment encryption and authentication</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gn="ctr">
                        <a:lnSpc>
                          <a:spcPct val="107000"/>
                        </a:lnSpc>
                        <a:spcBef>
                          <a:spcPts val="0"/>
                        </a:spcBef>
                        <a:spcAft>
                          <a:spcPts val="0"/>
                        </a:spcAft>
                      </a:pPr>
                      <a:r>
                        <a:rPr lang="en-US" sz="1100">
                          <a:effectLst/>
                        </a:rPr>
                        <a:t>Alex Giladi and Yasser Syed</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extLst>
                  <a:ext uri="{0D108BD9-81ED-4DB2-BD59-A6C34878D82A}">
                    <a16:rowId xmlns:a16="http://schemas.microsoft.com/office/drawing/2014/main" val="1279309888"/>
                  </a:ext>
                </a:extLst>
              </a:tr>
              <a:tr h="161883">
                <a:tc>
                  <a:txBody>
                    <a:bodyPr/>
                    <a:lstStyle/>
                    <a:p>
                      <a:pPr marL="0" marR="0" algn="ctr">
                        <a:lnSpc>
                          <a:spcPct val="107000"/>
                        </a:lnSpc>
                        <a:spcBef>
                          <a:spcPts val="0"/>
                        </a:spcBef>
                        <a:spcAft>
                          <a:spcPts val="0"/>
                        </a:spcAft>
                      </a:pPr>
                      <a:r>
                        <a:rPr lang="en-US" sz="1100">
                          <a:effectLst/>
                        </a:rPr>
                        <a:t>5</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de-DE" sz="1100">
                          <a:effectLst/>
                          <a:latin typeface="+mn-lt"/>
                          <a:ea typeface="Times New Roman" panose="02020603050405020304" pitchFamily="18" charset="0"/>
                          <a:cs typeface="Times New Roman" panose="02020603050405020304" pitchFamily="18" charset="0"/>
                        </a:rPr>
                        <a:t>2017</a:t>
                      </a:r>
                      <a:endParaRPr lang="en-US" sz="1100">
                        <a:effectLst/>
                        <a:latin typeface="+mn-lt"/>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en-US" sz="1100">
                          <a:effectLst/>
                        </a:rPr>
                        <a:t>23009-5 Server and Network Assisted DASH</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gn="ctr">
                        <a:lnSpc>
                          <a:spcPct val="107000"/>
                        </a:lnSpc>
                        <a:spcBef>
                          <a:spcPts val="0"/>
                        </a:spcBef>
                        <a:spcAft>
                          <a:spcPts val="0"/>
                        </a:spcAft>
                      </a:pPr>
                      <a:r>
                        <a:rPr lang="en-US" sz="1100">
                          <a:effectLst/>
                        </a:rPr>
                        <a:t>Mary-Luc Champel, Emmanuel Thomas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extLst>
                  <a:ext uri="{0D108BD9-81ED-4DB2-BD59-A6C34878D82A}">
                    <a16:rowId xmlns:a16="http://schemas.microsoft.com/office/drawing/2014/main" val="2708607881"/>
                  </a:ext>
                </a:extLst>
              </a:tr>
              <a:tr h="161883">
                <a:tc>
                  <a:txBody>
                    <a:bodyPr/>
                    <a:lstStyle/>
                    <a:p>
                      <a:pPr marL="0" marR="0" algn="ctr">
                        <a:lnSpc>
                          <a:spcPct val="107000"/>
                        </a:lnSpc>
                        <a:spcBef>
                          <a:spcPts val="0"/>
                        </a:spcBef>
                        <a:spcAft>
                          <a:spcPts val="0"/>
                        </a:spcAft>
                      </a:pPr>
                      <a:r>
                        <a:rPr lang="en-US" sz="1100">
                          <a:effectLst/>
                        </a:rPr>
                        <a:t>5</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de-DE" sz="1100">
                          <a:effectLst/>
                          <a:latin typeface="+mn-lt"/>
                          <a:ea typeface="Times New Roman" panose="02020603050405020304" pitchFamily="18" charset="0"/>
                          <a:cs typeface="Times New Roman" panose="02020603050405020304" pitchFamily="18" charset="0"/>
                        </a:rPr>
                        <a:t>2020</a:t>
                      </a:r>
                      <a:endParaRPr lang="en-US" sz="1100">
                        <a:effectLst/>
                        <a:latin typeface="+mn-lt"/>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en-US" sz="1100">
                          <a:effectLst/>
                        </a:rPr>
                        <a:t>23009-5 AMD 1 Improvements on SAND messages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gn="ctr">
                        <a:lnSpc>
                          <a:spcPct val="107000"/>
                        </a:lnSpc>
                        <a:spcBef>
                          <a:spcPts val="0"/>
                        </a:spcBef>
                        <a:spcAft>
                          <a:spcPts val="0"/>
                        </a:spcAft>
                      </a:pPr>
                      <a:r>
                        <a:rPr lang="en-US" sz="1100">
                          <a:effectLst/>
                        </a:rPr>
                        <a:t>Mary-Luc Champel</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extLst>
                  <a:ext uri="{0D108BD9-81ED-4DB2-BD59-A6C34878D82A}">
                    <a16:rowId xmlns:a16="http://schemas.microsoft.com/office/drawing/2014/main" val="1622483726"/>
                  </a:ext>
                </a:extLst>
              </a:tr>
              <a:tr h="335788">
                <a:tc>
                  <a:txBody>
                    <a:bodyPr/>
                    <a:lstStyle/>
                    <a:p>
                      <a:pPr marL="0" marR="0" algn="ctr">
                        <a:lnSpc>
                          <a:spcPct val="107000"/>
                        </a:lnSpc>
                        <a:spcBef>
                          <a:spcPts val="0"/>
                        </a:spcBef>
                        <a:spcAft>
                          <a:spcPts val="0"/>
                        </a:spcAft>
                      </a:pPr>
                      <a:r>
                        <a:rPr lang="en-US" sz="1100">
                          <a:effectLst/>
                        </a:rPr>
                        <a:t>6</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de-DE" sz="1100">
                          <a:effectLst/>
                          <a:latin typeface="+mn-lt"/>
                          <a:ea typeface="Times New Roman" panose="02020603050405020304" pitchFamily="18" charset="0"/>
                          <a:cs typeface="Times New Roman" panose="02020603050405020304" pitchFamily="18" charset="0"/>
                        </a:rPr>
                        <a:t>2017</a:t>
                      </a:r>
                      <a:endParaRPr lang="en-US" sz="1100">
                        <a:effectLst/>
                        <a:latin typeface="+mn-lt"/>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en-US" sz="1100">
                          <a:effectLst/>
                        </a:rPr>
                        <a:t>23009-6 DASH with Server Push and WebSockets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gn="ctr">
                        <a:lnSpc>
                          <a:spcPct val="107000"/>
                        </a:lnSpc>
                        <a:spcBef>
                          <a:spcPts val="0"/>
                        </a:spcBef>
                        <a:spcAft>
                          <a:spcPts val="0"/>
                        </a:spcAft>
                      </a:pPr>
                      <a:r>
                        <a:rPr lang="en-US" sz="1100">
                          <a:effectLst/>
                        </a:rPr>
                        <a:t>Viswanathan (Vishy) Swaminathan, Kevin Streeter, Imed Bouzazi, and Franck Denoual</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extLst>
                  <a:ext uri="{0D108BD9-81ED-4DB2-BD59-A6C34878D82A}">
                    <a16:rowId xmlns:a16="http://schemas.microsoft.com/office/drawing/2014/main" val="2933864309"/>
                  </a:ext>
                </a:extLst>
              </a:tr>
              <a:tr h="161883">
                <a:tc>
                  <a:txBody>
                    <a:bodyPr/>
                    <a:lstStyle/>
                    <a:p>
                      <a:pPr marL="0" marR="0" algn="ctr">
                        <a:lnSpc>
                          <a:spcPct val="107000"/>
                        </a:lnSpc>
                        <a:spcBef>
                          <a:spcPts val="0"/>
                        </a:spcBef>
                        <a:spcAft>
                          <a:spcPts val="0"/>
                        </a:spcAft>
                      </a:pPr>
                      <a:r>
                        <a:rPr lang="en-US" sz="1100">
                          <a:effectLst/>
                        </a:rPr>
                        <a:t>7</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de-DE" sz="1100">
                          <a:effectLst/>
                          <a:latin typeface="+mn-lt"/>
                          <a:ea typeface="Times New Roman" panose="02020603050405020304" pitchFamily="18" charset="0"/>
                          <a:cs typeface="Times New Roman" panose="02020603050405020304" pitchFamily="18" charset="0"/>
                        </a:rPr>
                        <a:t>2023</a:t>
                      </a:r>
                      <a:endParaRPr lang="en-US" sz="1100">
                        <a:effectLst/>
                        <a:latin typeface="+mn-lt"/>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en-US" sz="1100">
                          <a:effectLst/>
                        </a:rPr>
                        <a:t>23009-7 Delivery of CMAF contents with DASH</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gn="ctr">
                        <a:lnSpc>
                          <a:spcPct val="107000"/>
                        </a:lnSpc>
                        <a:spcBef>
                          <a:spcPts val="0"/>
                        </a:spcBef>
                        <a:spcAft>
                          <a:spcPts val="0"/>
                        </a:spcAft>
                      </a:pPr>
                      <a:r>
                        <a:rPr lang="en-US" sz="1100">
                          <a:effectLst/>
                        </a:rPr>
                        <a:t>Iraj Sodagar</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extLst>
                  <a:ext uri="{0D108BD9-81ED-4DB2-BD59-A6C34878D82A}">
                    <a16:rowId xmlns:a16="http://schemas.microsoft.com/office/drawing/2014/main" val="533449819"/>
                  </a:ext>
                </a:extLst>
              </a:tr>
              <a:tr h="161883">
                <a:tc>
                  <a:txBody>
                    <a:bodyPr/>
                    <a:lstStyle/>
                    <a:p>
                      <a:pPr marL="0" marR="0" algn="ctr">
                        <a:lnSpc>
                          <a:spcPct val="107000"/>
                        </a:lnSpc>
                        <a:spcBef>
                          <a:spcPts val="0"/>
                        </a:spcBef>
                        <a:spcAft>
                          <a:spcPts val="0"/>
                        </a:spcAft>
                      </a:pPr>
                      <a:r>
                        <a:rPr lang="en-US" sz="1100">
                          <a:effectLst/>
                        </a:rPr>
                        <a:t>8</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de-DE" sz="1100">
                          <a:effectLst/>
                          <a:latin typeface="+mn-lt"/>
                          <a:ea typeface="Times New Roman" panose="02020603050405020304" pitchFamily="18" charset="0"/>
                          <a:cs typeface="Times New Roman" panose="02020603050405020304" pitchFamily="18" charset="0"/>
                        </a:rPr>
                        <a:t>2020</a:t>
                      </a:r>
                      <a:endParaRPr lang="en-US" sz="1100">
                        <a:effectLst/>
                        <a:latin typeface="+mn-lt"/>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en-US" sz="1100">
                          <a:effectLst/>
                        </a:rPr>
                        <a:t>23009-8 Session based DASH operation</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gn="ctr">
                        <a:lnSpc>
                          <a:spcPct val="107000"/>
                        </a:lnSpc>
                        <a:spcBef>
                          <a:spcPts val="0"/>
                        </a:spcBef>
                        <a:spcAft>
                          <a:spcPts val="0"/>
                        </a:spcAft>
                      </a:pPr>
                      <a:r>
                        <a:rPr lang="en-US" sz="1100">
                          <a:effectLst/>
                        </a:rPr>
                        <a:t>Ali C. Begen, Iraj Sodagar, Alex Giladi</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extLst>
                  <a:ext uri="{0D108BD9-81ED-4DB2-BD59-A6C34878D82A}">
                    <a16:rowId xmlns:a16="http://schemas.microsoft.com/office/drawing/2014/main" val="4036068332"/>
                  </a:ext>
                </a:extLst>
              </a:tr>
              <a:tr h="161883">
                <a:tc>
                  <a:txBody>
                    <a:bodyPr/>
                    <a:lstStyle/>
                    <a:p>
                      <a:pPr marL="0" marR="0" algn="ctr">
                        <a:lnSpc>
                          <a:spcPct val="107000"/>
                        </a:lnSpc>
                        <a:spcBef>
                          <a:spcPts val="0"/>
                        </a:spcBef>
                        <a:spcAft>
                          <a:spcPts val="0"/>
                        </a:spcAft>
                      </a:pPr>
                      <a:r>
                        <a:rPr lang="en-US" sz="1100">
                          <a:effectLst/>
                        </a:rPr>
                        <a:t>8</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de-DE" sz="1100">
                          <a:effectLst/>
                          <a:latin typeface="+mn-lt"/>
                          <a:ea typeface="Times New Roman" panose="02020603050405020304" pitchFamily="18" charset="0"/>
                          <a:cs typeface="Times New Roman" panose="02020603050405020304" pitchFamily="18" charset="0"/>
                        </a:rPr>
                        <a:t>2022</a:t>
                      </a:r>
                      <a:endParaRPr lang="en-US" sz="1100">
                        <a:effectLst/>
                        <a:latin typeface="+mn-lt"/>
                        <a:ea typeface="Times New Roman" panose="02020603050405020304" pitchFamily="18" charset="0"/>
                        <a:cs typeface="Times New Roman" panose="02020603050405020304" pitchFamily="18" charset="0"/>
                      </a:endParaRPr>
                    </a:p>
                  </a:txBody>
                  <a:tcPr marL="15389" marR="15389" marT="0" marB="0"/>
                </a:tc>
                <a:tc>
                  <a:txBody>
                    <a:bodyPr/>
                    <a:lstStyle/>
                    <a:p>
                      <a:pPr marL="0" marR="0">
                        <a:lnSpc>
                          <a:spcPct val="107000"/>
                        </a:lnSpc>
                        <a:spcBef>
                          <a:spcPts val="0"/>
                        </a:spcBef>
                        <a:spcAft>
                          <a:spcPts val="0"/>
                        </a:spcAft>
                      </a:pPr>
                      <a:r>
                        <a:rPr lang="en-US" sz="1100">
                          <a:effectLst/>
                        </a:rPr>
                        <a:t>23009-8 AMD 1 URL customization other extensions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tc>
                  <a:txBody>
                    <a:bodyPr/>
                    <a:lstStyle/>
                    <a:p>
                      <a:pPr marL="0" marR="0" algn="ctr">
                        <a:lnSpc>
                          <a:spcPct val="107000"/>
                        </a:lnSpc>
                        <a:spcBef>
                          <a:spcPts val="0"/>
                        </a:spcBef>
                        <a:spcAft>
                          <a:spcPts val="0"/>
                        </a:spcAft>
                      </a:pPr>
                      <a:r>
                        <a:rPr lang="en-US" sz="1100" dirty="0">
                          <a:effectLst/>
                        </a:rPr>
                        <a:t>Iraj Sodagar</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389" marR="15389" marT="0" marB="0"/>
                </a:tc>
                <a:extLst>
                  <a:ext uri="{0D108BD9-81ED-4DB2-BD59-A6C34878D82A}">
                    <a16:rowId xmlns:a16="http://schemas.microsoft.com/office/drawing/2014/main" val="1100560682"/>
                  </a:ext>
                </a:extLst>
              </a:tr>
            </a:tbl>
          </a:graphicData>
        </a:graphic>
      </p:graphicFrame>
    </p:spTree>
    <p:extLst>
      <p:ext uri="{BB962C8B-B14F-4D97-AF65-F5344CB8AC3E}">
        <p14:creationId xmlns:p14="http://schemas.microsoft.com/office/powerpoint/2010/main" val="334515188"/>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834312-1D1A-4E35-A7BA-57A03546C4EB}"/>
              </a:ext>
            </a:extLst>
          </p:cNvPr>
          <p:cNvSpPr>
            <a:spLocks noGrp="1"/>
          </p:cNvSpPr>
          <p:nvPr>
            <p:ph type="title"/>
          </p:nvPr>
        </p:nvSpPr>
        <p:spPr/>
        <p:txBody>
          <a:bodyPr/>
          <a:lstStyle/>
          <a:p>
            <a:r>
              <a:rPr lang="de-DE" dirty="0"/>
              <a:t>Core Principles of DASH </a:t>
            </a:r>
            <a:endParaRPr lang="en-US" dirty="0"/>
          </a:p>
        </p:txBody>
      </p:sp>
      <p:graphicFrame>
        <p:nvGraphicFramePr>
          <p:cNvPr id="6" name="Diagram 5">
            <a:extLst>
              <a:ext uri="{FF2B5EF4-FFF2-40B4-BE49-F238E27FC236}">
                <a16:creationId xmlns:a16="http://schemas.microsoft.com/office/drawing/2014/main" id="{5F7BBDC7-2198-4021-9D67-37683EEE97F8}"/>
              </a:ext>
            </a:extLst>
          </p:cNvPr>
          <p:cNvGraphicFramePr/>
          <p:nvPr>
            <p:extLst>
              <p:ext uri="{D42A27DB-BD31-4B8C-83A1-F6EECF244321}">
                <p14:modId xmlns:p14="http://schemas.microsoft.com/office/powerpoint/2010/main" val="2804956873"/>
              </p:ext>
            </p:extLst>
          </p:nvPr>
        </p:nvGraphicFramePr>
        <p:xfrm>
          <a:off x="4064000" y="130280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7">
            <a:extLst>
              <a:ext uri="{FF2B5EF4-FFF2-40B4-BE49-F238E27FC236}">
                <a16:creationId xmlns:a16="http://schemas.microsoft.com/office/drawing/2014/main" id="{10B4C288-410B-4654-9FEF-8429FB38CCB0}"/>
              </a:ext>
            </a:extLst>
          </p:cNvPr>
          <p:cNvSpPr>
            <a:spLocks noGrp="1"/>
          </p:cNvSpPr>
          <p:nvPr>
            <p:ph type="sldNum" sz="quarter" idx="12"/>
          </p:nvPr>
        </p:nvSpPr>
        <p:spPr>
          <a:xfrm>
            <a:off x="8610600" y="6356351"/>
            <a:ext cx="2743200" cy="365125"/>
          </a:xfrm>
          <a:prstGeom prst="rect">
            <a:avLst/>
          </a:prstGeom>
        </p:spPr>
        <p:txBody>
          <a:bodyPr vert="horz" lIns="121920" tIns="60960" rIns="121920" bIns="60960" rtlCol="0" anchor="ctr"/>
          <a:lstStyle>
            <a:defPPr>
              <a:defRPr lang="en-US"/>
            </a:defPPr>
            <a:lvl1pPr marL="0" algn="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3C6CC810-8AE6-0546-A0FC-DB7D2235F0EB}" type="slidenum">
              <a:rPr lang="en-US">
                <a:solidFill>
                  <a:srgbClr val="000000">
                    <a:tint val="75000"/>
                  </a:srgbClr>
                </a:solidFill>
                <a:latin typeface="Arial" panose="020B0604020202020204"/>
              </a:rPr>
              <a:pPr/>
              <a:t>16</a:t>
            </a:fld>
            <a:endParaRPr lang="en-US">
              <a:solidFill>
                <a:srgbClr val="000000">
                  <a:tint val="75000"/>
                </a:srgbClr>
              </a:solidFill>
              <a:latin typeface="Arial" panose="020B0604020202020204"/>
            </a:endParaRPr>
          </a:p>
        </p:txBody>
      </p:sp>
      <p:pic>
        <p:nvPicPr>
          <p:cNvPr id="2" name="Picture 1">
            <a:extLst>
              <a:ext uri="{FF2B5EF4-FFF2-40B4-BE49-F238E27FC236}">
                <a16:creationId xmlns:a16="http://schemas.microsoft.com/office/drawing/2014/main" id="{48BFE634-067B-4E8F-B596-FED3B0A57E23}"/>
              </a:ext>
            </a:extLst>
          </p:cNvPr>
          <p:cNvPicPr>
            <a:picLocks noChangeAspect="1"/>
          </p:cNvPicPr>
          <p:nvPr/>
        </p:nvPicPr>
        <p:blipFill>
          <a:blip r:embed="rId7"/>
          <a:stretch>
            <a:fillRect/>
          </a:stretch>
        </p:blipFill>
        <p:spPr>
          <a:xfrm>
            <a:off x="271811" y="1341120"/>
            <a:ext cx="3458244" cy="4457700"/>
          </a:xfrm>
          <a:prstGeom prst="rect">
            <a:avLst/>
          </a:prstGeom>
        </p:spPr>
      </p:pic>
    </p:spTree>
    <p:extLst>
      <p:ext uri="{BB962C8B-B14F-4D97-AF65-F5344CB8AC3E}">
        <p14:creationId xmlns:p14="http://schemas.microsoft.com/office/powerpoint/2010/main" val="3463401144"/>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99759-1799-4A06-A84C-92BE484F8DD6}"/>
              </a:ext>
            </a:extLst>
          </p:cNvPr>
          <p:cNvSpPr>
            <a:spLocks noGrp="1"/>
          </p:cNvSpPr>
          <p:nvPr>
            <p:ph type="title"/>
          </p:nvPr>
        </p:nvSpPr>
        <p:spPr>
          <a:xfrm>
            <a:off x="495300" y="642647"/>
            <a:ext cx="11187112" cy="361959"/>
          </a:xfrm>
        </p:spPr>
        <p:txBody>
          <a:bodyPr/>
          <a:lstStyle/>
          <a:p>
            <a:r>
              <a:rPr lang="de-DE" dirty="0"/>
              <a:t>More than just specs: Test, Reference </a:t>
            </a:r>
            <a:r>
              <a:rPr lang="de-DE"/>
              <a:t>and Conformance</a:t>
            </a:r>
            <a:endParaRPr lang="en-US" dirty="0"/>
          </a:p>
        </p:txBody>
      </p:sp>
      <p:sp>
        <p:nvSpPr>
          <p:cNvPr id="6" name="Rectangle 2">
            <a:extLst>
              <a:ext uri="{FF2B5EF4-FFF2-40B4-BE49-F238E27FC236}">
                <a16:creationId xmlns:a16="http://schemas.microsoft.com/office/drawing/2014/main" id="{8ED3B478-0468-4B6D-80DD-B39B9144E532}"/>
              </a:ext>
            </a:extLst>
          </p:cNvPr>
          <p:cNvSpPr>
            <a:spLocks noChangeArrowheads="1"/>
          </p:cNvSpPr>
          <p:nvPr/>
        </p:nvSpPr>
        <p:spPr bwMode="auto">
          <a:xfrm>
            <a:off x="1494493" y="1402084"/>
            <a:ext cx="177700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Rectangle 4">
            <a:extLst>
              <a:ext uri="{FF2B5EF4-FFF2-40B4-BE49-F238E27FC236}">
                <a16:creationId xmlns:a16="http://schemas.microsoft.com/office/drawing/2014/main" id="{2B8C153D-5BD7-448B-AB82-F0EC81562DED}"/>
              </a:ext>
            </a:extLst>
          </p:cNvPr>
          <p:cNvSpPr>
            <a:spLocks noChangeArrowheads="1"/>
          </p:cNvSpPr>
          <p:nvPr/>
        </p:nvSpPr>
        <p:spPr bwMode="auto">
          <a:xfrm>
            <a:off x="843378" y="957708"/>
            <a:ext cx="193510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9D73A13F-D204-4DD5-A746-1D903837BC66}"/>
              </a:ext>
            </a:extLst>
          </p:cNvPr>
          <p:cNvGraphicFramePr>
            <a:graphicFrameLocks noChangeAspect="1"/>
          </p:cNvGraphicFramePr>
          <p:nvPr/>
        </p:nvGraphicFramePr>
        <p:xfrm>
          <a:off x="1384833" y="1282305"/>
          <a:ext cx="9312676" cy="5261057"/>
        </p:xfrm>
        <a:graphic>
          <a:graphicData uri="http://schemas.openxmlformats.org/presentationml/2006/ole">
            <mc:AlternateContent xmlns:mc="http://schemas.openxmlformats.org/markup-compatibility/2006">
              <mc:Choice xmlns:v="urn:schemas-microsoft-com:vml" Requires="v">
                <p:oleObj name="Visio" r:id="rId2" imgW="11553958" imgH="6619902" progId="Visio.Drawing.15">
                  <p:embed/>
                </p:oleObj>
              </mc:Choice>
              <mc:Fallback>
                <p:oleObj name="Visio" r:id="rId2" imgW="11553958" imgH="6619902" progId="Visio.Drawing.15">
                  <p:embed/>
                  <p:pic>
                    <p:nvPicPr>
                      <p:cNvPr id="9" name="Object 8">
                        <a:extLst>
                          <a:ext uri="{FF2B5EF4-FFF2-40B4-BE49-F238E27FC236}">
                            <a16:creationId xmlns:a16="http://schemas.microsoft.com/office/drawing/2014/main" id="{9D73A13F-D204-4DD5-A746-1D903837B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833" y="1282305"/>
                        <a:ext cx="9312676" cy="5261057"/>
                      </a:xfrm>
                      <a:prstGeom prst="rect">
                        <a:avLst/>
                      </a:prstGeom>
                      <a:noFill/>
                    </p:spPr>
                  </p:pic>
                </p:oleObj>
              </mc:Fallback>
            </mc:AlternateContent>
          </a:graphicData>
        </a:graphic>
      </p:graphicFrame>
      <p:sp>
        <p:nvSpPr>
          <p:cNvPr id="3" name="Footer Placeholder 2">
            <a:extLst>
              <a:ext uri="{FF2B5EF4-FFF2-40B4-BE49-F238E27FC236}">
                <a16:creationId xmlns:a16="http://schemas.microsoft.com/office/drawing/2014/main" id="{15FF647F-3947-4CF4-814B-2DF3FE65C065}"/>
              </a:ext>
            </a:extLst>
          </p:cNvPr>
          <p:cNvSpPr>
            <a:spLocks noGrp="1"/>
          </p:cNvSpPr>
          <p:nvPr>
            <p:ph type="ftr" sz="quarter" idx="3"/>
          </p:nvPr>
        </p:nvSpPr>
        <p:spPr/>
        <p:txBody>
          <a:bodyPr/>
          <a:lstStyle/>
          <a:p>
            <a:r>
              <a:rPr lang="en-US"/>
              <a:t>MHV: Emmy MPEG-DASH</a:t>
            </a:r>
            <a:endParaRPr lang="en-US" dirty="0"/>
          </a:p>
        </p:txBody>
      </p:sp>
    </p:spTree>
    <p:extLst>
      <p:ext uri="{BB962C8B-B14F-4D97-AF65-F5344CB8AC3E}">
        <p14:creationId xmlns:p14="http://schemas.microsoft.com/office/powerpoint/2010/main" val="271265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87FA3A-7409-804A-03FB-24771A09B7EB}"/>
              </a:ext>
            </a:extLst>
          </p:cNvPr>
          <p:cNvSpPr>
            <a:spLocks noGrp="1"/>
          </p:cNvSpPr>
          <p:nvPr>
            <p:ph type="title"/>
          </p:nvPr>
        </p:nvSpPr>
        <p:spPr/>
        <p:txBody>
          <a:bodyPr/>
          <a:lstStyle/>
          <a:p>
            <a:r>
              <a:rPr lang="en-US" dirty="0" err="1"/>
              <a:t>dash.js</a:t>
            </a:r>
            <a:r>
              <a:rPr lang="en-US" dirty="0"/>
              <a:t> – Overview &amp; Status</a:t>
            </a:r>
          </a:p>
        </p:txBody>
      </p:sp>
      <p:sp>
        <p:nvSpPr>
          <p:cNvPr id="3" name="Inhaltsplatzhalter 2">
            <a:extLst>
              <a:ext uri="{FF2B5EF4-FFF2-40B4-BE49-F238E27FC236}">
                <a16:creationId xmlns:a16="http://schemas.microsoft.com/office/drawing/2014/main" id="{58BCFBEE-5496-5622-CAEF-5DBA77D05ED2}"/>
              </a:ext>
            </a:extLst>
          </p:cNvPr>
          <p:cNvSpPr>
            <a:spLocks noGrp="1"/>
          </p:cNvSpPr>
          <p:nvPr>
            <p:ph idx="1"/>
          </p:nvPr>
        </p:nvSpPr>
        <p:spPr>
          <a:xfrm>
            <a:off x="127224" y="1341120"/>
            <a:ext cx="7151833" cy="4353616"/>
          </a:xfrm>
        </p:spPr>
        <p:txBody>
          <a:bodyPr/>
          <a:lstStyle/>
          <a:p>
            <a:pPr marL="380990" indent="-380990"/>
            <a:r>
              <a:rPr lang="en-US" sz="1600" dirty="0"/>
              <a:t>dash.js is the official </a:t>
            </a:r>
            <a:r>
              <a:rPr lang="en-US" sz="1600" dirty="0">
                <a:solidFill>
                  <a:srgbClr val="0066FF"/>
                </a:solidFill>
              </a:rPr>
              <a:t>reference player by the DASH Industry Forum / SVTA </a:t>
            </a:r>
            <a:r>
              <a:rPr lang="en-US" sz="1600" dirty="0"/>
              <a:t>for playback of MPEG-DASH content</a:t>
            </a:r>
          </a:p>
          <a:p>
            <a:pPr marL="380990" indent="-380990"/>
            <a:r>
              <a:rPr lang="en-US" sz="1600" dirty="0"/>
              <a:t>Maintained by Fraunhofer FOKUS, community driven development</a:t>
            </a:r>
          </a:p>
          <a:p>
            <a:pPr marL="380990" indent="-380990"/>
            <a:r>
              <a:rPr lang="en-US" sz="1600" dirty="0"/>
              <a:t>Open-source project on </a:t>
            </a:r>
            <a:r>
              <a:rPr lang="en-US" sz="1600" dirty="0" err="1"/>
              <a:t>Github</a:t>
            </a:r>
            <a:r>
              <a:rPr lang="en-US" sz="1600" dirty="0"/>
              <a:t> - </a:t>
            </a:r>
            <a:r>
              <a:rPr lang="en-US" sz="1600" dirty="0">
                <a:hlinkClick r:id="rId3">
                  <a:extLst>
                    <a:ext uri="{A12FA001-AC4F-418D-AE19-62706E023703}">
                      <ahyp:hlinkClr xmlns:ahyp="http://schemas.microsoft.com/office/drawing/2018/hyperlinkcolor" val="tx"/>
                    </a:ext>
                  </a:extLst>
                </a:hlinkClick>
              </a:rPr>
              <a:t>https://github.com/Dash-Industry-Forum/dash.js/</a:t>
            </a:r>
            <a:r>
              <a:rPr lang="en-US" sz="1600" dirty="0"/>
              <a:t> , last released version 4.7.4</a:t>
            </a:r>
          </a:p>
          <a:p>
            <a:pPr marL="380990" indent="-380990"/>
            <a:r>
              <a:rPr lang="en-US" sz="1600" dirty="0"/>
              <a:t>Written in JavaScript uses the W3C </a:t>
            </a:r>
            <a:br>
              <a:rPr lang="en-US" sz="1600" dirty="0"/>
            </a:br>
            <a:r>
              <a:rPr lang="en-US" sz="1600" dirty="0"/>
              <a:t>Media Source Extensions (MSE) and Encrypted Media Extensions (EME)</a:t>
            </a:r>
          </a:p>
          <a:p>
            <a:pPr marL="380990" indent="-380990"/>
            <a:r>
              <a:rPr lang="en-US" sz="1600" dirty="0"/>
              <a:t>Works on all MSE and EME based platforms including Desktop browsers, smartphones, </a:t>
            </a:r>
            <a:r>
              <a:rPr lang="en-US" sz="1600" dirty="0" err="1"/>
              <a:t>SmartTVs</a:t>
            </a:r>
            <a:r>
              <a:rPr lang="en-US" sz="1600" dirty="0"/>
              <a:t>, Set-Top Boxes. </a:t>
            </a:r>
          </a:p>
          <a:p>
            <a:pPr marL="380990" indent="-380990"/>
            <a:r>
              <a:rPr lang="en-US" sz="1600" dirty="0"/>
              <a:t>Various features including flexible ABR logic, multiperiod, DRM support, MPD patching, Gap handling, CMCD, CMAF low latency support, support for various subtitle formats (TTML, IMSC1, </a:t>
            </a:r>
            <a:r>
              <a:rPr lang="en-US" sz="1600" dirty="0" err="1"/>
              <a:t>WebVTT</a:t>
            </a:r>
            <a:r>
              <a:rPr lang="en-US" sz="1600" dirty="0"/>
              <a:t>) and many more. </a:t>
            </a:r>
          </a:p>
        </p:txBody>
      </p:sp>
      <p:pic>
        <p:nvPicPr>
          <p:cNvPr id="4" name="Inhaltsplatzhalter 8">
            <a:extLst>
              <a:ext uri="{FF2B5EF4-FFF2-40B4-BE49-F238E27FC236}">
                <a16:creationId xmlns:a16="http://schemas.microsoft.com/office/drawing/2014/main" id="{6C90E028-B856-C7F3-98EF-D1D35CC9FA25}"/>
              </a:ext>
            </a:extLst>
          </p:cNvPr>
          <p:cNvPicPr>
            <a:picLocks noChangeAspect="1"/>
          </p:cNvPicPr>
          <p:nvPr/>
        </p:nvPicPr>
        <p:blipFill rotWithShape="1">
          <a:blip r:embed="rId4">
            <a:extLst>
              <a:ext uri="{28A0092B-C50C-407E-A947-70E740481C1C}">
                <a14:useLocalDpi xmlns:a14="http://schemas.microsoft.com/office/drawing/2010/main" val="0"/>
              </a:ext>
            </a:extLst>
          </a:blip>
          <a:srcRect r="-557" b="8904"/>
          <a:stretch/>
        </p:blipFill>
        <p:spPr>
          <a:xfrm>
            <a:off x="7357607" y="1341121"/>
            <a:ext cx="4707171" cy="4252900"/>
          </a:xfrm>
          <a:prstGeom prst="rect">
            <a:avLst/>
          </a:prstGeom>
          <a:ln w="19050">
            <a:solidFill>
              <a:srgbClr val="0066FF"/>
            </a:solidFill>
          </a:ln>
        </p:spPr>
      </p:pic>
      <p:sp>
        <p:nvSpPr>
          <p:cNvPr id="5" name="Textfeld 4">
            <a:extLst>
              <a:ext uri="{FF2B5EF4-FFF2-40B4-BE49-F238E27FC236}">
                <a16:creationId xmlns:a16="http://schemas.microsoft.com/office/drawing/2014/main" id="{A615EECC-52BC-D2AC-0FCD-0553FCEAAF01}"/>
              </a:ext>
            </a:extLst>
          </p:cNvPr>
          <p:cNvSpPr txBox="1"/>
          <p:nvPr/>
        </p:nvSpPr>
        <p:spPr>
          <a:xfrm>
            <a:off x="7279056" y="5694737"/>
            <a:ext cx="4478992" cy="498726"/>
          </a:xfrm>
          <a:prstGeom prst="rect">
            <a:avLst/>
          </a:prstGeom>
          <a:noFill/>
        </p:spPr>
        <p:txBody>
          <a:bodyPr wrap="square" rtlCol="0">
            <a:spAutoFit/>
          </a:bodyPr>
          <a:lstStyle/>
          <a:p>
            <a:pPr defTabSz="609585">
              <a:lnSpc>
                <a:spcPct val="90000"/>
              </a:lnSpc>
              <a:spcBef>
                <a:spcPts val="800"/>
              </a:spcBef>
              <a:defRPr/>
            </a:pPr>
            <a:r>
              <a:rPr lang="en-US" sz="1467" dirty="0">
                <a:solidFill>
                  <a:srgbClr val="000000"/>
                </a:solidFill>
                <a:latin typeface="Arial" panose="020B0604020202020204"/>
                <a:hlinkClick r:id="rId5"/>
              </a:rPr>
              <a:t>https://reference.dashif.org/dash.js/nightly/samples/dash-if-reference-player/index.html</a:t>
            </a:r>
            <a:r>
              <a:rPr lang="en-US" sz="1467" dirty="0">
                <a:solidFill>
                  <a:srgbClr val="000000"/>
                </a:solidFill>
                <a:latin typeface="Arial" panose="020B0604020202020204"/>
              </a:rPr>
              <a:t> </a:t>
            </a:r>
          </a:p>
        </p:txBody>
      </p:sp>
    </p:spTree>
    <p:extLst>
      <p:ext uri="{BB962C8B-B14F-4D97-AF65-F5344CB8AC3E}">
        <p14:creationId xmlns:p14="http://schemas.microsoft.com/office/powerpoint/2010/main" val="2678783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Quick Github Tutorial - blackMORE Ops">
            <a:extLst>
              <a:ext uri="{FF2B5EF4-FFF2-40B4-BE49-F238E27FC236}">
                <a16:creationId xmlns:a16="http://schemas.microsoft.com/office/drawing/2014/main" id="{21840141-1546-7056-B8F3-CBE487B46F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627" y="1288440"/>
            <a:ext cx="1701389" cy="93943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1C81451-229C-FD0B-0B44-64E007494BBF}"/>
              </a:ext>
            </a:extLst>
          </p:cNvPr>
          <p:cNvSpPr>
            <a:spLocks noGrp="1"/>
          </p:cNvSpPr>
          <p:nvPr>
            <p:ph type="title"/>
          </p:nvPr>
        </p:nvSpPr>
        <p:spPr/>
        <p:txBody>
          <a:bodyPr/>
          <a:lstStyle/>
          <a:p>
            <a:r>
              <a:rPr lang="en-US" dirty="0" err="1"/>
              <a:t>dash.js</a:t>
            </a:r>
            <a:r>
              <a:rPr lang="en-US" dirty="0"/>
              <a:t> – Numbers &amp; Stats &amp; Logistics</a:t>
            </a:r>
          </a:p>
        </p:txBody>
      </p:sp>
      <p:grpSp>
        <p:nvGrpSpPr>
          <p:cNvPr id="3" name="Gruppieren 2">
            <a:extLst>
              <a:ext uri="{FF2B5EF4-FFF2-40B4-BE49-F238E27FC236}">
                <a16:creationId xmlns:a16="http://schemas.microsoft.com/office/drawing/2014/main" id="{7E4295C1-0694-D3C6-3E86-29DB89AFC7D7}"/>
              </a:ext>
            </a:extLst>
          </p:cNvPr>
          <p:cNvGrpSpPr/>
          <p:nvPr/>
        </p:nvGrpSpPr>
        <p:grpSpPr>
          <a:xfrm>
            <a:off x="328656" y="1672328"/>
            <a:ext cx="3948877" cy="4379747"/>
            <a:chOff x="246491" y="1254245"/>
            <a:chExt cx="4047213" cy="3294139"/>
          </a:xfrm>
        </p:grpSpPr>
        <p:grpSp>
          <p:nvGrpSpPr>
            <p:cNvPr id="6" name="Gruppieren 5">
              <a:extLst>
                <a:ext uri="{FF2B5EF4-FFF2-40B4-BE49-F238E27FC236}">
                  <a16:creationId xmlns:a16="http://schemas.microsoft.com/office/drawing/2014/main" id="{B7EE9227-EE88-CF56-B1C0-40E2CB046042}"/>
                </a:ext>
              </a:extLst>
            </p:cNvPr>
            <p:cNvGrpSpPr/>
            <p:nvPr/>
          </p:nvGrpSpPr>
          <p:grpSpPr>
            <a:xfrm>
              <a:off x="246491" y="1254245"/>
              <a:ext cx="4047213" cy="3294139"/>
              <a:chOff x="246491" y="1254245"/>
              <a:chExt cx="4047213" cy="3294139"/>
            </a:xfrm>
          </p:grpSpPr>
          <p:cxnSp>
            <p:nvCxnSpPr>
              <p:cNvPr id="7" name="Gerade Verbindung 6">
                <a:extLst>
                  <a:ext uri="{FF2B5EF4-FFF2-40B4-BE49-F238E27FC236}">
                    <a16:creationId xmlns:a16="http://schemas.microsoft.com/office/drawing/2014/main" id="{BFBD47DE-9139-2243-9DB1-B0CF6D7F7636}"/>
                  </a:ext>
                </a:extLst>
              </p:cNvPr>
              <p:cNvCxnSpPr/>
              <p:nvPr/>
            </p:nvCxnSpPr>
            <p:spPr bwMode="auto">
              <a:xfrm>
                <a:off x="246491" y="1254245"/>
                <a:ext cx="0" cy="3294139"/>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8" name="Gerade Verbindung 7">
                <a:extLst>
                  <a:ext uri="{FF2B5EF4-FFF2-40B4-BE49-F238E27FC236}">
                    <a16:creationId xmlns:a16="http://schemas.microsoft.com/office/drawing/2014/main" id="{236307C8-5F6A-D30D-9891-D7EC7950E44D}"/>
                  </a:ext>
                </a:extLst>
              </p:cNvPr>
              <p:cNvCxnSpPr>
                <a:cxnSpLocks/>
              </p:cNvCxnSpPr>
              <p:nvPr/>
            </p:nvCxnSpPr>
            <p:spPr bwMode="auto">
              <a:xfrm>
                <a:off x="246491" y="1254245"/>
                <a:ext cx="572493" cy="0"/>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10" name="Gerade Verbindung 9">
                <a:extLst>
                  <a:ext uri="{FF2B5EF4-FFF2-40B4-BE49-F238E27FC236}">
                    <a16:creationId xmlns:a16="http://schemas.microsoft.com/office/drawing/2014/main" id="{E7E14356-A888-E113-FD87-1CFFA205E6EF}"/>
                  </a:ext>
                </a:extLst>
              </p:cNvPr>
              <p:cNvCxnSpPr>
                <a:cxnSpLocks/>
              </p:cNvCxnSpPr>
              <p:nvPr/>
            </p:nvCxnSpPr>
            <p:spPr bwMode="auto">
              <a:xfrm>
                <a:off x="4293704" y="1254245"/>
                <a:ext cx="0" cy="3294139"/>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11" name="Gerade Verbindung 10">
                <a:extLst>
                  <a:ext uri="{FF2B5EF4-FFF2-40B4-BE49-F238E27FC236}">
                    <a16:creationId xmlns:a16="http://schemas.microsoft.com/office/drawing/2014/main" id="{5E556F68-C9E8-070D-CC24-352053FF8DA3}"/>
                  </a:ext>
                </a:extLst>
              </p:cNvPr>
              <p:cNvCxnSpPr>
                <a:cxnSpLocks/>
              </p:cNvCxnSpPr>
              <p:nvPr/>
            </p:nvCxnSpPr>
            <p:spPr bwMode="auto">
              <a:xfrm>
                <a:off x="246491" y="4548384"/>
                <a:ext cx="4047213" cy="0"/>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9" name="Gerade Verbindung 8">
                <a:extLst>
                  <a:ext uri="{FF2B5EF4-FFF2-40B4-BE49-F238E27FC236}">
                    <a16:creationId xmlns:a16="http://schemas.microsoft.com/office/drawing/2014/main" id="{07A97503-52F0-B090-B2F0-A9CEF63EC0DE}"/>
                  </a:ext>
                </a:extLst>
              </p:cNvPr>
              <p:cNvCxnSpPr>
                <a:cxnSpLocks/>
              </p:cNvCxnSpPr>
              <p:nvPr/>
            </p:nvCxnSpPr>
            <p:spPr bwMode="auto">
              <a:xfrm>
                <a:off x="1455089" y="1254245"/>
                <a:ext cx="2838615" cy="0"/>
              </a:xfrm>
              <a:prstGeom prst="line">
                <a:avLst/>
              </a:prstGeom>
              <a:solidFill>
                <a:srgbClr val="0183B7"/>
              </a:solidFill>
              <a:ln w="19050" cap="flat" cmpd="sng" algn="ctr">
                <a:solidFill>
                  <a:schemeClr val="tx1"/>
                </a:solidFill>
                <a:prstDash val="solid"/>
                <a:round/>
                <a:headEnd type="none" w="med" len="med"/>
                <a:tailEnd type="none" w="med" len="med"/>
              </a:ln>
              <a:effectLst/>
            </p:spPr>
          </p:cxnSp>
        </p:grpSp>
        <p:sp>
          <p:nvSpPr>
            <p:cNvPr id="24" name="Textfeld 23">
              <a:extLst>
                <a:ext uri="{FF2B5EF4-FFF2-40B4-BE49-F238E27FC236}">
                  <a16:creationId xmlns:a16="http://schemas.microsoft.com/office/drawing/2014/main" id="{66BC5B4A-E105-9CF9-0C5A-3F2FB259583E}"/>
                </a:ext>
              </a:extLst>
            </p:cNvPr>
            <p:cNvSpPr txBox="1"/>
            <p:nvPr/>
          </p:nvSpPr>
          <p:spPr>
            <a:xfrm>
              <a:off x="803140" y="1773721"/>
              <a:ext cx="3343456" cy="1767266"/>
            </a:xfrm>
            <a:prstGeom prst="rect">
              <a:avLst/>
            </a:prstGeom>
            <a:noFill/>
          </p:spPr>
          <p:txBody>
            <a:bodyPr wrap="square" rtlCol="0">
              <a:spAutoFit/>
            </a:bodyPr>
            <a:lstStyle/>
            <a:p>
              <a:pPr defTabSz="609585">
                <a:lnSpc>
                  <a:spcPct val="90000"/>
                </a:lnSpc>
                <a:spcBef>
                  <a:spcPts val="800"/>
                </a:spcBef>
                <a:defRPr/>
              </a:pPr>
              <a:r>
                <a:rPr lang="en-US" sz="2667" dirty="0">
                  <a:solidFill>
                    <a:srgbClr val="4A4A4A"/>
                  </a:solidFill>
                  <a:latin typeface="Arial" panose="020B0604020202020204"/>
                </a:rPr>
                <a:t>55 releases</a:t>
              </a:r>
            </a:p>
            <a:p>
              <a:pPr defTabSz="609585">
                <a:lnSpc>
                  <a:spcPct val="90000"/>
                </a:lnSpc>
                <a:spcBef>
                  <a:spcPts val="800"/>
                </a:spcBef>
                <a:defRPr/>
              </a:pPr>
              <a:r>
                <a:rPr lang="en-US" sz="2667" dirty="0">
                  <a:solidFill>
                    <a:srgbClr val="4A4A4A"/>
                  </a:solidFill>
                  <a:latin typeface="Arial" panose="020B0604020202020204"/>
                </a:rPr>
                <a:t>&gt; </a:t>
              </a:r>
              <a:r>
                <a:rPr lang="en-US" sz="2667" dirty="0">
                  <a:solidFill>
                    <a:srgbClr val="00B050"/>
                  </a:solidFill>
                  <a:latin typeface="Arial" panose="020B0604020202020204"/>
                </a:rPr>
                <a:t>5100 stars</a:t>
              </a:r>
            </a:p>
            <a:p>
              <a:pPr defTabSz="609585">
                <a:lnSpc>
                  <a:spcPct val="90000"/>
                </a:lnSpc>
                <a:spcBef>
                  <a:spcPts val="800"/>
                </a:spcBef>
                <a:defRPr/>
              </a:pPr>
              <a:r>
                <a:rPr lang="en-US" sz="2667" dirty="0">
                  <a:solidFill>
                    <a:srgbClr val="4A4A4A"/>
                  </a:solidFill>
                  <a:latin typeface="Arial" panose="020B0604020202020204"/>
                </a:rPr>
                <a:t>251 watchers</a:t>
              </a:r>
            </a:p>
            <a:p>
              <a:pPr defTabSz="609585">
                <a:lnSpc>
                  <a:spcPct val="90000"/>
                </a:lnSpc>
                <a:spcBef>
                  <a:spcPts val="800"/>
                </a:spcBef>
                <a:defRPr/>
              </a:pPr>
              <a:r>
                <a:rPr lang="en-US" sz="2667" dirty="0">
                  <a:solidFill>
                    <a:srgbClr val="4A4A4A"/>
                  </a:solidFill>
                  <a:latin typeface="Arial" panose="020B0604020202020204"/>
                </a:rPr>
                <a:t>&gt; 1.700 forks</a:t>
              </a:r>
            </a:p>
            <a:p>
              <a:pPr defTabSz="609585">
                <a:lnSpc>
                  <a:spcPct val="90000"/>
                </a:lnSpc>
                <a:spcBef>
                  <a:spcPts val="800"/>
                </a:spcBef>
                <a:defRPr/>
              </a:pPr>
              <a:r>
                <a:rPr lang="en-US" sz="2667" dirty="0">
                  <a:solidFill>
                    <a:srgbClr val="00B050"/>
                  </a:solidFill>
                  <a:latin typeface="Arial" panose="020B0604020202020204"/>
                </a:rPr>
                <a:t>180 contributors</a:t>
              </a:r>
            </a:p>
          </p:txBody>
        </p:sp>
        <p:pic>
          <p:nvPicPr>
            <p:cNvPr id="30" name="Grafik 29" descr="Marke neu mit einfarbiger Füllung">
              <a:extLst>
                <a:ext uri="{FF2B5EF4-FFF2-40B4-BE49-F238E27FC236}">
                  <a16:creationId xmlns:a16="http://schemas.microsoft.com/office/drawing/2014/main" id="{BA51732B-3047-8996-8C34-CECB65F67C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600" y="2153861"/>
              <a:ext cx="364211" cy="279203"/>
            </a:xfrm>
            <a:prstGeom prst="rect">
              <a:avLst/>
            </a:prstGeom>
          </p:spPr>
        </p:pic>
        <p:pic>
          <p:nvPicPr>
            <p:cNvPr id="32" name="Grafik 31" descr="Auge mit einfarbiger Füllung">
              <a:extLst>
                <a:ext uri="{FF2B5EF4-FFF2-40B4-BE49-F238E27FC236}">
                  <a16:creationId xmlns:a16="http://schemas.microsoft.com/office/drawing/2014/main" id="{E947506F-7B49-20C8-13CC-B44365205A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4416" y="2457761"/>
              <a:ext cx="364209" cy="364208"/>
            </a:xfrm>
            <a:prstGeom prst="rect">
              <a:avLst/>
            </a:prstGeom>
          </p:spPr>
        </p:pic>
        <p:pic>
          <p:nvPicPr>
            <p:cNvPr id="34" name="Grafik 33" descr="Verzweigungsdiagramm mit einfarbiger Füllung">
              <a:extLst>
                <a:ext uri="{FF2B5EF4-FFF2-40B4-BE49-F238E27FC236}">
                  <a16:creationId xmlns:a16="http://schemas.microsoft.com/office/drawing/2014/main" id="{7C245DEC-BC03-B3CF-4A47-43383F7D2C7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9769" y="2846247"/>
              <a:ext cx="328041" cy="328041"/>
            </a:xfrm>
            <a:prstGeom prst="rect">
              <a:avLst/>
            </a:prstGeom>
          </p:spPr>
        </p:pic>
        <p:pic>
          <p:nvPicPr>
            <p:cNvPr id="36" name="Grafik 35" descr="Besprechung mit einfarbiger Füllung">
              <a:extLst>
                <a:ext uri="{FF2B5EF4-FFF2-40B4-BE49-F238E27FC236}">
                  <a16:creationId xmlns:a16="http://schemas.microsoft.com/office/drawing/2014/main" id="{D8E25727-7569-9705-1855-3A04030875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9633" y="3169917"/>
              <a:ext cx="362818" cy="362819"/>
            </a:xfrm>
            <a:prstGeom prst="rect">
              <a:avLst/>
            </a:prstGeom>
          </p:spPr>
        </p:pic>
        <p:pic>
          <p:nvPicPr>
            <p:cNvPr id="40" name="Grafik 39" descr="Markierung mit einfarbiger Füllung">
              <a:extLst>
                <a:ext uri="{FF2B5EF4-FFF2-40B4-BE49-F238E27FC236}">
                  <a16:creationId xmlns:a16="http://schemas.microsoft.com/office/drawing/2014/main" id="{E455870F-2906-1F3F-821A-7DF1780C02C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1072" y="1763463"/>
              <a:ext cx="507318" cy="376874"/>
            </a:xfrm>
            <a:prstGeom prst="rect">
              <a:avLst/>
            </a:prstGeom>
          </p:spPr>
        </p:pic>
      </p:grpSp>
      <p:pic>
        <p:nvPicPr>
          <p:cNvPr id="2054" name="Picture 6" descr="npm (software) - Wikipedia">
            <a:extLst>
              <a:ext uri="{FF2B5EF4-FFF2-40B4-BE49-F238E27FC236}">
                <a16:creationId xmlns:a16="http://schemas.microsoft.com/office/drawing/2014/main" id="{8CB6E45B-3F97-D587-15AA-BFED5CBE776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78128" y="1532291"/>
            <a:ext cx="923777" cy="35956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pieren 3">
            <a:extLst>
              <a:ext uri="{FF2B5EF4-FFF2-40B4-BE49-F238E27FC236}">
                <a16:creationId xmlns:a16="http://schemas.microsoft.com/office/drawing/2014/main" id="{D94C7359-974A-6860-71C7-0A4D57722DF0}"/>
              </a:ext>
            </a:extLst>
          </p:cNvPr>
          <p:cNvGrpSpPr/>
          <p:nvPr/>
        </p:nvGrpSpPr>
        <p:grpSpPr>
          <a:xfrm>
            <a:off x="4424195" y="1689716"/>
            <a:ext cx="3794792" cy="4353137"/>
            <a:chOff x="4639587" y="1106671"/>
            <a:chExt cx="4047213" cy="3432384"/>
          </a:xfrm>
        </p:grpSpPr>
        <p:grpSp>
          <p:nvGrpSpPr>
            <p:cNvPr id="42" name="Gruppieren 41">
              <a:extLst>
                <a:ext uri="{FF2B5EF4-FFF2-40B4-BE49-F238E27FC236}">
                  <a16:creationId xmlns:a16="http://schemas.microsoft.com/office/drawing/2014/main" id="{2C7B5074-5992-5BB3-173B-7010A702A2A4}"/>
                </a:ext>
              </a:extLst>
            </p:cNvPr>
            <p:cNvGrpSpPr/>
            <p:nvPr/>
          </p:nvGrpSpPr>
          <p:grpSpPr>
            <a:xfrm>
              <a:off x="4639587" y="1106671"/>
              <a:ext cx="4047213" cy="3432384"/>
              <a:chOff x="246491" y="1116000"/>
              <a:chExt cx="4047213" cy="3432384"/>
            </a:xfrm>
          </p:grpSpPr>
          <p:cxnSp>
            <p:nvCxnSpPr>
              <p:cNvPr id="43" name="Gerade Verbindung 42">
                <a:extLst>
                  <a:ext uri="{FF2B5EF4-FFF2-40B4-BE49-F238E27FC236}">
                    <a16:creationId xmlns:a16="http://schemas.microsoft.com/office/drawing/2014/main" id="{184CA67E-C4C9-5031-AE91-20A05377110B}"/>
                  </a:ext>
                </a:extLst>
              </p:cNvPr>
              <p:cNvCxnSpPr>
                <a:cxnSpLocks/>
              </p:cNvCxnSpPr>
              <p:nvPr/>
            </p:nvCxnSpPr>
            <p:spPr bwMode="auto">
              <a:xfrm>
                <a:off x="246491" y="1120130"/>
                <a:ext cx="0" cy="3428254"/>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44" name="Gerade Verbindung 43">
                <a:extLst>
                  <a:ext uri="{FF2B5EF4-FFF2-40B4-BE49-F238E27FC236}">
                    <a16:creationId xmlns:a16="http://schemas.microsoft.com/office/drawing/2014/main" id="{1805835F-FDC9-0210-6EC1-7BB0844E4819}"/>
                  </a:ext>
                </a:extLst>
              </p:cNvPr>
              <p:cNvCxnSpPr>
                <a:cxnSpLocks/>
              </p:cNvCxnSpPr>
              <p:nvPr/>
            </p:nvCxnSpPr>
            <p:spPr bwMode="auto">
              <a:xfrm flipV="1">
                <a:off x="248495" y="1116000"/>
                <a:ext cx="733439" cy="8259"/>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45" name="Gerade Verbindung 44">
                <a:extLst>
                  <a:ext uri="{FF2B5EF4-FFF2-40B4-BE49-F238E27FC236}">
                    <a16:creationId xmlns:a16="http://schemas.microsoft.com/office/drawing/2014/main" id="{D7CBE198-F639-A217-399A-8B2FDB91AA34}"/>
                  </a:ext>
                </a:extLst>
              </p:cNvPr>
              <p:cNvCxnSpPr>
                <a:cxnSpLocks/>
              </p:cNvCxnSpPr>
              <p:nvPr/>
            </p:nvCxnSpPr>
            <p:spPr bwMode="auto">
              <a:xfrm>
                <a:off x="4293703" y="1128839"/>
                <a:ext cx="1" cy="3419545"/>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46" name="Gerade Verbindung 45">
                <a:extLst>
                  <a:ext uri="{FF2B5EF4-FFF2-40B4-BE49-F238E27FC236}">
                    <a16:creationId xmlns:a16="http://schemas.microsoft.com/office/drawing/2014/main" id="{A2F0C772-BEA7-6032-3CB6-2DB73C4F3E07}"/>
                  </a:ext>
                </a:extLst>
              </p:cNvPr>
              <p:cNvCxnSpPr>
                <a:cxnSpLocks/>
              </p:cNvCxnSpPr>
              <p:nvPr/>
            </p:nvCxnSpPr>
            <p:spPr bwMode="auto">
              <a:xfrm>
                <a:off x="246491" y="4548384"/>
                <a:ext cx="4047213" cy="0"/>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47" name="Gerade Verbindung 46">
                <a:extLst>
                  <a:ext uri="{FF2B5EF4-FFF2-40B4-BE49-F238E27FC236}">
                    <a16:creationId xmlns:a16="http://schemas.microsoft.com/office/drawing/2014/main" id="{64035821-CA0C-F559-D7F6-1FCB1B6CBD0E}"/>
                  </a:ext>
                </a:extLst>
              </p:cNvPr>
              <p:cNvCxnSpPr>
                <a:cxnSpLocks/>
              </p:cNvCxnSpPr>
              <p:nvPr/>
            </p:nvCxnSpPr>
            <p:spPr bwMode="auto">
              <a:xfrm>
                <a:off x="2194793" y="1128839"/>
                <a:ext cx="2098910" cy="0"/>
              </a:xfrm>
              <a:prstGeom prst="line">
                <a:avLst/>
              </a:prstGeom>
              <a:solidFill>
                <a:srgbClr val="0183B7"/>
              </a:solidFill>
              <a:ln w="19050" cap="flat" cmpd="sng" algn="ctr">
                <a:solidFill>
                  <a:schemeClr val="tx1"/>
                </a:solidFill>
                <a:prstDash val="solid"/>
                <a:round/>
                <a:headEnd type="none" w="med" len="med"/>
                <a:tailEnd type="none" w="med" len="med"/>
              </a:ln>
              <a:effectLst/>
            </p:spPr>
          </p:cxnSp>
        </p:grpSp>
        <p:pic>
          <p:nvPicPr>
            <p:cNvPr id="51" name="Grafik 50" descr="Liste mit einfarbiger Füllung">
              <a:extLst>
                <a:ext uri="{FF2B5EF4-FFF2-40B4-BE49-F238E27FC236}">
                  <a16:creationId xmlns:a16="http://schemas.microsoft.com/office/drawing/2014/main" id="{02B90542-D8E3-C1CC-6F6D-0BFA361D910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700049" y="1546039"/>
              <a:ext cx="573272" cy="435414"/>
            </a:xfrm>
            <a:prstGeom prst="rect">
              <a:avLst/>
            </a:prstGeom>
          </p:spPr>
        </p:pic>
        <p:grpSp>
          <p:nvGrpSpPr>
            <p:cNvPr id="60" name="Gruppieren 59">
              <a:extLst>
                <a:ext uri="{FF2B5EF4-FFF2-40B4-BE49-F238E27FC236}">
                  <a16:creationId xmlns:a16="http://schemas.microsoft.com/office/drawing/2014/main" id="{C2A6F157-97B0-DEE6-1715-124736131924}"/>
                </a:ext>
              </a:extLst>
            </p:cNvPr>
            <p:cNvGrpSpPr/>
            <p:nvPr/>
          </p:nvGrpSpPr>
          <p:grpSpPr>
            <a:xfrm>
              <a:off x="4673967" y="2092078"/>
              <a:ext cx="1179135" cy="747621"/>
              <a:chOff x="4591823" y="924292"/>
              <a:chExt cx="1179135" cy="747621"/>
            </a:xfrm>
          </p:grpSpPr>
          <p:pic>
            <p:nvPicPr>
              <p:cNvPr id="61" name="Grafik 60" descr="Periodische Grafik mit einfarbiger Füllung">
                <a:extLst>
                  <a:ext uri="{FF2B5EF4-FFF2-40B4-BE49-F238E27FC236}">
                    <a16:creationId xmlns:a16="http://schemas.microsoft.com/office/drawing/2014/main" id="{37D29940-ED51-5478-E872-065C9C8C930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639731" y="924292"/>
                <a:ext cx="568918" cy="491470"/>
              </a:xfrm>
              <a:prstGeom prst="rect">
                <a:avLst/>
              </a:prstGeom>
            </p:spPr>
          </p:pic>
          <p:sp>
            <p:nvSpPr>
              <p:cNvPr id="62" name="Textfeld 61">
                <a:extLst>
                  <a:ext uri="{FF2B5EF4-FFF2-40B4-BE49-F238E27FC236}">
                    <a16:creationId xmlns:a16="http://schemas.microsoft.com/office/drawing/2014/main" id="{28FF4AEC-C767-1714-E946-4D174B6D9CC2}"/>
                  </a:ext>
                </a:extLst>
              </p:cNvPr>
              <p:cNvSpPr txBox="1"/>
              <p:nvPr/>
            </p:nvSpPr>
            <p:spPr>
              <a:xfrm>
                <a:off x="4591823" y="1438892"/>
                <a:ext cx="1179135" cy="233021"/>
              </a:xfrm>
              <a:prstGeom prst="rect">
                <a:avLst/>
              </a:prstGeom>
              <a:noFill/>
            </p:spPr>
            <p:txBody>
              <a:bodyPr wrap="square" rtlCol="0">
                <a:spAutoFit/>
              </a:bodyPr>
              <a:lstStyle/>
              <a:p>
                <a:pPr defTabSz="609585">
                  <a:lnSpc>
                    <a:spcPct val="90000"/>
                  </a:lnSpc>
                  <a:spcBef>
                    <a:spcPts val="800"/>
                  </a:spcBef>
                  <a:defRPr/>
                </a:pPr>
                <a:r>
                  <a:rPr lang="en-US" sz="1467" dirty="0">
                    <a:solidFill>
                      <a:srgbClr val="000000"/>
                    </a:solidFill>
                    <a:latin typeface="Arial" panose="020B0604020202020204"/>
                  </a:rPr>
                  <a:t>2023</a:t>
                </a:r>
              </a:p>
            </p:txBody>
          </p:sp>
        </p:grpSp>
      </p:grpSp>
      <p:sp>
        <p:nvSpPr>
          <p:cNvPr id="19" name="Textfeld 18">
            <a:extLst>
              <a:ext uri="{FF2B5EF4-FFF2-40B4-BE49-F238E27FC236}">
                <a16:creationId xmlns:a16="http://schemas.microsoft.com/office/drawing/2014/main" id="{4344C9AC-473D-1677-76D2-67488B6D370D}"/>
              </a:ext>
            </a:extLst>
          </p:cNvPr>
          <p:cNvSpPr txBox="1"/>
          <p:nvPr/>
        </p:nvSpPr>
        <p:spPr>
          <a:xfrm>
            <a:off x="4965017" y="2305629"/>
            <a:ext cx="2643379" cy="387735"/>
          </a:xfrm>
          <a:prstGeom prst="rect">
            <a:avLst/>
          </a:prstGeom>
          <a:noFill/>
        </p:spPr>
        <p:txBody>
          <a:bodyPr wrap="square" rtlCol="0">
            <a:spAutoFit/>
          </a:bodyPr>
          <a:lstStyle/>
          <a:p>
            <a:pPr defTabSz="609585">
              <a:lnSpc>
                <a:spcPct val="90000"/>
              </a:lnSpc>
              <a:spcBef>
                <a:spcPts val="800"/>
              </a:spcBef>
              <a:defRPr/>
            </a:pPr>
            <a:r>
              <a:rPr lang="en-US" sz="2133" dirty="0">
                <a:solidFill>
                  <a:srgbClr val="4A4A4A"/>
                </a:solidFill>
                <a:latin typeface="Arial" panose="020B0604020202020204"/>
              </a:rPr>
              <a:t>103 dependents</a:t>
            </a:r>
          </a:p>
        </p:txBody>
      </p:sp>
      <p:sp>
        <p:nvSpPr>
          <p:cNvPr id="22" name="Textfeld 21">
            <a:extLst>
              <a:ext uri="{FF2B5EF4-FFF2-40B4-BE49-F238E27FC236}">
                <a16:creationId xmlns:a16="http://schemas.microsoft.com/office/drawing/2014/main" id="{B5475279-999C-8185-E2C3-6BA13763FCAD}"/>
              </a:ext>
            </a:extLst>
          </p:cNvPr>
          <p:cNvSpPr txBox="1"/>
          <p:nvPr/>
        </p:nvSpPr>
        <p:spPr>
          <a:xfrm>
            <a:off x="5034785" y="3094944"/>
            <a:ext cx="2927835" cy="387735"/>
          </a:xfrm>
          <a:prstGeom prst="rect">
            <a:avLst/>
          </a:prstGeom>
          <a:noFill/>
        </p:spPr>
        <p:txBody>
          <a:bodyPr wrap="square" rtlCol="0">
            <a:spAutoFit/>
          </a:bodyPr>
          <a:lstStyle/>
          <a:p>
            <a:pPr defTabSz="609585">
              <a:lnSpc>
                <a:spcPct val="90000"/>
              </a:lnSpc>
              <a:spcBef>
                <a:spcPts val="800"/>
              </a:spcBef>
              <a:defRPr/>
            </a:pPr>
            <a:r>
              <a:rPr lang="en-US" sz="2133" dirty="0">
                <a:solidFill>
                  <a:srgbClr val="4A4A4A"/>
                </a:solidFill>
                <a:latin typeface="Arial" panose="020B0604020202020204"/>
              </a:rPr>
              <a:t>3.180.000 downloads</a:t>
            </a:r>
          </a:p>
        </p:txBody>
      </p:sp>
      <p:grpSp>
        <p:nvGrpSpPr>
          <p:cNvPr id="55" name="Gruppieren 54">
            <a:extLst>
              <a:ext uri="{FF2B5EF4-FFF2-40B4-BE49-F238E27FC236}">
                <a16:creationId xmlns:a16="http://schemas.microsoft.com/office/drawing/2014/main" id="{3848B4F4-6A89-67BD-A02D-658C9F6307CA}"/>
              </a:ext>
            </a:extLst>
          </p:cNvPr>
          <p:cNvGrpSpPr/>
          <p:nvPr/>
        </p:nvGrpSpPr>
        <p:grpSpPr>
          <a:xfrm>
            <a:off x="8365649" y="1700190"/>
            <a:ext cx="3674576" cy="4363825"/>
            <a:chOff x="246491" y="1116000"/>
            <a:chExt cx="4391611" cy="3440811"/>
          </a:xfrm>
        </p:grpSpPr>
        <p:cxnSp>
          <p:nvCxnSpPr>
            <p:cNvPr id="72" name="Gerade Verbindung 71">
              <a:extLst>
                <a:ext uri="{FF2B5EF4-FFF2-40B4-BE49-F238E27FC236}">
                  <a16:creationId xmlns:a16="http://schemas.microsoft.com/office/drawing/2014/main" id="{CE92A9FE-F9DA-3E23-75E9-4ADBCF2142A6}"/>
                </a:ext>
              </a:extLst>
            </p:cNvPr>
            <p:cNvCxnSpPr>
              <a:cxnSpLocks/>
            </p:cNvCxnSpPr>
            <p:nvPr/>
          </p:nvCxnSpPr>
          <p:spPr bwMode="auto">
            <a:xfrm>
              <a:off x="246491" y="1120130"/>
              <a:ext cx="0" cy="3428254"/>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73" name="Gerade Verbindung 72">
              <a:extLst>
                <a:ext uri="{FF2B5EF4-FFF2-40B4-BE49-F238E27FC236}">
                  <a16:creationId xmlns:a16="http://schemas.microsoft.com/office/drawing/2014/main" id="{13E689B4-D9C3-A0A2-5C57-18E4940FF349}"/>
                </a:ext>
              </a:extLst>
            </p:cNvPr>
            <p:cNvCxnSpPr>
              <a:cxnSpLocks/>
            </p:cNvCxnSpPr>
            <p:nvPr/>
          </p:nvCxnSpPr>
          <p:spPr bwMode="auto">
            <a:xfrm flipV="1">
              <a:off x="248495" y="1116000"/>
              <a:ext cx="733439" cy="8259"/>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74" name="Gerade Verbindung 73">
              <a:extLst>
                <a:ext uri="{FF2B5EF4-FFF2-40B4-BE49-F238E27FC236}">
                  <a16:creationId xmlns:a16="http://schemas.microsoft.com/office/drawing/2014/main" id="{83B93CF9-3719-4615-748B-FD14413E7B17}"/>
                </a:ext>
              </a:extLst>
            </p:cNvPr>
            <p:cNvCxnSpPr>
              <a:cxnSpLocks/>
            </p:cNvCxnSpPr>
            <p:nvPr/>
          </p:nvCxnSpPr>
          <p:spPr bwMode="auto">
            <a:xfrm>
              <a:off x="4638100" y="1137266"/>
              <a:ext cx="2" cy="3419545"/>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75" name="Gerade Verbindung 74">
              <a:extLst>
                <a:ext uri="{FF2B5EF4-FFF2-40B4-BE49-F238E27FC236}">
                  <a16:creationId xmlns:a16="http://schemas.microsoft.com/office/drawing/2014/main" id="{D2E568C6-4943-07E4-0FD0-3FB0150ED2B0}"/>
                </a:ext>
              </a:extLst>
            </p:cNvPr>
            <p:cNvCxnSpPr>
              <a:cxnSpLocks/>
            </p:cNvCxnSpPr>
            <p:nvPr/>
          </p:nvCxnSpPr>
          <p:spPr bwMode="auto">
            <a:xfrm>
              <a:off x="246491" y="4548384"/>
              <a:ext cx="4391609" cy="8427"/>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76" name="Gerade Verbindung 75">
              <a:extLst>
                <a:ext uri="{FF2B5EF4-FFF2-40B4-BE49-F238E27FC236}">
                  <a16:creationId xmlns:a16="http://schemas.microsoft.com/office/drawing/2014/main" id="{AD4C7B56-657E-3FFE-0CAF-77C9FAB9A6F7}"/>
                </a:ext>
              </a:extLst>
            </p:cNvPr>
            <p:cNvCxnSpPr>
              <a:cxnSpLocks/>
            </p:cNvCxnSpPr>
            <p:nvPr/>
          </p:nvCxnSpPr>
          <p:spPr bwMode="auto">
            <a:xfrm>
              <a:off x="2194794" y="1128839"/>
              <a:ext cx="2443307" cy="8427"/>
            </a:xfrm>
            <a:prstGeom prst="line">
              <a:avLst/>
            </a:prstGeom>
            <a:solidFill>
              <a:srgbClr val="0183B7"/>
            </a:solidFill>
            <a:ln w="19050" cap="flat" cmpd="sng" algn="ctr">
              <a:solidFill>
                <a:schemeClr val="tx1"/>
              </a:solidFill>
              <a:prstDash val="solid"/>
              <a:round/>
              <a:headEnd type="none" w="med" len="med"/>
              <a:tailEnd type="none" w="med" len="med"/>
            </a:ln>
            <a:effectLst/>
          </p:spPr>
        </p:cxnSp>
      </p:grpSp>
      <p:pic>
        <p:nvPicPr>
          <p:cNvPr id="25" name="Grafik 24" descr="Gruppe von Personen mit einfarbiger Füllung">
            <a:extLst>
              <a:ext uri="{FF2B5EF4-FFF2-40B4-BE49-F238E27FC236}">
                <a16:creationId xmlns:a16="http://schemas.microsoft.com/office/drawing/2014/main" id="{2839CABF-7692-0C01-D976-11404A42C18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859808" y="1008672"/>
            <a:ext cx="1219200" cy="1219200"/>
          </a:xfrm>
          <a:prstGeom prst="rect">
            <a:avLst/>
          </a:prstGeom>
        </p:spPr>
      </p:pic>
      <p:sp>
        <p:nvSpPr>
          <p:cNvPr id="26" name="Textfeld 25">
            <a:extLst>
              <a:ext uri="{FF2B5EF4-FFF2-40B4-BE49-F238E27FC236}">
                <a16:creationId xmlns:a16="http://schemas.microsoft.com/office/drawing/2014/main" id="{24601DB5-102C-4EE7-1BD9-F2F3CAB3EB31}"/>
              </a:ext>
            </a:extLst>
          </p:cNvPr>
          <p:cNvSpPr txBox="1"/>
          <p:nvPr/>
        </p:nvSpPr>
        <p:spPr>
          <a:xfrm>
            <a:off x="8401000" y="2369630"/>
            <a:ext cx="3462344" cy="2570512"/>
          </a:xfrm>
          <a:prstGeom prst="rect">
            <a:avLst/>
          </a:prstGeom>
          <a:noFill/>
        </p:spPr>
        <p:txBody>
          <a:bodyPr wrap="square" rtlCol="0">
            <a:spAutoFit/>
          </a:bodyPr>
          <a:lstStyle/>
          <a:p>
            <a:pPr marL="380990" indent="-380990" defTabSz="609585">
              <a:lnSpc>
                <a:spcPct val="90000"/>
              </a:lnSpc>
              <a:spcBef>
                <a:spcPts val="800"/>
              </a:spcBef>
              <a:buFont typeface="Arial" panose="020B0604020202020204" pitchFamily="34" charset="0"/>
              <a:buChar char="•"/>
              <a:defRPr/>
            </a:pPr>
            <a:r>
              <a:rPr lang="en-US" sz="2133" dirty="0">
                <a:solidFill>
                  <a:srgbClr val="4A4A4A"/>
                </a:solidFill>
                <a:latin typeface="Arial" panose="020B0604020202020204"/>
              </a:rPr>
              <a:t>Monthly developer calls</a:t>
            </a:r>
          </a:p>
          <a:p>
            <a:pPr marL="380990" indent="-380990" defTabSz="609585">
              <a:lnSpc>
                <a:spcPct val="90000"/>
              </a:lnSpc>
              <a:spcBef>
                <a:spcPts val="800"/>
              </a:spcBef>
              <a:buFont typeface="Arial" panose="020B0604020202020204" pitchFamily="34" charset="0"/>
              <a:buChar char="•"/>
              <a:defRPr/>
            </a:pPr>
            <a:r>
              <a:rPr lang="en-US" sz="2133" dirty="0">
                <a:solidFill>
                  <a:srgbClr val="4A4A4A"/>
                </a:solidFill>
                <a:latin typeface="Arial" panose="020B0604020202020204"/>
              </a:rPr>
              <a:t>Discussions on</a:t>
            </a:r>
          </a:p>
          <a:p>
            <a:pPr marL="990575" lvl="1" indent="-380990" defTabSz="609585">
              <a:lnSpc>
                <a:spcPct val="90000"/>
              </a:lnSpc>
              <a:spcBef>
                <a:spcPts val="800"/>
              </a:spcBef>
              <a:buFont typeface="Arial" panose="020B0604020202020204" pitchFamily="34" charset="0"/>
              <a:buChar char="•"/>
              <a:defRPr/>
            </a:pPr>
            <a:r>
              <a:rPr lang="en-US" sz="2133" dirty="0">
                <a:solidFill>
                  <a:srgbClr val="4A4A4A"/>
                </a:solidFill>
                <a:latin typeface="Arial" panose="020B0604020202020204"/>
              </a:rPr>
              <a:t>Slack (</a:t>
            </a:r>
            <a:r>
              <a:rPr lang="en-US" sz="2133" dirty="0">
                <a:solidFill>
                  <a:srgbClr val="00B050"/>
                </a:solidFill>
                <a:latin typeface="Arial" panose="020B0604020202020204"/>
              </a:rPr>
              <a:t>1881 members</a:t>
            </a:r>
            <a:r>
              <a:rPr lang="en-US" sz="2133" dirty="0">
                <a:solidFill>
                  <a:srgbClr val="4A4A4A"/>
                </a:solidFill>
                <a:latin typeface="Arial" panose="020B0604020202020204"/>
              </a:rPr>
              <a:t>)</a:t>
            </a:r>
          </a:p>
          <a:p>
            <a:pPr marL="990575" lvl="1" indent="-380990" defTabSz="609585">
              <a:lnSpc>
                <a:spcPct val="90000"/>
              </a:lnSpc>
              <a:spcBef>
                <a:spcPts val="800"/>
              </a:spcBef>
              <a:buFont typeface="Arial" panose="020B0604020202020204" pitchFamily="34" charset="0"/>
              <a:buChar char="•"/>
              <a:defRPr/>
            </a:pPr>
            <a:r>
              <a:rPr lang="en-US" sz="2133" dirty="0" err="1">
                <a:solidFill>
                  <a:srgbClr val="4A4A4A"/>
                </a:solidFill>
                <a:latin typeface="Arial" panose="020B0604020202020204"/>
              </a:rPr>
              <a:t>Github</a:t>
            </a:r>
            <a:r>
              <a:rPr lang="en-US" sz="2133" dirty="0">
                <a:solidFill>
                  <a:srgbClr val="4A4A4A"/>
                </a:solidFill>
                <a:latin typeface="Arial" panose="020B0604020202020204"/>
              </a:rPr>
              <a:t> </a:t>
            </a:r>
          </a:p>
          <a:p>
            <a:pPr marL="990575" lvl="1" indent="-380990" defTabSz="609585">
              <a:lnSpc>
                <a:spcPct val="90000"/>
              </a:lnSpc>
              <a:spcBef>
                <a:spcPts val="800"/>
              </a:spcBef>
              <a:buFont typeface="Arial" panose="020B0604020202020204" pitchFamily="34" charset="0"/>
              <a:buChar char="•"/>
              <a:defRPr/>
            </a:pPr>
            <a:r>
              <a:rPr lang="en-US" sz="2133" dirty="0">
                <a:solidFill>
                  <a:srgbClr val="4A4A4A"/>
                </a:solidFill>
                <a:latin typeface="Arial" panose="020B0604020202020204"/>
              </a:rPr>
              <a:t>Google Groups (1206 members)</a:t>
            </a:r>
          </a:p>
        </p:txBody>
      </p:sp>
    </p:spTree>
    <p:extLst>
      <p:ext uri="{BB962C8B-B14F-4D97-AF65-F5344CB8AC3E}">
        <p14:creationId xmlns:p14="http://schemas.microsoft.com/office/powerpoint/2010/main" val="456532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D2963307-1BCF-4D69-8CA0-43B9A00FD269}"/>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4" name="Rectangle 63">
            <a:extLst>
              <a:ext uri="{FF2B5EF4-FFF2-40B4-BE49-F238E27FC236}">
                <a16:creationId xmlns:a16="http://schemas.microsoft.com/office/drawing/2014/main" id="{ACAF26A8-EFBC-433B-AC81-0398AA8FA1DE}"/>
              </a:ext>
            </a:extLst>
          </p:cNvPr>
          <p:cNvSpPr/>
          <p:nvPr/>
        </p:nvSpPr>
        <p:spPr bwMode="gray">
          <a:xfrm flipH="1">
            <a:off x="7525676" y="0"/>
            <a:ext cx="493776" cy="6858000"/>
          </a:xfrm>
          <a:prstGeom prst="rect">
            <a:avLst/>
          </a:prstGeom>
          <a:gradFill flip="none" rotWithShape="1">
            <a:gsLst>
              <a:gs pos="0">
                <a:schemeClr val="accent1"/>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ysClr val="windowText" lastClr="000000"/>
              </a:solidFill>
              <a:effectLst/>
              <a:uLnTx/>
              <a:uFillTx/>
              <a:latin typeface="Microsoft Sans Serif"/>
              <a:ea typeface="+mn-ea"/>
              <a:cs typeface="+mn-cs"/>
            </a:endParaRPr>
          </a:p>
        </p:txBody>
      </p:sp>
      <p:sp>
        <p:nvSpPr>
          <p:cNvPr id="42" name="TextBox 41">
            <a:extLst>
              <a:ext uri="{FF2B5EF4-FFF2-40B4-BE49-F238E27FC236}">
                <a16:creationId xmlns:a16="http://schemas.microsoft.com/office/drawing/2014/main" id="{ED27EFD0-5F46-4CEF-A102-F827D77DB9CA}"/>
              </a:ext>
            </a:extLst>
          </p:cNvPr>
          <p:cNvSpPr txBox="1"/>
          <p:nvPr/>
        </p:nvSpPr>
        <p:spPr>
          <a:xfrm>
            <a:off x="8073181" y="3109354"/>
            <a:ext cx="3438434" cy="531812"/>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36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Presenter</a:t>
            </a:r>
          </a:p>
        </p:txBody>
      </p:sp>
      <p:sp>
        <p:nvSpPr>
          <p:cNvPr id="48" name="TextBox 47">
            <a:extLst>
              <a:ext uri="{FF2B5EF4-FFF2-40B4-BE49-F238E27FC236}">
                <a16:creationId xmlns:a16="http://schemas.microsoft.com/office/drawing/2014/main" id="{27A0DB6D-4A7F-4797-8BD9-68CAFC38A097}"/>
              </a:ext>
            </a:extLst>
          </p:cNvPr>
          <p:cNvSpPr txBox="1"/>
          <p:nvPr/>
        </p:nvSpPr>
        <p:spPr>
          <a:xfrm>
            <a:off x="8073179" y="3830864"/>
            <a:ext cx="3893534" cy="2723823"/>
          </a:xfrm>
          <a:prstGeom prst="rect">
            <a:avLst/>
          </a:prstGeom>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Dr. Thomas Stockhammer</a:t>
            </a:r>
            <a:endParaRPr kumimoji="0" lang="de-DE" sz="16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Senior Director, Technical Standards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Qualcomm Europe, Inc., </a:t>
            </a:r>
            <a:r>
              <a:rPr lang="en-US" sz="1600">
                <a:solidFill>
                  <a:srgbClr val="82CBD7">
                    <a:lumMod val="40000"/>
                    <a:lumOff val="60000"/>
                  </a:srgbClr>
                </a:solidFill>
                <a:latin typeface="Microsoft Sans Serif"/>
                <a:cs typeface="Microsoft Sans Serif" panose="020B0604020202020204" pitchFamily="34" charset="0"/>
              </a:rPr>
              <a:t>IEEE Fellow</a:t>
            </a:r>
            <a:endParaRPr kumimoji="0" lang="en-US" sz="16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Leading and driving among others</a:t>
            </a:r>
            <a:endParaRPr kumimoji="0" lang="de-DE" sz="11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DVB: 5G TF, DVB-I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MPEG: MPEG-I, CMAF and DASH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3GPP: XR over 5G, 5G Video, 5GMS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DASH-IF: Interop WG, Test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ETSI &amp; 5G-MAG: 5G Broadcast and 5GMS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CTA WAVE: CMAF Device PB, Test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Metaverse Standards Forum: Chair, Board</a:t>
            </a:r>
          </a:p>
        </p:txBody>
      </p:sp>
      <p:sp>
        <p:nvSpPr>
          <p:cNvPr id="61" name="Title 6">
            <a:extLst>
              <a:ext uri="{FF2B5EF4-FFF2-40B4-BE49-F238E27FC236}">
                <a16:creationId xmlns:a16="http://schemas.microsoft.com/office/drawing/2014/main" id="{2B9D7490-5ACB-4816-B0C0-D93A823B2342}"/>
              </a:ext>
            </a:extLst>
          </p:cNvPr>
          <p:cNvSpPr txBox="1">
            <a:spLocks/>
          </p:cNvSpPr>
          <p:nvPr/>
        </p:nvSpPr>
        <p:spPr>
          <a:xfrm>
            <a:off x="403058" y="1365838"/>
            <a:ext cx="4730669" cy="455189"/>
          </a:xfrm>
          <a:prstGeom prst="rect">
            <a:avLst/>
          </a:prstGeom>
        </p:spPr>
        <p:txBody>
          <a:bodyPr/>
          <a:lst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a:lstStyle>
          <a:p>
            <a:pPr marL="0" marR="0" lvl="0" indent="0" algn="l" defTabSz="914400" rtl="0" eaLnBrk="1" fontAlgn="auto" latinLnBrk="0" hangingPunct="1">
              <a:lnSpc>
                <a:spcPct val="84000"/>
              </a:lnSpc>
              <a:spcBef>
                <a:spcPct val="0"/>
              </a:spcBef>
              <a:spcAft>
                <a:spcPts val="0"/>
              </a:spcAft>
              <a:buClrTx/>
              <a:buSzTx/>
              <a:buFontTx/>
              <a:buNone/>
              <a:tabLst/>
              <a:defRPr/>
            </a:pPr>
            <a:r>
              <a:rPr kumimoji="0" lang="en-US" sz="4400" b="0" i="0" u="none" strike="noStrike" kern="1200" cap="none" spc="0" normalizeH="0" baseline="0" noProof="0">
                <a:ln>
                  <a:noFill/>
                </a:ln>
                <a:solidFill>
                  <a:srgbClr val="2853DC"/>
                </a:solidFill>
                <a:effectLst/>
                <a:uLnTx/>
                <a:uFillTx/>
                <a:latin typeface="Microsoft Sans Serif"/>
                <a:ea typeface="+mj-ea"/>
                <a:cs typeface="+mj-cs"/>
              </a:rPr>
              <a:t>Today’s agenda</a:t>
            </a:r>
          </a:p>
        </p:txBody>
      </p:sp>
      <p:cxnSp>
        <p:nvCxnSpPr>
          <p:cNvPr id="107" name="Straight Connector 106">
            <a:extLst>
              <a:ext uri="{FF2B5EF4-FFF2-40B4-BE49-F238E27FC236}">
                <a16:creationId xmlns:a16="http://schemas.microsoft.com/office/drawing/2014/main" id="{74313051-D0BF-CC4B-BAF6-7549392DE7A1}"/>
              </a:ext>
            </a:extLst>
          </p:cNvPr>
          <p:cNvCxnSpPr>
            <a:cxnSpLocks/>
          </p:cNvCxnSpPr>
          <p:nvPr/>
        </p:nvCxnSpPr>
        <p:spPr>
          <a:xfrm flipH="1">
            <a:off x="8073182" y="3712525"/>
            <a:ext cx="2930209" cy="0"/>
          </a:xfrm>
          <a:prstGeom prst="line">
            <a:avLst/>
          </a:prstGeom>
          <a:ln w="19050" cap="rnd">
            <a:solidFill>
              <a:srgbClr val="FFFFFF">
                <a:alpha val="35000"/>
              </a:srgb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40" name="Content Placeholder 7">
            <a:extLst>
              <a:ext uri="{FF2B5EF4-FFF2-40B4-BE49-F238E27FC236}">
                <a16:creationId xmlns:a16="http://schemas.microsoft.com/office/drawing/2014/main" id="{6CF0EC1A-D9C5-824C-AA3E-D7CF3BD48243}"/>
              </a:ext>
            </a:extLst>
          </p:cNvPr>
          <p:cNvSpPr txBox="1">
            <a:spLocks/>
          </p:cNvSpPr>
          <p:nvPr/>
        </p:nvSpPr>
        <p:spPr>
          <a:xfrm>
            <a:off x="432013" y="2633103"/>
            <a:ext cx="6357995" cy="2996172"/>
          </a:xfrm>
          <a:prstGeom prst="rect">
            <a:avLst/>
          </a:prstGeom>
        </p:spPr>
        <p:txBody>
          <a:bodyPr/>
          <a:lst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1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21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8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Broader picture</a:t>
            </a: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QSIO in Media Standards</a:t>
            </a:r>
          </a:p>
          <a:p>
            <a:pPr marL="0" marR="0" lvl="0" indent="0" algn="l" defTabSz="914400" rtl="0" eaLnBrk="0" fontAlgn="base" latinLnBrk="0" hangingPunct="0">
              <a:lnSpc>
                <a:spcPct val="150000"/>
              </a:lnSpc>
              <a:spcBef>
                <a:spcPct val="0"/>
              </a:spcBef>
              <a:spcAft>
                <a:spcPct val="0"/>
              </a:spcAft>
              <a:buClrTx/>
              <a:buSzTx/>
              <a:buFontTx/>
              <a:buNone/>
              <a:tabLst/>
            </a:pPr>
            <a:r>
              <a:rPr lang="en-US" altLang="en-US" sz="2400" dirty="0">
                <a:latin typeface="Arial" panose="020B0604020202020204" pitchFamily="34" charset="0"/>
                <a:ea typeface="Calibri" panose="020F0502020204030204" pitchFamily="34" charset="0"/>
              </a:rPr>
              <a:t># Bringing standards to products/services</a:t>
            </a: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External Reference Tools Programs</a:t>
            </a:r>
          </a:p>
          <a:p>
            <a:pPr marL="0" marR="0" lvl="0" indent="0" algn="l" defTabSz="914400" rtl="0" eaLnBrk="0" fontAlgn="base" latinLnBrk="0" hangingPunct="0">
              <a:lnSpc>
                <a:spcPct val="150000"/>
              </a:lnSpc>
              <a:spcBef>
                <a:spcPct val="0"/>
              </a:spcBef>
              <a:spcAft>
                <a:spcPct val="0"/>
              </a:spcAft>
              <a:buClrTx/>
              <a:buSzTx/>
              <a:buFontTx/>
              <a:buNone/>
              <a:tabLst/>
            </a:pPr>
            <a:r>
              <a:rPr lang="en-US" altLang="en-US" sz="2400" dirty="0">
                <a:latin typeface="Arial" panose="020B0604020202020204" pitchFamily="34" charset="0"/>
                <a:ea typeface="Calibri" panose="020F0502020204030204" pitchFamily="34" charset="0"/>
              </a:rPr>
              <a:t># Unlocking Opportunities</a:t>
            </a:r>
            <a:endParaRPr kumimoji="0" lang="en-US" altLang="en-US" sz="24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p:txBody>
      </p:sp>
      <p:sp>
        <p:nvSpPr>
          <p:cNvPr id="12" name="Freeform 5">
            <a:extLst>
              <a:ext uri="{FF2B5EF4-FFF2-40B4-BE49-F238E27FC236}">
                <a16:creationId xmlns:a16="http://schemas.microsoft.com/office/drawing/2014/main" id="{3E50D58B-321D-490E-A668-F9988AECA720}"/>
              </a:ext>
            </a:extLst>
          </p:cNvPr>
          <p:cNvSpPr>
            <a:spLocks noChangeAspect="1" noEditPoints="1"/>
          </p:cNvSpPr>
          <p:nvPr/>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 name="Footer Placeholder 1">
            <a:extLst>
              <a:ext uri="{FF2B5EF4-FFF2-40B4-BE49-F238E27FC236}">
                <a16:creationId xmlns:a16="http://schemas.microsoft.com/office/drawing/2014/main" id="{372D6CE3-BB5D-49B3-A042-C5667F23D5AC}"/>
              </a:ext>
            </a:extLst>
          </p:cNvPr>
          <p:cNvSpPr>
            <a:spLocks noGrp="1"/>
          </p:cNvSpPr>
          <p:nvPr>
            <p:ph type="ftr" sz="quarter" idx="3"/>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IBC 2024</a:t>
            </a:r>
          </a:p>
        </p:txBody>
      </p:sp>
      <p:pic>
        <p:nvPicPr>
          <p:cNvPr id="5" name="Picture 4" descr="A person wearing glasses&#10;&#10;Description automatically generated with medium confidence">
            <a:extLst>
              <a:ext uri="{FF2B5EF4-FFF2-40B4-BE49-F238E27FC236}">
                <a16:creationId xmlns:a16="http://schemas.microsoft.com/office/drawing/2014/main" id="{98E1CD87-94CD-8BFD-2E76-25EEC8ECE789}"/>
              </a:ext>
            </a:extLst>
          </p:cNvPr>
          <p:cNvPicPr>
            <a:picLocks noChangeAspect="1"/>
          </p:cNvPicPr>
          <p:nvPr/>
        </p:nvPicPr>
        <p:blipFill>
          <a:blip r:embed="rId3"/>
          <a:stretch>
            <a:fillRect/>
          </a:stretch>
        </p:blipFill>
        <p:spPr>
          <a:xfrm>
            <a:off x="8969006" y="206931"/>
            <a:ext cx="1787614" cy="27473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Cloud 21">
            <a:extLst>
              <a:ext uri="{FF2B5EF4-FFF2-40B4-BE49-F238E27FC236}">
                <a16:creationId xmlns:a16="http://schemas.microsoft.com/office/drawing/2014/main" id="{1E94A568-D0DD-05CD-08B3-D973A38CD782}"/>
              </a:ext>
            </a:extLst>
          </p:cNvPr>
          <p:cNvSpPr/>
          <p:nvPr/>
        </p:nvSpPr>
        <p:spPr>
          <a:xfrm>
            <a:off x="10159913" y="3120611"/>
            <a:ext cx="1840131" cy="516314"/>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pic>
        <p:nvPicPr>
          <p:cNvPr id="21" name="Picture 20" descr="Title: LinkedIn - Description: LinkedIn icon">
            <a:hlinkClick r:id="rId4"/>
            <a:extLst>
              <a:ext uri="{FF2B5EF4-FFF2-40B4-BE49-F238E27FC236}">
                <a16:creationId xmlns:a16="http://schemas.microsoft.com/office/drawing/2014/main" id="{D241B311-2C32-C465-56A8-8E1F05253F2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73404" y="3252906"/>
            <a:ext cx="228161" cy="228161"/>
          </a:xfrm>
          <a:prstGeom prst="rect">
            <a:avLst/>
          </a:prstGeom>
          <a:noFill/>
          <a:ln>
            <a:noFill/>
          </a:ln>
        </p:spPr>
      </p:pic>
      <p:pic>
        <p:nvPicPr>
          <p:cNvPr id="23" name="Picture 22" descr="Title: Facebook - Description: Facebook icon">
            <a:hlinkClick r:id="rId6"/>
            <a:extLst>
              <a:ext uri="{FF2B5EF4-FFF2-40B4-BE49-F238E27FC236}">
                <a16:creationId xmlns:a16="http://schemas.microsoft.com/office/drawing/2014/main" id="{6CC6DF67-DFB0-32BC-C1A7-D2595BEEBB0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927863" y="3252906"/>
            <a:ext cx="228160" cy="228160"/>
          </a:xfrm>
          <a:prstGeom prst="rect">
            <a:avLst/>
          </a:prstGeom>
          <a:noFill/>
          <a:ln>
            <a:noFill/>
          </a:ln>
        </p:spPr>
      </p:pic>
      <p:pic>
        <p:nvPicPr>
          <p:cNvPr id="24" name="Picture 23" descr="Github symbol (png logo icon) blue">
            <a:hlinkClick r:id="rId8"/>
            <a:extLst>
              <a:ext uri="{FF2B5EF4-FFF2-40B4-BE49-F238E27FC236}">
                <a16:creationId xmlns:a16="http://schemas.microsoft.com/office/drawing/2014/main" id="{7005EE58-D485-282B-AE0D-AEC12A76958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82321" y="3240077"/>
            <a:ext cx="253818" cy="253818"/>
          </a:xfrm>
          <a:prstGeom prst="rect">
            <a:avLst/>
          </a:prstGeom>
          <a:noFill/>
          <a:ln>
            <a:noFill/>
          </a:ln>
        </p:spPr>
      </p:pic>
      <p:pic>
        <p:nvPicPr>
          <p:cNvPr id="25" name="Picture 24" descr="Discord Logo - Logo, zeichen, emblem, symbol. Geschichte und Bedeutung">
            <a:hlinkClick r:id="rId10"/>
            <a:extLst>
              <a:ext uri="{FF2B5EF4-FFF2-40B4-BE49-F238E27FC236}">
                <a16:creationId xmlns:a16="http://schemas.microsoft.com/office/drawing/2014/main" id="{F7ECCB96-EF04-D6AC-50DF-9606C4FE3864}"/>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1405287" y="3240077"/>
            <a:ext cx="401879" cy="253818"/>
          </a:xfrm>
          <a:prstGeom prst="rect">
            <a:avLst/>
          </a:prstGeom>
          <a:noFill/>
          <a:ln>
            <a:noFill/>
          </a:ln>
        </p:spPr>
      </p:pic>
      <p:pic>
        <p:nvPicPr>
          <p:cNvPr id="3" name="Picture 2">
            <a:hlinkClick r:id="rId12"/>
            <a:extLst>
              <a:ext uri="{FF2B5EF4-FFF2-40B4-BE49-F238E27FC236}">
                <a16:creationId xmlns:a16="http://schemas.microsoft.com/office/drawing/2014/main" id="{CB1AF58B-2084-209A-4D76-A3AC152A7EAB}"/>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0396238" y="3243670"/>
            <a:ext cx="275664" cy="275664"/>
          </a:xfrm>
          <a:prstGeom prst="rect">
            <a:avLst/>
          </a:prstGeom>
          <a:noFill/>
          <a:ln>
            <a:noFill/>
          </a:ln>
        </p:spPr>
      </p:pic>
    </p:spTree>
    <p:extLst>
      <p:ext uri="{BB962C8B-B14F-4D97-AF65-F5344CB8AC3E}">
        <p14:creationId xmlns:p14="http://schemas.microsoft.com/office/powerpoint/2010/main" val="2867933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543E0046-F870-9DF6-73AC-B37385B92CCE}"/>
              </a:ext>
            </a:extLst>
          </p:cNvPr>
          <p:cNvSpPr>
            <a:spLocks noGrp="1"/>
          </p:cNvSpPr>
          <p:nvPr>
            <p:ph sz="quarter" idx="11"/>
          </p:nvPr>
        </p:nvSpPr>
        <p:spPr>
          <a:xfrm>
            <a:off x="4348166" y="1915202"/>
            <a:ext cx="3302441" cy="4164053"/>
          </a:xfrm>
        </p:spPr>
        <p:txBody>
          <a:bodyPr/>
          <a:lstStyle/>
          <a:p>
            <a:pPr marL="380990" indent="-380990"/>
            <a:r>
              <a:rPr lang="en-US" sz="1867" dirty="0"/>
              <a:t>Used in production for instance by BBC, Deutsche Telekom, ARTE, </a:t>
            </a:r>
            <a:r>
              <a:rPr lang="en-US" sz="1867" dirty="0" err="1"/>
              <a:t>Mediaset</a:t>
            </a:r>
            <a:r>
              <a:rPr lang="en-US" sz="1867" dirty="0"/>
              <a:t> Spain</a:t>
            </a:r>
          </a:p>
          <a:p>
            <a:pPr marL="380990" indent="-380990"/>
            <a:r>
              <a:rPr lang="en-US" sz="1867" dirty="0"/>
              <a:t>Used to compare behavior of commercial players against reference player</a:t>
            </a:r>
          </a:p>
        </p:txBody>
      </p:sp>
      <p:sp>
        <p:nvSpPr>
          <p:cNvPr id="2" name="Titel 1">
            <a:extLst>
              <a:ext uri="{FF2B5EF4-FFF2-40B4-BE49-F238E27FC236}">
                <a16:creationId xmlns:a16="http://schemas.microsoft.com/office/drawing/2014/main" id="{0226E7F5-480F-4E0A-A69B-AF86FE10A1B3}"/>
              </a:ext>
            </a:extLst>
          </p:cNvPr>
          <p:cNvSpPr>
            <a:spLocks noGrp="1"/>
          </p:cNvSpPr>
          <p:nvPr>
            <p:ph type="title"/>
          </p:nvPr>
        </p:nvSpPr>
        <p:spPr/>
        <p:txBody>
          <a:bodyPr/>
          <a:lstStyle/>
          <a:p>
            <a:r>
              <a:rPr lang="en-US" dirty="0" err="1"/>
              <a:t>dash.js</a:t>
            </a:r>
            <a:r>
              <a:rPr lang="en-US" dirty="0"/>
              <a:t> – Application areas</a:t>
            </a:r>
          </a:p>
        </p:txBody>
      </p:sp>
      <p:sp>
        <p:nvSpPr>
          <p:cNvPr id="6" name="Textfeld 5">
            <a:extLst>
              <a:ext uri="{FF2B5EF4-FFF2-40B4-BE49-F238E27FC236}">
                <a16:creationId xmlns:a16="http://schemas.microsoft.com/office/drawing/2014/main" id="{9EDFB398-2E2D-0AC1-6915-07732461799A}"/>
              </a:ext>
            </a:extLst>
          </p:cNvPr>
          <p:cNvSpPr txBox="1"/>
          <p:nvPr/>
        </p:nvSpPr>
        <p:spPr>
          <a:xfrm>
            <a:off x="4534125" y="1439974"/>
            <a:ext cx="2145991" cy="387735"/>
          </a:xfrm>
          <a:prstGeom prst="rect">
            <a:avLst/>
          </a:prstGeom>
          <a:solidFill>
            <a:srgbClr val="0066FF"/>
          </a:solidFill>
        </p:spPr>
        <p:txBody>
          <a:bodyPr wrap="square" rtlCol="0">
            <a:spAutoFit/>
          </a:bodyPr>
          <a:lstStyle/>
          <a:p>
            <a:pPr algn="ctr" defTabSz="609585">
              <a:lnSpc>
                <a:spcPct val="90000"/>
              </a:lnSpc>
              <a:spcBef>
                <a:spcPts val="800"/>
              </a:spcBef>
              <a:defRPr/>
            </a:pPr>
            <a:r>
              <a:rPr lang="en-US" sz="2133" b="1" dirty="0">
                <a:solidFill>
                  <a:srgbClr val="FEFFFF"/>
                </a:solidFill>
                <a:latin typeface="Arial" panose="020B0604020202020204"/>
              </a:rPr>
              <a:t>Industry</a:t>
            </a:r>
          </a:p>
        </p:txBody>
      </p:sp>
      <p:sp>
        <p:nvSpPr>
          <p:cNvPr id="7" name="Textfeld 6">
            <a:extLst>
              <a:ext uri="{FF2B5EF4-FFF2-40B4-BE49-F238E27FC236}">
                <a16:creationId xmlns:a16="http://schemas.microsoft.com/office/drawing/2014/main" id="{91A0BC95-C738-0849-78DE-160E246AC9C2}"/>
              </a:ext>
            </a:extLst>
          </p:cNvPr>
          <p:cNvSpPr txBox="1"/>
          <p:nvPr/>
        </p:nvSpPr>
        <p:spPr>
          <a:xfrm>
            <a:off x="8427759" y="1435727"/>
            <a:ext cx="2145992" cy="387735"/>
          </a:xfrm>
          <a:prstGeom prst="rect">
            <a:avLst/>
          </a:prstGeom>
          <a:solidFill>
            <a:srgbClr val="0066FF"/>
          </a:solidFill>
        </p:spPr>
        <p:txBody>
          <a:bodyPr wrap="square" rtlCol="0">
            <a:spAutoFit/>
          </a:bodyPr>
          <a:lstStyle/>
          <a:p>
            <a:pPr algn="ctr" defTabSz="609585">
              <a:lnSpc>
                <a:spcPct val="90000"/>
              </a:lnSpc>
              <a:spcBef>
                <a:spcPts val="800"/>
              </a:spcBef>
              <a:defRPr/>
            </a:pPr>
            <a:r>
              <a:rPr lang="en-US" sz="2133" b="1" dirty="0">
                <a:solidFill>
                  <a:srgbClr val="FEFFFF"/>
                </a:solidFill>
                <a:latin typeface="Arial" panose="020B0604020202020204"/>
              </a:rPr>
              <a:t>Research</a:t>
            </a:r>
          </a:p>
        </p:txBody>
      </p:sp>
      <p:sp>
        <p:nvSpPr>
          <p:cNvPr id="8" name="Textfeld 7">
            <a:extLst>
              <a:ext uri="{FF2B5EF4-FFF2-40B4-BE49-F238E27FC236}">
                <a16:creationId xmlns:a16="http://schemas.microsoft.com/office/drawing/2014/main" id="{082A6086-C87E-62B5-54AF-A043091DF700}"/>
              </a:ext>
            </a:extLst>
          </p:cNvPr>
          <p:cNvSpPr txBox="1"/>
          <p:nvPr/>
        </p:nvSpPr>
        <p:spPr>
          <a:xfrm>
            <a:off x="518580" y="1499321"/>
            <a:ext cx="2723179" cy="387735"/>
          </a:xfrm>
          <a:prstGeom prst="rect">
            <a:avLst/>
          </a:prstGeom>
          <a:solidFill>
            <a:srgbClr val="0066FF"/>
          </a:solidFill>
        </p:spPr>
        <p:txBody>
          <a:bodyPr wrap="square" rtlCol="0">
            <a:spAutoFit/>
          </a:bodyPr>
          <a:lstStyle/>
          <a:p>
            <a:pPr algn="ctr" defTabSz="609585">
              <a:lnSpc>
                <a:spcPct val="90000"/>
              </a:lnSpc>
              <a:spcBef>
                <a:spcPts val="800"/>
              </a:spcBef>
              <a:defRPr/>
            </a:pPr>
            <a:r>
              <a:rPr lang="en-US" sz="2133" b="1" dirty="0">
                <a:solidFill>
                  <a:srgbClr val="FEFFFF"/>
                </a:solidFill>
                <a:latin typeface="Arial" panose="020B0604020202020204"/>
              </a:rPr>
              <a:t>Reference projects</a:t>
            </a:r>
          </a:p>
        </p:txBody>
      </p:sp>
      <p:sp>
        <p:nvSpPr>
          <p:cNvPr id="9" name="Inhaltsplatzhalter 3">
            <a:extLst>
              <a:ext uri="{FF2B5EF4-FFF2-40B4-BE49-F238E27FC236}">
                <a16:creationId xmlns:a16="http://schemas.microsoft.com/office/drawing/2014/main" id="{836CE46C-91A5-D3E0-FAA5-24DB3218FBA1}"/>
              </a:ext>
            </a:extLst>
          </p:cNvPr>
          <p:cNvSpPr txBox="1">
            <a:spLocks/>
          </p:cNvSpPr>
          <p:nvPr/>
        </p:nvSpPr>
        <p:spPr bwMode="auto">
          <a:xfrm>
            <a:off x="8171969" y="1995680"/>
            <a:ext cx="3117944" cy="41640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187523" indent="-185738" algn="l" rtl="0" eaLnBrk="1" fontAlgn="base" hangingPunct="1">
              <a:lnSpc>
                <a:spcPct val="90000"/>
              </a:lnSpc>
              <a:spcBef>
                <a:spcPts val="1200"/>
              </a:spcBef>
              <a:spcAft>
                <a:spcPct val="0"/>
              </a:spcAft>
              <a:buClr>
                <a:schemeClr val="tx1"/>
              </a:buClr>
              <a:buSzPct val="80000"/>
              <a:buFont typeface="Arial" panose="020B0604020202020204" pitchFamily="34" charset="0"/>
              <a:buChar char="•"/>
              <a:defRPr sz="1600">
                <a:solidFill>
                  <a:schemeClr val="tx2"/>
                </a:solidFill>
                <a:latin typeface="+mn-lt"/>
                <a:ea typeface="Arial"/>
                <a:cs typeface="Arial"/>
                <a:sym typeface="Arial" pitchFamily="34" charset="0"/>
              </a:defRPr>
            </a:lvl1pPr>
            <a:lvl2pPr marL="386656" indent="-193775" algn="l" rtl="0" eaLnBrk="1" fontAlgn="base" hangingPunct="1">
              <a:lnSpc>
                <a:spcPct val="90000"/>
              </a:lnSpc>
              <a:spcBef>
                <a:spcPts val="400"/>
              </a:spcBef>
              <a:spcAft>
                <a:spcPct val="0"/>
              </a:spcAft>
              <a:buClr>
                <a:schemeClr val="tx1"/>
              </a:buClr>
              <a:buSzPct val="80000"/>
              <a:buFont typeface="Arial"/>
              <a:buChar char="–"/>
              <a:defRPr sz="1400">
                <a:solidFill>
                  <a:schemeClr val="tx2"/>
                </a:solidFill>
                <a:latin typeface="+mn-lt"/>
                <a:ea typeface="Arial"/>
                <a:cs typeface="Arial"/>
                <a:sym typeface="Arial" pitchFamily="34" charset="0"/>
              </a:defRPr>
            </a:lvl2pPr>
            <a:lvl3pPr marL="546497" indent="-159842" algn="l" rtl="0" eaLnBrk="1" fontAlgn="base" hangingPunct="1">
              <a:lnSpc>
                <a:spcPct val="90000"/>
              </a:lnSpc>
              <a:spcBef>
                <a:spcPts val="200"/>
              </a:spcBef>
              <a:spcAft>
                <a:spcPct val="0"/>
              </a:spcAft>
              <a:buClr>
                <a:schemeClr val="tx1"/>
              </a:buClr>
              <a:buSzPct val="80000"/>
              <a:buFont typeface="Arial" panose="020B0604020202020204" pitchFamily="34" charset="0"/>
              <a:buChar char="•"/>
              <a:defRPr sz="1200">
                <a:solidFill>
                  <a:schemeClr val="tx2"/>
                </a:solidFill>
                <a:latin typeface="+mn-lt"/>
                <a:ea typeface="Arial"/>
                <a:cs typeface="Arial"/>
                <a:sym typeface="Arial" pitchFamily="34" charset="0"/>
              </a:defRPr>
            </a:lvl3pPr>
            <a:lvl4pPr marL="706339" indent="-159842" algn="l" rtl="0" eaLnBrk="1" fontAlgn="base" hangingPunct="1">
              <a:lnSpc>
                <a:spcPct val="90000"/>
              </a:lnSpc>
              <a:spcBef>
                <a:spcPts val="200"/>
              </a:spcBef>
              <a:spcAft>
                <a:spcPct val="0"/>
              </a:spcAft>
              <a:buClr>
                <a:schemeClr val="tx1"/>
              </a:buClr>
              <a:buSzPct val="80000"/>
              <a:buFont typeface="Arial" pitchFamily="34" charset="0"/>
              <a:buChar char="–"/>
              <a:defRPr sz="1100">
                <a:solidFill>
                  <a:schemeClr val="tx2"/>
                </a:solidFill>
                <a:latin typeface="+mn-lt"/>
                <a:ea typeface="Arial"/>
                <a:cs typeface="Arial"/>
                <a:sym typeface="Arial" pitchFamily="34" charset="0"/>
              </a:defRPr>
            </a:lvl4pPr>
            <a:lvl5pPr marL="773311" indent="-66973" algn="l" rtl="0" eaLnBrk="1" fontAlgn="base" hangingPunct="1">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marL="250024" indent="-247644" defTabSz="1219170">
              <a:spcBef>
                <a:spcPts val="1600"/>
              </a:spcBef>
              <a:buClr>
                <a:srgbClr val="000000"/>
              </a:buClr>
              <a:defRPr/>
            </a:pPr>
            <a:r>
              <a:rPr lang="en-US" sz="1867" kern="0" dirty="0">
                <a:solidFill>
                  <a:srgbClr val="4A4A4A"/>
                </a:solidFill>
                <a:latin typeface="Arial" panose="020B0604020202020204"/>
              </a:rPr>
              <a:t>Used for research purposes, for instance to test and compare new ABR algorithms (Twitch challenge) </a:t>
            </a:r>
          </a:p>
          <a:p>
            <a:pPr marL="250024" indent="-247644" defTabSz="1219170">
              <a:spcBef>
                <a:spcPts val="1600"/>
              </a:spcBef>
              <a:buClr>
                <a:srgbClr val="000000"/>
              </a:buClr>
              <a:defRPr/>
            </a:pPr>
            <a:r>
              <a:rPr lang="en-US" sz="1867" kern="0" dirty="0">
                <a:solidFill>
                  <a:srgbClr val="4A4A4A"/>
                </a:solidFill>
                <a:latin typeface="Arial" panose="020B0604020202020204"/>
              </a:rPr>
              <a:t>Evaluate new features such as MPD patching and CMCD</a:t>
            </a:r>
          </a:p>
        </p:txBody>
      </p:sp>
      <p:sp>
        <p:nvSpPr>
          <p:cNvPr id="10" name="Inhaltsplatzhalter 3">
            <a:extLst>
              <a:ext uri="{FF2B5EF4-FFF2-40B4-BE49-F238E27FC236}">
                <a16:creationId xmlns:a16="http://schemas.microsoft.com/office/drawing/2014/main" id="{94CB2082-FA36-C018-4F9F-42761FC030EB}"/>
              </a:ext>
            </a:extLst>
          </p:cNvPr>
          <p:cNvSpPr txBox="1">
            <a:spLocks/>
          </p:cNvSpPr>
          <p:nvPr/>
        </p:nvSpPr>
        <p:spPr bwMode="auto">
          <a:xfrm>
            <a:off x="403977" y="1915202"/>
            <a:ext cx="3506668" cy="41640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187523" indent="-185738" algn="l" rtl="0" eaLnBrk="1" fontAlgn="base" hangingPunct="1">
              <a:lnSpc>
                <a:spcPct val="90000"/>
              </a:lnSpc>
              <a:spcBef>
                <a:spcPts val="1200"/>
              </a:spcBef>
              <a:spcAft>
                <a:spcPct val="0"/>
              </a:spcAft>
              <a:buClr>
                <a:schemeClr val="tx1"/>
              </a:buClr>
              <a:buSzPct val="80000"/>
              <a:buFont typeface="Arial" panose="020B0604020202020204" pitchFamily="34" charset="0"/>
              <a:buChar char="•"/>
              <a:defRPr sz="1600">
                <a:solidFill>
                  <a:schemeClr val="tx2"/>
                </a:solidFill>
                <a:latin typeface="+mn-lt"/>
                <a:ea typeface="Arial"/>
                <a:cs typeface="Arial"/>
                <a:sym typeface="Arial" pitchFamily="34" charset="0"/>
              </a:defRPr>
            </a:lvl1pPr>
            <a:lvl2pPr marL="386656" indent="-193775" algn="l" rtl="0" eaLnBrk="1" fontAlgn="base" hangingPunct="1">
              <a:lnSpc>
                <a:spcPct val="90000"/>
              </a:lnSpc>
              <a:spcBef>
                <a:spcPts val="400"/>
              </a:spcBef>
              <a:spcAft>
                <a:spcPct val="0"/>
              </a:spcAft>
              <a:buClr>
                <a:schemeClr val="tx1"/>
              </a:buClr>
              <a:buSzPct val="80000"/>
              <a:buFont typeface="Arial"/>
              <a:buChar char="–"/>
              <a:defRPr sz="1400">
                <a:solidFill>
                  <a:schemeClr val="tx2"/>
                </a:solidFill>
                <a:latin typeface="+mn-lt"/>
                <a:ea typeface="Arial"/>
                <a:cs typeface="Arial"/>
                <a:sym typeface="Arial" pitchFamily="34" charset="0"/>
              </a:defRPr>
            </a:lvl2pPr>
            <a:lvl3pPr marL="546497" indent="-159842" algn="l" rtl="0" eaLnBrk="1" fontAlgn="base" hangingPunct="1">
              <a:lnSpc>
                <a:spcPct val="90000"/>
              </a:lnSpc>
              <a:spcBef>
                <a:spcPts val="200"/>
              </a:spcBef>
              <a:spcAft>
                <a:spcPct val="0"/>
              </a:spcAft>
              <a:buClr>
                <a:schemeClr val="tx1"/>
              </a:buClr>
              <a:buSzPct val="80000"/>
              <a:buFont typeface="Arial" panose="020B0604020202020204" pitchFamily="34" charset="0"/>
              <a:buChar char="•"/>
              <a:defRPr sz="1200">
                <a:solidFill>
                  <a:schemeClr val="tx2"/>
                </a:solidFill>
                <a:latin typeface="+mn-lt"/>
                <a:ea typeface="Arial"/>
                <a:cs typeface="Arial"/>
                <a:sym typeface="Arial" pitchFamily="34" charset="0"/>
              </a:defRPr>
            </a:lvl3pPr>
            <a:lvl4pPr marL="706339" indent="-159842" algn="l" rtl="0" eaLnBrk="1" fontAlgn="base" hangingPunct="1">
              <a:lnSpc>
                <a:spcPct val="90000"/>
              </a:lnSpc>
              <a:spcBef>
                <a:spcPts val="200"/>
              </a:spcBef>
              <a:spcAft>
                <a:spcPct val="0"/>
              </a:spcAft>
              <a:buClr>
                <a:schemeClr val="tx1"/>
              </a:buClr>
              <a:buSzPct val="80000"/>
              <a:buFont typeface="Arial" pitchFamily="34" charset="0"/>
              <a:buChar char="–"/>
              <a:defRPr sz="1100">
                <a:solidFill>
                  <a:schemeClr val="tx2"/>
                </a:solidFill>
                <a:latin typeface="+mn-lt"/>
                <a:ea typeface="Arial"/>
                <a:cs typeface="Arial"/>
                <a:sym typeface="Arial" pitchFamily="34" charset="0"/>
              </a:defRPr>
            </a:lvl4pPr>
            <a:lvl5pPr marL="773311" indent="-66973" algn="l" rtl="0" eaLnBrk="1" fontAlgn="base" hangingPunct="1">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marL="250024" indent="-247644" defTabSz="1219170">
              <a:spcBef>
                <a:spcPts val="1600"/>
              </a:spcBef>
              <a:buClr>
                <a:srgbClr val="000000"/>
              </a:buClr>
              <a:defRPr/>
            </a:pPr>
            <a:r>
              <a:rPr lang="en-US" sz="1867" kern="0" dirty="0">
                <a:solidFill>
                  <a:srgbClr val="4A4A4A"/>
                </a:solidFill>
                <a:latin typeface="Arial" panose="020B0604020202020204"/>
              </a:rPr>
              <a:t>Implements latest features from DASH-IF IOP guidelines and ISO/IEC specification.</a:t>
            </a:r>
          </a:p>
          <a:p>
            <a:pPr marL="250024" indent="-247644" defTabSz="1219170">
              <a:spcBef>
                <a:spcPts val="1600"/>
              </a:spcBef>
              <a:buClr>
                <a:srgbClr val="000000"/>
              </a:buClr>
              <a:defRPr/>
            </a:pPr>
            <a:r>
              <a:rPr lang="en-US" sz="1867" kern="0" dirty="0">
                <a:solidFill>
                  <a:srgbClr val="4A4A4A"/>
                </a:solidFill>
                <a:latin typeface="Arial" panose="020B0604020202020204"/>
              </a:rPr>
              <a:t>Used by other organizations in their reference implementations</a:t>
            </a:r>
          </a:p>
          <a:p>
            <a:pPr marL="515528" lvl="1" indent="-258360" defTabSz="1219170">
              <a:spcBef>
                <a:spcPts val="533"/>
              </a:spcBef>
              <a:buClr>
                <a:srgbClr val="000000"/>
              </a:buClr>
              <a:buFont typeface="Wingdings" pitchFamily="2" charset="2"/>
              <a:buChar char="§"/>
              <a:defRPr/>
            </a:pPr>
            <a:r>
              <a:rPr lang="en-US" sz="1867" kern="0" dirty="0">
                <a:solidFill>
                  <a:srgbClr val="4A4A4A"/>
                </a:solidFill>
                <a:latin typeface="Arial" panose="020B0604020202020204"/>
              </a:rPr>
              <a:t>CTA-WAVE</a:t>
            </a:r>
          </a:p>
          <a:p>
            <a:pPr marL="515528" lvl="1" indent="-258360" defTabSz="1219170">
              <a:spcBef>
                <a:spcPts val="533"/>
              </a:spcBef>
              <a:buClr>
                <a:srgbClr val="000000"/>
              </a:buClr>
              <a:buFont typeface="Wingdings" pitchFamily="2" charset="2"/>
              <a:buChar char="§"/>
              <a:defRPr/>
            </a:pPr>
            <a:r>
              <a:rPr lang="en-US" sz="1867" kern="0" dirty="0">
                <a:solidFill>
                  <a:srgbClr val="4A4A4A"/>
                </a:solidFill>
                <a:latin typeface="Arial" panose="020B0604020202020204"/>
              </a:rPr>
              <a:t>DVB-I</a:t>
            </a:r>
          </a:p>
          <a:p>
            <a:pPr marL="515528" lvl="1" indent="-258360" defTabSz="1219170">
              <a:spcBef>
                <a:spcPts val="533"/>
              </a:spcBef>
              <a:buClr>
                <a:srgbClr val="000000"/>
              </a:buClr>
              <a:buFont typeface="Wingdings" pitchFamily="2" charset="2"/>
              <a:buChar char="§"/>
              <a:defRPr/>
            </a:pPr>
            <a:r>
              <a:rPr lang="en-US" sz="1867" kern="0" dirty="0" err="1">
                <a:solidFill>
                  <a:srgbClr val="4A4A4A"/>
                </a:solidFill>
                <a:latin typeface="Arial" panose="020B0604020202020204"/>
              </a:rPr>
              <a:t>HbbTV</a:t>
            </a:r>
            <a:endParaRPr lang="en-US" sz="1867" kern="0" dirty="0">
              <a:solidFill>
                <a:srgbClr val="4A4A4A"/>
              </a:solidFill>
              <a:latin typeface="Arial" panose="020B0604020202020204"/>
            </a:endParaRPr>
          </a:p>
          <a:p>
            <a:pPr marL="515528" lvl="1" indent="-258360" defTabSz="1219170">
              <a:spcBef>
                <a:spcPts val="533"/>
              </a:spcBef>
              <a:buClr>
                <a:srgbClr val="000000"/>
              </a:buClr>
              <a:buFont typeface="Wingdings" pitchFamily="2" charset="2"/>
              <a:buChar char="§"/>
              <a:defRPr/>
            </a:pPr>
            <a:r>
              <a:rPr lang="en-US" sz="1867" kern="0" dirty="0">
                <a:solidFill>
                  <a:srgbClr val="4A4A4A"/>
                </a:solidFill>
                <a:latin typeface="Arial" panose="020B0604020202020204"/>
              </a:rPr>
              <a:t>5G-MAG</a:t>
            </a:r>
          </a:p>
          <a:p>
            <a:pPr marL="515528" lvl="1" indent="-258360" defTabSz="1219170">
              <a:spcBef>
                <a:spcPts val="533"/>
              </a:spcBef>
              <a:buClr>
                <a:srgbClr val="000000"/>
              </a:buClr>
              <a:buFont typeface="Wingdings" pitchFamily="2" charset="2"/>
              <a:buChar char="§"/>
              <a:defRPr/>
            </a:pPr>
            <a:r>
              <a:rPr lang="en-US" sz="1867" kern="0" dirty="0">
                <a:solidFill>
                  <a:srgbClr val="4A4A4A"/>
                </a:solidFill>
                <a:latin typeface="Arial" panose="020B0604020202020204"/>
              </a:rPr>
              <a:t>(SVTA)</a:t>
            </a:r>
          </a:p>
          <a:p>
            <a:pPr marL="250024" indent="-247644" defTabSz="1219170">
              <a:spcBef>
                <a:spcPts val="1600"/>
              </a:spcBef>
              <a:buClr>
                <a:srgbClr val="000000"/>
              </a:buClr>
              <a:defRPr/>
            </a:pPr>
            <a:endParaRPr lang="en-US" sz="1867" kern="0" dirty="0">
              <a:solidFill>
                <a:srgbClr val="4A4A4A"/>
              </a:solidFill>
              <a:latin typeface="Arial" panose="020B0604020202020204"/>
            </a:endParaRPr>
          </a:p>
        </p:txBody>
      </p:sp>
      <p:grpSp>
        <p:nvGrpSpPr>
          <p:cNvPr id="34" name="Gruppieren 33">
            <a:extLst>
              <a:ext uri="{FF2B5EF4-FFF2-40B4-BE49-F238E27FC236}">
                <a16:creationId xmlns:a16="http://schemas.microsoft.com/office/drawing/2014/main" id="{EFD98961-F93F-83C4-6785-CED7C9EEFE63}"/>
              </a:ext>
            </a:extLst>
          </p:cNvPr>
          <p:cNvGrpSpPr/>
          <p:nvPr/>
        </p:nvGrpSpPr>
        <p:grpSpPr>
          <a:xfrm>
            <a:off x="4253179" y="1661885"/>
            <a:ext cx="3339547" cy="4402627"/>
            <a:chOff x="246491" y="1246414"/>
            <a:chExt cx="2504660" cy="3301970"/>
          </a:xfrm>
        </p:grpSpPr>
        <p:cxnSp>
          <p:nvCxnSpPr>
            <p:cNvPr id="12" name="Gerade Verbindung 11">
              <a:extLst>
                <a:ext uri="{FF2B5EF4-FFF2-40B4-BE49-F238E27FC236}">
                  <a16:creationId xmlns:a16="http://schemas.microsoft.com/office/drawing/2014/main" id="{5D4FDDDD-209D-912F-D3B8-6D2E6350CFE3}"/>
                </a:ext>
              </a:extLst>
            </p:cNvPr>
            <p:cNvCxnSpPr/>
            <p:nvPr/>
          </p:nvCxnSpPr>
          <p:spPr bwMode="auto">
            <a:xfrm>
              <a:off x="246491" y="1254245"/>
              <a:ext cx="0" cy="3294139"/>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14" name="Gerade Verbindung 13">
              <a:extLst>
                <a:ext uri="{FF2B5EF4-FFF2-40B4-BE49-F238E27FC236}">
                  <a16:creationId xmlns:a16="http://schemas.microsoft.com/office/drawing/2014/main" id="{3312AC6D-89B7-0B69-50BD-56BDBDB7C037}"/>
                </a:ext>
              </a:extLst>
            </p:cNvPr>
            <p:cNvCxnSpPr>
              <a:cxnSpLocks/>
            </p:cNvCxnSpPr>
            <p:nvPr/>
          </p:nvCxnSpPr>
          <p:spPr bwMode="auto">
            <a:xfrm>
              <a:off x="246491" y="1246414"/>
              <a:ext cx="210709" cy="0"/>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18" name="Gerade Verbindung 17">
              <a:extLst>
                <a:ext uri="{FF2B5EF4-FFF2-40B4-BE49-F238E27FC236}">
                  <a16:creationId xmlns:a16="http://schemas.microsoft.com/office/drawing/2014/main" id="{62ACD378-B67B-42C6-1FCE-9B046BEC956E}"/>
                </a:ext>
              </a:extLst>
            </p:cNvPr>
            <p:cNvCxnSpPr>
              <a:cxnSpLocks/>
            </p:cNvCxnSpPr>
            <p:nvPr/>
          </p:nvCxnSpPr>
          <p:spPr bwMode="auto">
            <a:xfrm>
              <a:off x="2066693" y="1254245"/>
              <a:ext cx="684458" cy="0"/>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21" name="Gerade Verbindung 20">
              <a:extLst>
                <a:ext uri="{FF2B5EF4-FFF2-40B4-BE49-F238E27FC236}">
                  <a16:creationId xmlns:a16="http://schemas.microsoft.com/office/drawing/2014/main" id="{220EBF5C-B6B2-D09B-83E2-66F26A188E60}"/>
                </a:ext>
              </a:extLst>
            </p:cNvPr>
            <p:cNvCxnSpPr/>
            <p:nvPr/>
          </p:nvCxnSpPr>
          <p:spPr bwMode="auto">
            <a:xfrm>
              <a:off x="2751151" y="1254245"/>
              <a:ext cx="0" cy="3294139"/>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22" name="Gerade Verbindung 21">
              <a:extLst>
                <a:ext uri="{FF2B5EF4-FFF2-40B4-BE49-F238E27FC236}">
                  <a16:creationId xmlns:a16="http://schemas.microsoft.com/office/drawing/2014/main" id="{FEB2E307-6B26-415C-F6B7-E3947F41B5BD}"/>
                </a:ext>
              </a:extLst>
            </p:cNvPr>
            <p:cNvCxnSpPr>
              <a:cxnSpLocks/>
            </p:cNvCxnSpPr>
            <p:nvPr/>
          </p:nvCxnSpPr>
          <p:spPr bwMode="auto">
            <a:xfrm>
              <a:off x="246491" y="4548384"/>
              <a:ext cx="2504660" cy="0"/>
            </a:xfrm>
            <a:prstGeom prst="line">
              <a:avLst/>
            </a:prstGeom>
            <a:solidFill>
              <a:srgbClr val="0183B7"/>
            </a:solidFill>
            <a:ln w="19050" cap="flat" cmpd="sng" algn="ctr">
              <a:solidFill>
                <a:schemeClr val="tx1"/>
              </a:solidFill>
              <a:prstDash val="solid"/>
              <a:round/>
              <a:headEnd type="none" w="med" len="med"/>
              <a:tailEnd type="none" w="med" len="med"/>
            </a:ln>
            <a:effectLst/>
          </p:spPr>
        </p:cxnSp>
      </p:grpSp>
      <p:cxnSp>
        <p:nvCxnSpPr>
          <p:cNvPr id="24" name="Gerade Verbindung 23">
            <a:extLst>
              <a:ext uri="{FF2B5EF4-FFF2-40B4-BE49-F238E27FC236}">
                <a16:creationId xmlns:a16="http://schemas.microsoft.com/office/drawing/2014/main" id="{55ED90C0-7699-C4D2-8250-2C4007E09271}"/>
              </a:ext>
            </a:extLst>
          </p:cNvPr>
          <p:cNvCxnSpPr/>
          <p:nvPr/>
        </p:nvCxnSpPr>
        <p:spPr bwMode="auto">
          <a:xfrm>
            <a:off x="8132364" y="1672328"/>
            <a:ext cx="0" cy="4392185"/>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25" name="Gerade Verbindung 24">
            <a:extLst>
              <a:ext uri="{FF2B5EF4-FFF2-40B4-BE49-F238E27FC236}">
                <a16:creationId xmlns:a16="http://schemas.microsoft.com/office/drawing/2014/main" id="{D78925B1-F45C-2FA6-747F-76F7182D21C8}"/>
              </a:ext>
            </a:extLst>
          </p:cNvPr>
          <p:cNvCxnSpPr>
            <a:cxnSpLocks/>
          </p:cNvCxnSpPr>
          <p:nvPr/>
        </p:nvCxnSpPr>
        <p:spPr bwMode="auto">
          <a:xfrm>
            <a:off x="8132365" y="1672327"/>
            <a:ext cx="280945" cy="0"/>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26" name="Gerade Verbindung 25">
            <a:extLst>
              <a:ext uri="{FF2B5EF4-FFF2-40B4-BE49-F238E27FC236}">
                <a16:creationId xmlns:a16="http://schemas.microsoft.com/office/drawing/2014/main" id="{6E13A6F6-7D81-F66A-D807-0C140E15D73D}"/>
              </a:ext>
            </a:extLst>
          </p:cNvPr>
          <p:cNvCxnSpPr>
            <a:cxnSpLocks/>
          </p:cNvCxnSpPr>
          <p:nvPr/>
        </p:nvCxnSpPr>
        <p:spPr bwMode="auto">
          <a:xfrm>
            <a:off x="10559300" y="1672327"/>
            <a:ext cx="912611" cy="0"/>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27" name="Gerade Verbindung 26">
            <a:extLst>
              <a:ext uri="{FF2B5EF4-FFF2-40B4-BE49-F238E27FC236}">
                <a16:creationId xmlns:a16="http://schemas.microsoft.com/office/drawing/2014/main" id="{32D190C8-4439-5D3F-9768-FEF4DA838909}"/>
              </a:ext>
            </a:extLst>
          </p:cNvPr>
          <p:cNvCxnSpPr/>
          <p:nvPr/>
        </p:nvCxnSpPr>
        <p:spPr bwMode="auto">
          <a:xfrm>
            <a:off x="11471911" y="1672328"/>
            <a:ext cx="0" cy="4392185"/>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28" name="Gerade Verbindung 27">
            <a:extLst>
              <a:ext uri="{FF2B5EF4-FFF2-40B4-BE49-F238E27FC236}">
                <a16:creationId xmlns:a16="http://schemas.microsoft.com/office/drawing/2014/main" id="{EC055CFE-5F8B-ACA7-9BDA-F156DF92F99A}"/>
              </a:ext>
            </a:extLst>
          </p:cNvPr>
          <p:cNvCxnSpPr>
            <a:cxnSpLocks/>
          </p:cNvCxnSpPr>
          <p:nvPr/>
        </p:nvCxnSpPr>
        <p:spPr bwMode="auto">
          <a:xfrm>
            <a:off x="8132364" y="6064512"/>
            <a:ext cx="3339547" cy="0"/>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29" name="Gerade Verbindung 28">
            <a:extLst>
              <a:ext uri="{FF2B5EF4-FFF2-40B4-BE49-F238E27FC236}">
                <a16:creationId xmlns:a16="http://schemas.microsoft.com/office/drawing/2014/main" id="{3F42F8C3-58F1-BB3C-C0E8-D80B5D92F635}"/>
              </a:ext>
            </a:extLst>
          </p:cNvPr>
          <p:cNvCxnSpPr/>
          <p:nvPr/>
        </p:nvCxnSpPr>
        <p:spPr bwMode="auto">
          <a:xfrm>
            <a:off x="205484" y="1682340"/>
            <a:ext cx="0" cy="4392185"/>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30" name="Gerade Verbindung 29">
            <a:extLst>
              <a:ext uri="{FF2B5EF4-FFF2-40B4-BE49-F238E27FC236}">
                <a16:creationId xmlns:a16="http://schemas.microsoft.com/office/drawing/2014/main" id="{C8EAD1AE-F692-0A2F-C0CC-5893D98761B4}"/>
              </a:ext>
            </a:extLst>
          </p:cNvPr>
          <p:cNvCxnSpPr>
            <a:cxnSpLocks/>
          </p:cNvCxnSpPr>
          <p:nvPr/>
        </p:nvCxnSpPr>
        <p:spPr bwMode="auto">
          <a:xfrm>
            <a:off x="205485" y="1694548"/>
            <a:ext cx="280945" cy="0"/>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31" name="Gerade Verbindung 30">
            <a:extLst>
              <a:ext uri="{FF2B5EF4-FFF2-40B4-BE49-F238E27FC236}">
                <a16:creationId xmlns:a16="http://schemas.microsoft.com/office/drawing/2014/main" id="{E7F7EDF6-3F95-35BF-55E6-FE3CC8B021BD}"/>
              </a:ext>
            </a:extLst>
          </p:cNvPr>
          <p:cNvCxnSpPr>
            <a:cxnSpLocks/>
          </p:cNvCxnSpPr>
          <p:nvPr/>
        </p:nvCxnSpPr>
        <p:spPr bwMode="auto">
          <a:xfrm>
            <a:off x="3241759" y="1682339"/>
            <a:ext cx="752725" cy="0"/>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32" name="Gerade Verbindung 31">
            <a:extLst>
              <a:ext uri="{FF2B5EF4-FFF2-40B4-BE49-F238E27FC236}">
                <a16:creationId xmlns:a16="http://schemas.microsoft.com/office/drawing/2014/main" id="{B555A27A-0E53-A4B4-4565-7E3DB75DB901}"/>
              </a:ext>
            </a:extLst>
          </p:cNvPr>
          <p:cNvCxnSpPr/>
          <p:nvPr/>
        </p:nvCxnSpPr>
        <p:spPr bwMode="auto">
          <a:xfrm>
            <a:off x="3994484" y="1682340"/>
            <a:ext cx="0" cy="4392185"/>
          </a:xfrm>
          <a:prstGeom prst="line">
            <a:avLst/>
          </a:prstGeom>
          <a:solidFill>
            <a:srgbClr val="0183B7"/>
          </a:solidFill>
          <a:ln w="19050" cap="flat" cmpd="sng" algn="ctr">
            <a:solidFill>
              <a:schemeClr val="tx1"/>
            </a:solidFill>
            <a:prstDash val="solid"/>
            <a:round/>
            <a:headEnd type="none" w="med" len="med"/>
            <a:tailEnd type="none" w="med" len="med"/>
          </a:ln>
          <a:effectLst/>
        </p:spPr>
      </p:cxnSp>
      <p:cxnSp>
        <p:nvCxnSpPr>
          <p:cNvPr id="33" name="Gerade Verbindung 32">
            <a:extLst>
              <a:ext uri="{FF2B5EF4-FFF2-40B4-BE49-F238E27FC236}">
                <a16:creationId xmlns:a16="http://schemas.microsoft.com/office/drawing/2014/main" id="{D6EBFA08-E005-7519-8BE4-C1372BBBD809}"/>
              </a:ext>
            </a:extLst>
          </p:cNvPr>
          <p:cNvCxnSpPr>
            <a:cxnSpLocks/>
          </p:cNvCxnSpPr>
          <p:nvPr/>
        </p:nvCxnSpPr>
        <p:spPr bwMode="auto">
          <a:xfrm>
            <a:off x="205484" y="6074524"/>
            <a:ext cx="3763616" cy="0"/>
          </a:xfrm>
          <a:prstGeom prst="line">
            <a:avLst/>
          </a:prstGeom>
          <a:solidFill>
            <a:srgbClr val="0183B7"/>
          </a:solidFill>
          <a:ln w="190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024288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4E220-9E75-2E46-B61A-383C7A5577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958FD5-E204-66A7-ABD9-31C2F5E8CE9D}"/>
              </a:ext>
            </a:extLst>
          </p:cNvPr>
          <p:cNvSpPr>
            <a:spLocks noGrp="1"/>
          </p:cNvSpPr>
          <p:nvPr>
            <p:ph type="title"/>
          </p:nvPr>
        </p:nvSpPr>
        <p:spPr/>
        <p:txBody>
          <a:bodyPr/>
          <a:lstStyle/>
          <a:p>
            <a:r>
              <a:rPr lang="de-DE" dirty="0"/>
              <a:t>Video Codecs</a:t>
            </a:r>
            <a:endParaRPr lang="en-US" dirty="0"/>
          </a:p>
        </p:txBody>
      </p:sp>
      <p:sp>
        <p:nvSpPr>
          <p:cNvPr id="3" name="Subtitle 2">
            <a:extLst>
              <a:ext uri="{FF2B5EF4-FFF2-40B4-BE49-F238E27FC236}">
                <a16:creationId xmlns:a16="http://schemas.microsoft.com/office/drawing/2014/main" id="{8EA58DAA-1141-80CD-375D-994052E51906}"/>
              </a:ext>
            </a:extLst>
          </p:cNvPr>
          <p:cNvSpPr>
            <a:spLocks noGrp="1"/>
          </p:cNvSpPr>
          <p:nvPr>
            <p:ph type="subTitle" idx="1"/>
          </p:nvPr>
        </p:nvSpPr>
        <p:spPr/>
        <p:txBody>
          <a:bodyPr/>
          <a:lstStyle/>
          <a:p>
            <a:r>
              <a:rPr lang="de-DE" dirty="0"/>
              <a:t>Aytac; ???</a:t>
            </a:r>
            <a:endParaRPr lang="en-US" dirty="0"/>
          </a:p>
        </p:txBody>
      </p:sp>
    </p:spTree>
    <p:extLst>
      <p:ext uri="{BB962C8B-B14F-4D97-AF65-F5344CB8AC3E}">
        <p14:creationId xmlns:p14="http://schemas.microsoft.com/office/powerpoint/2010/main" val="3031565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19CA8-AE0A-6558-9E5E-2F34A0554196}"/>
              </a:ext>
            </a:extLst>
          </p:cNvPr>
          <p:cNvSpPr>
            <a:spLocks noGrp="1"/>
          </p:cNvSpPr>
          <p:nvPr>
            <p:ph type="title"/>
          </p:nvPr>
        </p:nvSpPr>
        <p:spPr/>
        <p:txBody>
          <a:bodyPr/>
          <a:lstStyle/>
          <a:p>
            <a:r>
              <a:rPr lang="de-DE" dirty="0"/>
              <a:t>5G Media Streaming</a:t>
            </a:r>
            <a:endParaRPr lang="en-US" dirty="0"/>
          </a:p>
        </p:txBody>
      </p:sp>
      <p:sp>
        <p:nvSpPr>
          <p:cNvPr id="3" name="Subtitle 2">
            <a:extLst>
              <a:ext uri="{FF2B5EF4-FFF2-40B4-BE49-F238E27FC236}">
                <a16:creationId xmlns:a16="http://schemas.microsoft.com/office/drawing/2014/main" id="{E6EE47D9-68E1-5A89-E351-17CE51BA31E5}"/>
              </a:ext>
            </a:extLst>
          </p:cNvPr>
          <p:cNvSpPr>
            <a:spLocks noGrp="1"/>
          </p:cNvSpPr>
          <p:nvPr>
            <p:ph type="subTitle" idx="1"/>
          </p:nvPr>
        </p:nvSpPr>
        <p:spPr/>
        <p:txBody>
          <a:bodyPr/>
          <a:lstStyle/>
          <a:p>
            <a:r>
              <a:rPr lang="de-DE" dirty="0"/>
              <a:t>Thomas adds</a:t>
            </a:r>
            <a:endParaRPr lang="en-US" dirty="0"/>
          </a:p>
        </p:txBody>
      </p:sp>
    </p:spTree>
    <p:extLst>
      <p:ext uri="{BB962C8B-B14F-4D97-AF65-F5344CB8AC3E}">
        <p14:creationId xmlns:p14="http://schemas.microsoft.com/office/powerpoint/2010/main" val="76843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7768D-57B0-4034-9467-FB5415A3F3E1}"/>
              </a:ext>
            </a:extLst>
          </p:cNvPr>
          <p:cNvSpPr>
            <a:spLocks noGrp="1"/>
          </p:cNvSpPr>
          <p:nvPr>
            <p:ph type="title"/>
          </p:nvPr>
        </p:nvSpPr>
        <p:spPr/>
        <p:txBody>
          <a:bodyPr/>
          <a:lstStyle/>
          <a:p>
            <a:r>
              <a:rPr lang="de-DE" dirty="0"/>
              <a:t>5G Broadcast</a:t>
            </a:r>
            <a:endParaRPr lang="en-US" dirty="0"/>
          </a:p>
        </p:txBody>
      </p:sp>
      <p:sp>
        <p:nvSpPr>
          <p:cNvPr id="3" name="Subtitle 2">
            <a:extLst>
              <a:ext uri="{FF2B5EF4-FFF2-40B4-BE49-F238E27FC236}">
                <a16:creationId xmlns:a16="http://schemas.microsoft.com/office/drawing/2014/main" id="{7D0AA97B-753A-C53E-CC99-2FD8C80D0C6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2946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Isosceles Triangle 182">
            <a:extLst>
              <a:ext uri="{FF2B5EF4-FFF2-40B4-BE49-F238E27FC236}">
                <a16:creationId xmlns:a16="http://schemas.microsoft.com/office/drawing/2014/main" id="{0BFB7E9E-BFC4-458B-A65C-1D3FFA0C3834}"/>
              </a:ext>
            </a:extLst>
          </p:cNvPr>
          <p:cNvSpPr/>
          <p:nvPr/>
        </p:nvSpPr>
        <p:spPr>
          <a:xfrm rot="16200000">
            <a:off x="8057952" y="1465715"/>
            <a:ext cx="3200400" cy="4572000"/>
          </a:xfrm>
          <a:prstGeom prst="triangle">
            <a:avLst/>
          </a:prstGeom>
          <a:gradFill flip="none" rotWithShape="1">
            <a:gsLst>
              <a:gs pos="99000">
                <a:schemeClr val="accent1">
                  <a:lumMod val="60000"/>
                  <a:lumOff val="40000"/>
                  <a:alpha val="0"/>
                </a:schemeClr>
              </a:gs>
              <a:gs pos="18000">
                <a:schemeClr val="accent1">
                  <a:lumMod val="60000"/>
                  <a:lumOff val="40000"/>
                  <a:alpha val="0"/>
                </a:schemeClr>
              </a:gs>
              <a:gs pos="38000">
                <a:schemeClr val="accent1">
                  <a:lumMod val="60000"/>
                  <a:lumOff val="40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Microsoft Sans Serif"/>
              <a:ea typeface="+mn-ea"/>
              <a:cs typeface="+mn-cs"/>
            </a:endParaRPr>
          </a:p>
        </p:txBody>
      </p:sp>
      <p:sp>
        <p:nvSpPr>
          <p:cNvPr id="185" name="Isosceles Triangle 184">
            <a:extLst>
              <a:ext uri="{FF2B5EF4-FFF2-40B4-BE49-F238E27FC236}">
                <a16:creationId xmlns:a16="http://schemas.microsoft.com/office/drawing/2014/main" id="{8388D06C-11FF-4CB2-83A7-D2F2B8DDCB27}"/>
              </a:ext>
            </a:extLst>
          </p:cNvPr>
          <p:cNvSpPr/>
          <p:nvPr/>
        </p:nvSpPr>
        <p:spPr>
          <a:xfrm rot="16200000">
            <a:off x="1898096" y="1548738"/>
            <a:ext cx="3200400" cy="4572000"/>
          </a:xfrm>
          <a:prstGeom prst="triangle">
            <a:avLst/>
          </a:prstGeom>
          <a:gradFill flip="none" rotWithShape="1">
            <a:gsLst>
              <a:gs pos="99000">
                <a:schemeClr val="accent5">
                  <a:lumMod val="60000"/>
                  <a:lumOff val="40000"/>
                  <a:alpha val="0"/>
                </a:schemeClr>
              </a:gs>
              <a:gs pos="18000">
                <a:schemeClr val="accent5">
                  <a:lumMod val="60000"/>
                  <a:lumOff val="40000"/>
                  <a:alpha val="0"/>
                </a:schemeClr>
              </a:gs>
              <a:gs pos="38000">
                <a:schemeClr val="accent5">
                  <a:lumMod val="60000"/>
                  <a:lumOff val="40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Microsoft Sans Serif"/>
              <a:ea typeface="+mn-ea"/>
              <a:cs typeface="+mn-cs"/>
            </a:endParaRPr>
          </a:p>
        </p:txBody>
      </p:sp>
      <p:sp>
        <p:nvSpPr>
          <p:cNvPr id="4" name="Title 3">
            <a:extLst>
              <a:ext uri="{FF2B5EF4-FFF2-40B4-BE49-F238E27FC236}">
                <a16:creationId xmlns:a16="http://schemas.microsoft.com/office/drawing/2014/main" id="{20A8D1AC-79DC-4650-97E7-C54AA416ED59}"/>
              </a:ext>
            </a:extLst>
          </p:cNvPr>
          <p:cNvSpPr>
            <a:spLocks noGrp="1"/>
          </p:cNvSpPr>
          <p:nvPr>
            <p:ph type="title"/>
          </p:nvPr>
        </p:nvSpPr>
        <p:spPr/>
        <p:txBody>
          <a:bodyPr/>
          <a:lstStyle/>
          <a:p>
            <a:r>
              <a:rPr lang="en-US"/>
              <a:t>5G defines two modes of broadcast communication</a:t>
            </a:r>
          </a:p>
        </p:txBody>
      </p:sp>
      <p:sp>
        <p:nvSpPr>
          <p:cNvPr id="8" name="Subtitle 7">
            <a:extLst>
              <a:ext uri="{FF2B5EF4-FFF2-40B4-BE49-F238E27FC236}">
                <a16:creationId xmlns:a16="http://schemas.microsoft.com/office/drawing/2014/main" id="{6A4DCC5F-4465-4B8B-8AB0-AB79ED679151}"/>
              </a:ext>
            </a:extLst>
          </p:cNvPr>
          <p:cNvSpPr>
            <a:spLocks noGrp="1"/>
          </p:cNvSpPr>
          <p:nvPr>
            <p:ph type="subTitle" idx="1"/>
          </p:nvPr>
        </p:nvSpPr>
        <p:spPr/>
        <p:txBody>
          <a:bodyPr/>
          <a:lstStyle/>
          <a:p>
            <a:r>
              <a:rPr lang="en-US"/>
              <a:t>Addressing diverse ecosystem, deployment, and use case requirements</a:t>
            </a:r>
          </a:p>
        </p:txBody>
      </p:sp>
      <p:sp>
        <p:nvSpPr>
          <p:cNvPr id="16" name="Rectangle 15">
            <a:extLst>
              <a:ext uri="{FF2B5EF4-FFF2-40B4-BE49-F238E27FC236}">
                <a16:creationId xmlns:a16="http://schemas.microsoft.com/office/drawing/2014/main" id="{37C6BAA0-2A30-4655-BE4F-9C2ED69B143E}"/>
              </a:ext>
            </a:extLst>
          </p:cNvPr>
          <p:cNvSpPr/>
          <p:nvPr/>
        </p:nvSpPr>
        <p:spPr>
          <a:xfrm>
            <a:off x="493713" y="616566"/>
            <a:ext cx="3597508" cy="383503"/>
          </a:xfrm>
          <a:prstGeom prst="rect">
            <a:avLst/>
          </a:prstGeom>
        </p:spPr>
        <p:txBody>
          <a:bodyPr wrap="square" lIns="0" tIns="0" rIns="0" bIns="0">
            <a:spAutoFit/>
          </a:bodyPr>
          <a:lstStyle/>
          <a:p>
            <a:pPr marL="0" marR="0" lvl="0" indent="0" algn="l" defTabSz="914400" rtl="0" eaLnBrk="1" fontAlgn="auto" latinLnBrk="0" hangingPunct="1">
              <a:lnSpc>
                <a:spcPct val="89000"/>
              </a:lnSpc>
              <a:spcBef>
                <a:spcPts val="0"/>
              </a:spcBef>
              <a:spcAft>
                <a:spcPts val="0"/>
              </a:spcAft>
              <a:buClrTx/>
              <a:buSzTx/>
              <a:buFontTx/>
              <a:buNone/>
              <a:tabLst/>
              <a:defRPr/>
            </a:pPr>
            <a:r>
              <a:rPr kumimoji="0" lang="en-US" sz="2800" b="1" i="0" u="none" strike="noStrike" kern="1200" cap="none" spc="0" normalizeH="0" baseline="0" noProof="0">
                <a:ln>
                  <a:noFill/>
                </a:ln>
                <a:solidFill>
                  <a:srgbClr val="445776"/>
                </a:solidFill>
                <a:effectLst/>
                <a:uLnTx/>
                <a:uFillTx/>
                <a:latin typeface="Microsoft Sans Serif"/>
                <a:ea typeface="+mn-ea"/>
                <a:cs typeface="Microsoft Sans Serif" panose="020B0604020202020204" pitchFamily="34" charset="0"/>
              </a:rPr>
              <a:t>5G broadcast</a:t>
            </a:r>
          </a:p>
        </p:txBody>
      </p:sp>
      <p:sp>
        <p:nvSpPr>
          <p:cNvPr id="18" name="Rectangle 17">
            <a:extLst>
              <a:ext uri="{FF2B5EF4-FFF2-40B4-BE49-F238E27FC236}">
                <a16:creationId xmlns:a16="http://schemas.microsoft.com/office/drawing/2014/main" id="{876A96A2-D56E-4162-8EBC-DFE744406C04}"/>
              </a:ext>
            </a:extLst>
          </p:cNvPr>
          <p:cNvSpPr/>
          <p:nvPr/>
        </p:nvSpPr>
        <p:spPr>
          <a:xfrm>
            <a:off x="6785468" y="616566"/>
            <a:ext cx="3597508" cy="383503"/>
          </a:xfrm>
          <a:prstGeom prst="rect">
            <a:avLst/>
          </a:prstGeom>
        </p:spPr>
        <p:txBody>
          <a:bodyPr wrap="square" lIns="0" tIns="0" rIns="0" bIns="0">
            <a:spAutoFit/>
          </a:bodyPr>
          <a:lstStyle/>
          <a:p>
            <a:pPr marL="0" marR="0" lvl="0" indent="0" algn="l" defTabSz="914400" rtl="0" eaLnBrk="1" fontAlgn="auto" latinLnBrk="0" hangingPunct="1">
              <a:lnSpc>
                <a:spcPct val="89000"/>
              </a:lnSpc>
              <a:spcBef>
                <a:spcPts val="0"/>
              </a:spcBef>
              <a:spcAft>
                <a:spcPts val="0"/>
              </a:spcAft>
              <a:buClrTx/>
              <a:buSzTx/>
              <a:buFontTx/>
              <a:buNone/>
              <a:tabLst/>
              <a:defRPr/>
            </a:pPr>
            <a:r>
              <a:rPr kumimoji="0" lang="en-US" sz="2800" b="1" i="0" u="none" strike="noStrike" kern="1200" cap="none" spc="0" normalizeH="0" baseline="0" noProof="0">
                <a:ln>
                  <a:noFill/>
                </a:ln>
                <a:solidFill>
                  <a:srgbClr val="2853DC"/>
                </a:solidFill>
                <a:effectLst/>
                <a:uLnTx/>
                <a:uFillTx/>
                <a:latin typeface="Microsoft Sans Serif"/>
                <a:ea typeface="+mn-ea"/>
                <a:cs typeface="Microsoft Sans Serif" panose="020B0604020202020204" pitchFamily="34" charset="0"/>
              </a:rPr>
              <a:t>Mixed-mode multicast</a:t>
            </a:r>
          </a:p>
        </p:txBody>
      </p:sp>
      <p:grpSp>
        <p:nvGrpSpPr>
          <p:cNvPr id="22" name="Group 4">
            <a:extLst>
              <a:ext uri="{FF2B5EF4-FFF2-40B4-BE49-F238E27FC236}">
                <a16:creationId xmlns:a16="http://schemas.microsoft.com/office/drawing/2014/main" id="{31B1BE90-0BC1-469B-9FA0-9F202AE68896}"/>
              </a:ext>
            </a:extLst>
          </p:cNvPr>
          <p:cNvGrpSpPr>
            <a:grpSpLocks noChangeAspect="1"/>
          </p:cNvGrpSpPr>
          <p:nvPr/>
        </p:nvGrpSpPr>
        <p:grpSpPr bwMode="auto">
          <a:xfrm>
            <a:off x="2692604" y="3687267"/>
            <a:ext cx="914400" cy="582935"/>
            <a:chOff x="942" y="1778"/>
            <a:chExt cx="2149" cy="1370"/>
          </a:xfrm>
          <a:solidFill>
            <a:srgbClr val="3253DC"/>
          </a:solidFill>
        </p:grpSpPr>
        <p:sp>
          <p:nvSpPr>
            <p:cNvPr id="111" name="Freeform 5">
              <a:extLst>
                <a:ext uri="{FF2B5EF4-FFF2-40B4-BE49-F238E27FC236}">
                  <a16:creationId xmlns:a16="http://schemas.microsoft.com/office/drawing/2014/main" id="{BA37216F-1C37-4E8E-99A6-AF6EDF9B098D}"/>
                </a:ext>
              </a:extLst>
            </p:cNvPr>
            <p:cNvSpPr>
              <a:spLocks/>
            </p:cNvSpPr>
            <p:nvPr/>
          </p:nvSpPr>
          <p:spPr bwMode="auto">
            <a:xfrm>
              <a:off x="942" y="1778"/>
              <a:ext cx="2149" cy="1370"/>
            </a:xfrm>
            <a:custGeom>
              <a:avLst/>
              <a:gdLst>
                <a:gd name="T0" fmla="*/ 1216 w 1216"/>
                <a:gd name="T1" fmla="*/ 54 h 774"/>
                <a:gd name="T2" fmla="*/ 1216 w 1216"/>
                <a:gd name="T3" fmla="*/ 636 h 774"/>
                <a:gd name="T4" fmla="*/ 1163 w 1216"/>
                <a:gd name="T5" fmla="*/ 689 h 774"/>
                <a:gd name="T6" fmla="*/ 649 w 1216"/>
                <a:gd name="T7" fmla="*/ 689 h 774"/>
                <a:gd name="T8" fmla="*/ 649 w 1216"/>
                <a:gd name="T9" fmla="*/ 729 h 774"/>
                <a:gd name="T10" fmla="*/ 1114 w 1216"/>
                <a:gd name="T11" fmla="*/ 729 h 774"/>
                <a:gd name="T12" fmla="*/ 1137 w 1216"/>
                <a:gd name="T13" fmla="*/ 751 h 774"/>
                <a:gd name="T14" fmla="*/ 1130 w 1216"/>
                <a:gd name="T15" fmla="*/ 767 h 774"/>
                <a:gd name="T16" fmla="*/ 1114 w 1216"/>
                <a:gd name="T17" fmla="*/ 774 h 774"/>
                <a:gd name="T18" fmla="*/ 104 w 1216"/>
                <a:gd name="T19" fmla="*/ 774 h 774"/>
                <a:gd name="T20" fmla="*/ 81 w 1216"/>
                <a:gd name="T21" fmla="*/ 751 h 774"/>
                <a:gd name="T22" fmla="*/ 88 w 1216"/>
                <a:gd name="T23" fmla="*/ 735 h 774"/>
                <a:gd name="T24" fmla="*/ 104 w 1216"/>
                <a:gd name="T25" fmla="*/ 729 h 774"/>
                <a:gd name="T26" fmla="*/ 565 w 1216"/>
                <a:gd name="T27" fmla="*/ 729 h 774"/>
                <a:gd name="T28" fmla="*/ 565 w 1216"/>
                <a:gd name="T29" fmla="*/ 689 h 774"/>
                <a:gd name="T30" fmla="*/ 52 w 1216"/>
                <a:gd name="T31" fmla="*/ 689 h 774"/>
                <a:gd name="T32" fmla="*/ 0 w 1216"/>
                <a:gd name="T33" fmla="*/ 636 h 774"/>
                <a:gd name="T34" fmla="*/ 0 w 1216"/>
                <a:gd name="T35" fmla="*/ 54 h 774"/>
                <a:gd name="T36" fmla="*/ 52 w 1216"/>
                <a:gd name="T37" fmla="*/ 0 h 774"/>
                <a:gd name="T38" fmla="*/ 1163 w 1216"/>
                <a:gd name="T39" fmla="*/ 0 h 774"/>
                <a:gd name="T40" fmla="*/ 1216 w 1216"/>
                <a:gd name="T41" fmla="*/ 5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774">
                  <a:moveTo>
                    <a:pt x="1216" y="54"/>
                  </a:moveTo>
                  <a:cubicBezTo>
                    <a:pt x="1216" y="636"/>
                    <a:pt x="1216" y="636"/>
                    <a:pt x="1216" y="636"/>
                  </a:cubicBezTo>
                  <a:cubicBezTo>
                    <a:pt x="1216" y="665"/>
                    <a:pt x="1192" y="689"/>
                    <a:pt x="1163" y="689"/>
                  </a:cubicBezTo>
                  <a:cubicBezTo>
                    <a:pt x="649" y="689"/>
                    <a:pt x="649" y="689"/>
                    <a:pt x="649" y="689"/>
                  </a:cubicBezTo>
                  <a:cubicBezTo>
                    <a:pt x="649" y="729"/>
                    <a:pt x="649" y="729"/>
                    <a:pt x="649" y="729"/>
                  </a:cubicBezTo>
                  <a:cubicBezTo>
                    <a:pt x="1114" y="729"/>
                    <a:pt x="1114" y="729"/>
                    <a:pt x="1114" y="729"/>
                  </a:cubicBezTo>
                  <a:cubicBezTo>
                    <a:pt x="1127" y="729"/>
                    <a:pt x="1137" y="739"/>
                    <a:pt x="1137" y="751"/>
                  </a:cubicBezTo>
                  <a:cubicBezTo>
                    <a:pt x="1137" y="757"/>
                    <a:pt x="1134" y="763"/>
                    <a:pt x="1130" y="767"/>
                  </a:cubicBezTo>
                  <a:cubicBezTo>
                    <a:pt x="1126" y="771"/>
                    <a:pt x="1121" y="774"/>
                    <a:pt x="1114" y="774"/>
                  </a:cubicBezTo>
                  <a:cubicBezTo>
                    <a:pt x="104" y="774"/>
                    <a:pt x="104" y="774"/>
                    <a:pt x="104" y="774"/>
                  </a:cubicBezTo>
                  <a:cubicBezTo>
                    <a:pt x="91" y="774"/>
                    <a:pt x="81" y="764"/>
                    <a:pt x="81" y="751"/>
                  </a:cubicBezTo>
                  <a:cubicBezTo>
                    <a:pt x="81" y="745"/>
                    <a:pt x="84" y="739"/>
                    <a:pt x="88" y="735"/>
                  </a:cubicBezTo>
                  <a:cubicBezTo>
                    <a:pt x="92" y="731"/>
                    <a:pt x="97" y="729"/>
                    <a:pt x="104" y="729"/>
                  </a:cubicBezTo>
                  <a:cubicBezTo>
                    <a:pt x="565" y="729"/>
                    <a:pt x="565" y="729"/>
                    <a:pt x="565" y="729"/>
                  </a:cubicBezTo>
                  <a:cubicBezTo>
                    <a:pt x="565" y="689"/>
                    <a:pt x="565" y="689"/>
                    <a:pt x="565" y="689"/>
                  </a:cubicBezTo>
                  <a:cubicBezTo>
                    <a:pt x="52" y="689"/>
                    <a:pt x="52" y="689"/>
                    <a:pt x="52" y="689"/>
                  </a:cubicBezTo>
                  <a:cubicBezTo>
                    <a:pt x="23" y="689"/>
                    <a:pt x="0" y="665"/>
                    <a:pt x="0" y="636"/>
                  </a:cubicBezTo>
                  <a:cubicBezTo>
                    <a:pt x="0" y="54"/>
                    <a:pt x="0" y="54"/>
                    <a:pt x="0" y="54"/>
                  </a:cubicBezTo>
                  <a:cubicBezTo>
                    <a:pt x="0" y="24"/>
                    <a:pt x="23" y="0"/>
                    <a:pt x="52" y="0"/>
                  </a:cubicBezTo>
                  <a:cubicBezTo>
                    <a:pt x="1163" y="0"/>
                    <a:pt x="1163" y="0"/>
                    <a:pt x="1163" y="0"/>
                  </a:cubicBezTo>
                  <a:cubicBezTo>
                    <a:pt x="1192" y="0"/>
                    <a:pt x="1216" y="24"/>
                    <a:pt x="1216" y="54"/>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12" name="Freeform 6">
              <a:extLst>
                <a:ext uri="{FF2B5EF4-FFF2-40B4-BE49-F238E27FC236}">
                  <a16:creationId xmlns:a16="http://schemas.microsoft.com/office/drawing/2014/main" id="{D261A975-28E9-4C1C-8E0B-68772BA4B416}"/>
                </a:ext>
              </a:extLst>
            </p:cNvPr>
            <p:cNvSpPr>
              <a:spLocks/>
            </p:cNvSpPr>
            <p:nvPr/>
          </p:nvSpPr>
          <p:spPr bwMode="auto">
            <a:xfrm>
              <a:off x="1016" y="1861"/>
              <a:ext cx="1999" cy="1058"/>
            </a:xfrm>
            <a:custGeom>
              <a:avLst/>
              <a:gdLst>
                <a:gd name="T0" fmla="*/ 1131 w 1131"/>
                <a:gd name="T1" fmla="*/ 18 h 598"/>
                <a:gd name="T2" fmla="*/ 1131 w 1131"/>
                <a:gd name="T3" fmla="*/ 580 h 598"/>
                <a:gd name="T4" fmla="*/ 1113 w 1131"/>
                <a:gd name="T5" fmla="*/ 598 h 598"/>
                <a:gd name="T6" fmla="*/ 18 w 1131"/>
                <a:gd name="T7" fmla="*/ 598 h 598"/>
                <a:gd name="T8" fmla="*/ 0 w 1131"/>
                <a:gd name="T9" fmla="*/ 580 h 598"/>
                <a:gd name="T10" fmla="*/ 0 w 1131"/>
                <a:gd name="T11" fmla="*/ 18 h 598"/>
                <a:gd name="T12" fmla="*/ 18 w 1131"/>
                <a:gd name="T13" fmla="*/ 0 h 598"/>
                <a:gd name="T14" fmla="*/ 1113 w 1131"/>
                <a:gd name="T15" fmla="*/ 0 h 598"/>
                <a:gd name="T16" fmla="*/ 1131 w 1131"/>
                <a:gd name="T17" fmla="*/ 18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1" h="598">
                  <a:moveTo>
                    <a:pt x="1131" y="18"/>
                  </a:moveTo>
                  <a:cubicBezTo>
                    <a:pt x="1131" y="580"/>
                    <a:pt x="1131" y="580"/>
                    <a:pt x="1131" y="580"/>
                  </a:cubicBezTo>
                  <a:cubicBezTo>
                    <a:pt x="1131" y="590"/>
                    <a:pt x="1123" y="598"/>
                    <a:pt x="1113" y="598"/>
                  </a:cubicBezTo>
                  <a:cubicBezTo>
                    <a:pt x="18" y="598"/>
                    <a:pt x="18" y="598"/>
                    <a:pt x="18" y="598"/>
                  </a:cubicBezTo>
                  <a:cubicBezTo>
                    <a:pt x="8" y="598"/>
                    <a:pt x="0" y="590"/>
                    <a:pt x="0" y="580"/>
                  </a:cubicBezTo>
                  <a:cubicBezTo>
                    <a:pt x="0" y="18"/>
                    <a:pt x="0" y="18"/>
                    <a:pt x="0" y="18"/>
                  </a:cubicBezTo>
                  <a:cubicBezTo>
                    <a:pt x="0" y="8"/>
                    <a:pt x="8" y="0"/>
                    <a:pt x="18" y="0"/>
                  </a:cubicBezTo>
                  <a:cubicBezTo>
                    <a:pt x="1113" y="0"/>
                    <a:pt x="1113" y="0"/>
                    <a:pt x="1113" y="0"/>
                  </a:cubicBezTo>
                  <a:cubicBezTo>
                    <a:pt x="1123" y="0"/>
                    <a:pt x="1131" y="8"/>
                    <a:pt x="1131" y="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grpSp>
      <p:sp>
        <p:nvSpPr>
          <p:cNvPr id="23" name="TextBox 22">
            <a:extLst>
              <a:ext uri="{FF2B5EF4-FFF2-40B4-BE49-F238E27FC236}">
                <a16:creationId xmlns:a16="http://schemas.microsoft.com/office/drawing/2014/main" id="{4583F1C3-ACBA-459D-B8EC-78E16534E13F}"/>
              </a:ext>
            </a:extLst>
          </p:cNvPr>
          <p:cNvSpPr txBox="1"/>
          <p:nvPr/>
        </p:nvSpPr>
        <p:spPr>
          <a:xfrm>
            <a:off x="927129" y="4610184"/>
            <a:ext cx="2439611" cy="3323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200" b="0" i="0" u="none" strike="noStrike" kern="1200" cap="none" spc="0" normalizeH="0" baseline="0" noProof="0">
                <a:ln>
                  <a:noFill/>
                </a:ln>
                <a:solidFill>
                  <a:srgbClr val="445776"/>
                </a:solidFill>
                <a:effectLst/>
                <a:uLnTx/>
                <a:uFillTx/>
                <a:latin typeface="Microsoft Sans Serif"/>
                <a:ea typeface="+mn-ea"/>
                <a:cs typeface="+mn-cs"/>
              </a:rPr>
              <a:t>Single Frequency Network (SFN) for downlink broadcast only</a:t>
            </a:r>
          </a:p>
        </p:txBody>
      </p:sp>
      <p:grpSp>
        <p:nvGrpSpPr>
          <p:cNvPr id="24" name="Group 23">
            <a:extLst>
              <a:ext uri="{FF2B5EF4-FFF2-40B4-BE49-F238E27FC236}">
                <a16:creationId xmlns:a16="http://schemas.microsoft.com/office/drawing/2014/main" id="{4970EE72-7633-4BDF-AEBF-2D4021E2F346}"/>
              </a:ext>
            </a:extLst>
          </p:cNvPr>
          <p:cNvGrpSpPr/>
          <p:nvPr/>
        </p:nvGrpSpPr>
        <p:grpSpPr>
          <a:xfrm>
            <a:off x="2875265" y="3884291"/>
            <a:ext cx="548226" cy="172471"/>
            <a:chOff x="9118112" y="3943518"/>
            <a:chExt cx="1446677" cy="455123"/>
          </a:xfrm>
        </p:grpSpPr>
        <p:sp>
          <p:nvSpPr>
            <p:cNvPr id="104" name="Freeform 176">
              <a:extLst>
                <a:ext uri="{FF2B5EF4-FFF2-40B4-BE49-F238E27FC236}">
                  <a16:creationId xmlns:a16="http://schemas.microsoft.com/office/drawing/2014/main" id="{FE91F1A3-E386-4F12-998C-CE55EA74E8F2}"/>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105" name="Group 104">
              <a:extLst>
                <a:ext uri="{FF2B5EF4-FFF2-40B4-BE49-F238E27FC236}">
                  <a16:creationId xmlns:a16="http://schemas.microsoft.com/office/drawing/2014/main" id="{94FBEB15-3ED7-4F3C-A78B-AF68701E3898}"/>
                </a:ext>
              </a:extLst>
            </p:cNvPr>
            <p:cNvGrpSpPr/>
            <p:nvPr/>
          </p:nvGrpSpPr>
          <p:grpSpPr>
            <a:xfrm>
              <a:off x="9308116" y="4049967"/>
              <a:ext cx="1066991" cy="242231"/>
              <a:chOff x="11132070" y="3308794"/>
              <a:chExt cx="208750" cy="47391"/>
            </a:xfrm>
          </p:grpSpPr>
          <p:sp>
            <p:nvSpPr>
              <p:cNvPr id="106" name="Freeform 177">
                <a:extLst>
                  <a:ext uri="{FF2B5EF4-FFF2-40B4-BE49-F238E27FC236}">
                    <a16:creationId xmlns:a16="http://schemas.microsoft.com/office/drawing/2014/main" id="{5FF0E52B-ED7D-4C8C-B55A-F22E947D13E8}"/>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7" name="Freeform 178">
                <a:extLst>
                  <a:ext uri="{FF2B5EF4-FFF2-40B4-BE49-F238E27FC236}">
                    <a16:creationId xmlns:a16="http://schemas.microsoft.com/office/drawing/2014/main" id="{359CC271-AD9E-49B3-9C01-800DA6A22468}"/>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8" name="Freeform 179">
                <a:extLst>
                  <a:ext uri="{FF2B5EF4-FFF2-40B4-BE49-F238E27FC236}">
                    <a16:creationId xmlns:a16="http://schemas.microsoft.com/office/drawing/2014/main" id="{92656C05-6941-43A5-AE91-BB355ABECA99}"/>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9" name="Rectangle 108">
                <a:extLst>
                  <a:ext uri="{FF2B5EF4-FFF2-40B4-BE49-F238E27FC236}">
                    <a16:creationId xmlns:a16="http://schemas.microsoft.com/office/drawing/2014/main" id="{6C7CA1C3-1F17-4908-8413-55CBAF835BCD}"/>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10" name="Freeform 194">
                <a:extLst>
                  <a:ext uri="{FF2B5EF4-FFF2-40B4-BE49-F238E27FC236}">
                    <a16:creationId xmlns:a16="http://schemas.microsoft.com/office/drawing/2014/main" id="{12DBDF36-5E47-4326-809C-FCDF5D789726}"/>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25" name="Group 24">
            <a:extLst>
              <a:ext uri="{FF2B5EF4-FFF2-40B4-BE49-F238E27FC236}">
                <a16:creationId xmlns:a16="http://schemas.microsoft.com/office/drawing/2014/main" id="{A57CD6D7-D2E5-4493-BF7F-2178313CAFF6}"/>
              </a:ext>
            </a:extLst>
          </p:cNvPr>
          <p:cNvGrpSpPr>
            <a:grpSpLocks noChangeAspect="1"/>
          </p:cNvGrpSpPr>
          <p:nvPr/>
        </p:nvGrpSpPr>
        <p:grpSpPr>
          <a:xfrm>
            <a:off x="3707521" y="3761619"/>
            <a:ext cx="373883" cy="507705"/>
            <a:chOff x="1105197" y="2827506"/>
            <a:chExt cx="1396843" cy="1896808"/>
          </a:xfrm>
        </p:grpSpPr>
        <p:sp>
          <p:nvSpPr>
            <p:cNvPr id="102" name="Freeform 9">
              <a:extLst>
                <a:ext uri="{FF2B5EF4-FFF2-40B4-BE49-F238E27FC236}">
                  <a16:creationId xmlns:a16="http://schemas.microsoft.com/office/drawing/2014/main" id="{D4351149-8BC8-4EC2-8401-3F6F175249A4}"/>
                </a:ext>
              </a:extLst>
            </p:cNvPr>
            <p:cNvSpPr>
              <a:spLocks/>
            </p:cNvSpPr>
            <p:nvPr/>
          </p:nvSpPr>
          <p:spPr bwMode="auto">
            <a:xfrm>
              <a:off x="1105197" y="2827506"/>
              <a:ext cx="1396843" cy="1896808"/>
            </a:xfrm>
            <a:custGeom>
              <a:avLst/>
              <a:gdLst>
                <a:gd name="T0" fmla="*/ 858 w 897"/>
                <a:gd name="T1" fmla="*/ 1219 h 1219"/>
                <a:gd name="T2" fmla="*/ 39 w 897"/>
                <a:gd name="T3" fmla="*/ 1219 h 1219"/>
                <a:gd name="T4" fmla="*/ 0 w 897"/>
                <a:gd name="T5" fmla="*/ 1180 h 1219"/>
                <a:gd name="T6" fmla="*/ 0 w 897"/>
                <a:gd name="T7" fmla="*/ 39 h 1219"/>
                <a:gd name="T8" fmla="*/ 39 w 897"/>
                <a:gd name="T9" fmla="*/ 0 h 1219"/>
                <a:gd name="T10" fmla="*/ 858 w 897"/>
                <a:gd name="T11" fmla="*/ 0 h 1219"/>
                <a:gd name="T12" fmla="*/ 897 w 897"/>
                <a:gd name="T13" fmla="*/ 39 h 1219"/>
                <a:gd name="T14" fmla="*/ 897 w 897"/>
                <a:gd name="T15" fmla="*/ 1180 h 1219"/>
                <a:gd name="T16" fmla="*/ 858 w 897"/>
                <a:gd name="T17" fmla="*/ 1219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7" h="1219">
                  <a:moveTo>
                    <a:pt x="858" y="1219"/>
                  </a:moveTo>
                  <a:cubicBezTo>
                    <a:pt x="39" y="1219"/>
                    <a:pt x="39" y="1219"/>
                    <a:pt x="39" y="1219"/>
                  </a:cubicBezTo>
                  <a:cubicBezTo>
                    <a:pt x="18" y="1219"/>
                    <a:pt x="0" y="1201"/>
                    <a:pt x="0" y="1180"/>
                  </a:cubicBezTo>
                  <a:cubicBezTo>
                    <a:pt x="0" y="39"/>
                    <a:pt x="0" y="39"/>
                    <a:pt x="0" y="39"/>
                  </a:cubicBezTo>
                  <a:cubicBezTo>
                    <a:pt x="0" y="18"/>
                    <a:pt x="18" y="0"/>
                    <a:pt x="39" y="0"/>
                  </a:cubicBezTo>
                  <a:cubicBezTo>
                    <a:pt x="858" y="0"/>
                    <a:pt x="858" y="0"/>
                    <a:pt x="858" y="0"/>
                  </a:cubicBezTo>
                  <a:cubicBezTo>
                    <a:pt x="880" y="0"/>
                    <a:pt x="897" y="18"/>
                    <a:pt x="897" y="39"/>
                  </a:cubicBezTo>
                  <a:cubicBezTo>
                    <a:pt x="897" y="1180"/>
                    <a:pt x="897" y="1180"/>
                    <a:pt x="897" y="1180"/>
                  </a:cubicBezTo>
                  <a:cubicBezTo>
                    <a:pt x="897" y="1201"/>
                    <a:pt x="880" y="1219"/>
                    <a:pt x="858" y="1219"/>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3" name="Freeform 10">
              <a:extLst>
                <a:ext uri="{FF2B5EF4-FFF2-40B4-BE49-F238E27FC236}">
                  <a16:creationId xmlns:a16="http://schemas.microsoft.com/office/drawing/2014/main" id="{9026984C-E3FC-4B77-91BC-CBE2EA0035B0}"/>
                </a:ext>
              </a:extLst>
            </p:cNvPr>
            <p:cNvSpPr>
              <a:spLocks noEditPoints="1"/>
            </p:cNvSpPr>
            <p:nvPr/>
          </p:nvSpPr>
          <p:spPr bwMode="auto">
            <a:xfrm>
              <a:off x="1234406" y="2956715"/>
              <a:ext cx="1138428" cy="1670983"/>
            </a:xfrm>
            <a:custGeom>
              <a:avLst/>
              <a:gdLst>
                <a:gd name="T0" fmla="*/ 712 w 731"/>
                <a:gd name="T1" fmla="*/ 985 h 1074"/>
                <a:gd name="T2" fmla="*/ 20 w 731"/>
                <a:gd name="T3" fmla="*/ 985 h 1074"/>
                <a:gd name="T4" fmla="*/ 0 w 731"/>
                <a:gd name="T5" fmla="*/ 965 h 1074"/>
                <a:gd name="T6" fmla="*/ 0 w 731"/>
                <a:gd name="T7" fmla="*/ 19 h 1074"/>
                <a:gd name="T8" fmla="*/ 20 w 731"/>
                <a:gd name="T9" fmla="*/ 0 h 1074"/>
                <a:gd name="T10" fmla="*/ 712 w 731"/>
                <a:gd name="T11" fmla="*/ 0 h 1074"/>
                <a:gd name="T12" fmla="*/ 731 w 731"/>
                <a:gd name="T13" fmla="*/ 19 h 1074"/>
                <a:gd name="T14" fmla="*/ 731 w 731"/>
                <a:gd name="T15" fmla="*/ 965 h 1074"/>
                <a:gd name="T16" fmla="*/ 712 w 731"/>
                <a:gd name="T17" fmla="*/ 985 h 1074"/>
                <a:gd name="T18" fmla="*/ 447 w 731"/>
                <a:gd name="T19" fmla="*/ 1054 h 1074"/>
                <a:gd name="T20" fmla="*/ 447 w 731"/>
                <a:gd name="T21" fmla="*/ 1054 h 1074"/>
                <a:gd name="T22" fmla="*/ 427 w 731"/>
                <a:gd name="T23" fmla="*/ 1033 h 1074"/>
                <a:gd name="T24" fmla="*/ 305 w 731"/>
                <a:gd name="T25" fmla="*/ 1033 h 1074"/>
                <a:gd name="T26" fmla="*/ 285 w 731"/>
                <a:gd name="T27" fmla="*/ 1054 h 1074"/>
                <a:gd name="T28" fmla="*/ 285 w 731"/>
                <a:gd name="T29" fmla="*/ 1054 h 1074"/>
                <a:gd name="T30" fmla="*/ 305 w 731"/>
                <a:gd name="T31" fmla="*/ 1074 h 1074"/>
                <a:gd name="T32" fmla="*/ 427 w 731"/>
                <a:gd name="T33" fmla="*/ 1074 h 1074"/>
                <a:gd name="T34" fmla="*/ 447 w 731"/>
                <a:gd name="T35" fmla="*/ 1054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1" h="1074">
                  <a:moveTo>
                    <a:pt x="712" y="985"/>
                  </a:moveTo>
                  <a:cubicBezTo>
                    <a:pt x="20" y="985"/>
                    <a:pt x="20" y="985"/>
                    <a:pt x="20" y="985"/>
                  </a:cubicBezTo>
                  <a:cubicBezTo>
                    <a:pt x="9" y="985"/>
                    <a:pt x="0" y="976"/>
                    <a:pt x="0" y="965"/>
                  </a:cubicBezTo>
                  <a:cubicBezTo>
                    <a:pt x="0" y="19"/>
                    <a:pt x="0" y="19"/>
                    <a:pt x="0" y="19"/>
                  </a:cubicBezTo>
                  <a:cubicBezTo>
                    <a:pt x="0" y="9"/>
                    <a:pt x="9" y="0"/>
                    <a:pt x="20" y="0"/>
                  </a:cubicBezTo>
                  <a:cubicBezTo>
                    <a:pt x="712" y="0"/>
                    <a:pt x="712" y="0"/>
                    <a:pt x="712" y="0"/>
                  </a:cubicBezTo>
                  <a:cubicBezTo>
                    <a:pt x="723" y="0"/>
                    <a:pt x="731" y="9"/>
                    <a:pt x="731" y="19"/>
                  </a:cubicBezTo>
                  <a:cubicBezTo>
                    <a:pt x="731" y="965"/>
                    <a:pt x="731" y="965"/>
                    <a:pt x="731" y="965"/>
                  </a:cubicBezTo>
                  <a:cubicBezTo>
                    <a:pt x="731" y="976"/>
                    <a:pt x="723" y="985"/>
                    <a:pt x="712" y="985"/>
                  </a:cubicBezTo>
                  <a:close/>
                  <a:moveTo>
                    <a:pt x="447" y="1054"/>
                  </a:moveTo>
                  <a:cubicBezTo>
                    <a:pt x="447" y="1054"/>
                    <a:pt x="447" y="1054"/>
                    <a:pt x="447" y="1054"/>
                  </a:cubicBezTo>
                  <a:cubicBezTo>
                    <a:pt x="447" y="1042"/>
                    <a:pt x="438" y="1033"/>
                    <a:pt x="427" y="1033"/>
                  </a:cubicBezTo>
                  <a:cubicBezTo>
                    <a:pt x="305" y="1033"/>
                    <a:pt x="305" y="1033"/>
                    <a:pt x="305" y="1033"/>
                  </a:cubicBezTo>
                  <a:cubicBezTo>
                    <a:pt x="294" y="1033"/>
                    <a:pt x="285" y="1042"/>
                    <a:pt x="285" y="1054"/>
                  </a:cubicBezTo>
                  <a:cubicBezTo>
                    <a:pt x="285" y="1054"/>
                    <a:pt x="285" y="1054"/>
                    <a:pt x="285" y="1054"/>
                  </a:cubicBezTo>
                  <a:cubicBezTo>
                    <a:pt x="285" y="1065"/>
                    <a:pt x="294" y="1074"/>
                    <a:pt x="305" y="1074"/>
                  </a:cubicBezTo>
                  <a:cubicBezTo>
                    <a:pt x="427" y="1074"/>
                    <a:pt x="427" y="1074"/>
                    <a:pt x="427" y="1074"/>
                  </a:cubicBezTo>
                  <a:cubicBezTo>
                    <a:pt x="438" y="1074"/>
                    <a:pt x="447" y="1065"/>
                    <a:pt x="447" y="1054"/>
                  </a:cubicBezTo>
                  <a:close/>
                </a:path>
              </a:pathLst>
            </a:custGeom>
            <a:solidFill>
              <a:schemeClr val="accent2">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nvGrpSpPr>
          <p:cNvPr id="26" name="Group 25">
            <a:extLst>
              <a:ext uri="{FF2B5EF4-FFF2-40B4-BE49-F238E27FC236}">
                <a16:creationId xmlns:a16="http://schemas.microsoft.com/office/drawing/2014/main" id="{91B19C16-F8D6-49DB-92DA-B0371E3B093C}"/>
              </a:ext>
            </a:extLst>
          </p:cNvPr>
          <p:cNvGrpSpPr>
            <a:grpSpLocks noChangeAspect="1"/>
          </p:cNvGrpSpPr>
          <p:nvPr/>
        </p:nvGrpSpPr>
        <p:grpSpPr>
          <a:xfrm>
            <a:off x="4178693" y="3810488"/>
            <a:ext cx="246841" cy="457574"/>
            <a:chOff x="5434013" y="2201863"/>
            <a:chExt cx="1323975" cy="2454275"/>
          </a:xfrm>
        </p:grpSpPr>
        <p:sp>
          <p:nvSpPr>
            <p:cNvPr id="100" name="Freeform 5">
              <a:extLst>
                <a:ext uri="{FF2B5EF4-FFF2-40B4-BE49-F238E27FC236}">
                  <a16:creationId xmlns:a16="http://schemas.microsoft.com/office/drawing/2014/main" id="{3F12BA73-3127-439B-AE92-C8EB5337E53D}"/>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01" name="Freeform: Shape 15">
              <a:extLst>
                <a:ext uri="{FF2B5EF4-FFF2-40B4-BE49-F238E27FC236}">
                  <a16:creationId xmlns:a16="http://schemas.microsoft.com/office/drawing/2014/main" id="{00EE7E36-04E4-44FB-9AF2-FF36D248BEA6}"/>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27" name="Group 26">
            <a:extLst>
              <a:ext uri="{FF2B5EF4-FFF2-40B4-BE49-F238E27FC236}">
                <a16:creationId xmlns:a16="http://schemas.microsoft.com/office/drawing/2014/main" id="{A819BBC6-8BEE-44C2-888F-9DF5B32E4537}"/>
              </a:ext>
            </a:extLst>
          </p:cNvPr>
          <p:cNvGrpSpPr>
            <a:grpSpLocks noChangeAspect="1"/>
          </p:cNvGrpSpPr>
          <p:nvPr/>
        </p:nvGrpSpPr>
        <p:grpSpPr>
          <a:xfrm>
            <a:off x="4868198" y="3798453"/>
            <a:ext cx="246841" cy="457574"/>
            <a:chOff x="5434013" y="2201863"/>
            <a:chExt cx="1323975" cy="2454275"/>
          </a:xfrm>
        </p:grpSpPr>
        <p:sp>
          <p:nvSpPr>
            <p:cNvPr id="98" name="Freeform 5">
              <a:extLst>
                <a:ext uri="{FF2B5EF4-FFF2-40B4-BE49-F238E27FC236}">
                  <a16:creationId xmlns:a16="http://schemas.microsoft.com/office/drawing/2014/main" id="{F69A7899-BB61-4764-8E90-206C2BF1832E}"/>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99" name="Freeform: Shape 35">
              <a:extLst>
                <a:ext uri="{FF2B5EF4-FFF2-40B4-BE49-F238E27FC236}">
                  <a16:creationId xmlns:a16="http://schemas.microsoft.com/office/drawing/2014/main" id="{1D94999B-C3AE-402E-AB05-E38777D309E8}"/>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6">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28" name="Group 27">
            <a:extLst>
              <a:ext uri="{FF2B5EF4-FFF2-40B4-BE49-F238E27FC236}">
                <a16:creationId xmlns:a16="http://schemas.microsoft.com/office/drawing/2014/main" id="{32A7C95D-8564-44D2-9895-8B4F6ECB47ED}"/>
              </a:ext>
            </a:extLst>
          </p:cNvPr>
          <p:cNvGrpSpPr>
            <a:grpSpLocks noChangeAspect="1"/>
          </p:cNvGrpSpPr>
          <p:nvPr/>
        </p:nvGrpSpPr>
        <p:grpSpPr>
          <a:xfrm>
            <a:off x="5218331" y="3805272"/>
            <a:ext cx="246841" cy="457574"/>
            <a:chOff x="5434013" y="2201863"/>
            <a:chExt cx="1323975" cy="2454275"/>
          </a:xfrm>
        </p:grpSpPr>
        <p:sp>
          <p:nvSpPr>
            <p:cNvPr id="96" name="Freeform 5">
              <a:extLst>
                <a:ext uri="{FF2B5EF4-FFF2-40B4-BE49-F238E27FC236}">
                  <a16:creationId xmlns:a16="http://schemas.microsoft.com/office/drawing/2014/main" id="{557CF26E-9A5F-448D-9656-FE07707E6A45}"/>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3">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97" name="Freeform: Shape 15">
              <a:extLst>
                <a:ext uri="{FF2B5EF4-FFF2-40B4-BE49-F238E27FC236}">
                  <a16:creationId xmlns:a16="http://schemas.microsoft.com/office/drawing/2014/main" id="{51A45677-C66C-47A1-AFF8-5D2375B183E1}"/>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29" name="Group 28">
            <a:extLst>
              <a:ext uri="{FF2B5EF4-FFF2-40B4-BE49-F238E27FC236}">
                <a16:creationId xmlns:a16="http://schemas.microsoft.com/office/drawing/2014/main" id="{4C8F9BAD-D505-475C-A174-DCF7A46DA0BA}"/>
              </a:ext>
            </a:extLst>
          </p:cNvPr>
          <p:cNvGrpSpPr>
            <a:grpSpLocks noChangeAspect="1"/>
          </p:cNvGrpSpPr>
          <p:nvPr/>
        </p:nvGrpSpPr>
        <p:grpSpPr>
          <a:xfrm>
            <a:off x="4524068" y="3806197"/>
            <a:ext cx="246841" cy="457574"/>
            <a:chOff x="5434013" y="2201863"/>
            <a:chExt cx="1323975" cy="2454275"/>
          </a:xfrm>
        </p:grpSpPr>
        <p:sp>
          <p:nvSpPr>
            <p:cNvPr id="94" name="Freeform 5">
              <a:extLst>
                <a:ext uri="{FF2B5EF4-FFF2-40B4-BE49-F238E27FC236}">
                  <a16:creationId xmlns:a16="http://schemas.microsoft.com/office/drawing/2014/main" id="{481A554D-179E-47EC-8EBB-A839BE42E376}"/>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95" name="Freeform: Shape 15">
              <a:extLst>
                <a:ext uri="{FF2B5EF4-FFF2-40B4-BE49-F238E27FC236}">
                  <a16:creationId xmlns:a16="http://schemas.microsoft.com/office/drawing/2014/main" id="{CEBB8602-402C-417E-8DD4-8A3F16C42C63}"/>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30" name="Group 29">
            <a:extLst>
              <a:ext uri="{FF2B5EF4-FFF2-40B4-BE49-F238E27FC236}">
                <a16:creationId xmlns:a16="http://schemas.microsoft.com/office/drawing/2014/main" id="{418DF1B7-E337-48D1-979B-0291A4A3EA5D}"/>
              </a:ext>
            </a:extLst>
          </p:cNvPr>
          <p:cNvGrpSpPr/>
          <p:nvPr/>
        </p:nvGrpSpPr>
        <p:grpSpPr>
          <a:xfrm>
            <a:off x="3756861" y="3962127"/>
            <a:ext cx="273446" cy="86025"/>
            <a:chOff x="9118112" y="3943518"/>
            <a:chExt cx="1446677" cy="455123"/>
          </a:xfrm>
        </p:grpSpPr>
        <p:sp>
          <p:nvSpPr>
            <p:cNvPr id="87" name="Freeform 176">
              <a:extLst>
                <a:ext uri="{FF2B5EF4-FFF2-40B4-BE49-F238E27FC236}">
                  <a16:creationId xmlns:a16="http://schemas.microsoft.com/office/drawing/2014/main" id="{F9F24486-73D3-4657-956B-044F1E37108F}"/>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88" name="Group 87">
              <a:extLst>
                <a:ext uri="{FF2B5EF4-FFF2-40B4-BE49-F238E27FC236}">
                  <a16:creationId xmlns:a16="http://schemas.microsoft.com/office/drawing/2014/main" id="{C020D132-F03F-4667-B80A-9EBF99913661}"/>
                </a:ext>
              </a:extLst>
            </p:cNvPr>
            <p:cNvGrpSpPr/>
            <p:nvPr/>
          </p:nvGrpSpPr>
          <p:grpSpPr>
            <a:xfrm>
              <a:off x="9308116" y="4049967"/>
              <a:ext cx="1066991" cy="242231"/>
              <a:chOff x="11132070" y="3308794"/>
              <a:chExt cx="208750" cy="47391"/>
            </a:xfrm>
          </p:grpSpPr>
          <p:sp>
            <p:nvSpPr>
              <p:cNvPr id="89" name="Freeform 177">
                <a:extLst>
                  <a:ext uri="{FF2B5EF4-FFF2-40B4-BE49-F238E27FC236}">
                    <a16:creationId xmlns:a16="http://schemas.microsoft.com/office/drawing/2014/main" id="{833F86EC-6676-4D18-9616-AA31245266F2}"/>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90" name="Freeform 178">
                <a:extLst>
                  <a:ext uri="{FF2B5EF4-FFF2-40B4-BE49-F238E27FC236}">
                    <a16:creationId xmlns:a16="http://schemas.microsoft.com/office/drawing/2014/main" id="{B576CCFB-9F5F-4B64-86B2-EBB5498889E5}"/>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91" name="Freeform 179">
                <a:extLst>
                  <a:ext uri="{FF2B5EF4-FFF2-40B4-BE49-F238E27FC236}">
                    <a16:creationId xmlns:a16="http://schemas.microsoft.com/office/drawing/2014/main" id="{7C33411F-76FE-492C-AA44-A19E539B05DC}"/>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92" name="Rectangle 91">
                <a:extLst>
                  <a:ext uri="{FF2B5EF4-FFF2-40B4-BE49-F238E27FC236}">
                    <a16:creationId xmlns:a16="http://schemas.microsoft.com/office/drawing/2014/main" id="{E8C421EE-235C-4462-B393-677CE0036965}"/>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93" name="Freeform 194">
                <a:extLst>
                  <a:ext uri="{FF2B5EF4-FFF2-40B4-BE49-F238E27FC236}">
                    <a16:creationId xmlns:a16="http://schemas.microsoft.com/office/drawing/2014/main" id="{36D799F8-89D7-4BC1-9363-86BBF0132754}"/>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31" name="Group 30">
            <a:extLst>
              <a:ext uri="{FF2B5EF4-FFF2-40B4-BE49-F238E27FC236}">
                <a16:creationId xmlns:a16="http://schemas.microsoft.com/office/drawing/2014/main" id="{6D4B966F-273A-4D58-A6C4-A003B8D19B07}"/>
              </a:ext>
            </a:extLst>
          </p:cNvPr>
          <p:cNvGrpSpPr/>
          <p:nvPr/>
        </p:nvGrpSpPr>
        <p:grpSpPr>
          <a:xfrm>
            <a:off x="4215585" y="3980524"/>
            <a:ext cx="186767" cy="58756"/>
            <a:chOff x="9118112" y="3943518"/>
            <a:chExt cx="1446677" cy="455123"/>
          </a:xfrm>
        </p:grpSpPr>
        <p:sp>
          <p:nvSpPr>
            <p:cNvPr id="80" name="Freeform 176">
              <a:extLst>
                <a:ext uri="{FF2B5EF4-FFF2-40B4-BE49-F238E27FC236}">
                  <a16:creationId xmlns:a16="http://schemas.microsoft.com/office/drawing/2014/main" id="{25C28930-A8E3-44E7-8E55-7C254A99DC5A}"/>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81" name="Group 80">
              <a:extLst>
                <a:ext uri="{FF2B5EF4-FFF2-40B4-BE49-F238E27FC236}">
                  <a16:creationId xmlns:a16="http://schemas.microsoft.com/office/drawing/2014/main" id="{A590B161-6190-497F-9873-1B9ABA209E1A}"/>
                </a:ext>
              </a:extLst>
            </p:cNvPr>
            <p:cNvGrpSpPr/>
            <p:nvPr/>
          </p:nvGrpSpPr>
          <p:grpSpPr>
            <a:xfrm>
              <a:off x="9308116" y="4049967"/>
              <a:ext cx="1066991" cy="242231"/>
              <a:chOff x="11132070" y="3308794"/>
              <a:chExt cx="208750" cy="47391"/>
            </a:xfrm>
          </p:grpSpPr>
          <p:sp>
            <p:nvSpPr>
              <p:cNvPr id="82" name="Freeform 177">
                <a:extLst>
                  <a:ext uri="{FF2B5EF4-FFF2-40B4-BE49-F238E27FC236}">
                    <a16:creationId xmlns:a16="http://schemas.microsoft.com/office/drawing/2014/main" id="{197840F2-7643-4DCD-81DF-868C31CCAAB3}"/>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3" name="Freeform 178">
                <a:extLst>
                  <a:ext uri="{FF2B5EF4-FFF2-40B4-BE49-F238E27FC236}">
                    <a16:creationId xmlns:a16="http://schemas.microsoft.com/office/drawing/2014/main" id="{21737293-D68F-419D-98A1-6A3BECAA4E52}"/>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4" name="Freeform 179">
                <a:extLst>
                  <a:ext uri="{FF2B5EF4-FFF2-40B4-BE49-F238E27FC236}">
                    <a16:creationId xmlns:a16="http://schemas.microsoft.com/office/drawing/2014/main" id="{29A4F673-5EC1-4ABA-A88B-0B47E141B3AD}"/>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5" name="Rectangle 84">
                <a:extLst>
                  <a:ext uri="{FF2B5EF4-FFF2-40B4-BE49-F238E27FC236}">
                    <a16:creationId xmlns:a16="http://schemas.microsoft.com/office/drawing/2014/main" id="{0D259677-5BF0-4FEA-9A40-118CE5BAE605}"/>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6" name="Freeform 194">
                <a:extLst>
                  <a:ext uri="{FF2B5EF4-FFF2-40B4-BE49-F238E27FC236}">
                    <a16:creationId xmlns:a16="http://schemas.microsoft.com/office/drawing/2014/main" id="{247630FF-016C-49A9-A910-3DC0E96E0855}"/>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32" name="Group 31">
            <a:extLst>
              <a:ext uri="{FF2B5EF4-FFF2-40B4-BE49-F238E27FC236}">
                <a16:creationId xmlns:a16="http://schemas.microsoft.com/office/drawing/2014/main" id="{AE4C4AA8-C564-46AC-AB93-79C5D89F7C56}"/>
              </a:ext>
            </a:extLst>
          </p:cNvPr>
          <p:cNvGrpSpPr/>
          <p:nvPr/>
        </p:nvGrpSpPr>
        <p:grpSpPr>
          <a:xfrm>
            <a:off x="4554056" y="3980524"/>
            <a:ext cx="186767" cy="58756"/>
            <a:chOff x="9118112" y="3943518"/>
            <a:chExt cx="1446677" cy="455123"/>
          </a:xfrm>
        </p:grpSpPr>
        <p:sp>
          <p:nvSpPr>
            <p:cNvPr id="73" name="Freeform 176">
              <a:extLst>
                <a:ext uri="{FF2B5EF4-FFF2-40B4-BE49-F238E27FC236}">
                  <a16:creationId xmlns:a16="http://schemas.microsoft.com/office/drawing/2014/main" id="{80992BBB-FB9E-4FA8-B6D5-B0E9BA3DF73B}"/>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rgbClr val="7B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74" name="Group 73">
              <a:extLst>
                <a:ext uri="{FF2B5EF4-FFF2-40B4-BE49-F238E27FC236}">
                  <a16:creationId xmlns:a16="http://schemas.microsoft.com/office/drawing/2014/main" id="{826C1125-83B3-488F-A9F7-D648AEF600DE}"/>
                </a:ext>
              </a:extLst>
            </p:cNvPr>
            <p:cNvGrpSpPr/>
            <p:nvPr/>
          </p:nvGrpSpPr>
          <p:grpSpPr>
            <a:xfrm>
              <a:off x="9308116" y="4049967"/>
              <a:ext cx="1066991" cy="242231"/>
              <a:chOff x="11132070" y="3308794"/>
              <a:chExt cx="208750" cy="47391"/>
            </a:xfrm>
          </p:grpSpPr>
          <p:sp>
            <p:nvSpPr>
              <p:cNvPr id="75" name="Freeform 177">
                <a:extLst>
                  <a:ext uri="{FF2B5EF4-FFF2-40B4-BE49-F238E27FC236}">
                    <a16:creationId xmlns:a16="http://schemas.microsoft.com/office/drawing/2014/main" id="{EA8CA285-0DB3-4F8C-B8D5-E4A6A651D654}"/>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6" name="Freeform 178">
                <a:extLst>
                  <a:ext uri="{FF2B5EF4-FFF2-40B4-BE49-F238E27FC236}">
                    <a16:creationId xmlns:a16="http://schemas.microsoft.com/office/drawing/2014/main" id="{3CB4BD6F-56FC-4082-AF09-7B7D399B4B3E}"/>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7" name="Freeform 179">
                <a:extLst>
                  <a:ext uri="{FF2B5EF4-FFF2-40B4-BE49-F238E27FC236}">
                    <a16:creationId xmlns:a16="http://schemas.microsoft.com/office/drawing/2014/main" id="{FD66432B-DCFB-4FB0-A6BF-B27385A72D82}"/>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8" name="Rectangle 77">
                <a:extLst>
                  <a:ext uri="{FF2B5EF4-FFF2-40B4-BE49-F238E27FC236}">
                    <a16:creationId xmlns:a16="http://schemas.microsoft.com/office/drawing/2014/main" id="{4FF645D7-CF57-4358-9E0A-0B95F6557C8D}"/>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9" name="Freeform 194">
                <a:extLst>
                  <a:ext uri="{FF2B5EF4-FFF2-40B4-BE49-F238E27FC236}">
                    <a16:creationId xmlns:a16="http://schemas.microsoft.com/office/drawing/2014/main" id="{12665EED-29A2-4948-BF19-A8BAD4EC4410}"/>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33" name="Group 32">
            <a:extLst>
              <a:ext uri="{FF2B5EF4-FFF2-40B4-BE49-F238E27FC236}">
                <a16:creationId xmlns:a16="http://schemas.microsoft.com/office/drawing/2014/main" id="{C07D4CC3-85DB-44BB-9476-2749876EF7D4}"/>
              </a:ext>
            </a:extLst>
          </p:cNvPr>
          <p:cNvGrpSpPr/>
          <p:nvPr/>
        </p:nvGrpSpPr>
        <p:grpSpPr>
          <a:xfrm>
            <a:off x="4898165" y="3980524"/>
            <a:ext cx="186767" cy="58756"/>
            <a:chOff x="9118112" y="3943518"/>
            <a:chExt cx="1446677" cy="455123"/>
          </a:xfrm>
        </p:grpSpPr>
        <p:sp>
          <p:nvSpPr>
            <p:cNvPr id="66" name="Freeform 176">
              <a:extLst>
                <a:ext uri="{FF2B5EF4-FFF2-40B4-BE49-F238E27FC236}">
                  <a16:creationId xmlns:a16="http://schemas.microsoft.com/office/drawing/2014/main" id="{22087C53-9214-45A4-86B6-D5DE096FA793}"/>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rgbClr val="4A5A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67" name="Group 66">
              <a:extLst>
                <a:ext uri="{FF2B5EF4-FFF2-40B4-BE49-F238E27FC236}">
                  <a16:creationId xmlns:a16="http://schemas.microsoft.com/office/drawing/2014/main" id="{54B74D30-E9BB-4D68-BD68-0DE4B5D0672C}"/>
                </a:ext>
              </a:extLst>
            </p:cNvPr>
            <p:cNvGrpSpPr/>
            <p:nvPr/>
          </p:nvGrpSpPr>
          <p:grpSpPr>
            <a:xfrm>
              <a:off x="9308116" y="4049967"/>
              <a:ext cx="1066991" cy="242231"/>
              <a:chOff x="11132070" y="3308794"/>
              <a:chExt cx="208750" cy="47391"/>
            </a:xfrm>
          </p:grpSpPr>
          <p:sp>
            <p:nvSpPr>
              <p:cNvPr id="68" name="Freeform 177">
                <a:extLst>
                  <a:ext uri="{FF2B5EF4-FFF2-40B4-BE49-F238E27FC236}">
                    <a16:creationId xmlns:a16="http://schemas.microsoft.com/office/drawing/2014/main" id="{651EB500-864E-4B0D-AB60-29BD28EC177C}"/>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9" name="Freeform 178">
                <a:extLst>
                  <a:ext uri="{FF2B5EF4-FFF2-40B4-BE49-F238E27FC236}">
                    <a16:creationId xmlns:a16="http://schemas.microsoft.com/office/drawing/2014/main" id="{7A09C7B0-715B-42C8-B065-418E6EB1CE02}"/>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0" name="Freeform 179">
                <a:extLst>
                  <a:ext uri="{FF2B5EF4-FFF2-40B4-BE49-F238E27FC236}">
                    <a16:creationId xmlns:a16="http://schemas.microsoft.com/office/drawing/2014/main" id="{BD238009-C02A-4CBB-8BE2-0E74D3AB763A}"/>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1" name="Rectangle 70">
                <a:extLst>
                  <a:ext uri="{FF2B5EF4-FFF2-40B4-BE49-F238E27FC236}">
                    <a16:creationId xmlns:a16="http://schemas.microsoft.com/office/drawing/2014/main" id="{51D55E03-E93B-410F-810D-1500EF667887}"/>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2" name="Freeform 194">
                <a:extLst>
                  <a:ext uri="{FF2B5EF4-FFF2-40B4-BE49-F238E27FC236}">
                    <a16:creationId xmlns:a16="http://schemas.microsoft.com/office/drawing/2014/main" id="{6B1767BB-55B1-4A45-AAC5-0FAC7E0EC304}"/>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grpSp>
        <p:nvGrpSpPr>
          <p:cNvPr id="34" name="Group 33">
            <a:extLst>
              <a:ext uri="{FF2B5EF4-FFF2-40B4-BE49-F238E27FC236}">
                <a16:creationId xmlns:a16="http://schemas.microsoft.com/office/drawing/2014/main" id="{79C5CB42-D7A9-44AB-BDCE-14B95E47184E}"/>
              </a:ext>
            </a:extLst>
          </p:cNvPr>
          <p:cNvGrpSpPr/>
          <p:nvPr/>
        </p:nvGrpSpPr>
        <p:grpSpPr>
          <a:xfrm>
            <a:off x="5247966" y="3980524"/>
            <a:ext cx="186767" cy="58756"/>
            <a:chOff x="9118112" y="3943518"/>
            <a:chExt cx="1446677" cy="455123"/>
          </a:xfrm>
        </p:grpSpPr>
        <p:sp>
          <p:nvSpPr>
            <p:cNvPr id="59" name="Freeform 176">
              <a:extLst>
                <a:ext uri="{FF2B5EF4-FFF2-40B4-BE49-F238E27FC236}">
                  <a16:creationId xmlns:a16="http://schemas.microsoft.com/office/drawing/2014/main" id="{A0B5C14C-39E2-4BEA-8971-75E9740CC13E}"/>
                </a:ext>
              </a:extLst>
            </p:cNvPr>
            <p:cNvSpPr>
              <a:spLocks/>
            </p:cNvSpPr>
            <p:nvPr/>
          </p:nvSpPr>
          <p:spPr bwMode="auto">
            <a:xfrm>
              <a:off x="9118112" y="3943518"/>
              <a:ext cx="1446677" cy="4551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rgbClr val="6AB1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60" name="Group 59">
              <a:extLst>
                <a:ext uri="{FF2B5EF4-FFF2-40B4-BE49-F238E27FC236}">
                  <a16:creationId xmlns:a16="http://schemas.microsoft.com/office/drawing/2014/main" id="{2F7D7704-5379-4C39-8F79-5EF105DEA6C6}"/>
                </a:ext>
              </a:extLst>
            </p:cNvPr>
            <p:cNvGrpSpPr/>
            <p:nvPr/>
          </p:nvGrpSpPr>
          <p:grpSpPr>
            <a:xfrm>
              <a:off x="9308116" y="4049967"/>
              <a:ext cx="1066991" cy="242231"/>
              <a:chOff x="11132070" y="3308794"/>
              <a:chExt cx="208750" cy="47391"/>
            </a:xfrm>
          </p:grpSpPr>
          <p:sp>
            <p:nvSpPr>
              <p:cNvPr id="61" name="Freeform 177">
                <a:extLst>
                  <a:ext uri="{FF2B5EF4-FFF2-40B4-BE49-F238E27FC236}">
                    <a16:creationId xmlns:a16="http://schemas.microsoft.com/office/drawing/2014/main" id="{A6FCB66C-1E62-42C7-94E5-4A6AE2A61CED}"/>
                  </a:ext>
                </a:extLst>
              </p:cNvPr>
              <p:cNvSpPr>
                <a:spLocks noEditPoints="1"/>
              </p:cNvSpPr>
              <p:nvPr/>
            </p:nvSpPr>
            <p:spPr bwMode="auto">
              <a:xfrm>
                <a:off x="11132070" y="3308794"/>
                <a:ext cx="41652" cy="4739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2" name="Freeform 178">
                <a:extLst>
                  <a:ext uri="{FF2B5EF4-FFF2-40B4-BE49-F238E27FC236}">
                    <a16:creationId xmlns:a16="http://schemas.microsoft.com/office/drawing/2014/main" id="{02AC179A-EC0B-478D-9729-DAD936A7B634}"/>
                  </a:ext>
                </a:extLst>
              </p:cNvPr>
              <p:cNvSpPr>
                <a:spLocks/>
              </p:cNvSpPr>
              <p:nvPr/>
            </p:nvSpPr>
            <p:spPr bwMode="auto">
              <a:xfrm>
                <a:off x="11182087" y="3309614"/>
                <a:ext cx="35585" cy="46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3" name="Freeform 179">
                <a:extLst>
                  <a:ext uri="{FF2B5EF4-FFF2-40B4-BE49-F238E27FC236}">
                    <a16:creationId xmlns:a16="http://schemas.microsoft.com/office/drawing/2014/main" id="{2078AFA9-D1A7-429C-BD18-FF0DB542FFDF}"/>
                  </a:ext>
                </a:extLst>
              </p:cNvPr>
              <p:cNvSpPr>
                <a:spLocks noEditPoints="1"/>
              </p:cNvSpPr>
              <p:nvPr/>
            </p:nvSpPr>
            <p:spPr bwMode="auto">
              <a:xfrm>
                <a:off x="11241282" y="3309614"/>
                <a:ext cx="41652" cy="46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4" name="Rectangle 63">
                <a:extLst>
                  <a:ext uri="{FF2B5EF4-FFF2-40B4-BE49-F238E27FC236}">
                    <a16:creationId xmlns:a16="http://schemas.microsoft.com/office/drawing/2014/main" id="{2D4A9569-2E22-4E50-9131-AED198943888}"/>
                  </a:ext>
                </a:extLst>
              </p:cNvPr>
              <p:cNvSpPr>
                <a:spLocks noChangeArrowheads="1"/>
              </p:cNvSpPr>
              <p:nvPr/>
            </p:nvSpPr>
            <p:spPr bwMode="auto">
              <a:xfrm>
                <a:off x="11289985" y="3309614"/>
                <a:ext cx="5739" cy="4607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5" name="Freeform 194">
                <a:extLst>
                  <a:ext uri="{FF2B5EF4-FFF2-40B4-BE49-F238E27FC236}">
                    <a16:creationId xmlns:a16="http://schemas.microsoft.com/office/drawing/2014/main" id="{AE1F4274-E203-42CB-B829-6FDCCE50C488}"/>
                  </a:ext>
                </a:extLst>
              </p:cNvPr>
              <p:cNvSpPr>
                <a:spLocks noEditPoints="1"/>
              </p:cNvSpPr>
              <p:nvPr/>
            </p:nvSpPr>
            <p:spPr bwMode="auto">
              <a:xfrm>
                <a:off x="11306548" y="3309614"/>
                <a:ext cx="34272" cy="46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icrosoft Sans Serif"/>
                  <a:ea typeface="+mn-ea"/>
                  <a:cs typeface="+mn-cs"/>
                </a:endParaRPr>
              </a:p>
            </p:txBody>
          </p:sp>
        </p:grpSp>
      </p:grpSp>
      <p:sp>
        <p:nvSpPr>
          <p:cNvPr id="35" name="Freeform: Shape 34">
            <a:extLst>
              <a:ext uri="{FF2B5EF4-FFF2-40B4-BE49-F238E27FC236}">
                <a16:creationId xmlns:a16="http://schemas.microsoft.com/office/drawing/2014/main" id="{C4FA4006-5615-4531-B9DE-E04055B8ECB2}"/>
              </a:ext>
            </a:extLst>
          </p:cNvPr>
          <p:cNvSpPr/>
          <p:nvPr/>
        </p:nvSpPr>
        <p:spPr>
          <a:xfrm>
            <a:off x="991697" y="3642444"/>
            <a:ext cx="566057" cy="870857"/>
          </a:xfrm>
          <a:custGeom>
            <a:avLst/>
            <a:gdLst>
              <a:gd name="connsiteX0" fmla="*/ 0 w 566057"/>
              <a:gd name="connsiteY0" fmla="*/ 0 h 870857"/>
              <a:gd name="connsiteX1" fmla="*/ 283029 w 566057"/>
              <a:gd name="connsiteY1" fmla="*/ 195943 h 870857"/>
              <a:gd name="connsiteX2" fmla="*/ 435429 w 566057"/>
              <a:gd name="connsiteY2" fmla="*/ 696686 h 870857"/>
              <a:gd name="connsiteX3" fmla="*/ 566057 w 566057"/>
              <a:gd name="connsiteY3" fmla="*/ 870857 h 870857"/>
            </a:gdLst>
            <a:ahLst/>
            <a:cxnLst>
              <a:cxn ang="0">
                <a:pos x="connsiteX0" y="connsiteY0"/>
              </a:cxn>
              <a:cxn ang="0">
                <a:pos x="connsiteX1" y="connsiteY1"/>
              </a:cxn>
              <a:cxn ang="0">
                <a:pos x="connsiteX2" y="connsiteY2"/>
              </a:cxn>
              <a:cxn ang="0">
                <a:pos x="connsiteX3" y="connsiteY3"/>
              </a:cxn>
            </a:cxnLst>
            <a:rect l="l" t="t" r="r" b="b"/>
            <a:pathLst>
              <a:path w="566057" h="870857">
                <a:moveTo>
                  <a:pt x="0" y="0"/>
                </a:moveTo>
                <a:cubicBezTo>
                  <a:pt x="105229" y="39914"/>
                  <a:pt x="210458" y="79829"/>
                  <a:pt x="283029" y="195943"/>
                </a:cubicBezTo>
                <a:cubicBezTo>
                  <a:pt x="355601" y="312057"/>
                  <a:pt x="388258" y="584200"/>
                  <a:pt x="435429" y="696686"/>
                </a:cubicBezTo>
                <a:cubicBezTo>
                  <a:pt x="482600" y="809172"/>
                  <a:pt x="524328" y="840014"/>
                  <a:pt x="566057" y="870857"/>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36" name="Freeform: Shape 35">
            <a:extLst>
              <a:ext uri="{FF2B5EF4-FFF2-40B4-BE49-F238E27FC236}">
                <a16:creationId xmlns:a16="http://schemas.microsoft.com/office/drawing/2014/main" id="{251E0955-EA7D-48A5-BEED-C58266C19C05}"/>
              </a:ext>
            </a:extLst>
          </p:cNvPr>
          <p:cNvSpPr/>
          <p:nvPr/>
        </p:nvSpPr>
        <p:spPr>
          <a:xfrm>
            <a:off x="1002583" y="3440004"/>
            <a:ext cx="500743" cy="191554"/>
          </a:xfrm>
          <a:custGeom>
            <a:avLst/>
            <a:gdLst>
              <a:gd name="connsiteX0" fmla="*/ 0 w 500743"/>
              <a:gd name="connsiteY0" fmla="*/ 318483 h 318483"/>
              <a:gd name="connsiteX1" fmla="*/ 283028 w 500743"/>
              <a:gd name="connsiteY1" fmla="*/ 35455 h 318483"/>
              <a:gd name="connsiteX2" fmla="*/ 500743 w 500743"/>
              <a:gd name="connsiteY2" fmla="*/ 13683 h 318483"/>
            </a:gdLst>
            <a:ahLst/>
            <a:cxnLst>
              <a:cxn ang="0">
                <a:pos x="connsiteX0" y="connsiteY0"/>
              </a:cxn>
              <a:cxn ang="0">
                <a:pos x="connsiteX1" y="connsiteY1"/>
              </a:cxn>
              <a:cxn ang="0">
                <a:pos x="connsiteX2" y="connsiteY2"/>
              </a:cxn>
            </a:cxnLst>
            <a:rect l="l" t="t" r="r" b="b"/>
            <a:pathLst>
              <a:path w="500743" h="318483">
                <a:moveTo>
                  <a:pt x="0" y="318483"/>
                </a:moveTo>
                <a:cubicBezTo>
                  <a:pt x="99785" y="202369"/>
                  <a:pt x="199571" y="86255"/>
                  <a:pt x="283028" y="35455"/>
                </a:cubicBezTo>
                <a:cubicBezTo>
                  <a:pt x="366485" y="-15345"/>
                  <a:pt x="433614" y="-831"/>
                  <a:pt x="500743" y="13683"/>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37" name="Freeform: Shape 36">
            <a:extLst>
              <a:ext uri="{FF2B5EF4-FFF2-40B4-BE49-F238E27FC236}">
                <a16:creationId xmlns:a16="http://schemas.microsoft.com/office/drawing/2014/main" id="{EA89251B-D7DD-4283-8148-F42A64FBA97B}"/>
              </a:ext>
            </a:extLst>
          </p:cNvPr>
          <p:cNvSpPr/>
          <p:nvPr/>
        </p:nvSpPr>
        <p:spPr>
          <a:xfrm>
            <a:off x="991697" y="2934884"/>
            <a:ext cx="406658" cy="696673"/>
          </a:xfrm>
          <a:custGeom>
            <a:avLst/>
            <a:gdLst>
              <a:gd name="connsiteX0" fmla="*/ 0 w 381000"/>
              <a:gd name="connsiteY0" fmla="*/ 827314 h 827314"/>
              <a:gd name="connsiteX1" fmla="*/ 293914 w 381000"/>
              <a:gd name="connsiteY1" fmla="*/ 326571 h 827314"/>
              <a:gd name="connsiteX2" fmla="*/ 381000 w 381000"/>
              <a:gd name="connsiteY2" fmla="*/ 0 h 827314"/>
            </a:gdLst>
            <a:ahLst/>
            <a:cxnLst>
              <a:cxn ang="0">
                <a:pos x="connsiteX0" y="connsiteY0"/>
              </a:cxn>
              <a:cxn ang="0">
                <a:pos x="connsiteX1" y="connsiteY1"/>
              </a:cxn>
              <a:cxn ang="0">
                <a:pos x="connsiteX2" y="connsiteY2"/>
              </a:cxn>
            </a:cxnLst>
            <a:rect l="l" t="t" r="r" b="b"/>
            <a:pathLst>
              <a:path w="381000" h="827314">
                <a:moveTo>
                  <a:pt x="0" y="827314"/>
                </a:moveTo>
                <a:cubicBezTo>
                  <a:pt x="115207" y="645885"/>
                  <a:pt x="230414" y="464457"/>
                  <a:pt x="293914" y="326571"/>
                </a:cubicBezTo>
                <a:cubicBezTo>
                  <a:pt x="357414" y="188685"/>
                  <a:pt x="369207" y="94342"/>
                  <a:pt x="381000" y="0"/>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nvGrpSpPr>
          <p:cNvPr id="38" name="Group 37">
            <a:extLst>
              <a:ext uri="{FF2B5EF4-FFF2-40B4-BE49-F238E27FC236}">
                <a16:creationId xmlns:a16="http://schemas.microsoft.com/office/drawing/2014/main" id="{60474718-24CB-45B0-A308-190ECEC79282}"/>
              </a:ext>
            </a:extLst>
          </p:cNvPr>
          <p:cNvGrpSpPr>
            <a:grpSpLocks noChangeAspect="1"/>
          </p:cNvGrpSpPr>
          <p:nvPr/>
        </p:nvGrpSpPr>
        <p:grpSpPr>
          <a:xfrm>
            <a:off x="378982" y="3382492"/>
            <a:ext cx="596972" cy="572979"/>
            <a:chOff x="879510" y="2849109"/>
            <a:chExt cx="1879449" cy="1803914"/>
          </a:xfrm>
        </p:grpSpPr>
        <p:sp>
          <p:nvSpPr>
            <p:cNvPr id="54" name="Freeform 24">
              <a:extLst>
                <a:ext uri="{FF2B5EF4-FFF2-40B4-BE49-F238E27FC236}">
                  <a16:creationId xmlns:a16="http://schemas.microsoft.com/office/drawing/2014/main" id="{A90B90C0-E4DD-4B14-8E9F-AEEA92ECBA9B}"/>
                </a:ext>
              </a:extLst>
            </p:cNvPr>
            <p:cNvSpPr>
              <a:spLocks/>
            </p:cNvSpPr>
            <p:nvPr/>
          </p:nvSpPr>
          <p:spPr bwMode="auto">
            <a:xfrm>
              <a:off x="879510" y="2849109"/>
              <a:ext cx="1879449" cy="1180457"/>
            </a:xfrm>
            <a:custGeom>
              <a:avLst/>
              <a:gdLst>
                <a:gd name="T0" fmla="*/ 989 w 1212"/>
                <a:gd name="T1" fmla="*/ 280 h 761"/>
                <a:gd name="T2" fmla="*/ 994 w 1212"/>
                <a:gd name="T3" fmla="*/ 231 h 761"/>
                <a:gd name="T4" fmla="*/ 763 w 1212"/>
                <a:gd name="T5" fmla="*/ 0 h 761"/>
                <a:gd name="T6" fmla="*/ 551 w 1212"/>
                <a:gd name="T7" fmla="*/ 137 h 761"/>
                <a:gd name="T8" fmla="*/ 478 w 1212"/>
                <a:gd name="T9" fmla="*/ 120 h 761"/>
                <a:gd name="T10" fmla="*/ 308 w 1212"/>
                <a:gd name="T11" fmla="*/ 279 h 761"/>
                <a:gd name="T12" fmla="*/ 241 w 1212"/>
                <a:gd name="T13" fmla="*/ 279 h 761"/>
                <a:gd name="T14" fmla="*/ 0 w 1212"/>
                <a:gd name="T15" fmla="*/ 520 h 761"/>
                <a:gd name="T16" fmla="*/ 241 w 1212"/>
                <a:gd name="T17" fmla="*/ 761 h 761"/>
                <a:gd name="T18" fmla="*/ 971 w 1212"/>
                <a:gd name="T19" fmla="*/ 761 h 761"/>
                <a:gd name="T20" fmla="*/ 1212 w 1212"/>
                <a:gd name="T21" fmla="*/ 520 h 761"/>
                <a:gd name="T22" fmla="*/ 989 w 1212"/>
                <a:gd name="T23" fmla="*/ 28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2" h="761">
                  <a:moveTo>
                    <a:pt x="989" y="280"/>
                  </a:moveTo>
                  <a:cubicBezTo>
                    <a:pt x="992" y="264"/>
                    <a:pt x="994" y="248"/>
                    <a:pt x="994" y="231"/>
                  </a:cubicBezTo>
                  <a:cubicBezTo>
                    <a:pt x="994" y="104"/>
                    <a:pt x="890" y="0"/>
                    <a:pt x="763" y="0"/>
                  </a:cubicBezTo>
                  <a:cubicBezTo>
                    <a:pt x="668" y="0"/>
                    <a:pt x="587" y="56"/>
                    <a:pt x="551" y="137"/>
                  </a:cubicBezTo>
                  <a:cubicBezTo>
                    <a:pt x="529" y="126"/>
                    <a:pt x="504" y="120"/>
                    <a:pt x="478" y="120"/>
                  </a:cubicBezTo>
                  <a:cubicBezTo>
                    <a:pt x="388" y="120"/>
                    <a:pt x="314" y="191"/>
                    <a:pt x="308" y="279"/>
                  </a:cubicBezTo>
                  <a:cubicBezTo>
                    <a:pt x="241" y="279"/>
                    <a:pt x="241" y="279"/>
                    <a:pt x="241" y="279"/>
                  </a:cubicBezTo>
                  <a:cubicBezTo>
                    <a:pt x="107" y="279"/>
                    <a:pt x="0" y="387"/>
                    <a:pt x="0" y="520"/>
                  </a:cubicBezTo>
                  <a:cubicBezTo>
                    <a:pt x="0" y="653"/>
                    <a:pt x="107" y="761"/>
                    <a:pt x="241" y="761"/>
                  </a:cubicBezTo>
                  <a:cubicBezTo>
                    <a:pt x="971" y="761"/>
                    <a:pt x="971" y="761"/>
                    <a:pt x="971" y="761"/>
                  </a:cubicBezTo>
                  <a:cubicBezTo>
                    <a:pt x="1105" y="761"/>
                    <a:pt x="1212" y="653"/>
                    <a:pt x="1212" y="520"/>
                  </a:cubicBezTo>
                  <a:cubicBezTo>
                    <a:pt x="1212" y="393"/>
                    <a:pt x="1114" y="289"/>
                    <a:pt x="989" y="280"/>
                  </a:cubicBezTo>
                  <a:close/>
                </a:path>
              </a:pathLst>
            </a:custGeom>
            <a:solidFill>
              <a:schemeClr val="accent6">
                <a:lumMod val="40000"/>
                <a:lumOff val="6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nvGrpSpPr>
            <p:cNvPr id="55" name="Group 54">
              <a:extLst>
                <a:ext uri="{FF2B5EF4-FFF2-40B4-BE49-F238E27FC236}">
                  <a16:creationId xmlns:a16="http://schemas.microsoft.com/office/drawing/2014/main" id="{B3AB873C-EE00-4729-BA2A-96945F90DF3E}"/>
                </a:ext>
              </a:extLst>
            </p:cNvPr>
            <p:cNvGrpSpPr/>
            <p:nvPr/>
          </p:nvGrpSpPr>
          <p:grpSpPr>
            <a:xfrm>
              <a:off x="1261322" y="3570504"/>
              <a:ext cx="1115825" cy="1082519"/>
              <a:chOff x="1261322" y="3570504"/>
              <a:chExt cx="1115825" cy="1082519"/>
            </a:xfrm>
          </p:grpSpPr>
          <p:sp>
            <p:nvSpPr>
              <p:cNvPr id="56" name="Rectangle: Rounded Corners 27">
                <a:extLst>
                  <a:ext uri="{FF2B5EF4-FFF2-40B4-BE49-F238E27FC236}">
                    <a16:creationId xmlns:a16="http://schemas.microsoft.com/office/drawing/2014/main" id="{5C5F1899-41CC-41D1-A0C6-6F498FC743B4}"/>
                  </a:ext>
                </a:extLst>
              </p:cNvPr>
              <p:cNvSpPr/>
              <p:nvPr/>
            </p:nvSpPr>
            <p:spPr>
              <a:xfrm>
                <a:off x="1261322" y="3570504"/>
                <a:ext cx="1115825" cy="1082519"/>
              </a:xfrm>
              <a:prstGeom prst="roundRect">
                <a:avLst>
                  <a:gd name="adj" fmla="val 5597"/>
                </a:avLst>
              </a:prstGeom>
              <a:solidFill>
                <a:schemeClr val="accent6">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57" name="Freeform: Shape 28">
                <a:extLst>
                  <a:ext uri="{FF2B5EF4-FFF2-40B4-BE49-F238E27FC236}">
                    <a16:creationId xmlns:a16="http://schemas.microsoft.com/office/drawing/2014/main" id="{82E11D2A-0B73-4405-9E20-8DAC2B827AEB}"/>
                  </a:ext>
                </a:extLst>
              </p:cNvPr>
              <p:cNvSpPr>
                <a:spLocks/>
              </p:cNvSpPr>
              <p:nvPr/>
            </p:nvSpPr>
            <p:spPr bwMode="auto">
              <a:xfrm>
                <a:off x="1318837" y="3636963"/>
                <a:ext cx="1000794" cy="949602"/>
              </a:xfrm>
              <a:custGeom>
                <a:avLst/>
                <a:gdLst>
                  <a:gd name="connsiteX0" fmla="*/ 63820 w 1295542"/>
                  <a:gd name="connsiteY0" fmla="*/ 968970 h 1229273"/>
                  <a:gd name="connsiteX1" fmla="*/ 1231722 w 1295542"/>
                  <a:gd name="connsiteY1" fmla="*/ 968970 h 1229273"/>
                  <a:gd name="connsiteX2" fmla="*/ 1295542 w 1295542"/>
                  <a:gd name="connsiteY2" fmla="*/ 1032848 h 1229273"/>
                  <a:gd name="connsiteX3" fmla="*/ 1295542 w 1295542"/>
                  <a:gd name="connsiteY3" fmla="*/ 1165395 h 1229273"/>
                  <a:gd name="connsiteX4" fmla="*/ 1231722 w 1295542"/>
                  <a:gd name="connsiteY4" fmla="*/ 1229273 h 1229273"/>
                  <a:gd name="connsiteX5" fmla="*/ 63820 w 1295542"/>
                  <a:gd name="connsiteY5" fmla="*/ 1229273 h 1229273"/>
                  <a:gd name="connsiteX6" fmla="*/ 0 w 1295542"/>
                  <a:gd name="connsiteY6" fmla="*/ 1165395 h 1229273"/>
                  <a:gd name="connsiteX7" fmla="*/ 0 w 1295542"/>
                  <a:gd name="connsiteY7" fmla="*/ 1032848 h 1229273"/>
                  <a:gd name="connsiteX8" fmla="*/ 63820 w 1295542"/>
                  <a:gd name="connsiteY8" fmla="*/ 968970 h 1229273"/>
                  <a:gd name="connsiteX9" fmla="*/ 63820 w 1295542"/>
                  <a:gd name="connsiteY9" fmla="*/ 646577 h 1229273"/>
                  <a:gd name="connsiteX10" fmla="*/ 1231722 w 1295542"/>
                  <a:gd name="connsiteY10" fmla="*/ 646577 h 1229273"/>
                  <a:gd name="connsiteX11" fmla="*/ 1295542 w 1295542"/>
                  <a:gd name="connsiteY11" fmla="*/ 710455 h 1229273"/>
                  <a:gd name="connsiteX12" fmla="*/ 1295542 w 1295542"/>
                  <a:gd name="connsiteY12" fmla="*/ 843002 h 1229273"/>
                  <a:gd name="connsiteX13" fmla="*/ 1231722 w 1295542"/>
                  <a:gd name="connsiteY13" fmla="*/ 906880 h 1229273"/>
                  <a:gd name="connsiteX14" fmla="*/ 63820 w 1295542"/>
                  <a:gd name="connsiteY14" fmla="*/ 906880 h 1229273"/>
                  <a:gd name="connsiteX15" fmla="*/ 0 w 1295542"/>
                  <a:gd name="connsiteY15" fmla="*/ 843002 h 1229273"/>
                  <a:gd name="connsiteX16" fmla="*/ 0 w 1295542"/>
                  <a:gd name="connsiteY16" fmla="*/ 710455 h 1229273"/>
                  <a:gd name="connsiteX17" fmla="*/ 63820 w 1295542"/>
                  <a:gd name="connsiteY17" fmla="*/ 646577 h 1229273"/>
                  <a:gd name="connsiteX18" fmla="*/ 63820 w 1295542"/>
                  <a:gd name="connsiteY18" fmla="*/ 325378 h 1229273"/>
                  <a:gd name="connsiteX19" fmla="*/ 1231722 w 1295542"/>
                  <a:gd name="connsiteY19" fmla="*/ 325378 h 1229273"/>
                  <a:gd name="connsiteX20" fmla="*/ 1295542 w 1295542"/>
                  <a:gd name="connsiteY20" fmla="*/ 389256 h 1229273"/>
                  <a:gd name="connsiteX21" fmla="*/ 1295542 w 1295542"/>
                  <a:gd name="connsiteY21" fmla="*/ 521803 h 1229273"/>
                  <a:gd name="connsiteX22" fmla="*/ 1231722 w 1295542"/>
                  <a:gd name="connsiteY22" fmla="*/ 585681 h 1229273"/>
                  <a:gd name="connsiteX23" fmla="*/ 63820 w 1295542"/>
                  <a:gd name="connsiteY23" fmla="*/ 585681 h 1229273"/>
                  <a:gd name="connsiteX24" fmla="*/ 0 w 1295542"/>
                  <a:gd name="connsiteY24" fmla="*/ 521803 h 1229273"/>
                  <a:gd name="connsiteX25" fmla="*/ 0 w 1295542"/>
                  <a:gd name="connsiteY25" fmla="*/ 389256 h 1229273"/>
                  <a:gd name="connsiteX26" fmla="*/ 63820 w 1295542"/>
                  <a:gd name="connsiteY26" fmla="*/ 325378 h 1229273"/>
                  <a:gd name="connsiteX27" fmla="*/ 63820 w 1295542"/>
                  <a:gd name="connsiteY27" fmla="*/ 0 h 1229273"/>
                  <a:gd name="connsiteX28" fmla="*/ 1231722 w 1295542"/>
                  <a:gd name="connsiteY28" fmla="*/ 0 h 1229273"/>
                  <a:gd name="connsiteX29" fmla="*/ 1295542 w 1295542"/>
                  <a:gd name="connsiteY29" fmla="*/ 63878 h 1229273"/>
                  <a:gd name="connsiteX30" fmla="*/ 1295542 w 1295542"/>
                  <a:gd name="connsiteY30" fmla="*/ 196425 h 1229273"/>
                  <a:gd name="connsiteX31" fmla="*/ 1231722 w 1295542"/>
                  <a:gd name="connsiteY31" fmla="*/ 260303 h 1229273"/>
                  <a:gd name="connsiteX32" fmla="*/ 63820 w 1295542"/>
                  <a:gd name="connsiteY32" fmla="*/ 260303 h 1229273"/>
                  <a:gd name="connsiteX33" fmla="*/ 0 w 1295542"/>
                  <a:gd name="connsiteY33" fmla="*/ 196425 h 1229273"/>
                  <a:gd name="connsiteX34" fmla="*/ 0 w 1295542"/>
                  <a:gd name="connsiteY34" fmla="*/ 63878 h 1229273"/>
                  <a:gd name="connsiteX35" fmla="*/ 63820 w 1295542"/>
                  <a:gd name="connsiteY35" fmla="*/ 0 h 122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95542" h="1229273">
                    <a:moveTo>
                      <a:pt x="63820" y="968970"/>
                    </a:moveTo>
                    <a:cubicBezTo>
                      <a:pt x="1231722" y="968970"/>
                      <a:pt x="1231722" y="968970"/>
                      <a:pt x="1231722" y="968970"/>
                    </a:cubicBezTo>
                    <a:cubicBezTo>
                      <a:pt x="1266823" y="968970"/>
                      <a:pt x="1295542" y="997715"/>
                      <a:pt x="1295542" y="1032848"/>
                    </a:cubicBezTo>
                    <a:lnTo>
                      <a:pt x="1295542" y="1165395"/>
                    </a:lnTo>
                    <a:cubicBezTo>
                      <a:pt x="1295542" y="1200528"/>
                      <a:pt x="1266823" y="1229273"/>
                      <a:pt x="1231722" y="1229273"/>
                    </a:cubicBezTo>
                    <a:cubicBezTo>
                      <a:pt x="63820" y="1229273"/>
                      <a:pt x="63820" y="1229273"/>
                      <a:pt x="63820" y="1229273"/>
                    </a:cubicBezTo>
                    <a:cubicBezTo>
                      <a:pt x="28719" y="1229273"/>
                      <a:pt x="0" y="1200528"/>
                      <a:pt x="0" y="1165395"/>
                    </a:cubicBezTo>
                    <a:cubicBezTo>
                      <a:pt x="0" y="1032848"/>
                      <a:pt x="0" y="1032848"/>
                      <a:pt x="0" y="1032848"/>
                    </a:cubicBezTo>
                    <a:cubicBezTo>
                      <a:pt x="0" y="997715"/>
                      <a:pt x="28719" y="968970"/>
                      <a:pt x="63820" y="968970"/>
                    </a:cubicBezTo>
                    <a:close/>
                    <a:moveTo>
                      <a:pt x="63820" y="646577"/>
                    </a:moveTo>
                    <a:cubicBezTo>
                      <a:pt x="1231722" y="646577"/>
                      <a:pt x="1231722" y="646577"/>
                      <a:pt x="1231722" y="646577"/>
                    </a:cubicBezTo>
                    <a:cubicBezTo>
                      <a:pt x="1266823" y="646577"/>
                      <a:pt x="1295542" y="675322"/>
                      <a:pt x="1295542" y="710455"/>
                    </a:cubicBezTo>
                    <a:lnTo>
                      <a:pt x="1295542" y="843002"/>
                    </a:lnTo>
                    <a:cubicBezTo>
                      <a:pt x="1295542" y="878135"/>
                      <a:pt x="1266823" y="906880"/>
                      <a:pt x="1231722" y="906880"/>
                    </a:cubicBezTo>
                    <a:cubicBezTo>
                      <a:pt x="63820" y="906880"/>
                      <a:pt x="63820" y="906880"/>
                      <a:pt x="63820" y="906880"/>
                    </a:cubicBezTo>
                    <a:cubicBezTo>
                      <a:pt x="28719" y="906880"/>
                      <a:pt x="0" y="878135"/>
                      <a:pt x="0" y="843002"/>
                    </a:cubicBezTo>
                    <a:cubicBezTo>
                      <a:pt x="0" y="710455"/>
                      <a:pt x="0" y="710455"/>
                      <a:pt x="0" y="710455"/>
                    </a:cubicBezTo>
                    <a:cubicBezTo>
                      <a:pt x="0" y="675322"/>
                      <a:pt x="28719" y="646577"/>
                      <a:pt x="63820" y="646577"/>
                    </a:cubicBezTo>
                    <a:close/>
                    <a:moveTo>
                      <a:pt x="63820" y="325378"/>
                    </a:moveTo>
                    <a:cubicBezTo>
                      <a:pt x="1231722" y="325378"/>
                      <a:pt x="1231722" y="325378"/>
                      <a:pt x="1231722" y="325378"/>
                    </a:cubicBezTo>
                    <a:cubicBezTo>
                      <a:pt x="1266823" y="325378"/>
                      <a:pt x="1295542" y="354123"/>
                      <a:pt x="1295542" y="389256"/>
                    </a:cubicBezTo>
                    <a:lnTo>
                      <a:pt x="1295542" y="521803"/>
                    </a:lnTo>
                    <a:cubicBezTo>
                      <a:pt x="1295542" y="556936"/>
                      <a:pt x="1266823" y="585681"/>
                      <a:pt x="1231722" y="585681"/>
                    </a:cubicBezTo>
                    <a:cubicBezTo>
                      <a:pt x="63820" y="585681"/>
                      <a:pt x="63820" y="585681"/>
                      <a:pt x="63820" y="585681"/>
                    </a:cubicBezTo>
                    <a:cubicBezTo>
                      <a:pt x="28719" y="585681"/>
                      <a:pt x="0" y="556936"/>
                      <a:pt x="0" y="521803"/>
                    </a:cubicBezTo>
                    <a:cubicBezTo>
                      <a:pt x="0" y="389256"/>
                      <a:pt x="0" y="389256"/>
                      <a:pt x="0" y="389256"/>
                    </a:cubicBezTo>
                    <a:cubicBezTo>
                      <a:pt x="0" y="354123"/>
                      <a:pt x="28719" y="325378"/>
                      <a:pt x="63820" y="325378"/>
                    </a:cubicBezTo>
                    <a:close/>
                    <a:moveTo>
                      <a:pt x="63820" y="0"/>
                    </a:moveTo>
                    <a:cubicBezTo>
                      <a:pt x="1231722" y="0"/>
                      <a:pt x="1231722" y="0"/>
                      <a:pt x="1231722" y="0"/>
                    </a:cubicBezTo>
                    <a:cubicBezTo>
                      <a:pt x="1266823" y="0"/>
                      <a:pt x="1295542" y="27148"/>
                      <a:pt x="1295542" y="63878"/>
                    </a:cubicBezTo>
                    <a:lnTo>
                      <a:pt x="1295542" y="196425"/>
                    </a:lnTo>
                    <a:cubicBezTo>
                      <a:pt x="1295542" y="231558"/>
                      <a:pt x="1266823" y="260303"/>
                      <a:pt x="1231722" y="260303"/>
                    </a:cubicBezTo>
                    <a:cubicBezTo>
                      <a:pt x="63820" y="260303"/>
                      <a:pt x="63820" y="260303"/>
                      <a:pt x="63820" y="260303"/>
                    </a:cubicBezTo>
                    <a:cubicBezTo>
                      <a:pt x="28719" y="260303"/>
                      <a:pt x="0" y="231558"/>
                      <a:pt x="0" y="196425"/>
                    </a:cubicBezTo>
                    <a:cubicBezTo>
                      <a:pt x="0" y="63878"/>
                      <a:pt x="0" y="63878"/>
                      <a:pt x="0" y="63878"/>
                    </a:cubicBezTo>
                    <a:cubicBezTo>
                      <a:pt x="0" y="27148"/>
                      <a:pt x="28719" y="0"/>
                      <a:pt x="63820"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58" name="Freeform: Shape 29">
                <a:extLst>
                  <a:ext uri="{FF2B5EF4-FFF2-40B4-BE49-F238E27FC236}">
                    <a16:creationId xmlns:a16="http://schemas.microsoft.com/office/drawing/2014/main" id="{61180FDC-3903-46AB-A086-947E5FB0CCA2}"/>
                  </a:ext>
                </a:extLst>
              </p:cNvPr>
              <p:cNvSpPr>
                <a:spLocks noChangeArrowheads="1"/>
              </p:cNvSpPr>
              <p:nvPr/>
            </p:nvSpPr>
            <p:spPr bwMode="auto">
              <a:xfrm>
                <a:off x="1391243" y="3707525"/>
                <a:ext cx="257809" cy="806171"/>
              </a:xfrm>
              <a:custGeom>
                <a:avLst/>
                <a:gdLst>
                  <a:gd name="connsiteX0" fmla="*/ 296125 w 333738"/>
                  <a:gd name="connsiteY0" fmla="*/ 968373 h 1043599"/>
                  <a:gd name="connsiteX1" fmla="*/ 333738 w 333738"/>
                  <a:gd name="connsiteY1" fmla="*/ 1005986 h 1043599"/>
                  <a:gd name="connsiteX2" fmla="*/ 296125 w 333738"/>
                  <a:gd name="connsiteY2" fmla="*/ 1043599 h 1043599"/>
                  <a:gd name="connsiteX3" fmla="*/ 258512 w 333738"/>
                  <a:gd name="connsiteY3" fmla="*/ 1005986 h 1043599"/>
                  <a:gd name="connsiteX4" fmla="*/ 296125 w 333738"/>
                  <a:gd name="connsiteY4" fmla="*/ 968373 h 1043599"/>
                  <a:gd name="connsiteX5" fmla="*/ 167466 w 333738"/>
                  <a:gd name="connsiteY5" fmla="*/ 968373 h 1043599"/>
                  <a:gd name="connsiteX6" fmla="*/ 204183 w 333738"/>
                  <a:gd name="connsiteY6" fmla="*/ 1005986 h 1043599"/>
                  <a:gd name="connsiteX7" fmla="*/ 167466 w 333738"/>
                  <a:gd name="connsiteY7" fmla="*/ 1043599 h 1043599"/>
                  <a:gd name="connsiteX8" fmla="*/ 130749 w 333738"/>
                  <a:gd name="connsiteY8" fmla="*/ 1005986 h 1043599"/>
                  <a:gd name="connsiteX9" fmla="*/ 167466 w 333738"/>
                  <a:gd name="connsiteY9" fmla="*/ 968373 h 1043599"/>
                  <a:gd name="connsiteX10" fmla="*/ 37613 w 333738"/>
                  <a:gd name="connsiteY10" fmla="*/ 968373 h 1043599"/>
                  <a:gd name="connsiteX11" fmla="*/ 75226 w 333738"/>
                  <a:gd name="connsiteY11" fmla="*/ 1005986 h 1043599"/>
                  <a:gd name="connsiteX12" fmla="*/ 37613 w 333738"/>
                  <a:gd name="connsiteY12" fmla="*/ 1043599 h 1043599"/>
                  <a:gd name="connsiteX13" fmla="*/ 0 w 333738"/>
                  <a:gd name="connsiteY13" fmla="*/ 1005986 h 1043599"/>
                  <a:gd name="connsiteX14" fmla="*/ 37613 w 333738"/>
                  <a:gd name="connsiteY14" fmla="*/ 968373 h 1043599"/>
                  <a:gd name="connsiteX15" fmla="*/ 296125 w 333738"/>
                  <a:gd name="connsiteY15" fmla="*/ 645980 h 1043599"/>
                  <a:gd name="connsiteX16" fmla="*/ 333738 w 333738"/>
                  <a:gd name="connsiteY16" fmla="*/ 683593 h 1043599"/>
                  <a:gd name="connsiteX17" fmla="*/ 296125 w 333738"/>
                  <a:gd name="connsiteY17" fmla="*/ 721206 h 1043599"/>
                  <a:gd name="connsiteX18" fmla="*/ 258512 w 333738"/>
                  <a:gd name="connsiteY18" fmla="*/ 683593 h 1043599"/>
                  <a:gd name="connsiteX19" fmla="*/ 296125 w 333738"/>
                  <a:gd name="connsiteY19" fmla="*/ 645980 h 1043599"/>
                  <a:gd name="connsiteX20" fmla="*/ 167466 w 333738"/>
                  <a:gd name="connsiteY20" fmla="*/ 645980 h 1043599"/>
                  <a:gd name="connsiteX21" fmla="*/ 204183 w 333738"/>
                  <a:gd name="connsiteY21" fmla="*/ 683593 h 1043599"/>
                  <a:gd name="connsiteX22" fmla="*/ 167466 w 333738"/>
                  <a:gd name="connsiteY22" fmla="*/ 721206 h 1043599"/>
                  <a:gd name="connsiteX23" fmla="*/ 130749 w 333738"/>
                  <a:gd name="connsiteY23" fmla="*/ 683593 h 1043599"/>
                  <a:gd name="connsiteX24" fmla="*/ 167466 w 333738"/>
                  <a:gd name="connsiteY24" fmla="*/ 645980 h 1043599"/>
                  <a:gd name="connsiteX25" fmla="*/ 37613 w 333738"/>
                  <a:gd name="connsiteY25" fmla="*/ 645980 h 1043599"/>
                  <a:gd name="connsiteX26" fmla="*/ 75226 w 333738"/>
                  <a:gd name="connsiteY26" fmla="*/ 683593 h 1043599"/>
                  <a:gd name="connsiteX27" fmla="*/ 37613 w 333738"/>
                  <a:gd name="connsiteY27" fmla="*/ 721206 h 1043599"/>
                  <a:gd name="connsiteX28" fmla="*/ 0 w 333738"/>
                  <a:gd name="connsiteY28" fmla="*/ 683593 h 1043599"/>
                  <a:gd name="connsiteX29" fmla="*/ 37613 w 333738"/>
                  <a:gd name="connsiteY29" fmla="*/ 645980 h 1043599"/>
                  <a:gd name="connsiteX30" fmla="*/ 296125 w 333738"/>
                  <a:gd name="connsiteY30" fmla="*/ 325380 h 1043599"/>
                  <a:gd name="connsiteX31" fmla="*/ 333738 w 333738"/>
                  <a:gd name="connsiteY31" fmla="*/ 362694 h 1043599"/>
                  <a:gd name="connsiteX32" fmla="*/ 296125 w 333738"/>
                  <a:gd name="connsiteY32" fmla="*/ 400008 h 1043599"/>
                  <a:gd name="connsiteX33" fmla="*/ 258512 w 333738"/>
                  <a:gd name="connsiteY33" fmla="*/ 362694 h 1043599"/>
                  <a:gd name="connsiteX34" fmla="*/ 296125 w 333738"/>
                  <a:gd name="connsiteY34" fmla="*/ 325380 h 1043599"/>
                  <a:gd name="connsiteX35" fmla="*/ 167466 w 333738"/>
                  <a:gd name="connsiteY35" fmla="*/ 325380 h 1043599"/>
                  <a:gd name="connsiteX36" fmla="*/ 204183 w 333738"/>
                  <a:gd name="connsiteY36" fmla="*/ 362694 h 1043599"/>
                  <a:gd name="connsiteX37" fmla="*/ 167466 w 333738"/>
                  <a:gd name="connsiteY37" fmla="*/ 400008 h 1043599"/>
                  <a:gd name="connsiteX38" fmla="*/ 130749 w 333738"/>
                  <a:gd name="connsiteY38" fmla="*/ 362694 h 1043599"/>
                  <a:gd name="connsiteX39" fmla="*/ 167466 w 333738"/>
                  <a:gd name="connsiteY39" fmla="*/ 325380 h 1043599"/>
                  <a:gd name="connsiteX40" fmla="*/ 37613 w 333738"/>
                  <a:gd name="connsiteY40" fmla="*/ 325380 h 1043599"/>
                  <a:gd name="connsiteX41" fmla="*/ 75226 w 333738"/>
                  <a:gd name="connsiteY41" fmla="*/ 362694 h 1043599"/>
                  <a:gd name="connsiteX42" fmla="*/ 37613 w 333738"/>
                  <a:gd name="connsiteY42" fmla="*/ 400008 h 1043599"/>
                  <a:gd name="connsiteX43" fmla="*/ 0 w 333738"/>
                  <a:gd name="connsiteY43" fmla="*/ 362694 h 1043599"/>
                  <a:gd name="connsiteX44" fmla="*/ 37613 w 333738"/>
                  <a:gd name="connsiteY44" fmla="*/ 325380 h 1043599"/>
                  <a:gd name="connsiteX45" fmla="*/ 296125 w 333738"/>
                  <a:gd name="connsiteY45" fmla="*/ 0 h 1043599"/>
                  <a:gd name="connsiteX46" fmla="*/ 333738 w 333738"/>
                  <a:gd name="connsiteY46" fmla="*/ 37314 h 1043599"/>
                  <a:gd name="connsiteX47" fmla="*/ 296125 w 333738"/>
                  <a:gd name="connsiteY47" fmla="*/ 74628 h 1043599"/>
                  <a:gd name="connsiteX48" fmla="*/ 258512 w 333738"/>
                  <a:gd name="connsiteY48" fmla="*/ 37314 h 1043599"/>
                  <a:gd name="connsiteX49" fmla="*/ 296125 w 333738"/>
                  <a:gd name="connsiteY49" fmla="*/ 0 h 1043599"/>
                  <a:gd name="connsiteX50" fmla="*/ 167466 w 333738"/>
                  <a:gd name="connsiteY50" fmla="*/ 0 h 1043599"/>
                  <a:gd name="connsiteX51" fmla="*/ 204183 w 333738"/>
                  <a:gd name="connsiteY51" fmla="*/ 37314 h 1043599"/>
                  <a:gd name="connsiteX52" fmla="*/ 167466 w 333738"/>
                  <a:gd name="connsiteY52" fmla="*/ 74628 h 1043599"/>
                  <a:gd name="connsiteX53" fmla="*/ 130749 w 333738"/>
                  <a:gd name="connsiteY53" fmla="*/ 37314 h 1043599"/>
                  <a:gd name="connsiteX54" fmla="*/ 167466 w 333738"/>
                  <a:gd name="connsiteY54" fmla="*/ 0 h 1043599"/>
                  <a:gd name="connsiteX55" fmla="*/ 37613 w 333738"/>
                  <a:gd name="connsiteY55" fmla="*/ 0 h 1043599"/>
                  <a:gd name="connsiteX56" fmla="*/ 75226 w 333738"/>
                  <a:gd name="connsiteY56" fmla="*/ 37314 h 1043599"/>
                  <a:gd name="connsiteX57" fmla="*/ 37613 w 333738"/>
                  <a:gd name="connsiteY57" fmla="*/ 74628 h 1043599"/>
                  <a:gd name="connsiteX58" fmla="*/ 0 w 333738"/>
                  <a:gd name="connsiteY58" fmla="*/ 37314 h 1043599"/>
                  <a:gd name="connsiteX59" fmla="*/ 37613 w 333738"/>
                  <a:gd name="connsiteY59" fmla="*/ 0 h 104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3738" h="1043599">
                    <a:moveTo>
                      <a:pt x="296125" y="968373"/>
                    </a:moveTo>
                    <a:cubicBezTo>
                      <a:pt x="316898" y="968373"/>
                      <a:pt x="333738" y="985213"/>
                      <a:pt x="333738" y="1005986"/>
                    </a:cubicBezTo>
                    <a:cubicBezTo>
                      <a:pt x="333738" y="1026759"/>
                      <a:pt x="316898" y="1043599"/>
                      <a:pt x="296125" y="1043599"/>
                    </a:cubicBezTo>
                    <a:cubicBezTo>
                      <a:pt x="275352" y="1043599"/>
                      <a:pt x="258512" y="1026759"/>
                      <a:pt x="258512" y="1005986"/>
                    </a:cubicBezTo>
                    <a:cubicBezTo>
                      <a:pt x="258512" y="985213"/>
                      <a:pt x="275352" y="968373"/>
                      <a:pt x="296125" y="968373"/>
                    </a:cubicBezTo>
                    <a:close/>
                    <a:moveTo>
                      <a:pt x="167466" y="968373"/>
                    </a:moveTo>
                    <a:cubicBezTo>
                      <a:pt x="187744" y="968373"/>
                      <a:pt x="204183" y="985213"/>
                      <a:pt x="204183" y="1005986"/>
                    </a:cubicBezTo>
                    <a:cubicBezTo>
                      <a:pt x="204183" y="1026759"/>
                      <a:pt x="187744" y="1043599"/>
                      <a:pt x="167466" y="1043599"/>
                    </a:cubicBezTo>
                    <a:cubicBezTo>
                      <a:pt x="147188" y="1043599"/>
                      <a:pt x="130749" y="1026759"/>
                      <a:pt x="130749" y="1005986"/>
                    </a:cubicBezTo>
                    <a:cubicBezTo>
                      <a:pt x="130749" y="985213"/>
                      <a:pt x="147188" y="968373"/>
                      <a:pt x="167466" y="968373"/>
                    </a:cubicBezTo>
                    <a:close/>
                    <a:moveTo>
                      <a:pt x="37613" y="968373"/>
                    </a:moveTo>
                    <a:cubicBezTo>
                      <a:pt x="58386" y="968373"/>
                      <a:pt x="75226" y="985213"/>
                      <a:pt x="75226" y="1005986"/>
                    </a:cubicBezTo>
                    <a:cubicBezTo>
                      <a:pt x="75226" y="1026759"/>
                      <a:pt x="58386" y="1043599"/>
                      <a:pt x="37613" y="1043599"/>
                    </a:cubicBezTo>
                    <a:cubicBezTo>
                      <a:pt x="16840" y="1043599"/>
                      <a:pt x="0" y="1026759"/>
                      <a:pt x="0" y="1005986"/>
                    </a:cubicBezTo>
                    <a:cubicBezTo>
                      <a:pt x="0" y="985213"/>
                      <a:pt x="16840" y="968373"/>
                      <a:pt x="37613" y="968373"/>
                    </a:cubicBezTo>
                    <a:close/>
                    <a:moveTo>
                      <a:pt x="296125" y="645980"/>
                    </a:moveTo>
                    <a:cubicBezTo>
                      <a:pt x="316898" y="645980"/>
                      <a:pt x="333738" y="662820"/>
                      <a:pt x="333738" y="683593"/>
                    </a:cubicBezTo>
                    <a:cubicBezTo>
                      <a:pt x="333738" y="704366"/>
                      <a:pt x="316898" y="721206"/>
                      <a:pt x="296125" y="721206"/>
                    </a:cubicBezTo>
                    <a:cubicBezTo>
                      <a:pt x="275352" y="721206"/>
                      <a:pt x="258512" y="704366"/>
                      <a:pt x="258512" y="683593"/>
                    </a:cubicBezTo>
                    <a:cubicBezTo>
                      <a:pt x="258512" y="662820"/>
                      <a:pt x="275352" y="645980"/>
                      <a:pt x="296125" y="645980"/>
                    </a:cubicBezTo>
                    <a:close/>
                    <a:moveTo>
                      <a:pt x="167466" y="645980"/>
                    </a:moveTo>
                    <a:cubicBezTo>
                      <a:pt x="187744" y="645980"/>
                      <a:pt x="204183" y="662820"/>
                      <a:pt x="204183" y="683593"/>
                    </a:cubicBezTo>
                    <a:cubicBezTo>
                      <a:pt x="204183" y="704366"/>
                      <a:pt x="187744" y="721206"/>
                      <a:pt x="167466" y="721206"/>
                    </a:cubicBezTo>
                    <a:cubicBezTo>
                      <a:pt x="147188" y="721206"/>
                      <a:pt x="130749" y="704366"/>
                      <a:pt x="130749" y="683593"/>
                    </a:cubicBezTo>
                    <a:cubicBezTo>
                      <a:pt x="130749" y="662820"/>
                      <a:pt x="147188" y="645980"/>
                      <a:pt x="167466" y="645980"/>
                    </a:cubicBezTo>
                    <a:close/>
                    <a:moveTo>
                      <a:pt x="37613" y="645980"/>
                    </a:moveTo>
                    <a:cubicBezTo>
                      <a:pt x="58386" y="645980"/>
                      <a:pt x="75226" y="662820"/>
                      <a:pt x="75226" y="683593"/>
                    </a:cubicBezTo>
                    <a:cubicBezTo>
                      <a:pt x="75226" y="704366"/>
                      <a:pt x="58386" y="721206"/>
                      <a:pt x="37613" y="721206"/>
                    </a:cubicBezTo>
                    <a:cubicBezTo>
                      <a:pt x="16840" y="721206"/>
                      <a:pt x="0" y="704366"/>
                      <a:pt x="0" y="683593"/>
                    </a:cubicBezTo>
                    <a:cubicBezTo>
                      <a:pt x="0" y="662820"/>
                      <a:pt x="16840" y="645980"/>
                      <a:pt x="37613" y="645980"/>
                    </a:cubicBezTo>
                    <a:close/>
                    <a:moveTo>
                      <a:pt x="296125" y="325380"/>
                    </a:moveTo>
                    <a:cubicBezTo>
                      <a:pt x="316898" y="325380"/>
                      <a:pt x="333738" y="342086"/>
                      <a:pt x="333738" y="362694"/>
                    </a:cubicBezTo>
                    <a:cubicBezTo>
                      <a:pt x="333738" y="383302"/>
                      <a:pt x="316898" y="400008"/>
                      <a:pt x="296125" y="400008"/>
                    </a:cubicBezTo>
                    <a:cubicBezTo>
                      <a:pt x="275352" y="400008"/>
                      <a:pt x="258512" y="383302"/>
                      <a:pt x="258512" y="362694"/>
                    </a:cubicBezTo>
                    <a:cubicBezTo>
                      <a:pt x="258512" y="342086"/>
                      <a:pt x="275352" y="325380"/>
                      <a:pt x="296125" y="325380"/>
                    </a:cubicBezTo>
                    <a:close/>
                    <a:moveTo>
                      <a:pt x="167466" y="325380"/>
                    </a:moveTo>
                    <a:cubicBezTo>
                      <a:pt x="187744" y="325380"/>
                      <a:pt x="204183" y="342086"/>
                      <a:pt x="204183" y="362694"/>
                    </a:cubicBezTo>
                    <a:cubicBezTo>
                      <a:pt x="204183" y="383302"/>
                      <a:pt x="187744" y="400008"/>
                      <a:pt x="167466" y="400008"/>
                    </a:cubicBezTo>
                    <a:cubicBezTo>
                      <a:pt x="147188" y="400008"/>
                      <a:pt x="130749" y="383302"/>
                      <a:pt x="130749" y="362694"/>
                    </a:cubicBezTo>
                    <a:cubicBezTo>
                      <a:pt x="130749" y="342086"/>
                      <a:pt x="147188" y="325380"/>
                      <a:pt x="167466" y="325380"/>
                    </a:cubicBezTo>
                    <a:close/>
                    <a:moveTo>
                      <a:pt x="37613" y="325380"/>
                    </a:moveTo>
                    <a:cubicBezTo>
                      <a:pt x="58386" y="325380"/>
                      <a:pt x="75226" y="342086"/>
                      <a:pt x="75226" y="362694"/>
                    </a:cubicBezTo>
                    <a:cubicBezTo>
                      <a:pt x="75226" y="383302"/>
                      <a:pt x="58386" y="400008"/>
                      <a:pt x="37613" y="400008"/>
                    </a:cubicBezTo>
                    <a:cubicBezTo>
                      <a:pt x="16840" y="400008"/>
                      <a:pt x="0" y="383302"/>
                      <a:pt x="0" y="362694"/>
                    </a:cubicBezTo>
                    <a:cubicBezTo>
                      <a:pt x="0" y="342086"/>
                      <a:pt x="16840" y="325380"/>
                      <a:pt x="37613" y="325380"/>
                    </a:cubicBezTo>
                    <a:close/>
                    <a:moveTo>
                      <a:pt x="296125" y="0"/>
                    </a:moveTo>
                    <a:cubicBezTo>
                      <a:pt x="316898" y="0"/>
                      <a:pt x="333738" y="16706"/>
                      <a:pt x="333738" y="37314"/>
                    </a:cubicBezTo>
                    <a:cubicBezTo>
                      <a:pt x="333738" y="57922"/>
                      <a:pt x="316898" y="74628"/>
                      <a:pt x="296125" y="74628"/>
                    </a:cubicBezTo>
                    <a:cubicBezTo>
                      <a:pt x="275352" y="74628"/>
                      <a:pt x="258512" y="57922"/>
                      <a:pt x="258512" y="37314"/>
                    </a:cubicBezTo>
                    <a:cubicBezTo>
                      <a:pt x="258512" y="16706"/>
                      <a:pt x="275352" y="0"/>
                      <a:pt x="296125" y="0"/>
                    </a:cubicBezTo>
                    <a:close/>
                    <a:moveTo>
                      <a:pt x="167466" y="0"/>
                    </a:moveTo>
                    <a:cubicBezTo>
                      <a:pt x="187744" y="0"/>
                      <a:pt x="204183" y="16706"/>
                      <a:pt x="204183" y="37314"/>
                    </a:cubicBezTo>
                    <a:cubicBezTo>
                      <a:pt x="204183" y="57922"/>
                      <a:pt x="187744" y="74628"/>
                      <a:pt x="167466" y="74628"/>
                    </a:cubicBezTo>
                    <a:cubicBezTo>
                      <a:pt x="147188" y="74628"/>
                      <a:pt x="130749" y="57922"/>
                      <a:pt x="130749" y="37314"/>
                    </a:cubicBezTo>
                    <a:cubicBezTo>
                      <a:pt x="130749" y="16706"/>
                      <a:pt x="147188" y="0"/>
                      <a:pt x="167466" y="0"/>
                    </a:cubicBezTo>
                    <a:close/>
                    <a:moveTo>
                      <a:pt x="37613" y="0"/>
                    </a:moveTo>
                    <a:cubicBezTo>
                      <a:pt x="58386" y="0"/>
                      <a:pt x="75226" y="16706"/>
                      <a:pt x="75226" y="37314"/>
                    </a:cubicBezTo>
                    <a:cubicBezTo>
                      <a:pt x="75226" y="57922"/>
                      <a:pt x="58386" y="74628"/>
                      <a:pt x="37613" y="74628"/>
                    </a:cubicBezTo>
                    <a:cubicBezTo>
                      <a:pt x="16840" y="74628"/>
                      <a:pt x="0" y="57922"/>
                      <a:pt x="0" y="37314"/>
                    </a:cubicBezTo>
                    <a:cubicBezTo>
                      <a:pt x="0" y="16706"/>
                      <a:pt x="16840" y="0"/>
                      <a:pt x="37613" y="0"/>
                    </a:cubicBezTo>
                    <a:close/>
                  </a:path>
                </a:pathLst>
              </a:custGeom>
              <a:solidFill>
                <a:schemeClr val="accent6">
                  <a:lumMod val="60000"/>
                  <a:lumOff val="40000"/>
                </a:scheme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grpSp>
        <p:nvGrpSpPr>
          <p:cNvPr id="39" name="Group 38">
            <a:extLst>
              <a:ext uri="{FF2B5EF4-FFF2-40B4-BE49-F238E27FC236}">
                <a16:creationId xmlns:a16="http://schemas.microsoft.com/office/drawing/2014/main" id="{17CE0FFD-1752-4B05-901C-20D5529D0A5E}"/>
              </a:ext>
            </a:extLst>
          </p:cNvPr>
          <p:cNvGrpSpPr/>
          <p:nvPr/>
        </p:nvGrpSpPr>
        <p:grpSpPr>
          <a:xfrm>
            <a:off x="1552030" y="3602625"/>
            <a:ext cx="803098" cy="914400"/>
            <a:chOff x="1156464" y="4353768"/>
            <a:chExt cx="803098" cy="914400"/>
          </a:xfrm>
        </p:grpSpPr>
        <p:grpSp>
          <p:nvGrpSpPr>
            <p:cNvPr id="50" name="Group 49">
              <a:extLst>
                <a:ext uri="{FF2B5EF4-FFF2-40B4-BE49-F238E27FC236}">
                  <a16:creationId xmlns:a16="http://schemas.microsoft.com/office/drawing/2014/main" id="{4B116100-290C-43D2-9E01-4243294AF8A3}"/>
                </a:ext>
              </a:extLst>
            </p:cNvPr>
            <p:cNvGrpSpPr/>
            <p:nvPr/>
          </p:nvGrpSpPr>
          <p:grpSpPr>
            <a:xfrm>
              <a:off x="1274137" y="4353768"/>
              <a:ext cx="564412" cy="560867"/>
              <a:chOff x="2744787" y="87313"/>
              <a:chExt cx="6702426" cy="6683376"/>
            </a:xfrm>
            <a:solidFill>
              <a:schemeClr val="accent5"/>
            </a:solidFill>
          </p:grpSpPr>
          <p:sp>
            <p:nvSpPr>
              <p:cNvPr id="52" name="Oval 12">
                <a:extLst>
                  <a:ext uri="{FF2B5EF4-FFF2-40B4-BE49-F238E27FC236}">
                    <a16:creationId xmlns:a16="http://schemas.microsoft.com/office/drawing/2014/main" id="{43B39BD4-63A2-4C49-B8FA-0C3CDDE84235}"/>
                  </a:ext>
                </a:extLst>
              </p:cNvPr>
              <p:cNvSpPr>
                <a:spLocks noChangeArrowheads="1"/>
              </p:cNvSpPr>
              <p:nvPr/>
            </p:nvSpPr>
            <p:spPr bwMode="auto">
              <a:xfrm>
                <a:off x="4408488" y="1746250"/>
                <a:ext cx="3375025" cy="3365500"/>
              </a:xfrm>
              <a:prstGeom prst="ellipse">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53" name="Freeform: Shape 52">
                <a:extLst>
                  <a:ext uri="{FF2B5EF4-FFF2-40B4-BE49-F238E27FC236}">
                    <a16:creationId xmlns:a16="http://schemas.microsoft.com/office/drawing/2014/main" id="{E2D7C528-2C37-4E55-806B-8A24B9F3EE49}"/>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51" name="Freeform: Shape 23">
              <a:extLst>
                <a:ext uri="{FF2B5EF4-FFF2-40B4-BE49-F238E27FC236}">
                  <a16:creationId xmlns:a16="http://schemas.microsoft.com/office/drawing/2014/main" id="{2F323CE5-FC01-41B3-99A8-18467EE37E8B}"/>
                </a:ext>
              </a:extLst>
            </p:cNvPr>
            <p:cNvSpPr>
              <a:spLocks/>
            </p:cNvSpPr>
            <p:nvPr/>
          </p:nvSpPr>
          <p:spPr bwMode="auto">
            <a:xfrm>
              <a:off x="1156464" y="4553129"/>
              <a:ext cx="803098" cy="715039"/>
            </a:xfrm>
            <a:custGeom>
              <a:avLst/>
              <a:gdLst>
                <a:gd name="connsiteX0" fmla="*/ 412299 w 1438886"/>
                <a:gd name="connsiteY0" fmla="*/ 811212 h 1281113"/>
                <a:gd name="connsiteX1" fmla="*/ 347355 w 1438886"/>
                <a:gd name="connsiteY1" fmla="*/ 919678 h 1281113"/>
                <a:gd name="connsiteX2" fmla="*/ 718111 w 1438886"/>
                <a:gd name="connsiteY2" fmla="*/ 1004887 h 1281113"/>
                <a:gd name="connsiteX3" fmla="*/ 1090305 w 1438886"/>
                <a:gd name="connsiteY3" fmla="*/ 919678 h 1281113"/>
                <a:gd name="connsiteX4" fmla="*/ 1025361 w 1438886"/>
                <a:gd name="connsiteY4" fmla="*/ 811212 h 1281113"/>
                <a:gd name="connsiteX5" fmla="*/ 718111 w 1438886"/>
                <a:gd name="connsiteY5" fmla="*/ 877691 h 1281113"/>
                <a:gd name="connsiteX6" fmla="*/ 412299 w 1438886"/>
                <a:gd name="connsiteY6" fmla="*/ 811212 h 1281113"/>
                <a:gd name="connsiteX7" fmla="*/ 718037 w 1438886"/>
                <a:gd name="connsiteY7" fmla="*/ 292100 h 1281113"/>
                <a:gd name="connsiteX8" fmla="*/ 471180 w 1438886"/>
                <a:gd name="connsiteY8" fmla="*/ 710653 h 1281113"/>
                <a:gd name="connsiteX9" fmla="*/ 718037 w 1438886"/>
                <a:gd name="connsiteY9" fmla="*/ 762000 h 1281113"/>
                <a:gd name="connsiteX10" fmla="*/ 964893 w 1438886"/>
                <a:gd name="connsiteY10" fmla="*/ 710653 h 1281113"/>
                <a:gd name="connsiteX11" fmla="*/ 718037 w 1438886"/>
                <a:gd name="connsiteY11" fmla="*/ 292100 h 1281113"/>
                <a:gd name="connsiteX12" fmla="*/ 717875 w 1438886"/>
                <a:gd name="connsiteY12" fmla="*/ 0 h 1281113"/>
                <a:gd name="connsiteX13" fmla="*/ 863528 w 1438886"/>
                <a:gd name="connsiteY13" fmla="*/ 145190 h 1281113"/>
                <a:gd name="connsiteX14" fmla="*/ 831640 w 1438886"/>
                <a:gd name="connsiteY14" fmla="*/ 235499 h 1281113"/>
                <a:gd name="connsiteX15" fmla="*/ 1436881 w 1438886"/>
                <a:gd name="connsiteY15" fmla="*/ 1262069 h 1281113"/>
                <a:gd name="connsiteX16" fmla="*/ 1436881 w 1438886"/>
                <a:gd name="connsiteY16" fmla="*/ 1274355 h 1281113"/>
                <a:gd name="connsiteX17" fmla="*/ 1425977 w 1438886"/>
                <a:gd name="connsiteY17" fmla="*/ 1281113 h 1281113"/>
                <a:gd name="connsiteX18" fmla="*/ 1309538 w 1438886"/>
                <a:gd name="connsiteY18" fmla="*/ 1281113 h 1281113"/>
                <a:gd name="connsiteX19" fmla="*/ 1298634 w 1438886"/>
                <a:gd name="connsiteY19" fmla="*/ 1274355 h 1281113"/>
                <a:gd name="connsiteX20" fmla="*/ 1149690 w 1438886"/>
                <a:gd name="connsiteY20" fmla="*/ 1022269 h 1281113"/>
                <a:gd name="connsiteX21" fmla="*/ 718904 w 1438886"/>
                <a:gd name="connsiteY21" fmla="*/ 1120564 h 1281113"/>
                <a:gd name="connsiteX22" fmla="*/ 289557 w 1438886"/>
                <a:gd name="connsiteY22" fmla="*/ 1022269 h 1281113"/>
                <a:gd name="connsiteX23" fmla="*/ 139173 w 1438886"/>
                <a:gd name="connsiteY23" fmla="*/ 1274355 h 1281113"/>
                <a:gd name="connsiteX24" fmla="*/ 128270 w 1438886"/>
                <a:gd name="connsiteY24" fmla="*/ 1281113 h 1281113"/>
                <a:gd name="connsiteX25" fmla="*/ 11830 w 1438886"/>
                <a:gd name="connsiteY25" fmla="*/ 1281113 h 1281113"/>
                <a:gd name="connsiteX26" fmla="*/ 927 w 1438886"/>
                <a:gd name="connsiteY26" fmla="*/ 1274355 h 1281113"/>
                <a:gd name="connsiteX27" fmla="*/ 927 w 1438886"/>
                <a:gd name="connsiteY27" fmla="*/ 1262069 h 1281113"/>
                <a:gd name="connsiteX28" fmla="*/ 604727 w 1438886"/>
                <a:gd name="connsiteY28" fmla="*/ 237751 h 1281113"/>
                <a:gd name="connsiteX29" fmla="*/ 570782 w 1438886"/>
                <a:gd name="connsiteY29" fmla="*/ 145190 h 1281113"/>
                <a:gd name="connsiteX30" fmla="*/ 717875 w 1438886"/>
                <a:gd name="connsiteY30" fmla="*/ 0 h 1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8886" h="1281113">
                  <a:moveTo>
                    <a:pt x="412299" y="811212"/>
                  </a:moveTo>
                  <a:cubicBezTo>
                    <a:pt x="412299" y="811212"/>
                    <a:pt x="412299" y="811212"/>
                    <a:pt x="347355" y="919678"/>
                  </a:cubicBezTo>
                  <a:cubicBezTo>
                    <a:pt x="462446" y="976484"/>
                    <a:pt x="589662" y="1004887"/>
                    <a:pt x="718111" y="1004887"/>
                  </a:cubicBezTo>
                  <a:cubicBezTo>
                    <a:pt x="846766" y="1004887"/>
                    <a:pt x="973982" y="976484"/>
                    <a:pt x="1090305" y="919678"/>
                  </a:cubicBezTo>
                  <a:cubicBezTo>
                    <a:pt x="1090305" y="919678"/>
                    <a:pt x="1090305" y="919678"/>
                    <a:pt x="1025361" y="811212"/>
                  </a:cubicBezTo>
                  <a:cubicBezTo>
                    <a:pt x="929179" y="854640"/>
                    <a:pt x="823748" y="877691"/>
                    <a:pt x="718111" y="877691"/>
                  </a:cubicBezTo>
                  <a:cubicBezTo>
                    <a:pt x="612680" y="877691"/>
                    <a:pt x="507043" y="854640"/>
                    <a:pt x="412299" y="811212"/>
                  </a:cubicBezTo>
                  <a:close/>
                  <a:moveTo>
                    <a:pt x="718037" y="292100"/>
                  </a:moveTo>
                  <a:lnTo>
                    <a:pt x="471180" y="710653"/>
                  </a:lnTo>
                  <a:cubicBezTo>
                    <a:pt x="548452" y="744407"/>
                    <a:pt x="632523" y="762000"/>
                    <a:pt x="718037" y="762000"/>
                  </a:cubicBezTo>
                  <a:cubicBezTo>
                    <a:pt x="803550" y="762000"/>
                    <a:pt x="887622" y="744407"/>
                    <a:pt x="964893" y="710653"/>
                  </a:cubicBezTo>
                  <a:cubicBezTo>
                    <a:pt x="964893" y="710653"/>
                    <a:pt x="964893" y="710653"/>
                    <a:pt x="718037" y="292100"/>
                  </a:cubicBezTo>
                  <a:close/>
                  <a:moveTo>
                    <a:pt x="717875" y="0"/>
                  </a:moveTo>
                  <a:cubicBezTo>
                    <a:pt x="798313" y="0"/>
                    <a:pt x="863528" y="65940"/>
                    <a:pt x="863528" y="145190"/>
                  </a:cubicBezTo>
                  <a:cubicBezTo>
                    <a:pt x="863528" y="179184"/>
                    <a:pt x="851596" y="210516"/>
                    <a:pt x="831640" y="235499"/>
                  </a:cubicBezTo>
                  <a:cubicBezTo>
                    <a:pt x="868877" y="298572"/>
                    <a:pt x="997043" y="515845"/>
                    <a:pt x="1436881" y="1262069"/>
                  </a:cubicBezTo>
                  <a:cubicBezTo>
                    <a:pt x="1439555" y="1266164"/>
                    <a:pt x="1439555" y="1270260"/>
                    <a:pt x="1436881" y="1274355"/>
                  </a:cubicBezTo>
                  <a:cubicBezTo>
                    <a:pt x="1434206" y="1278246"/>
                    <a:pt x="1430092" y="1281113"/>
                    <a:pt x="1425977" y="1281113"/>
                  </a:cubicBezTo>
                  <a:cubicBezTo>
                    <a:pt x="1425977" y="1281113"/>
                    <a:pt x="1425977" y="1281113"/>
                    <a:pt x="1309538" y="1281113"/>
                  </a:cubicBezTo>
                  <a:cubicBezTo>
                    <a:pt x="1305423" y="1281113"/>
                    <a:pt x="1301309" y="1278246"/>
                    <a:pt x="1298634" y="1274355"/>
                  </a:cubicBezTo>
                  <a:cubicBezTo>
                    <a:pt x="1290611" y="1259406"/>
                    <a:pt x="1259341" y="1206982"/>
                    <a:pt x="1149690" y="1022269"/>
                  </a:cubicBezTo>
                  <a:cubicBezTo>
                    <a:pt x="1016998" y="1086980"/>
                    <a:pt x="867848" y="1120564"/>
                    <a:pt x="718904" y="1120564"/>
                  </a:cubicBezTo>
                  <a:cubicBezTo>
                    <a:pt x="569959" y="1120564"/>
                    <a:pt x="422250" y="1086980"/>
                    <a:pt x="289557" y="1022269"/>
                  </a:cubicBezTo>
                  <a:cubicBezTo>
                    <a:pt x="289557" y="1022269"/>
                    <a:pt x="289557" y="1022269"/>
                    <a:pt x="139173" y="1274355"/>
                  </a:cubicBezTo>
                  <a:cubicBezTo>
                    <a:pt x="136499" y="1278246"/>
                    <a:pt x="132384" y="1281113"/>
                    <a:pt x="128270" y="1281113"/>
                  </a:cubicBezTo>
                  <a:cubicBezTo>
                    <a:pt x="117572" y="1281113"/>
                    <a:pt x="87742" y="1281113"/>
                    <a:pt x="11830" y="1281113"/>
                  </a:cubicBezTo>
                  <a:cubicBezTo>
                    <a:pt x="7715" y="1281113"/>
                    <a:pt x="3807" y="1278246"/>
                    <a:pt x="927" y="1274355"/>
                  </a:cubicBezTo>
                  <a:cubicBezTo>
                    <a:pt x="-308" y="1270260"/>
                    <a:pt x="-308" y="1266164"/>
                    <a:pt x="927" y="1262069"/>
                  </a:cubicBezTo>
                  <a:cubicBezTo>
                    <a:pt x="31785" y="1210259"/>
                    <a:pt x="151105" y="1009573"/>
                    <a:pt x="604727" y="237751"/>
                  </a:cubicBezTo>
                  <a:cubicBezTo>
                    <a:pt x="583537" y="212563"/>
                    <a:pt x="570782" y="180208"/>
                    <a:pt x="570782" y="145190"/>
                  </a:cubicBezTo>
                  <a:cubicBezTo>
                    <a:pt x="570782" y="65940"/>
                    <a:pt x="636203" y="0"/>
                    <a:pt x="717875"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grpSp>
        <p:nvGrpSpPr>
          <p:cNvPr id="40" name="Group 39">
            <a:extLst>
              <a:ext uri="{FF2B5EF4-FFF2-40B4-BE49-F238E27FC236}">
                <a16:creationId xmlns:a16="http://schemas.microsoft.com/office/drawing/2014/main" id="{BF07C61E-A529-4864-8BD6-DBB7AFB06086}"/>
              </a:ext>
            </a:extLst>
          </p:cNvPr>
          <p:cNvGrpSpPr/>
          <p:nvPr/>
        </p:nvGrpSpPr>
        <p:grpSpPr>
          <a:xfrm>
            <a:off x="1492157" y="2979445"/>
            <a:ext cx="421933" cy="480410"/>
            <a:chOff x="1156464" y="4353768"/>
            <a:chExt cx="803098" cy="914400"/>
          </a:xfrm>
        </p:grpSpPr>
        <p:grpSp>
          <p:nvGrpSpPr>
            <p:cNvPr id="46" name="Group 45">
              <a:extLst>
                <a:ext uri="{FF2B5EF4-FFF2-40B4-BE49-F238E27FC236}">
                  <a16:creationId xmlns:a16="http://schemas.microsoft.com/office/drawing/2014/main" id="{BAAB3904-001E-4FAA-9F72-8D0E6870E700}"/>
                </a:ext>
              </a:extLst>
            </p:cNvPr>
            <p:cNvGrpSpPr/>
            <p:nvPr/>
          </p:nvGrpSpPr>
          <p:grpSpPr>
            <a:xfrm>
              <a:off x="1274137" y="4353768"/>
              <a:ext cx="564412" cy="560867"/>
              <a:chOff x="2744787" y="87313"/>
              <a:chExt cx="6702426" cy="6683376"/>
            </a:xfrm>
            <a:solidFill>
              <a:schemeClr val="accent5"/>
            </a:solidFill>
          </p:grpSpPr>
          <p:sp>
            <p:nvSpPr>
              <p:cNvPr id="48" name="Oval 12">
                <a:extLst>
                  <a:ext uri="{FF2B5EF4-FFF2-40B4-BE49-F238E27FC236}">
                    <a16:creationId xmlns:a16="http://schemas.microsoft.com/office/drawing/2014/main" id="{3E2BEBAF-D105-41B2-BDC6-DC867D5CE344}"/>
                  </a:ext>
                </a:extLst>
              </p:cNvPr>
              <p:cNvSpPr>
                <a:spLocks noChangeArrowheads="1"/>
              </p:cNvSpPr>
              <p:nvPr/>
            </p:nvSpPr>
            <p:spPr bwMode="auto">
              <a:xfrm>
                <a:off x="4408488" y="1746250"/>
                <a:ext cx="3375025" cy="3365500"/>
              </a:xfrm>
              <a:prstGeom prst="ellipse">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9" name="Freeform: Shape 48">
                <a:extLst>
                  <a:ext uri="{FF2B5EF4-FFF2-40B4-BE49-F238E27FC236}">
                    <a16:creationId xmlns:a16="http://schemas.microsoft.com/office/drawing/2014/main" id="{56D13952-27E5-49A3-B4AC-3E4990748048}"/>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47" name="Freeform: Shape 23">
              <a:extLst>
                <a:ext uri="{FF2B5EF4-FFF2-40B4-BE49-F238E27FC236}">
                  <a16:creationId xmlns:a16="http://schemas.microsoft.com/office/drawing/2014/main" id="{61B2D724-65C2-40FC-AD94-5D0BDDBFAC80}"/>
                </a:ext>
              </a:extLst>
            </p:cNvPr>
            <p:cNvSpPr>
              <a:spLocks/>
            </p:cNvSpPr>
            <p:nvPr/>
          </p:nvSpPr>
          <p:spPr bwMode="auto">
            <a:xfrm>
              <a:off x="1156464" y="4553129"/>
              <a:ext cx="803098" cy="715039"/>
            </a:xfrm>
            <a:custGeom>
              <a:avLst/>
              <a:gdLst>
                <a:gd name="connsiteX0" fmla="*/ 412299 w 1438886"/>
                <a:gd name="connsiteY0" fmla="*/ 811212 h 1281113"/>
                <a:gd name="connsiteX1" fmla="*/ 347355 w 1438886"/>
                <a:gd name="connsiteY1" fmla="*/ 919678 h 1281113"/>
                <a:gd name="connsiteX2" fmla="*/ 718111 w 1438886"/>
                <a:gd name="connsiteY2" fmla="*/ 1004887 h 1281113"/>
                <a:gd name="connsiteX3" fmla="*/ 1090305 w 1438886"/>
                <a:gd name="connsiteY3" fmla="*/ 919678 h 1281113"/>
                <a:gd name="connsiteX4" fmla="*/ 1025361 w 1438886"/>
                <a:gd name="connsiteY4" fmla="*/ 811212 h 1281113"/>
                <a:gd name="connsiteX5" fmla="*/ 718111 w 1438886"/>
                <a:gd name="connsiteY5" fmla="*/ 877691 h 1281113"/>
                <a:gd name="connsiteX6" fmla="*/ 412299 w 1438886"/>
                <a:gd name="connsiteY6" fmla="*/ 811212 h 1281113"/>
                <a:gd name="connsiteX7" fmla="*/ 718037 w 1438886"/>
                <a:gd name="connsiteY7" fmla="*/ 292100 h 1281113"/>
                <a:gd name="connsiteX8" fmla="*/ 471180 w 1438886"/>
                <a:gd name="connsiteY8" fmla="*/ 710653 h 1281113"/>
                <a:gd name="connsiteX9" fmla="*/ 718037 w 1438886"/>
                <a:gd name="connsiteY9" fmla="*/ 762000 h 1281113"/>
                <a:gd name="connsiteX10" fmla="*/ 964893 w 1438886"/>
                <a:gd name="connsiteY10" fmla="*/ 710653 h 1281113"/>
                <a:gd name="connsiteX11" fmla="*/ 718037 w 1438886"/>
                <a:gd name="connsiteY11" fmla="*/ 292100 h 1281113"/>
                <a:gd name="connsiteX12" fmla="*/ 717875 w 1438886"/>
                <a:gd name="connsiteY12" fmla="*/ 0 h 1281113"/>
                <a:gd name="connsiteX13" fmla="*/ 863528 w 1438886"/>
                <a:gd name="connsiteY13" fmla="*/ 145190 h 1281113"/>
                <a:gd name="connsiteX14" fmla="*/ 831640 w 1438886"/>
                <a:gd name="connsiteY14" fmla="*/ 235499 h 1281113"/>
                <a:gd name="connsiteX15" fmla="*/ 1436881 w 1438886"/>
                <a:gd name="connsiteY15" fmla="*/ 1262069 h 1281113"/>
                <a:gd name="connsiteX16" fmla="*/ 1436881 w 1438886"/>
                <a:gd name="connsiteY16" fmla="*/ 1274355 h 1281113"/>
                <a:gd name="connsiteX17" fmla="*/ 1425977 w 1438886"/>
                <a:gd name="connsiteY17" fmla="*/ 1281113 h 1281113"/>
                <a:gd name="connsiteX18" fmla="*/ 1309538 w 1438886"/>
                <a:gd name="connsiteY18" fmla="*/ 1281113 h 1281113"/>
                <a:gd name="connsiteX19" fmla="*/ 1298634 w 1438886"/>
                <a:gd name="connsiteY19" fmla="*/ 1274355 h 1281113"/>
                <a:gd name="connsiteX20" fmla="*/ 1149690 w 1438886"/>
                <a:gd name="connsiteY20" fmla="*/ 1022269 h 1281113"/>
                <a:gd name="connsiteX21" fmla="*/ 718904 w 1438886"/>
                <a:gd name="connsiteY21" fmla="*/ 1120564 h 1281113"/>
                <a:gd name="connsiteX22" fmla="*/ 289557 w 1438886"/>
                <a:gd name="connsiteY22" fmla="*/ 1022269 h 1281113"/>
                <a:gd name="connsiteX23" fmla="*/ 139173 w 1438886"/>
                <a:gd name="connsiteY23" fmla="*/ 1274355 h 1281113"/>
                <a:gd name="connsiteX24" fmla="*/ 128270 w 1438886"/>
                <a:gd name="connsiteY24" fmla="*/ 1281113 h 1281113"/>
                <a:gd name="connsiteX25" fmla="*/ 11830 w 1438886"/>
                <a:gd name="connsiteY25" fmla="*/ 1281113 h 1281113"/>
                <a:gd name="connsiteX26" fmla="*/ 927 w 1438886"/>
                <a:gd name="connsiteY26" fmla="*/ 1274355 h 1281113"/>
                <a:gd name="connsiteX27" fmla="*/ 927 w 1438886"/>
                <a:gd name="connsiteY27" fmla="*/ 1262069 h 1281113"/>
                <a:gd name="connsiteX28" fmla="*/ 604727 w 1438886"/>
                <a:gd name="connsiteY28" fmla="*/ 237751 h 1281113"/>
                <a:gd name="connsiteX29" fmla="*/ 570782 w 1438886"/>
                <a:gd name="connsiteY29" fmla="*/ 145190 h 1281113"/>
                <a:gd name="connsiteX30" fmla="*/ 717875 w 1438886"/>
                <a:gd name="connsiteY30" fmla="*/ 0 h 1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8886" h="1281113">
                  <a:moveTo>
                    <a:pt x="412299" y="811212"/>
                  </a:moveTo>
                  <a:cubicBezTo>
                    <a:pt x="412299" y="811212"/>
                    <a:pt x="412299" y="811212"/>
                    <a:pt x="347355" y="919678"/>
                  </a:cubicBezTo>
                  <a:cubicBezTo>
                    <a:pt x="462446" y="976484"/>
                    <a:pt x="589662" y="1004887"/>
                    <a:pt x="718111" y="1004887"/>
                  </a:cubicBezTo>
                  <a:cubicBezTo>
                    <a:pt x="846766" y="1004887"/>
                    <a:pt x="973982" y="976484"/>
                    <a:pt x="1090305" y="919678"/>
                  </a:cubicBezTo>
                  <a:cubicBezTo>
                    <a:pt x="1090305" y="919678"/>
                    <a:pt x="1090305" y="919678"/>
                    <a:pt x="1025361" y="811212"/>
                  </a:cubicBezTo>
                  <a:cubicBezTo>
                    <a:pt x="929179" y="854640"/>
                    <a:pt x="823748" y="877691"/>
                    <a:pt x="718111" y="877691"/>
                  </a:cubicBezTo>
                  <a:cubicBezTo>
                    <a:pt x="612680" y="877691"/>
                    <a:pt x="507043" y="854640"/>
                    <a:pt x="412299" y="811212"/>
                  </a:cubicBezTo>
                  <a:close/>
                  <a:moveTo>
                    <a:pt x="718037" y="292100"/>
                  </a:moveTo>
                  <a:lnTo>
                    <a:pt x="471180" y="710653"/>
                  </a:lnTo>
                  <a:cubicBezTo>
                    <a:pt x="548452" y="744407"/>
                    <a:pt x="632523" y="762000"/>
                    <a:pt x="718037" y="762000"/>
                  </a:cubicBezTo>
                  <a:cubicBezTo>
                    <a:pt x="803550" y="762000"/>
                    <a:pt x="887622" y="744407"/>
                    <a:pt x="964893" y="710653"/>
                  </a:cubicBezTo>
                  <a:cubicBezTo>
                    <a:pt x="964893" y="710653"/>
                    <a:pt x="964893" y="710653"/>
                    <a:pt x="718037" y="292100"/>
                  </a:cubicBezTo>
                  <a:close/>
                  <a:moveTo>
                    <a:pt x="717875" y="0"/>
                  </a:moveTo>
                  <a:cubicBezTo>
                    <a:pt x="798313" y="0"/>
                    <a:pt x="863528" y="65940"/>
                    <a:pt x="863528" y="145190"/>
                  </a:cubicBezTo>
                  <a:cubicBezTo>
                    <a:pt x="863528" y="179184"/>
                    <a:pt x="851596" y="210516"/>
                    <a:pt x="831640" y="235499"/>
                  </a:cubicBezTo>
                  <a:cubicBezTo>
                    <a:pt x="868877" y="298572"/>
                    <a:pt x="997043" y="515845"/>
                    <a:pt x="1436881" y="1262069"/>
                  </a:cubicBezTo>
                  <a:cubicBezTo>
                    <a:pt x="1439555" y="1266164"/>
                    <a:pt x="1439555" y="1270260"/>
                    <a:pt x="1436881" y="1274355"/>
                  </a:cubicBezTo>
                  <a:cubicBezTo>
                    <a:pt x="1434206" y="1278246"/>
                    <a:pt x="1430092" y="1281113"/>
                    <a:pt x="1425977" y="1281113"/>
                  </a:cubicBezTo>
                  <a:cubicBezTo>
                    <a:pt x="1425977" y="1281113"/>
                    <a:pt x="1425977" y="1281113"/>
                    <a:pt x="1309538" y="1281113"/>
                  </a:cubicBezTo>
                  <a:cubicBezTo>
                    <a:pt x="1305423" y="1281113"/>
                    <a:pt x="1301309" y="1278246"/>
                    <a:pt x="1298634" y="1274355"/>
                  </a:cubicBezTo>
                  <a:cubicBezTo>
                    <a:pt x="1290611" y="1259406"/>
                    <a:pt x="1259341" y="1206982"/>
                    <a:pt x="1149690" y="1022269"/>
                  </a:cubicBezTo>
                  <a:cubicBezTo>
                    <a:pt x="1016998" y="1086980"/>
                    <a:pt x="867848" y="1120564"/>
                    <a:pt x="718904" y="1120564"/>
                  </a:cubicBezTo>
                  <a:cubicBezTo>
                    <a:pt x="569959" y="1120564"/>
                    <a:pt x="422250" y="1086980"/>
                    <a:pt x="289557" y="1022269"/>
                  </a:cubicBezTo>
                  <a:cubicBezTo>
                    <a:pt x="289557" y="1022269"/>
                    <a:pt x="289557" y="1022269"/>
                    <a:pt x="139173" y="1274355"/>
                  </a:cubicBezTo>
                  <a:cubicBezTo>
                    <a:pt x="136499" y="1278246"/>
                    <a:pt x="132384" y="1281113"/>
                    <a:pt x="128270" y="1281113"/>
                  </a:cubicBezTo>
                  <a:cubicBezTo>
                    <a:pt x="117572" y="1281113"/>
                    <a:pt x="87742" y="1281113"/>
                    <a:pt x="11830" y="1281113"/>
                  </a:cubicBezTo>
                  <a:cubicBezTo>
                    <a:pt x="7715" y="1281113"/>
                    <a:pt x="3807" y="1278246"/>
                    <a:pt x="927" y="1274355"/>
                  </a:cubicBezTo>
                  <a:cubicBezTo>
                    <a:pt x="-308" y="1270260"/>
                    <a:pt x="-308" y="1266164"/>
                    <a:pt x="927" y="1262069"/>
                  </a:cubicBezTo>
                  <a:cubicBezTo>
                    <a:pt x="31785" y="1210259"/>
                    <a:pt x="151105" y="1009573"/>
                    <a:pt x="604727" y="237751"/>
                  </a:cubicBezTo>
                  <a:cubicBezTo>
                    <a:pt x="583537" y="212563"/>
                    <a:pt x="570782" y="180208"/>
                    <a:pt x="570782" y="145190"/>
                  </a:cubicBezTo>
                  <a:cubicBezTo>
                    <a:pt x="570782" y="65940"/>
                    <a:pt x="636203" y="0"/>
                    <a:pt x="717875"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grpSp>
        <p:nvGrpSpPr>
          <p:cNvPr id="41" name="Group 40">
            <a:extLst>
              <a:ext uri="{FF2B5EF4-FFF2-40B4-BE49-F238E27FC236}">
                <a16:creationId xmlns:a16="http://schemas.microsoft.com/office/drawing/2014/main" id="{3336140F-CE97-4003-9C0C-BC34C109D674}"/>
              </a:ext>
            </a:extLst>
          </p:cNvPr>
          <p:cNvGrpSpPr/>
          <p:nvPr/>
        </p:nvGrpSpPr>
        <p:grpSpPr>
          <a:xfrm>
            <a:off x="1381488" y="2559216"/>
            <a:ext cx="329942" cy="375669"/>
            <a:chOff x="1156464" y="4353768"/>
            <a:chExt cx="803098" cy="914400"/>
          </a:xfrm>
        </p:grpSpPr>
        <p:grpSp>
          <p:nvGrpSpPr>
            <p:cNvPr id="42" name="Group 41">
              <a:extLst>
                <a:ext uri="{FF2B5EF4-FFF2-40B4-BE49-F238E27FC236}">
                  <a16:creationId xmlns:a16="http://schemas.microsoft.com/office/drawing/2014/main" id="{6625E704-B515-4FCB-8711-80BEE8DEC9B1}"/>
                </a:ext>
              </a:extLst>
            </p:cNvPr>
            <p:cNvGrpSpPr/>
            <p:nvPr/>
          </p:nvGrpSpPr>
          <p:grpSpPr>
            <a:xfrm>
              <a:off x="1274137" y="4353768"/>
              <a:ext cx="564412" cy="560867"/>
              <a:chOff x="2744787" y="87313"/>
              <a:chExt cx="6702426" cy="6683376"/>
            </a:xfrm>
            <a:solidFill>
              <a:schemeClr val="accent5"/>
            </a:solidFill>
          </p:grpSpPr>
          <p:sp>
            <p:nvSpPr>
              <p:cNvPr id="44" name="Oval 12">
                <a:extLst>
                  <a:ext uri="{FF2B5EF4-FFF2-40B4-BE49-F238E27FC236}">
                    <a16:creationId xmlns:a16="http://schemas.microsoft.com/office/drawing/2014/main" id="{A24FCFBB-174D-453B-99DC-EDD9D2A96FBE}"/>
                  </a:ext>
                </a:extLst>
              </p:cNvPr>
              <p:cNvSpPr>
                <a:spLocks noChangeArrowheads="1"/>
              </p:cNvSpPr>
              <p:nvPr/>
            </p:nvSpPr>
            <p:spPr bwMode="auto">
              <a:xfrm>
                <a:off x="4408488" y="1746250"/>
                <a:ext cx="3375025" cy="3365500"/>
              </a:xfrm>
              <a:prstGeom prst="ellipse">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5" name="Freeform: Shape 44">
                <a:extLst>
                  <a:ext uri="{FF2B5EF4-FFF2-40B4-BE49-F238E27FC236}">
                    <a16:creationId xmlns:a16="http://schemas.microsoft.com/office/drawing/2014/main" id="{713C7FD4-2FA0-4687-B30E-A6EBB5053F5E}"/>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43" name="Freeform: Shape 23">
              <a:extLst>
                <a:ext uri="{FF2B5EF4-FFF2-40B4-BE49-F238E27FC236}">
                  <a16:creationId xmlns:a16="http://schemas.microsoft.com/office/drawing/2014/main" id="{71FFCE8D-1407-4E5B-A0C1-B639164770ED}"/>
                </a:ext>
              </a:extLst>
            </p:cNvPr>
            <p:cNvSpPr>
              <a:spLocks/>
            </p:cNvSpPr>
            <p:nvPr/>
          </p:nvSpPr>
          <p:spPr bwMode="auto">
            <a:xfrm>
              <a:off x="1156464" y="4553129"/>
              <a:ext cx="803098" cy="715039"/>
            </a:xfrm>
            <a:custGeom>
              <a:avLst/>
              <a:gdLst>
                <a:gd name="connsiteX0" fmla="*/ 412299 w 1438886"/>
                <a:gd name="connsiteY0" fmla="*/ 811212 h 1281113"/>
                <a:gd name="connsiteX1" fmla="*/ 347355 w 1438886"/>
                <a:gd name="connsiteY1" fmla="*/ 919678 h 1281113"/>
                <a:gd name="connsiteX2" fmla="*/ 718111 w 1438886"/>
                <a:gd name="connsiteY2" fmla="*/ 1004887 h 1281113"/>
                <a:gd name="connsiteX3" fmla="*/ 1090305 w 1438886"/>
                <a:gd name="connsiteY3" fmla="*/ 919678 h 1281113"/>
                <a:gd name="connsiteX4" fmla="*/ 1025361 w 1438886"/>
                <a:gd name="connsiteY4" fmla="*/ 811212 h 1281113"/>
                <a:gd name="connsiteX5" fmla="*/ 718111 w 1438886"/>
                <a:gd name="connsiteY5" fmla="*/ 877691 h 1281113"/>
                <a:gd name="connsiteX6" fmla="*/ 412299 w 1438886"/>
                <a:gd name="connsiteY6" fmla="*/ 811212 h 1281113"/>
                <a:gd name="connsiteX7" fmla="*/ 718037 w 1438886"/>
                <a:gd name="connsiteY7" fmla="*/ 292100 h 1281113"/>
                <a:gd name="connsiteX8" fmla="*/ 471180 w 1438886"/>
                <a:gd name="connsiteY8" fmla="*/ 710653 h 1281113"/>
                <a:gd name="connsiteX9" fmla="*/ 718037 w 1438886"/>
                <a:gd name="connsiteY9" fmla="*/ 762000 h 1281113"/>
                <a:gd name="connsiteX10" fmla="*/ 964893 w 1438886"/>
                <a:gd name="connsiteY10" fmla="*/ 710653 h 1281113"/>
                <a:gd name="connsiteX11" fmla="*/ 718037 w 1438886"/>
                <a:gd name="connsiteY11" fmla="*/ 292100 h 1281113"/>
                <a:gd name="connsiteX12" fmla="*/ 717875 w 1438886"/>
                <a:gd name="connsiteY12" fmla="*/ 0 h 1281113"/>
                <a:gd name="connsiteX13" fmla="*/ 863528 w 1438886"/>
                <a:gd name="connsiteY13" fmla="*/ 145190 h 1281113"/>
                <a:gd name="connsiteX14" fmla="*/ 831640 w 1438886"/>
                <a:gd name="connsiteY14" fmla="*/ 235499 h 1281113"/>
                <a:gd name="connsiteX15" fmla="*/ 1436881 w 1438886"/>
                <a:gd name="connsiteY15" fmla="*/ 1262069 h 1281113"/>
                <a:gd name="connsiteX16" fmla="*/ 1436881 w 1438886"/>
                <a:gd name="connsiteY16" fmla="*/ 1274355 h 1281113"/>
                <a:gd name="connsiteX17" fmla="*/ 1425977 w 1438886"/>
                <a:gd name="connsiteY17" fmla="*/ 1281113 h 1281113"/>
                <a:gd name="connsiteX18" fmla="*/ 1309538 w 1438886"/>
                <a:gd name="connsiteY18" fmla="*/ 1281113 h 1281113"/>
                <a:gd name="connsiteX19" fmla="*/ 1298634 w 1438886"/>
                <a:gd name="connsiteY19" fmla="*/ 1274355 h 1281113"/>
                <a:gd name="connsiteX20" fmla="*/ 1149690 w 1438886"/>
                <a:gd name="connsiteY20" fmla="*/ 1022269 h 1281113"/>
                <a:gd name="connsiteX21" fmla="*/ 718904 w 1438886"/>
                <a:gd name="connsiteY21" fmla="*/ 1120564 h 1281113"/>
                <a:gd name="connsiteX22" fmla="*/ 289557 w 1438886"/>
                <a:gd name="connsiteY22" fmla="*/ 1022269 h 1281113"/>
                <a:gd name="connsiteX23" fmla="*/ 139173 w 1438886"/>
                <a:gd name="connsiteY23" fmla="*/ 1274355 h 1281113"/>
                <a:gd name="connsiteX24" fmla="*/ 128270 w 1438886"/>
                <a:gd name="connsiteY24" fmla="*/ 1281113 h 1281113"/>
                <a:gd name="connsiteX25" fmla="*/ 11830 w 1438886"/>
                <a:gd name="connsiteY25" fmla="*/ 1281113 h 1281113"/>
                <a:gd name="connsiteX26" fmla="*/ 927 w 1438886"/>
                <a:gd name="connsiteY26" fmla="*/ 1274355 h 1281113"/>
                <a:gd name="connsiteX27" fmla="*/ 927 w 1438886"/>
                <a:gd name="connsiteY27" fmla="*/ 1262069 h 1281113"/>
                <a:gd name="connsiteX28" fmla="*/ 604727 w 1438886"/>
                <a:gd name="connsiteY28" fmla="*/ 237751 h 1281113"/>
                <a:gd name="connsiteX29" fmla="*/ 570782 w 1438886"/>
                <a:gd name="connsiteY29" fmla="*/ 145190 h 1281113"/>
                <a:gd name="connsiteX30" fmla="*/ 717875 w 1438886"/>
                <a:gd name="connsiteY30" fmla="*/ 0 h 1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8886" h="1281113">
                  <a:moveTo>
                    <a:pt x="412299" y="811212"/>
                  </a:moveTo>
                  <a:cubicBezTo>
                    <a:pt x="412299" y="811212"/>
                    <a:pt x="412299" y="811212"/>
                    <a:pt x="347355" y="919678"/>
                  </a:cubicBezTo>
                  <a:cubicBezTo>
                    <a:pt x="462446" y="976484"/>
                    <a:pt x="589662" y="1004887"/>
                    <a:pt x="718111" y="1004887"/>
                  </a:cubicBezTo>
                  <a:cubicBezTo>
                    <a:pt x="846766" y="1004887"/>
                    <a:pt x="973982" y="976484"/>
                    <a:pt x="1090305" y="919678"/>
                  </a:cubicBezTo>
                  <a:cubicBezTo>
                    <a:pt x="1090305" y="919678"/>
                    <a:pt x="1090305" y="919678"/>
                    <a:pt x="1025361" y="811212"/>
                  </a:cubicBezTo>
                  <a:cubicBezTo>
                    <a:pt x="929179" y="854640"/>
                    <a:pt x="823748" y="877691"/>
                    <a:pt x="718111" y="877691"/>
                  </a:cubicBezTo>
                  <a:cubicBezTo>
                    <a:pt x="612680" y="877691"/>
                    <a:pt x="507043" y="854640"/>
                    <a:pt x="412299" y="811212"/>
                  </a:cubicBezTo>
                  <a:close/>
                  <a:moveTo>
                    <a:pt x="718037" y="292100"/>
                  </a:moveTo>
                  <a:lnTo>
                    <a:pt x="471180" y="710653"/>
                  </a:lnTo>
                  <a:cubicBezTo>
                    <a:pt x="548452" y="744407"/>
                    <a:pt x="632523" y="762000"/>
                    <a:pt x="718037" y="762000"/>
                  </a:cubicBezTo>
                  <a:cubicBezTo>
                    <a:pt x="803550" y="762000"/>
                    <a:pt x="887622" y="744407"/>
                    <a:pt x="964893" y="710653"/>
                  </a:cubicBezTo>
                  <a:cubicBezTo>
                    <a:pt x="964893" y="710653"/>
                    <a:pt x="964893" y="710653"/>
                    <a:pt x="718037" y="292100"/>
                  </a:cubicBezTo>
                  <a:close/>
                  <a:moveTo>
                    <a:pt x="717875" y="0"/>
                  </a:moveTo>
                  <a:cubicBezTo>
                    <a:pt x="798313" y="0"/>
                    <a:pt x="863528" y="65940"/>
                    <a:pt x="863528" y="145190"/>
                  </a:cubicBezTo>
                  <a:cubicBezTo>
                    <a:pt x="863528" y="179184"/>
                    <a:pt x="851596" y="210516"/>
                    <a:pt x="831640" y="235499"/>
                  </a:cubicBezTo>
                  <a:cubicBezTo>
                    <a:pt x="868877" y="298572"/>
                    <a:pt x="997043" y="515845"/>
                    <a:pt x="1436881" y="1262069"/>
                  </a:cubicBezTo>
                  <a:cubicBezTo>
                    <a:pt x="1439555" y="1266164"/>
                    <a:pt x="1439555" y="1270260"/>
                    <a:pt x="1436881" y="1274355"/>
                  </a:cubicBezTo>
                  <a:cubicBezTo>
                    <a:pt x="1434206" y="1278246"/>
                    <a:pt x="1430092" y="1281113"/>
                    <a:pt x="1425977" y="1281113"/>
                  </a:cubicBezTo>
                  <a:cubicBezTo>
                    <a:pt x="1425977" y="1281113"/>
                    <a:pt x="1425977" y="1281113"/>
                    <a:pt x="1309538" y="1281113"/>
                  </a:cubicBezTo>
                  <a:cubicBezTo>
                    <a:pt x="1305423" y="1281113"/>
                    <a:pt x="1301309" y="1278246"/>
                    <a:pt x="1298634" y="1274355"/>
                  </a:cubicBezTo>
                  <a:cubicBezTo>
                    <a:pt x="1290611" y="1259406"/>
                    <a:pt x="1259341" y="1206982"/>
                    <a:pt x="1149690" y="1022269"/>
                  </a:cubicBezTo>
                  <a:cubicBezTo>
                    <a:pt x="1016998" y="1086980"/>
                    <a:pt x="867848" y="1120564"/>
                    <a:pt x="718904" y="1120564"/>
                  </a:cubicBezTo>
                  <a:cubicBezTo>
                    <a:pt x="569959" y="1120564"/>
                    <a:pt x="422250" y="1086980"/>
                    <a:pt x="289557" y="1022269"/>
                  </a:cubicBezTo>
                  <a:cubicBezTo>
                    <a:pt x="289557" y="1022269"/>
                    <a:pt x="289557" y="1022269"/>
                    <a:pt x="139173" y="1274355"/>
                  </a:cubicBezTo>
                  <a:cubicBezTo>
                    <a:pt x="136499" y="1278246"/>
                    <a:pt x="132384" y="1281113"/>
                    <a:pt x="128270" y="1281113"/>
                  </a:cubicBezTo>
                  <a:cubicBezTo>
                    <a:pt x="117572" y="1281113"/>
                    <a:pt x="87742" y="1281113"/>
                    <a:pt x="11830" y="1281113"/>
                  </a:cubicBezTo>
                  <a:cubicBezTo>
                    <a:pt x="7715" y="1281113"/>
                    <a:pt x="3807" y="1278246"/>
                    <a:pt x="927" y="1274355"/>
                  </a:cubicBezTo>
                  <a:cubicBezTo>
                    <a:pt x="-308" y="1270260"/>
                    <a:pt x="-308" y="1266164"/>
                    <a:pt x="927" y="1262069"/>
                  </a:cubicBezTo>
                  <a:cubicBezTo>
                    <a:pt x="31785" y="1210259"/>
                    <a:pt x="151105" y="1009573"/>
                    <a:pt x="604727" y="237751"/>
                  </a:cubicBezTo>
                  <a:cubicBezTo>
                    <a:pt x="583537" y="212563"/>
                    <a:pt x="570782" y="180208"/>
                    <a:pt x="570782" y="145190"/>
                  </a:cubicBezTo>
                  <a:cubicBezTo>
                    <a:pt x="570782" y="65940"/>
                    <a:pt x="636203" y="0"/>
                    <a:pt x="717875"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grpSp>
        <p:nvGrpSpPr>
          <p:cNvPr id="115" name="Group 114">
            <a:extLst>
              <a:ext uri="{FF2B5EF4-FFF2-40B4-BE49-F238E27FC236}">
                <a16:creationId xmlns:a16="http://schemas.microsoft.com/office/drawing/2014/main" id="{92E6E4FF-FFE7-4C60-A5DA-778C600CA40A}"/>
              </a:ext>
            </a:extLst>
          </p:cNvPr>
          <p:cNvGrpSpPr>
            <a:grpSpLocks noChangeAspect="1"/>
          </p:cNvGrpSpPr>
          <p:nvPr/>
        </p:nvGrpSpPr>
        <p:grpSpPr>
          <a:xfrm>
            <a:off x="6907955" y="2902964"/>
            <a:ext cx="564662" cy="541969"/>
            <a:chOff x="879510" y="2849109"/>
            <a:chExt cx="1879449" cy="1803914"/>
          </a:xfrm>
        </p:grpSpPr>
        <p:sp>
          <p:nvSpPr>
            <p:cNvPr id="178" name="Freeform 24">
              <a:extLst>
                <a:ext uri="{FF2B5EF4-FFF2-40B4-BE49-F238E27FC236}">
                  <a16:creationId xmlns:a16="http://schemas.microsoft.com/office/drawing/2014/main" id="{2A2BA087-DA74-43D7-B0B0-C790058B4849}"/>
                </a:ext>
              </a:extLst>
            </p:cNvPr>
            <p:cNvSpPr>
              <a:spLocks/>
            </p:cNvSpPr>
            <p:nvPr/>
          </p:nvSpPr>
          <p:spPr bwMode="auto">
            <a:xfrm>
              <a:off x="879510" y="2849109"/>
              <a:ext cx="1879449" cy="1180457"/>
            </a:xfrm>
            <a:custGeom>
              <a:avLst/>
              <a:gdLst>
                <a:gd name="T0" fmla="*/ 989 w 1212"/>
                <a:gd name="T1" fmla="*/ 280 h 761"/>
                <a:gd name="T2" fmla="*/ 994 w 1212"/>
                <a:gd name="T3" fmla="*/ 231 h 761"/>
                <a:gd name="T4" fmla="*/ 763 w 1212"/>
                <a:gd name="T5" fmla="*/ 0 h 761"/>
                <a:gd name="T6" fmla="*/ 551 w 1212"/>
                <a:gd name="T7" fmla="*/ 137 h 761"/>
                <a:gd name="T8" fmla="*/ 478 w 1212"/>
                <a:gd name="T9" fmla="*/ 120 h 761"/>
                <a:gd name="T10" fmla="*/ 308 w 1212"/>
                <a:gd name="T11" fmla="*/ 279 h 761"/>
                <a:gd name="T12" fmla="*/ 241 w 1212"/>
                <a:gd name="T13" fmla="*/ 279 h 761"/>
                <a:gd name="T14" fmla="*/ 0 w 1212"/>
                <a:gd name="T15" fmla="*/ 520 h 761"/>
                <a:gd name="T16" fmla="*/ 241 w 1212"/>
                <a:gd name="T17" fmla="*/ 761 h 761"/>
                <a:gd name="T18" fmla="*/ 971 w 1212"/>
                <a:gd name="T19" fmla="*/ 761 h 761"/>
                <a:gd name="T20" fmla="*/ 1212 w 1212"/>
                <a:gd name="T21" fmla="*/ 520 h 761"/>
                <a:gd name="T22" fmla="*/ 989 w 1212"/>
                <a:gd name="T23" fmla="*/ 28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2" h="761">
                  <a:moveTo>
                    <a:pt x="989" y="280"/>
                  </a:moveTo>
                  <a:cubicBezTo>
                    <a:pt x="992" y="264"/>
                    <a:pt x="994" y="248"/>
                    <a:pt x="994" y="231"/>
                  </a:cubicBezTo>
                  <a:cubicBezTo>
                    <a:pt x="994" y="104"/>
                    <a:pt x="890" y="0"/>
                    <a:pt x="763" y="0"/>
                  </a:cubicBezTo>
                  <a:cubicBezTo>
                    <a:pt x="668" y="0"/>
                    <a:pt x="587" y="56"/>
                    <a:pt x="551" y="137"/>
                  </a:cubicBezTo>
                  <a:cubicBezTo>
                    <a:pt x="529" y="126"/>
                    <a:pt x="504" y="120"/>
                    <a:pt x="478" y="120"/>
                  </a:cubicBezTo>
                  <a:cubicBezTo>
                    <a:pt x="388" y="120"/>
                    <a:pt x="314" y="191"/>
                    <a:pt x="308" y="279"/>
                  </a:cubicBezTo>
                  <a:cubicBezTo>
                    <a:pt x="241" y="279"/>
                    <a:pt x="241" y="279"/>
                    <a:pt x="241" y="279"/>
                  </a:cubicBezTo>
                  <a:cubicBezTo>
                    <a:pt x="107" y="279"/>
                    <a:pt x="0" y="387"/>
                    <a:pt x="0" y="520"/>
                  </a:cubicBezTo>
                  <a:cubicBezTo>
                    <a:pt x="0" y="653"/>
                    <a:pt x="107" y="761"/>
                    <a:pt x="241" y="761"/>
                  </a:cubicBezTo>
                  <a:cubicBezTo>
                    <a:pt x="971" y="761"/>
                    <a:pt x="971" y="761"/>
                    <a:pt x="971" y="761"/>
                  </a:cubicBezTo>
                  <a:cubicBezTo>
                    <a:pt x="1105" y="761"/>
                    <a:pt x="1212" y="653"/>
                    <a:pt x="1212" y="520"/>
                  </a:cubicBezTo>
                  <a:cubicBezTo>
                    <a:pt x="1212" y="393"/>
                    <a:pt x="1114" y="289"/>
                    <a:pt x="989" y="280"/>
                  </a:cubicBezTo>
                  <a:close/>
                </a:path>
              </a:pathLst>
            </a:custGeom>
            <a:solidFill>
              <a:schemeClr val="accent2">
                <a:lumMod val="40000"/>
                <a:lumOff val="6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nvGrpSpPr>
            <p:cNvPr id="179" name="Group 178">
              <a:extLst>
                <a:ext uri="{FF2B5EF4-FFF2-40B4-BE49-F238E27FC236}">
                  <a16:creationId xmlns:a16="http://schemas.microsoft.com/office/drawing/2014/main" id="{21132285-C0A1-49C5-AB9C-B754DABAFC59}"/>
                </a:ext>
              </a:extLst>
            </p:cNvPr>
            <p:cNvGrpSpPr/>
            <p:nvPr/>
          </p:nvGrpSpPr>
          <p:grpSpPr>
            <a:xfrm>
              <a:off x="1261322" y="3570504"/>
              <a:ext cx="1115825" cy="1082519"/>
              <a:chOff x="1261322" y="3570504"/>
              <a:chExt cx="1115825" cy="1082519"/>
            </a:xfrm>
          </p:grpSpPr>
          <p:sp>
            <p:nvSpPr>
              <p:cNvPr id="180" name="Rectangle: Rounded Corners 34">
                <a:extLst>
                  <a:ext uri="{FF2B5EF4-FFF2-40B4-BE49-F238E27FC236}">
                    <a16:creationId xmlns:a16="http://schemas.microsoft.com/office/drawing/2014/main" id="{109AB968-A8B8-41AA-BD5C-3E1976244919}"/>
                  </a:ext>
                </a:extLst>
              </p:cNvPr>
              <p:cNvSpPr/>
              <p:nvPr/>
            </p:nvSpPr>
            <p:spPr>
              <a:xfrm>
                <a:off x="1261322" y="3570504"/>
                <a:ext cx="1115825" cy="1082519"/>
              </a:xfrm>
              <a:prstGeom prst="roundRect">
                <a:avLst>
                  <a:gd name="adj" fmla="val 5597"/>
                </a:avLst>
              </a:prstGeom>
              <a:solidFill>
                <a:schemeClr val="accent2">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81" name="Freeform: Shape 36">
                <a:extLst>
                  <a:ext uri="{FF2B5EF4-FFF2-40B4-BE49-F238E27FC236}">
                    <a16:creationId xmlns:a16="http://schemas.microsoft.com/office/drawing/2014/main" id="{1D0281DC-3E7E-4734-8F50-D7022435297E}"/>
                  </a:ext>
                </a:extLst>
              </p:cNvPr>
              <p:cNvSpPr>
                <a:spLocks/>
              </p:cNvSpPr>
              <p:nvPr/>
            </p:nvSpPr>
            <p:spPr bwMode="auto">
              <a:xfrm>
                <a:off x="1318837" y="3636963"/>
                <a:ext cx="1000794" cy="949602"/>
              </a:xfrm>
              <a:custGeom>
                <a:avLst/>
                <a:gdLst>
                  <a:gd name="connsiteX0" fmla="*/ 63820 w 1295542"/>
                  <a:gd name="connsiteY0" fmla="*/ 968970 h 1229273"/>
                  <a:gd name="connsiteX1" fmla="*/ 1231722 w 1295542"/>
                  <a:gd name="connsiteY1" fmla="*/ 968970 h 1229273"/>
                  <a:gd name="connsiteX2" fmla="*/ 1295542 w 1295542"/>
                  <a:gd name="connsiteY2" fmla="*/ 1032848 h 1229273"/>
                  <a:gd name="connsiteX3" fmla="*/ 1295542 w 1295542"/>
                  <a:gd name="connsiteY3" fmla="*/ 1165395 h 1229273"/>
                  <a:gd name="connsiteX4" fmla="*/ 1231722 w 1295542"/>
                  <a:gd name="connsiteY4" fmla="*/ 1229273 h 1229273"/>
                  <a:gd name="connsiteX5" fmla="*/ 63820 w 1295542"/>
                  <a:gd name="connsiteY5" fmla="*/ 1229273 h 1229273"/>
                  <a:gd name="connsiteX6" fmla="*/ 0 w 1295542"/>
                  <a:gd name="connsiteY6" fmla="*/ 1165395 h 1229273"/>
                  <a:gd name="connsiteX7" fmla="*/ 0 w 1295542"/>
                  <a:gd name="connsiteY7" fmla="*/ 1032848 h 1229273"/>
                  <a:gd name="connsiteX8" fmla="*/ 63820 w 1295542"/>
                  <a:gd name="connsiteY8" fmla="*/ 968970 h 1229273"/>
                  <a:gd name="connsiteX9" fmla="*/ 63820 w 1295542"/>
                  <a:gd name="connsiteY9" fmla="*/ 646577 h 1229273"/>
                  <a:gd name="connsiteX10" fmla="*/ 1231722 w 1295542"/>
                  <a:gd name="connsiteY10" fmla="*/ 646577 h 1229273"/>
                  <a:gd name="connsiteX11" fmla="*/ 1295542 w 1295542"/>
                  <a:gd name="connsiteY11" fmla="*/ 710455 h 1229273"/>
                  <a:gd name="connsiteX12" fmla="*/ 1295542 w 1295542"/>
                  <a:gd name="connsiteY12" fmla="*/ 843002 h 1229273"/>
                  <a:gd name="connsiteX13" fmla="*/ 1231722 w 1295542"/>
                  <a:gd name="connsiteY13" fmla="*/ 906880 h 1229273"/>
                  <a:gd name="connsiteX14" fmla="*/ 63820 w 1295542"/>
                  <a:gd name="connsiteY14" fmla="*/ 906880 h 1229273"/>
                  <a:gd name="connsiteX15" fmla="*/ 0 w 1295542"/>
                  <a:gd name="connsiteY15" fmla="*/ 843002 h 1229273"/>
                  <a:gd name="connsiteX16" fmla="*/ 0 w 1295542"/>
                  <a:gd name="connsiteY16" fmla="*/ 710455 h 1229273"/>
                  <a:gd name="connsiteX17" fmla="*/ 63820 w 1295542"/>
                  <a:gd name="connsiteY17" fmla="*/ 646577 h 1229273"/>
                  <a:gd name="connsiteX18" fmla="*/ 63820 w 1295542"/>
                  <a:gd name="connsiteY18" fmla="*/ 325378 h 1229273"/>
                  <a:gd name="connsiteX19" fmla="*/ 1231722 w 1295542"/>
                  <a:gd name="connsiteY19" fmla="*/ 325378 h 1229273"/>
                  <a:gd name="connsiteX20" fmla="*/ 1295542 w 1295542"/>
                  <a:gd name="connsiteY20" fmla="*/ 389256 h 1229273"/>
                  <a:gd name="connsiteX21" fmla="*/ 1295542 w 1295542"/>
                  <a:gd name="connsiteY21" fmla="*/ 521803 h 1229273"/>
                  <a:gd name="connsiteX22" fmla="*/ 1231722 w 1295542"/>
                  <a:gd name="connsiteY22" fmla="*/ 585681 h 1229273"/>
                  <a:gd name="connsiteX23" fmla="*/ 63820 w 1295542"/>
                  <a:gd name="connsiteY23" fmla="*/ 585681 h 1229273"/>
                  <a:gd name="connsiteX24" fmla="*/ 0 w 1295542"/>
                  <a:gd name="connsiteY24" fmla="*/ 521803 h 1229273"/>
                  <a:gd name="connsiteX25" fmla="*/ 0 w 1295542"/>
                  <a:gd name="connsiteY25" fmla="*/ 389256 h 1229273"/>
                  <a:gd name="connsiteX26" fmla="*/ 63820 w 1295542"/>
                  <a:gd name="connsiteY26" fmla="*/ 325378 h 1229273"/>
                  <a:gd name="connsiteX27" fmla="*/ 63820 w 1295542"/>
                  <a:gd name="connsiteY27" fmla="*/ 0 h 1229273"/>
                  <a:gd name="connsiteX28" fmla="*/ 1231722 w 1295542"/>
                  <a:gd name="connsiteY28" fmla="*/ 0 h 1229273"/>
                  <a:gd name="connsiteX29" fmla="*/ 1295542 w 1295542"/>
                  <a:gd name="connsiteY29" fmla="*/ 63878 h 1229273"/>
                  <a:gd name="connsiteX30" fmla="*/ 1295542 w 1295542"/>
                  <a:gd name="connsiteY30" fmla="*/ 196425 h 1229273"/>
                  <a:gd name="connsiteX31" fmla="*/ 1231722 w 1295542"/>
                  <a:gd name="connsiteY31" fmla="*/ 260303 h 1229273"/>
                  <a:gd name="connsiteX32" fmla="*/ 63820 w 1295542"/>
                  <a:gd name="connsiteY32" fmla="*/ 260303 h 1229273"/>
                  <a:gd name="connsiteX33" fmla="*/ 0 w 1295542"/>
                  <a:gd name="connsiteY33" fmla="*/ 196425 h 1229273"/>
                  <a:gd name="connsiteX34" fmla="*/ 0 w 1295542"/>
                  <a:gd name="connsiteY34" fmla="*/ 63878 h 1229273"/>
                  <a:gd name="connsiteX35" fmla="*/ 63820 w 1295542"/>
                  <a:gd name="connsiteY35" fmla="*/ 0 h 122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95542" h="1229273">
                    <a:moveTo>
                      <a:pt x="63820" y="968970"/>
                    </a:moveTo>
                    <a:cubicBezTo>
                      <a:pt x="1231722" y="968970"/>
                      <a:pt x="1231722" y="968970"/>
                      <a:pt x="1231722" y="968970"/>
                    </a:cubicBezTo>
                    <a:cubicBezTo>
                      <a:pt x="1266823" y="968970"/>
                      <a:pt x="1295542" y="997715"/>
                      <a:pt x="1295542" y="1032848"/>
                    </a:cubicBezTo>
                    <a:lnTo>
                      <a:pt x="1295542" y="1165395"/>
                    </a:lnTo>
                    <a:cubicBezTo>
                      <a:pt x="1295542" y="1200528"/>
                      <a:pt x="1266823" y="1229273"/>
                      <a:pt x="1231722" y="1229273"/>
                    </a:cubicBezTo>
                    <a:cubicBezTo>
                      <a:pt x="63820" y="1229273"/>
                      <a:pt x="63820" y="1229273"/>
                      <a:pt x="63820" y="1229273"/>
                    </a:cubicBezTo>
                    <a:cubicBezTo>
                      <a:pt x="28719" y="1229273"/>
                      <a:pt x="0" y="1200528"/>
                      <a:pt x="0" y="1165395"/>
                    </a:cubicBezTo>
                    <a:cubicBezTo>
                      <a:pt x="0" y="1032848"/>
                      <a:pt x="0" y="1032848"/>
                      <a:pt x="0" y="1032848"/>
                    </a:cubicBezTo>
                    <a:cubicBezTo>
                      <a:pt x="0" y="997715"/>
                      <a:pt x="28719" y="968970"/>
                      <a:pt x="63820" y="968970"/>
                    </a:cubicBezTo>
                    <a:close/>
                    <a:moveTo>
                      <a:pt x="63820" y="646577"/>
                    </a:moveTo>
                    <a:cubicBezTo>
                      <a:pt x="1231722" y="646577"/>
                      <a:pt x="1231722" y="646577"/>
                      <a:pt x="1231722" y="646577"/>
                    </a:cubicBezTo>
                    <a:cubicBezTo>
                      <a:pt x="1266823" y="646577"/>
                      <a:pt x="1295542" y="675322"/>
                      <a:pt x="1295542" y="710455"/>
                    </a:cubicBezTo>
                    <a:lnTo>
                      <a:pt x="1295542" y="843002"/>
                    </a:lnTo>
                    <a:cubicBezTo>
                      <a:pt x="1295542" y="878135"/>
                      <a:pt x="1266823" y="906880"/>
                      <a:pt x="1231722" y="906880"/>
                    </a:cubicBezTo>
                    <a:cubicBezTo>
                      <a:pt x="63820" y="906880"/>
                      <a:pt x="63820" y="906880"/>
                      <a:pt x="63820" y="906880"/>
                    </a:cubicBezTo>
                    <a:cubicBezTo>
                      <a:pt x="28719" y="906880"/>
                      <a:pt x="0" y="878135"/>
                      <a:pt x="0" y="843002"/>
                    </a:cubicBezTo>
                    <a:cubicBezTo>
                      <a:pt x="0" y="710455"/>
                      <a:pt x="0" y="710455"/>
                      <a:pt x="0" y="710455"/>
                    </a:cubicBezTo>
                    <a:cubicBezTo>
                      <a:pt x="0" y="675322"/>
                      <a:pt x="28719" y="646577"/>
                      <a:pt x="63820" y="646577"/>
                    </a:cubicBezTo>
                    <a:close/>
                    <a:moveTo>
                      <a:pt x="63820" y="325378"/>
                    </a:moveTo>
                    <a:cubicBezTo>
                      <a:pt x="1231722" y="325378"/>
                      <a:pt x="1231722" y="325378"/>
                      <a:pt x="1231722" y="325378"/>
                    </a:cubicBezTo>
                    <a:cubicBezTo>
                      <a:pt x="1266823" y="325378"/>
                      <a:pt x="1295542" y="354123"/>
                      <a:pt x="1295542" y="389256"/>
                    </a:cubicBezTo>
                    <a:lnTo>
                      <a:pt x="1295542" y="521803"/>
                    </a:lnTo>
                    <a:cubicBezTo>
                      <a:pt x="1295542" y="556936"/>
                      <a:pt x="1266823" y="585681"/>
                      <a:pt x="1231722" y="585681"/>
                    </a:cubicBezTo>
                    <a:cubicBezTo>
                      <a:pt x="63820" y="585681"/>
                      <a:pt x="63820" y="585681"/>
                      <a:pt x="63820" y="585681"/>
                    </a:cubicBezTo>
                    <a:cubicBezTo>
                      <a:pt x="28719" y="585681"/>
                      <a:pt x="0" y="556936"/>
                      <a:pt x="0" y="521803"/>
                    </a:cubicBezTo>
                    <a:cubicBezTo>
                      <a:pt x="0" y="389256"/>
                      <a:pt x="0" y="389256"/>
                      <a:pt x="0" y="389256"/>
                    </a:cubicBezTo>
                    <a:cubicBezTo>
                      <a:pt x="0" y="354123"/>
                      <a:pt x="28719" y="325378"/>
                      <a:pt x="63820" y="325378"/>
                    </a:cubicBezTo>
                    <a:close/>
                    <a:moveTo>
                      <a:pt x="63820" y="0"/>
                    </a:moveTo>
                    <a:cubicBezTo>
                      <a:pt x="1231722" y="0"/>
                      <a:pt x="1231722" y="0"/>
                      <a:pt x="1231722" y="0"/>
                    </a:cubicBezTo>
                    <a:cubicBezTo>
                      <a:pt x="1266823" y="0"/>
                      <a:pt x="1295542" y="27148"/>
                      <a:pt x="1295542" y="63878"/>
                    </a:cubicBezTo>
                    <a:lnTo>
                      <a:pt x="1295542" y="196425"/>
                    </a:lnTo>
                    <a:cubicBezTo>
                      <a:pt x="1295542" y="231558"/>
                      <a:pt x="1266823" y="260303"/>
                      <a:pt x="1231722" y="260303"/>
                    </a:cubicBezTo>
                    <a:cubicBezTo>
                      <a:pt x="63820" y="260303"/>
                      <a:pt x="63820" y="260303"/>
                      <a:pt x="63820" y="260303"/>
                    </a:cubicBezTo>
                    <a:cubicBezTo>
                      <a:pt x="28719" y="260303"/>
                      <a:pt x="0" y="231558"/>
                      <a:pt x="0" y="196425"/>
                    </a:cubicBezTo>
                    <a:cubicBezTo>
                      <a:pt x="0" y="63878"/>
                      <a:pt x="0" y="63878"/>
                      <a:pt x="0" y="63878"/>
                    </a:cubicBezTo>
                    <a:cubicBezTo>
                      <a:pt x="0" y="27148"/>
                      <a:pt x="28719" y="0"/>
                      <a:pt x="63820" y="0"/>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82" name="Freeform: Shape 37">
                <a:extLst>
                  <a:ext uri="{FF2B5EF4-FFF2-40B4-BE49-F238E27FC236}">
                    <a16:creationId xmlns:a16="http://schemas.microsoft.com/office/drawing/2014/main" id="{C0AEE76D-D939-4E42-8B90-A4F5AA908FCA}"/>
                  </a:ext>
                </a:extLst>
              </p:cNvPr>
              <p:cNvSpPr>
                <a:spLocks noChangeArrowheads="1"/>
              </p:cNvSpPr>
              <p:nvPr/>
            </p:nvSpPr>
            <p:spPr bwMode="auto">
              <a:xfrm>
                <a:off x="1391243" y="3707525"/>
                <a:ext cx="257809" cy="806171"/>
              </a:xfrm>
              <a:custGeom>
                <a:avLst/>
                <a:gdLst>
                  <a:gd name="connsiteX0" fmla="*/ 296125 w 333738"/>
                  <a:gd name="connsiteY0" fmla="*/ 968373 h 1043599"/>
                  <a:gd name="connsiteX1" fmla="*/ 333738 w 333738"/>
                  <a:gd name="connsiteY1" fmla="*/ 1005986 h 1043599"/>
                  <a:gd name="connsiteX2" fmla="*/ 296125 w 333738"/>
                  <a:gd name="connsiteY2" fmla="*/ 1043599 h 1043599"/>
                  <a:gd name="connsiteX3" fmla="*/ 258512 w 333738"/>
                  <a:gd name="connsiteY3" fmla="*/ 1005986 h 1043599"/>
                  <a:gd name="connsiteX4" fmla="*/ 296125 w 333738"/>
                  <a:gd name="connsiteY4" fmla="*/ 968373 h 1043599"/>
                  <a:gd name="connsiteX5" fmla="*/ 167466 w 333738"/>
                  <a:gd name="connsiteY5" fmla="*/ 968373 h 1043599"/>
                  <a:gd name="connsiteX6" fmla="*/ 204183 w 333738"/>
                  <a:gd name="connsiteY6" fmla="*/ 1005986 h 1043599"/>
                  <a:gd name="connsiteX7" fmla="*/ 167466 w 333738"/>
                  <a:gd name="connsiteY7" fmla="*/ 1043599 h 1043599"/>
                  <a:gd name="connsiteX8" fmla="*/ 130749 w 333738"/>
                  <a:gd name="connsiteY8" fmla="*/ 1005986 h 1043599"/>
                  <a:gd name="connsiteX9" fmla="*/ 167466 w 333738"/>
                  <a:gd name="connsiteY9" fmla="*/ 968373 h 1043599"/>
                  <a:gd name="connsiteX10" fmla="*/ 37613 w 333738"/>
                  <a:gd name="connsiteY10" fmla="*/ 968373 h 1043599"/>
                  <a:gd name="connsiteX11" fmla="*/ 75226 w 333738"/>
                  <a:gd name="connsiteY11" fmla="*/ 1005986 h 1043599"/>
                  <a:gd name="connsiteX12" fmla="*/ 37613 w 333738"/>
                  <a:gd name="connsiteY12" fmla="*/ 1043599 h 1043599"/>
                  <a:gd name="connsiteX13" fmla="*/ 0 w 333738"/>
                  <a:gd name="connsiteY13" fmla="*/ 1005986 h 1043599"/>
                  <a:gd name="connsiteX14" fmla="*/ 37613 w 333738"/>
                  <a:gd name="connsiteY14" fmla="*/ 968373 h 1043599"/>
                  <a:gd name="connsiteX15" fmla="*/ 296125 w 333738"/>
                  <a:gd name="connsiteY15" fmla="*/ 645980 h 1043599"/>
                  <a:gd name="connsiteX16" fmla="*/ 333738 w 333738"/>
                  <a:gd name="connsiteY16" fmla="*/ 683593 h 1043599"/>
                  <a:gd name="connsiteX17" fmla="*/ 296125 w 333738"/>
                  <a:gd name="connsiteY17" fmla="*/ 721206 h 1043599"/>
                  <a:gd name="connsiteX18" fmla="*/ 258512 w 333738"/>
                  <a:gd name="connsiteY18" fmla="*/ 683593 h 1043599"/>
                  <a:gd name="connsiteX19" fmla="*/ 296125 w 333738"/>
                  <a:gd name="connsiteY19" fmla="*/ 645980 h 1043599"/>
                  <a:gd name="connsiteX20" fmla="*/ 167466 w 333738"/>
                  <a:gd name="connsiteY20" fmla="*/ 645980 h 1043599"/>
                  <a:gd name="connsiteX21" fmla="*/ 204183 w 333738"/>
                  <a:gd name="connsiteY21" fmla="*/ 683593 h 1043599"/>
                  <a:gd name="connsiteX22" fmla="*/ 167466 w 333738"/>
                  <a:gd name="connsiteY22" fmla="*/ 721206 h 1043599"/>
                  <a:gd name="connsiteX23" fmla="*/ 130749 w 333738"/>
                  <a:gd name="connsiteY23" fmla="*/ 683593 h 1043599"/>
                  <a:gd name="connsiteX24" fmla="*/ 167466 w 333738"/>
                  <a:gd name="connsiteY24" fmla="*/ 645980 h 1043599"/>
                  <a:gd name="connsiteX25" fmla="*/ 37613 w 333738"/>
                  <a:gd name="connsiteY25" fmla="*/ 645980 h 1043599"/>
                  <a:gd name="connsiteX26" fmla="*/ 75226 w 333738"/>
                  <a:gd name="connsiteY26" fmla="*/ 683593 h 1043599"/>
                  <a:gd name="connsiteX27" fmla="*/ 37613 w 333738"/>
                  <a:gd name="connsiteY27" fmla="*/ 721206 h 1043599"/>
                  <a:gd name="connsiteX28" fmla="*/ 0 w 333738"/>
                  <a:gd name="connsiteY28" fmla="*/ 683593 h 1043599"/>
                  <a:gd name="connsiteX29" fmla="*/ 37613 w 333738"/>
                  <a:gd name="connsiteY29" fmla="*/ 645980 h 1043599"/>
                  <a:gd name="connsiteX30" fmla="*/ 296125 w 333738"/>
                  <a:gd name="connsiteY30" fmla="*/ 325380 h 1043599"/>
                  <a:gd name="connsiteX31" fmla="*/ 333738 w 333738"/>
                  <a:gd name="connsiteY31" fmla="*/ 362694 h 1043599"/>
                  <a:gd name="connsiteX32" fmla="*/ 296125 w 333738"/>
                  <a:gd name="connsiteY32" fmla="*/ 400008 h 1043599"/>
                  <a:gd name="connsiteX33" fmla="*/ 258512 w 333738"/>
                  <a:gd name="connsiteY33" fmla="*/ 362694 h 1043599"/>
                  <a:gd name="connsiteX34" fmla="*/ 296125 w 333738"/>
                  <a:gd name="connsiteY34" fmla="*/ 325380 h 1043599"/>
                  <a:gd name="connsiteX35" fmla="*/ 167466 w 333738"/>
                  <a:gd name="connsiteY35" fmla="*/ 325380 h 1043599"/>
                  <a:gd name="connsiteX36" fmla="*/ 204183 w 333738"/>
                  <a:gd name="connsiteY36" fmla="*/ 362694 h 1043599"/>
                  <a:gd name="connsiteX37" fmla="*/ 167466 w 333738"/>
                  <a:gd name="connsiteY37" fmla="*/ 400008 h 1043599"/>
                  <a:gd name="connsiteX38" fmla="*/ 130749 w 333738"/>
                  <a:gd name="connsiteY38" fmla="*/ 362694 h 1043599"/>
                  <a:gd name="connsiteX39" fmla="*/ 167466 w 333738"/>
                  <a:gd name="connsiteY39" fmla="*/ 325380 h 1043599"/>
                  <a:gd name="connsiteX40" fmla="*/ 37613 w 333738"/>
                  <a:gd name="connsiteY40" fmla="*/ 325380 h 1043599"/>
                  <a:gd name="connsiteX41" fmla="*/ 75226 w 333738"/>
                  <a:gd name="connsiteY41" fmla="*/ 362694 h 1043599"/>
                  <a:gd name="connsiteX42" fmla="*/ 37613 w 333738"/>
                  <a:gd name="connsiteY42" fmla="*/ 400008 h 1043599"/>
                  <a:gd name="connsiteX43" fmla="*/ 0 w 333738"/>
                  <a:gd name="connsiteY43" fmla="*/ 362694 h 1043599"/>
                  <a:gd name="connsiteX44" fmla="*/ 37613 w 333738"/>
                  <a:gd name="connsiteY44" fmla="*/ 325380 h 1043599"/>
                  <a:gd name="connsiteX45" fmla="*/ 296125 w 333738"/>
                  <a:gd name="connsiteY45" fmla="*/ 0 h 1043599"/>
                  <a:gd name="connsiteX46" fmla="*/ 333738 w 333738"/>
                  <a:gd name="connsiteY46" fmla="*/ 37314 h 1043599"/>
                  <a:gd name="connsiteX47" fmla="*/ 296125 w 333738"/>
                  <a:gd name="connsiteY47" fmla="*/ 74628 h 1043599"/>
                  <a:gd name="connsiteX48" fmla="*/ 258512 w 333738"/>
                  <a:gd name="connsiteY48" fmla="*/ 37314 h 1043599"/>
                  <a:gd name="connsiteX49" fmla="*/ 296125 w 333738"/>
                  <a:gd name="connsiteY49" fmla="*/ 0 h 1043599"/>
                  <a:gd name="connsiteX50" fmla="*/ 167466 w 333738"/>
                  <a:gd name="connsiteY50" fmla="*/ 0 h 1043599"/>
                  <a:gd name="connsiteX51" fmla="*/ 204183 w 333738"/>
                  <a:gd name="connsiteY51" fmla="*/ 37314 h 1043599"/>
                  <a:gd name="connsiteX52" fmla="*/ 167466 w 333738"/>
                  <a:gd name="connsiteY52" fmla="*/ 74628 h 1043599"/>
                  <a:gd name="connsiteX53" fmla="*/ 130749 w 333738"/>
                  <a:gd name="connsiteY53" fmla="*/ 37314 h 1043599"/>
                  <a:gd name="connsiteX54" fmla="*/ 167466 w 333738"/>
                  <a:gd name="connsiteY54" fmla="*/ 0 h 1043599"/>
                  <a:gd name="connsiteX55" fmla="*/ 37613 w 333738"/>
                  <a:gd name="connsiteY55" fmla="*/ 0 h 1043599"/>
                  <a:gd name="connsiteX56" fmla="*/ 75226 w 333738"/>
                  <a:gd name="connsiteY56" fmla="*/ 37314 h 1043599"/>
                  <a:gd name="connsiteX57" fmla="*/ 37613 w 333738"/>
                  <a:gd name="connsiteY57" fmla="*/ 74628 h 1043599"/>
                  <a:gd name="connsiteX58" fmla="*/ 0 w 333738"/>
                  <a:gd name="connsiteY58" fmla="*/ 37314 h 1043599"/>
                  <a:gd name="connsiteX59" fmla="*/ 37613 w 333738"/>
                  <a:gd name="connsiteY59" fmla="*/ 0 h 104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3738" h="1043599">
                    <a:moveTo>
                      <a:pt x="296125" y="968373"/>
                    </a:moveTo>
                    <a:cubicBezTo>
                      <a:pt x="316898" y="968373"/>
                      <a:pt x="333738" y="985213"/>
                      <a:pt x="333738" y="1005986"/>
                    </a:cubicBezTo>
                    <a:cubicBezTo>
                      <a:pt x="333738" y="1026759"/>
                      <a:pt x="316898" y="1043599"/>
                      <a:pt x="296125" y="1043599"/>
                    </a:cubicBezTo>
                    <a:cubicBezTo>
                      <a:pt x="275352" y="1043599"/>
                      <a:pt x="258512" y="1026759"/>
                      <a:pt x="258512" y="1005986"/>
                    </a:cubicBezTo>
                    <a:cubicBezTo>
                      <a:pt x="258512" y="985213"/>
                      <a:pt x="275352" y="968373"/>
                      <a:pt x="296125" y="968373"/>
                    </a:cubicBezTo>
                    <a:close/>
                    <a:moveTo>
                      <a:pt x="167466" y="968373"/>
                    </a:moveTo>
                    <a:cubicBezTo>
                      <a:pt x="187744" y="968373"/>
                      <a:pt x="204183" y="985213"/>
                      <a:pt x="204183" y="1005986"/>
                    </a:cubicBezTo>
                    <a:cubicBezTo>
                      <a:pt x="204183" y="1026759"/>
                      <a:pt x="187744" y="1043599"/>
                      <a:pt x="167466" y="1043599"/>
                    </a:cubicBezTo>
                    <a:cubicBezTo>
                      <a:pt x="147188" y="1043599"/>
                      <a:pt x="130749" y="1026759"/>
                      <a:pt x="130749" y="1005986"/>
                    </a:cubicBezTo>
                    <a:cubicBezTo>
                      <a:pt x="130749" y="985213"/>
                      <a:pt x="147188" y="968373"/>
                      <a:pt x="167466" y="968373"/>
                    </a:cubicBezTo>
                    <a:close/>
                    <a:moveTo>
                      <a:pt x="37613" y="968373"/>
                    </a:moveTo>
                    <a:cubicBezTo>
                      <a:pt x="58386" y="968373"/>
                      <a:pt x="75226" y="985213"/>
                      <a:pt x="75226" y="1005986"/>
                    </a:cubicBezTo>
                    <a:cubicBezTo>
                      <a:pt x="75226" y="1026759"/>
                      <a:pt x="58386" y="1043599"/>
                      <a:pt x="37613" y="1043599"/>
                    </a:cubicBezTo>
                    <a:cubicBezTo>
                      <a:pt x="16840" y="1043599"/>
                      <a:pt x="0" y="1026759"/>
                      <a:pt x="0" y="1005986"/>
                    </a:cubicBezTo>
                    <a:cubicBezTo>
                      <a:pt x="0" y="985213"/>
                      <a:pt x="16840" y="968373"/>
                      <a:pt x="37613" y="968373"/>
                    </a:cubicBezTo>
                    <a:close/>
                    <a:moveTo>
                      <a:pt x="296125" y="645980"/>
                    </a:moveTo>
                    <a:cubicBezTo>
                      <a:pt x="316898" y="645980"/>
                      <a:pt x="333738" y="662820"/>
                      <a:pt x="333738" y="683593"/>
                    </a:cubicBezTo>
                    <a:cubicBezTo>
                      <a:pt x="333738" y="704366"/>
                      <a:pt x="316898" y="721206"/>
                      <a:pt x="296125" y="721206"/>
                    </a:cubicBezTo>
                    <a:cubicBezTo>
                      <a:pt x="275352" y="721206"/>
                      <a:pt x="258512" y="704366"/>
                      <a:pt x="258512" y="683593"/>
                    </a:cubicBezTo>
                    <a:cubicBezTo>
                      <a:pt x="258512" y="662820"/>
                      <a:pt x="275352" y="645980"/>
                      <a:pt x="296125" y="645980"/>
                    </a:cubicBezTo>
                    <a:close/>
                    <a:moveTo>
                      <a:pt x="167466" y="645980"/>
                    </a:moveTo>
                    <a:cubicBezTo>
                      <a:pt x="187744" y="645980"/>
                      <a:pt x="204183" y="662820"/>
                      <a:pt x="204183" y="683593"/>
                    </a:cubicBezTo>
                    <a:cubicBezTo>
                      <a:pt x="204183" y="704366"/>
                      <a:pt x="187744" y="721206"/>
                      <a:pt x="167466" y="721206"/>
                    </a:cubicBezTo>
                    <a:cubicBezTo>
                      <a:pt x="147188" y="721206"/>
                      <a:pt x="130749" y="704366"/>
                      <a:pt x="130749" y="683593"/>
                    </a:cubicBezTo>
                    <a:cubicBezTo>
                      <a:pt x="130749" y="662820"/>
                      <a:pt x="147188" y="645980"/>
                      <a:pt x="167466" y="645980"/>
                    </a:cubicBezTo>
                    <a:close/>
                    <a:moveTo>
                      <a:pt x="37613" y="645980"/>
                    </a:moveTo>
                    <a:cubicBezTo>
                      <a:pt x="58386" y="645980"/>
                      <a:pt x="75226" y="662820"/>
                      <a:pt x="75226" y="683593"/>
                    </a:cubicBezTo>
                    <a:cubicBezTo>
                      <a:pt x="75226" y="704366"/>
                      <a:pt x="58386" y="721206"/>
                      <a:pt x="37613" y="721206"/>
                    </a:cubicBezTo>
                    <a:cubicBezTo>
                      <a:pt x="16840" y="721206"/>
                      <a:pt x="0" y="704366"/>
                      <a:pt x="0" y="683593"/>
                    </a:cubicBezTo>
                    <a:cubicBezTo>
                      <a:pt x="0" y="662820"/>
                      <a:pt x="16840" y="645980"/>
                      <a:pt x="37613" y="645980"/>
                    </a:cubicBezTo>
                    <a:close/>
                    <a:moveTo>
                      <a:pt x="296125" y="325380"/>
                    </a:moveTo>
                    <a:cubicBezTo>
                      <a:pt x="316898" y="325380"/>
                      <a:pt x="333738" y="342086"/>
                      <a:pt x="333738" y="362694"/>
                    </a:cubicBezTo>
                    <a:cubicBezTo>
                      <a:pt x="333738" y="383302"/>
                      <a:pt x="316898" y="400008"/>
                      <a:pt x="296125" y="400008"/>
                    </a:cubicBezTo>
                    <a:cubicBezTo>
                      <a:pt x="275352" y="400008"/>
                      <a:pt x="258512" y="383302"/>
                      <a:pt x="258512" y="362694"/>
                    </a:cubicBezTo>
                    <a:cubicBezTo>
                      <a:pt x="258512" y="342086"/>
                      <a:pt x="275352" y="325380"/>
                      <a:pt x="296125" y="325380"/>
                    </a:cubicBezTo>
                    <a:close/>
                    <a:moveTo>
                      <a:pt x="167466" y="325380"/>
                    </a:moveTo>
                    <a:cubicBezTo>
                      <a:pt x="187744" y="325380"/>
                      <a:pt x="204183" y="342086"/>
                      <a:pt x="204183" y="362694"/>
                    </a:cubicBezTo>
                    <a:cubicBezTo>
                      <a:pt x="204183" y="383302"/>
                      <a:pt x="187744" y="400008"/>
                      <a:pt x="167466" y="400008"/>
                    </a:cubicBezTo>
                    <a:cubicBezTo>
                      <a:pt x="147188" y="400008"/>
                      <a:pt x="130749" y="383302"/>
                      <a:pt x="130749" y="362694"/>
                    </a:cubicBezTo>
                    <a:cubicBezTo>
                      <a:pt x="130749" y="342086"/>
                      <a:pt x="147188" y="325380"/>
                      <a:pt x="167466" y="325380"/>
                    </a:cubicBezTo>
                    <a:close/>
                    <a:moveTo>
                      <a:pt x="37613" y="325380"/>
                    </a:moveTo>
                    <a:cubicBezTo>
                      <a:pt x="58386" y="325380"/>
                      <a:pt x="75226" y="342086"/>
                      <a:pt x="75226" y="362694"/>
                    </a:cubicBezTo>
                    <a:cubicBezTo>
                      <a:pt x="75226" y="383302"/>
                      <a:pt x="58386" y="400008"/>
                      <a:pt x="37613" y="400008"/>
                    </a:cubicBezTo>
                    <a:cubicBezTo>
                      <a:pt x="16840" y="400008"/>
                      <a:pt x="0" y="383302"/>
                      <a:pt x="0" y="362694"/>
                    </a:cubicBezTo>
                    <a:cubicBezTo>
                      <a:pt x="0" y="342086"/>
                      <a:pt x="16840" y="325380"/>
                      <a:pt x="37613" y="325380"/>
                    </a:cubicBezTo>
                    <a:close/>
                    <a:moveTo>
                      <a:pt x="296125" y="0"/>
                    </a:moveTo>
                    <a:cubicBezTo>
                      <a:pt x="316898" y="0"/>
                      <a:pt x="333738" y="16706"/>
                      <a:pt x="333738" y="37314"/>
                    </a:cubicBezTo>
                    <a:cubicBezTo>
                      <a:pt x="333738" y="57922"/>
                      <a:pt x="316898" y="74628"/>
                      <a:pt x="296125" y="74628"/>
                    </a:cubicBezTo>
                    <a:cubicBezTo>
                      <a:pt x="275352" y="74628"/>
                      <a:pt x="258512" y="57922"/>
                      <a:pt x="258512" y="37314"/>
                    </a:cubicBezTo>
                    <a:cubicBezTo>
                      <a:pt x="258512" y="16706"/>
                      <a:pt x="275352" y="0"/>
                      <a:pt x="296125" y="0"/>
                    </a:cubicBezTo>
                    <a:close/>
                    <a:moveTo>
                      <a:pt x="167466" y="0"/>
                    </a:moveTo>
                    <a:cubicBezTo>
                      <a:pt x="187744" y="0"/>
                      <a:pt x="204183" y="16706"/>
                      <a:pt x="204183" y="37314"/>
                    </a:cubicBezTo>
                    <a:cubicBezTo>
                      <a:pt x="204183" y="57922"/>
                      <a:pt x="187744" y="74628"/>
                      <a:pt x="167466" y="74628"/>
                    </a:cubicBezTo>
                    <a:cubicBezTo>
                      <a:pt x="147188" y="74628"/>
                      <a:pt x="130749" y="57922"/>
                      <a:pt x="130749" y="37314"/>
                    </a:cubicBezTo>
                    <a:cubicBezTo>
                      <a:pt x="130749" y="16706"/>
                      <a:pt x="147188" y="0"/>
                      <a:pt x="167466" y="0"/>
                    </a:cubicBezTo>
                    <a:close/>
                    <a:moveTo>
                      <a:pt x="37613" y="0"/>
                    </a:moveTo>
                    <a:cubicBezTo>
                      <a:pt x="58386" y="0"/>
                      <a:pt x="75226" y="16706"/>
                      <a:pt x="75226" y="37314"/>
                    </a:cubicBezTo>
                    <a:cubicBezTo>
                      <a:pt x="75226" y="57922"/>
                      <a:pt x="58386" y="74628"/>
                      <a:pt x="37613" y="74628"/>
                    </a:cubicBezTo>
                    <a:cubicBezTo>
                      <a:pt x="16840" y="74628"/>
                      <a:pt x="0" y="57922"/>
                      <a:pt x="0" y="37314"/>
                    </a:cubicBezTo>
                    <a:cubicBezTo>
                      <a:pt x="0" y="16706"/>
                      <a:pt x="16840" y="0"/>
                      <a:pt x="37613" y="0"/>
                    </a:cubicBezTo>
                    <a:close/>
                  </a:path>
                </a:pathLst>
              </a:custGeom>
              <a:solidFill>
                <a:schemeClr val="accent2">
                  <a:lumMod val="60000"/>
                  <a:lumOff val="40000"/>
                </a:scheme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grpSp>
        <p:nvGrpSpPr>
          <p:cNvPr id="116" name="Group 115">
            <a:extLst>
              <a:ext uri="{FF2B5EF4-FFF2-40B4-BE49-F238E27FC236}">
                <a16:creationId xmlns:a16="http://schemas.microsoft.com/office/drawing/2014/main" id="{FECB562B-901D-410F-AE00-846C1A5EDE01}"/>
              </a:ext>
            </a:extLst>
          </p:cNvPr>
          <p:cNvGrpSpPr/>
          <p:nvPr/>
        </p:nvGrpSpPr>
        <p:grpSpPr>
          <a:xfrm>
            <a:off x="7824543" y="3301463"/>
            <a:ext cx="588051" cy="1001109"/>
            <a:chOff x="1263988" y="2256055"/>
            <a:chExt cx="588051" cy="1001109"/>
          </a:xfrm>
        </p:grpSpPr>
        <p:grpSp>
          <p:nvGrpSpPr>
            <p:cNvPr id="171" name="Group 170">
              <a:extLst>
                <a:ext uri="{FF2B5EF4-FFF2-40B4-BE49-F238E27FC236}">
                  <a16:creationId xmlns:a16="http://schemas.microsoft.com/office/drawing/2014/main" id="{9B6A0CCC-6C98-489B-B902-847C676356E2}"/>
                </a:ext>
              </a:extLst>
            </p:cNvPr>
            <p:cNvGrpSpPr/>
            <p:nvPr/>
          </p:nvGrpSpPr>
          <p:grpSpPr>
            <a:xfrm>
              <a:off x="1279490" y="2256055"/>
              <a:ext cx="564752" cy="561286"/>
              <a:chOff x="4054863" y="1116013"/>
              <a:chExt cx="4654550" cy="4625975"/>
            </a:xfrm>
          </p:grpSpPr>
          <p:sp>
            <p:nvSpPr>
              <p:cNvPr id="175" name="Oval 5">
                <a:extLst>
                  <a:ext uri="{FF2B5EF4-FFF2-40B4-BE49-F238E27FC236}">
                    <a16:creationId xmlns:a16="http://schemas.microsoft.com/office/drawing/2014/main" id="{319A3252-CEA4-40B3-A6DA-ED4A5F9416C6}"/>
                  </a:ext>
                </a:extLst>
              </p:cNvPr>
              <p:cNvSpPr>
                <a:spLocks noChangeArrowheads="1"/>
              </p:cNvSpPr>
              <p:nvPr/>
            </p:nvSpPr>
            <p:spPr bwMode="auto">
              <a:xfrm>
                <a:off x="4869253" y="1925641"/>
                <a:ext cx="3013071" cy="2995618"/>
              </a:xfrm>
              <a:prstGeom prst="ellipse">
                <a:avLst/>
              </a:pr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76" name="Freeform 6">
                <a:extLst>
                  <a:ext uri="{FF2B5EF4-FFF2-40B4-BE49-F238E27FC236}">
                    <a16:creationId xmlns:a16="http://schemas.microsoft.com/office/drawing/2014/main" id="{D1B7E0FE-00DB-4F71-B44A-23CB42E22AE3}"/>
                  </a:ext>
                </a:extLst>
              </p:cNvPr>
              <p:cNvSpPr>
                <a:spLocks noEditPoints="1"/>
              </p:cNvSpPr>
              <p:nvPr/>
            </p:nvSpPr>
            <p:spPr bwMode="auto">
              <a:xfrm>
                <a:off x="4054863" y="1116013"/>
                <a:ext cx="4654550" cy="4625975"/>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77" name="Oval 7">
                <a:extLst>
                  <a:ext uri="{FF2B5EF4-FFF2-40B4-BE49-F238E27FC236}">
                    <a16:creationId xmlns:a16="http://schemas.microsoft.com/office/drawing/2014/main" id="{3ACA33AB-ADCF-4D64-929F-E2F3462AEB07}"/>
                  </a:ext>
                </a:extLst>
              </p:cNvPr>
              <p:cNvSpPr>
                <a:spLocks noChangeArrowheads="1"/>
              </p:cNvSpPr>
              <p:nvPr/>
            </p:nvSpPr>
            <p:spPr bwMode="auto">
              <a:xfrm>
                <a:off x="5642366" y="2667002"/>
                <a:ext cx="1466852" cy="1511298"/>
              </a:xfrm>
              <a:prstGeom prst="ellipse">
                <a:avLst/>
              </a:pr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grpSp>
          <p:nvGrpSpPr>
            <p:cNvPr id="172" name="Group 171">
              <a:extLst>
                <a:ext uri="{FF2B5EF4-FFF2-40B4-BE49-F238E27FC236}">
                  <a16:creationId xmlns:a16="http://schemas.microsoft.com/office/drawing/2014/main" id="{FAD8E66D-39C9-4B65-8487-C443DCD17EB7}"/>
                </a:ext>
              </a:extLst>
            </p:cNvPr>
            <p:cNvGrpSpPr/>
            <p:nvPr/>
          </p:nvGrpSpPr>
          <p:grpSpPr>
            <a:xfrm>
              <a:off x="1263988" y="2552114"/>
              <a:ext cx="588051" cy="705050"/>
              <a:chOff x="1268187" y="3395208"/>
              <a:chExt cx="1097423" cy="1315771"/>
            </a:xfrm>
          </p:grpSpPr>
          <p:sp>
            <p:nvSpPr>
              <p:cNvPr id="173" name="Rectangle 172">
                <a:extLst>
                  <a:ext uri="{FF2B5EF4-FFF2-40B4-BE49-F238E27FC236}">
                    <a16:creationId xmlns:a16="http://schemas.microsoft.com/office/drawing/2014/main" id="{9DA1DB65-7838-4C9B-BBD2-1571C551B77F}"/>
                  </a:ext>
                </a:extLst>
              </p:cNvPr>
              <p:cNvSpPr>
                <a:spLocks noChangeArrowheads="1"/>
              </p:cNvSpPr>
              <p:nvPr/>
            </p:nvSpPr>
            <p:spPr bwMode="auto">
              <a:xfrm>
                <a:off x="1337459" y="3740760"/>
                <a:ext cx="958878" cy="143812"/>
              </a:xfrm>
              <a:prstGeom prst="rect">
                <a:avLst/>
              </a:prstGeom>
              <a:solidFill>
                <a:schemeClr val="accent2">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74" name="Freeform 10">
                <a:extLst>
                  <a:ext uri="{FF2B5EF4-FFF2-40B4-BE49-F238E27FC236}">
                    <a16:creationId xmlns:a16="http://schemas.microsoft.com/office/drawing/2014/main" id="{5260CFFB-F34E-4F76-838E-B10C5D2D966E}"/>
                  </a:ext>
                </a:extLst>
              </p:cNvPr>
              <p:cNvSpPr>
                <a:spLocks noEditPoints="1"/>
              </p:cNvSpPr>
              <p:nvPr/>
            </p:nvSpPr>
            <p:spPr bwMode="auto">
              <a:xfrm>
                <a:off x="1268187" y="3395208"/>
                <a:ext cx="1097423" cy="1315771"/>
              </a:xfrm>
              <a:custGeom>
                <a:avLst/>
                <a:gdLst>
                  <a:gd name="T0" fmla="*/ 590 w 1013"/>
                  <a:gd name="T1" fmla="*/ 1131 h 1215"/>
                  <a:gd name="T2" fmla="*/ 506 w 1013"/>
                  <a:gd name="T3" fmla="*/ 1215 h 1215"/>
                  <a:gd name="T4" fmla="*/ 506 w 1013"/>
                  <a:gd name="T5" fmla="*/ 1215 h 1215"/>
                  <a:gd name="T6" fmla="*/ 422 w 1013"/>
                  <a:gd name="T7" fmla="*/ 1131 h 1215"/>
                  <a:gd name="T8" fmla="*/ 422 w 1013"/>
                  <a:gd name="T9" fmla="*/ 85 h 1215"/>
                  <a:gd name="T10" fmla="*/ 506 w 1013"/>
                  <a:gd name="T11" fmla="*/ 0 h 1215"/>
                  <a:gd name="T12" fmla="*/ 506 w 1013"/>
                  <a:gd name="T13" fmla="*/ 0 h 1215"/>
                  <a:gd name="T14" fmla="*/ 590 w 1013"/>
                  <a:gd name="T15" fmla="*/ 85 h 1215"/>
                  <a:gd name="T16" fmla="*/ 590 w 1013"/>
                  <a:gd name="T17" fmla="*/ 1131 h 1215"/>
                  <a:gd name="T18" fmla="*/ 341 w 1013"/>
                  <a:gd name="T19" fmla="*/ 105 h 1215"/>
                  <a:gd name="T20" fmla="*/ 277 w 1013"/>
                  <a:gd name="T21" fmla="*/ 41 h 1215"/>
                  <a:gd name="T22" fmla="*/ 277 w 1013"/>
                  <a:gd name="T23" fmla="*/ 41 h 1215"/>
                  <a:gd name="T24" fmla="*/ 213 w 1013"/>
                  <a:gd name="T25" fmla="*/ 105 h 1215"/>
                  <a:gd name="T26" fmla="*/ 213 w 1013"/>
                  <a:gd name="T27" fmla="*/ 618 h 1215"/>
                  <a:gd name="T28" fmla="*/ 277 w 1013"/>
                  <a:gd name="T29" fmla="*/ 682 h 1215"/>
                  <a:gd name="T30" fmla="*/ 277 w 1013"/>
                  <a:gd name="T31" fmla="*/ 682 h 1215"/>
                  <a:gd name="T32" fmla="*/ 341 w 1013"/>
                  <a:gd name="T33" fmla="*/ 618 h 1215"/>
                  <a:gd name="T34" fmla="*/ 341 w 1013"/>
                  <a:gd name="T35" fmla="*/ 105 h 1215"/>
                  <a:gd name="T36" fmla="*/ 128 w 1013"/>
                  <a:gd name="T37" fmla="*/ 196 h 1215"/>
                  <a:gd name="T38" fmla="*/ 64 w 1013"/>
                  <a:gd name="T39" fmla="*/ 132 h 1215"/>
                  <a:gd name="T40" fmla="*/ 64 w 1013"/>
                  <a:gd name="T41" fmla="*/ 132 h 1215"/>
                  <a:gd name="T42" fmla="*/ 0 w 1013"/>
                  <a:gd name="T43" fmla="*/ 196 h 1215"/>
                  <a:gd name="T44" fmla="*/ 0 w 1013"/>
                  <a:gd name="T45" fmla="*/ 709 h 1215"/>
                  <a:gd name="T46" fmla="*/ 64 w 1013"/>
                  <a:gd name="T47" fmla="*/ 773 h 1215"/>
                  <a:gd name="T48" fmla="*/ 64 w 1013"/>
                  <a:gd name="T49" fmla="*/ 773 h 1215"/>
                  <a:gd name="T50" fmla="*/ 128 w 1013"/>
                  <a:gd name="T51" fmla="*/ 709 h 1215"/>
                  <a:gd name="T52" fmla="*/ 128 w 1013"/>
                  <a:gd name="T53" fmla="*/ 196 h 1215"/>
                  <a:gd name="T54" fmla="*/ 672 w 1013"/>
                  <a:gd name="T55" fmla="*/ 618 h 1215"/>
                  <a:gd name="T56" fmla="*/ 736 w 1013"/>
                  <a:gd name="T57" fmla="*/ 682 h 1215"/>
                  <a:gd name="T58" fmla="*/ 736 w 1013"/>
                  <a:gd name="T59" fmla="*/ 682 h 1215"/>
                  <a:gd name="T60" fmla="*/ 800 w 1013"/>
                  <a:gd name="T61" fmla="*/ 618 h 1215"/>
                  <a:gd name="T62" fmla="*/ 800 w 1013"/>
                  <a:gd name="T63" fmla="*/ 105 h 1215"/>
                  <a:gd name="T64" fmla="*/ 736 w 1013"/>
                  <a:gd name="T65" fmla="*/ 41 h 1215"/>
                  <a:gd name="T66" fmla="*/ 736 w 1013"/>
                  <a:gd name="T67" fmla="*/ 41 h 1215"/>
                  <a:gd name="T68" fmla="*/ 672 w 1013"/>
                  <a:gd name="T69" fmla="*/ 105 h 1215"/>
                  <a:gd name="T70" fmla="*/ 672 w 1013"/>
                  <a:gd name="T71" fmla="*/ 618 h 1215"/>
                  <a:gd name="T72" fmla="*/ 885 w 1013"/>
                  <a:gd name="T73" fmla="*/ 709 h 1215"/>
                  <a:gd name="T74" fmla="*/ 949 w 1013"/>
                  <a:gd name="T75" fmla="*/ 773 h 1215"/>
                  <a:gd name="T76" fmla="*/ 949 w 1013"/>
                  <a:gd name="T77" fmla="*/ 773 h 1215"/>
                  <a:gd name="T78" fmla="*/ 1013 w 1013"/>
                  <a:gd name="T79" fmla="*/ 709 h 1215"/>
                  <a:gd name="T80" fmla="*/ 1013 w 1013"/>
                  <a:gd name="T81" fmla="*/ 196 h 1215"/>
                  <a:gd name="T82" fmla="*/ 949 w 1013"/>
                  <a:gd name="T83" fmla="*/ 132 h 1215"/>
                  <a:gd name="T84" fmla="*/ 949 w 1013"/>
                  <a:gd name="T85" fmla="*/ 132 h 1215"/>
                  <a:gd name="T86" fmla="*/ 885 w 1013"/>
                  <a:gd name="T87" fmla="*/ 196 h 1215"/>
                  <a:gd name="T88" fmla="*/ 885 w 1013"/>
                  <a:gd name="T89" fmla="*/ 709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3" h="1215">
                    <a:moveTo>
                      <a:pt x="590" y="1131"/>
                    </a:moveTo>
                    <a:cubicBezTo>
                      <a:pt x="590" y="1177"/>
                      <a:pt x="553" y="1215"/>
                      <a:pt x="506" y="1215"/>
                    </a:cubicBezTo>
                    <a:cubicBezTo>
                      <a:pt x="506" y="1215"/>
                      <a:pt x="506" y="1215"/>
                      <a:pt x="506" y="1215"/>
                    </a:cubicBezTo>
                    <a:cubicBezTo>
                      <a:pt x="460" y="1215"/>
                      <a:pt x="422" y="1177"/>
                      <a:pt x="422" y="1131"/>
                    </a:cubicBezTo>
                    <a:cubicBezTo>
                      <a:pt x="422" y="85"/>
                      <a:pt x="422" y="85"/>
                      <a:pt x="422" y="85"/>
                    </a:cubicBezTo>
                    <a:cubicBezTo>
                      <a:pt x="422" y="38"/>
                      <a:pt x="460" y="0"/>
                      <a:pt x="506" y="0"/>
                    </a:cubicBezTo>
                    <a:cubicBezTo>
                      <a:pt x="506" y="0"/>
                      <a:pt x="506" y="0"/>
                      <a:pt x="506" y="0"/>
                    </a:cubicBezTo>
                    <a:cubicBezTo>
                      <a:pt x="553" y="0"/>
                      <a:pt x="590" y="38"/>
                      <a:pt x="590" y="85"/>
                    </a:cubicBezTo>
                    <a:lnTo>
                      <a:pt x="590" y="1131"/>
                    </a:lnTo>
                    <a:close/>
                    <a:moveTo>
                      <a:pt x="341" y="105"/>
                    </a:moveTo>
                    <a:cubicBezTo>
                      <a:pt x="341" y="70"/>
                      <a:pt x="312" y="41"/>
                      <a:pt x="277" y="41"/>
                    </a:cubicBezTo>
                    <a:cubicBezTo>
                      <a:pt x="277" y="41"/>
                      <a:pt x="277" y="41"/>
                      <a:pt x="277" y="41"/>
                    </a:cubicBezTo>
                    <a:cubicBezTo>
                      <a:pt x="241" y="41"/>
                      <a:pt x="213" y="70"/>
                      <a:pt x="213" y="105"/>
                    </a:cubicBezTo>
                    <a:cubicBezTo>
                      <a:pt x="213" y="618"/>
                      <a:pt x="213" y="618"/>
                      <a:pt x="213" y="618"/>
                    </a:cubicBezTo>
                    <a:cubicBezTo>
                      <a:pt x="213" y="653"/>
                      <a:pt x="241" y="682"/>
                      <a:pt x="277" y="682"/>
                    </a:cubicBezTo>
                    <a:cubicBezTo>
                      <a:pt x="277" y="682"/>
                      <a:pt x="277" y="682"/>
                      <a:pt x="277" y="682"/>
                    </a:cubicBezTo>
                    <a:cubicBezTo>
                      <a:pt x="312" y="682"/>
                      <a:pt x="341" y="653"/>
                      <a:pt x="341" y="618"/>
                    </a:cubicBezTo>
                    <a:lnTo>
                      <a:pt x="341" y="105"/>
                    </a:lnTo>
                    <a:close/>
                    <a:moveTo>
                      <a:pt x="128" y="196"/>
                    </a:moveTo>
                    <a:cubicBezTo>
                      <a:pt x="128" y="161"/>
                      <a:pt x="99" y="132"/>
                      <a:pt x="64" y="132"/>
                    </a:cubicBezTo>
                    <a:cubicBezTo>
                      <a:pt x="64" y="132"/>
                      <a:pt x="64" y="132"/>
                      <a:pt x="64" y="132"/>
                    </a:cubicBezTo>
                    <a:cubicBezTo>
                      <a:pt x="28" y="132"/>
                      <a:pt x="0" y="161"/>
                      <a:pt x="0" y="196"/>
                    </a:cubicBezTo>
                    <a:cubicBezTo>
                      <a:pt x="0" y="709"/>
                      <a:pt x="0" y="709"/>
                      <a:pt x="0" y="709"/>
                    </a:cubicBezTo>
                    <a:cubicBezTo>
                      <a:pt x="0" y="744"/>
                      <a:pt x="28" y="773"/>
                      <a:pt x="64" y="773"/>
                    </a:cubicBezTo>
                    <a:cubicBezTo>
                      <a:pt x="64" y="773"/>
                      <a:pt x="64" y="773"/>
                      <a:pt x="64" y="773"/>
                    </a:cubicBezTo>
                    <a:cubicBezTo>
                      <a:pt x="99" y="773"/>
                      <a:pt x="128" y="744"/>
                      <a:pt x="128" y="709"/>
                    </a:cubicBezTo>
                    <a:lnTo>
                      <a:pt x="128" y="196"/>
                    </a:lnTo>
                    <a:close/>
                    <a:moveTo>
                      <a:pt x="672" y="618"/>
                    </a:moveTo>
                    <a:cubicBezTo>
                      <a:pt x="672" y="653"/>
                      <a:pt x="700" y="682"/>
                      <a:pt x="736" y="682"/>
                    </a:cubicBezTo>
                    <a:cubicBezTo>
                      <a:pt x="736" y="682"/>
                      <a:pt x="736" y="682"/>
                      <a:pt x="736" y="682"/>
                    </a:cubicBezTo>
                    <a:cubicBezTo>
                      <a:pt x="771" y="682"/>
                      <a:pt x="800" y="653"/>
                      <a:pt x="800" y="618"/>
                    </a:cubicBezTo>
                    <a:cubicBezTo>
                      <a:pt x="800" y="105"/>
                      <a:pt x="800" y="105"/>
                      <a:pt x="800" y="105"/>
                    </a:cubicBezTo>
                    <a:cubicBezTo>
                      <a:pt x="800" y="70"/>
                      <a:pt x="771" y="41"/>
                      <a:pt x="736" y="41"/>
                    </a:cubicBezTo>
                    <a:cubicBezTo>
                      <a:pt x="736" y="41"/>
                      <a:pt x="736" y="41"/>
                      <a:pt x="736" y="41"/>
                    </a:cubicBezTo>
                    <a:cubicBezTo>
                      <a:pt x="700" y="41"/>
                      <a:pt x="672" y="70"/>
                      <a:pt x="672" y="105"/>
                    </a:cubicBezTo>
                    <a:lnTo>
                      <a:pt x="672" y="618"/>
                    </a:lnTo>
                    <a:close/>
                    <a:moveTo>
                      <a:pt x="885" y="709"/>
                    </a:moveTo>
                    <a:cubicBezTo>
                      <a:pt x="885" y="744"/>
                      <a:pt x="913" y="773"/>
                      <a:pt x="949" y="773"/>
                    </a:cubicBezTo>
                    <a:cubicBezTo>
                      <a:pt x="949" y="773"/>
                      <a:pt x="949" y="773"/>
                      <a:pt x="949" y="773"/>
                    </a:cubicBezTo>
                    <a:cubicBezTo>
                      <a:pt x="984" y="773"/>
                      <a:pt x="1013" y="744"/>
                      <a:pt x="1013" y="709"/>
                    </a:cubicBezTo>
                    <a:cubicBezTo>
                      <a:pt x="1013" y="196"/>
                      <a:pt x="1013" y="196"/>
                      <a:pt x="1013" y="196"/>
                    </a:cubicBezTo>
                    <a:cubicBezTo>
                      <a:pt x="1013" y="161"/>
                      <a:pt x="984" y="132"/>
                      <a:pt x="949" y="132"/>
                    </a:cubicBezTo>
                    <a:cubicBezTo>
                      <a:pt x="949" y="132"/>
                      <a:pt x="949" y="132"/>
                      <a:pt x="949" y="132"/>
                    </a:cubicBezTo>
                    <a:cubicBezTo>
                      <a:pt x="913" y="132"/>
                      <a:pt x="885" y="161"/>
                      <a:pt x="885" y="196"/>
                    </a:cubicBezTo>
                    <a:lnTo>
                      <a:pt x="885" y="709"/>
                    </a:ln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sp>
        <p:nvSpPr>
          <p:cNvPr id="117" name="TextBox 116">
            <a:extLst>
              <a:ext uri="{FF2B5EF4-FFF2-40B4-BE49-F238E27FC236}">
                <a16:creationId xmlns:a16="http://schemas.microsoft.com/office/drawing/2014/main" id="{01402684-5065-4E9C-ABF8-A03B7BE970FD}"/>
              </a:ext>
            </a:extLst>
          </p:cNvPr>
          <p:cNvSpPr txBox="1"/>
          <p:nvPr/>
        </p:nvSpPr>
        <p:spPr>
          <a:xfrm>
            <a:off x="6875204" y="4527161"/>
            <a:ext cx="2688058" cy="33239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200" b="0" i="0" u="none" strike="noStrike" kern="1200" cap="none" spc="0" normalizeH="0" baseline="0" noProof="0">
                <a:ln>
                  <a:noFill/>
                </a:ln>
                <a:solidFill>
                  <a:srgbClr val="2853DC"/>
                </a:solidFill>
                <a:effectLst/>
                <a:uLnTx/>
                <a:uFillTx/>
                <a:latin typeface="Microsoft Sans Serif"/>
                <a:ea typeface="+mn-ea"/>
                <a:cs typeface="+mn-cs"/>
              </a:rPr>
              <a:t>Dynamic switching between broadcast and unicast, e.g., SC-PTM</a:t>
            </a:r>
            <a:r>
              <a:rPr kumimoji="0" lang="en-US" sz="1200" b="0" i="0" u="none" strike="noStrike" kern="1200" cap="none" spc="0" normalizeH="0" baseline="30000" noProof="0">
                <a:ln>
                  <a:noFill/>
                </a:ln>
                <a:solidFill>
                  <a:srgbClr val="2853DC"/>
                </a:solidFill>
                <a:effectLst/>
                <a:uLnTx/>
                <a:uFillTx/>
                <a:latin typeface="Microsoft Sans Serif"/>
                <a:ea typeface="+mn-ea"/>
                <a:cs typeface="+mn-cs"/>
              </a:rPr>
              <a:t>1</a:t>
            </a:r>
            <a:endParaRPr kumimoji="0" lang="en-US" sz="1200" b="0" i="0" u="none" strike="noStrike" kern="1200" cap="none" spc="0" normalizeH="0" baseline="0" noProof="0">
              <a:ln>
                <a:noFill/>
              </a:ln>
              <a:solidFill>
                <a:srgbClr val="2853DC"/>
              </a:solidFill>
              <a:effectLst/>
              <a:uLnTx/>
              <a:uFillTx/>
              <a:latin typeface="Microsoft Sans Serif"/>
              <a:ea typeface="+mn-ea"/>
              <a:cs typeface="+mn-cs"/>
            </a:endParaRPr>
          </a:p>
        </p:txBody>
      </p:sp>
      <p:sp>
        <p:nvSpPr>
          <p:cNvPr id="118" name="Freeform: Shape 117">
            <a:extLst>
              <a:ext uri="{FF2B5EF4-FFF2-40B4-BE49-F238E27FC236}">
                <a16:creationId xmlns:a16="http://schemas.microsoft.com/office/drawing/2014/main" id="{E5FAC529-BBAB-4793-914F-2968725E27BC}"/>
              </a:ext>
            </a:extLst>
          </p:cNvPr>
          <p:cNvSpPr/>
          <p:nvPr/>
        </p:nvSpPr>
        <p:spPr>
          <a:xfrm>
            <a:off x="7354871" y="3357957"/>
            <a:ext cx="732918" cy="902201"/>
          </a:xfrm>
          <a:custGeom>
            <a:avLst/>
            <a:gdLst>
              <a:gd name="connsiteX0" fmla="*/ 0 w 566057"/>
              <a:gd name="connsiteY0" fmla="*/ 0 h 870857"/>
              <a:gd name="connsiteX1" fmla="*/ 283029 w 566057"/>
              <a:gd name="connsiteY1" fmla="*/ 195943 h 870857"/>
              <a:gd name="connsiteX2" fmla="*/ 435429 w 566057"/>
              <a:gd name="connsiteY2" fmla="*/ 696686 h 870857"/>
              <a:gd name="connsiteX3" fmla="*/ 566057 w 566057"/>
              <a:gd name="connsiteY3" fmla="*/ 870857 h 870857"/>
              <a:gd name="connsiteX0" fmla="*/ 0 w 566057"/>
              <a:gd name="connsiteY0" fmla="*/ 0 h 870857"/>
              <a:gd name="connsiteX1" fmla="*/ 206221 w 566057"/>
              <a:gd name="connsiteY1" fmla="*/ 291769 h 870857"/>
              <a:gd name="connsiteX2" fmla="*/ 435429 w 566057"/>
              <a:gd name="connsiteY2" fmla="*/ 696686 h 870857"/>
              <a:gd name="connsiteX3" fmla="*/ 566057 w 566057"/>
              <a:gd name="connsiteY3" fmla="*/ 870857 h 870857"/>
              <a:gd name="connsiteX0" fmla="*/ 0 w 566057"/>
              <a:gd name="connsiteY0" fmla="*/ 0 h 870857"/>
              <a:gd name="connsiteX1" fmla="*/ 206221 w 566057"/>
              <a:gd name="connsiteY1" fmla="*/ 291769 h 870857"/>
              <a:gd name="connsiteX2" fmla="*/ 341553 w 566057"/>
              <a:gd name="connsiteY2" fmla="*/ 754182 h 870857"/>
              <a:gd name="connsiteX3" fmla="*/ 566057 w 566057"/>
              <a:gd name="connsiteY3" fmla="*/ 870857 h 870857"/>
              <a:gd name="connsiteX0" fmla="*/ 0 w 574591"/>
              <a:gd name="connsiteY0" fmla="*/ 0 h 795566"/>
              <a:gd name="connsiteX1" fmla="*/ 206221 w 574591"/>
              <a:gd name="connsiteY1" fmla="*/ 291769 h 795566"/>
              <a:gd name="connsiteX2" fmla="*/ 341553 w 574591"/>
              <a:gd name="connsiteY2" fmla="*/ 754182 h 795566"/>
              <a:gd name="connsiteX3" fmla="*/ 574591 w 574591"/>
              <a:gd name="connsiteY3" fmla="*/ 794196 h 795566"/>
              <a:gd name="connsiteX0" fmla="*/ 0 w 574591"/>
              <a:gd name="connsiteY0" fmla="*/ 0 h 794196"/>
              <a:gd name="connsiteX1" fmla="*/ 206221 w 574591"/>
              <a:gd name="connsiteY1" fmla="*/ 291769 h 794196"/>
              <a:gd name="connsiteX2" fmla="*/ 367155 w 574591"/>
              <a:gd name="connsiteY2" fmla="*/ 696686 h 794196"/>
              <a:gd name="connsiteX3" fmla="*/ 574591 w 574591"/>
              <a:gd name="connsiteY3" fmla="*/ 794196 h 794196"/>
            </a:gdLst>
            <a:ahLst/>
            <a:cxnLst>
              <a:cxn ang="0">
                <a:pos x="connsiteX0" y="connsiteY0"/>
              </a:cxn>
              <a:cxn ang="0">
                <a:pos x="connsiteX1" y="connsiteY1"/>
              </a:cxn>
              <a:cxn ang="0">
                <a:pos x="connsiteX2" y="connsiteY2"/>
              </a:cxn>
              <a:cxn ang="0">
                <a:pos x="connsiteX3" y="connsiteY3"/>
              </a:cxn>
            </a:cxnLst>
            <a:rect l="l" t="t" r="r" b="b"/>
            <a:pathLst>
              <a:path w="574591" h="794196">
                <a:moveTo>
                  <a:pt x="0" y="0"/>
                </a:moveTo>
                <a:cubicBezTo>
                  <a:pt x="105229" y="39914"/>
                  <a:pt x="145029" y="175655"/>
                  <a:pt x="206221" y="291769"/>
                </a:cubicBezTo>
                <a:cubicBezTo>
                  <a:pt x="267413" y="407883"/>
                  <a:pt x="305760" y="612948"/>
                  <a:pt x="367155" y="696686"/>
                </a:cubicBezTo>
                <a:cubicBezTo>
                  <a:pt x="428550" y="780424"/>
                  <a:pt x="532862" y="763353"/>
                  <a:pt x="574591" y="794196"/>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nvGrpSpPr>
          <p:cNvPr id="156" name="Group 155">
            <a:extLst>
              <a:ext uri="{FF2B5EF4-FFF2-40B4-BE49-F238E27FC236}">
                <a16:creationId xmlns:a16="http://schemas.microsoft.com/office/drawing/2014/main" id="{F47147DB-9745-4224-A23B-B2F2E34D15DA}"/>
              </a:ext>
            </a:extLst>
          </p:cNvPr>
          <p:cNvGrpSpPr/>
          <p:nvPr/>
        </p:nvGrpSpPr>
        <p:grpSpPr>
          <a:xfrm>
            <a:off x="9506396" y="3028391"/>
            <a:ext cx="412626" cy="255643"/>
            <a:chOff x="16516350" y="0"/>
            <a:chExt cx="11074400" cy="6861175"/>
          </a:xfrm>
        </p:grpSpPr>
        <p:sp>
          <p:nvSpPr>
            <p:cNvPr id="167" name="Freeform 5">
              <a:extLst>
                <a:ext uri="{FF2B5EF4-FFF2-40B4-BE49-F238E27FC236}">
                  <a16:creationId xmlns:a16="http://schemas.microsoft.com/office/drawing/2014/main" id="{B98C4994-2E0C-49C1-B5E2-B49CD6536AFB}"/>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8" name="Freeform 6">
              <a:extLst>
                <a:ext uri="{FF2B5EF4-FFF2-40B4-BE49-F238E27FC236}">
                  <a16:creationId xmlns:a16="http://schemas.microsoft.com/office/drawing/2014/main" id="{F5D21956-3F7F-4738-A5E6-AD72EB52F431}"/>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9" name="Freeform 7">
              <a:extLst>
                <a:ext uri="{FF2B5EF4-FFF2-40B4-BE49-F238E27FC236}">
                  <a16:creationId xmlns:a16="http://schemas.microsoft.com/office/drawing/2014/main" id="{31647AB4-9A60-427E-81AD-737B15EA14FE}"/>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70" name="Freeform 8">
              <a:extLst>
                <a:ext uri="{FF2B5EF4-FFF2-40B4-BE49-F238E27FC236}">
                  <a16:creationId xmlns:a16="http://schemas.microsoft.com/office/drawing/2014/main" id="{8D8CEC23-37A4-4F71-9879-FCE399F5BC8D}"/>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57" name="Group 156">
            <a:extLst>
              <a:ext uri="{FF2B5EF4-FFF2-40B4-BE49-F238E27FC236}">
                <a16:creationId xmlns:a16="http://schemas.microsoft.com/office/drawing/2014/main" id="{0CE8F4D9-A069-4947-A6D6-8D59E8CB50B4}"/>
              </a:ext>
            </a:extLst>
          </p:cNvPr>
          <p:cNvGrpSpPr/>
          <p:nvPr/>
        </p:nvGrpSpPr>
        <p:grpSpPr>
          <a:xfrm>
            <a:off x="9260450" y="3361342"/>
            <a:ext cx="412626" cy="255643"/>
            <a:chOff x="16516350" y="0"/>
            <a:chExt cx="11074400" cy="6861175"/>
          </a:xfrm>
        </p:grpSpPr>
        <p:sp>
          <p:nvSpPr>
            <p:cNvPr id="163" name="Freeform 5">
              <a:extLst>
                <a:ext uri="{FF2B5EF4-FFF2-40B4-BE49-F238E27FC236}">
                  <a16:creationId xmlns:a16="http://schemas.microsoft.com/office/drawing/2014/main" id="{86AB15AC-7EED-4014-9CC4-11984FAEBC6D}"/>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4" name="Freeform 6">
              <a:extLst>
                <a:ext uri="{FF2B5EF4-FFF2-40B4-BE49-F238E27FC236}">
                  <a16:creationId xmlns:a16="http://schemas.microsoft.com/office/drawing/2014/main" id="{C1F19F74-19F7-4D6B-B7AB-052AA05F826A}"/>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5" name="Freeform 7">
              <a:extLst>
                <a:ext uri="{FF2B5EF4-FFF2-40B4-BE49-F238E27FC236}">
                  <a16:creationId xmlns:a16="http://schemas.microsoft.com/office/drawing/2014/main" id="{89691CEA-FE15-4BB3-8793-1D7D5EFE76BB}"/>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6" name="Freeform 8">
              <a:extLst>
                <a:ext uri="{FF2B5EF4-FFF2-40B4-BE49-F238E27FC236}">
                  <a16:creationId xmlns:a16="http://schemas.microsoft.com/office/drawing/2014/main" id="{68274EA2-750F-42A3-A0FC-1AF9ECB1F796}"/>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58" name="Group 157">
            <a:extLst>
              <a:ext uri="{FF2B5EF4-FFF2-40B4-BE49-F238E27FC236}">
                <a16:creationId xmlns:a16="http://schemas.microsoft.com/office/drawing/2014/main" id="{44359AED-31FB-4D26-BB9E-7EEF236E0094}"/>
              </a:ext>
            </a:extLst>
          </p:cNvPr>
          <p:cNvGrpSpPr/>
          <p:nvPr/>
        </p:nvGrpSpPr>
        <p:grpSpPr>
          <a:xfrm>
            <a:off x="9752342" y="3361342"/>
            <a:ext cx="412626" cy="255643"/>
            <a:chOff x="16516350" y="0"/>
            <a:chExt cx="11074400" cy="6861175"/>
          </a:xfrm>
        </p:grpSpPr>
        <p:sp>
          <p:nvSpPr>
            <p:cNvPr id="159" name="Freeform 5">
              <a:extLst>
                <a:ext uri="{FF2B5EF4-FFF2-40B4-BE49-F238E27FC236}">
                  <a16:creationId xmlns:a16="http://schemas.microsoft.com/office/drawing/2014/main" id="{B41088C2-D738-4E3F-B4F2-A06CE9776BAE}"/>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0" name="Freeform 6">
              <a:extLst>
                <a:ext uri="{FF2B5EF4-FFF2-40B4-BE49-F238E27FC236}">
                  <a16:creationId xmlns:a16="http://schemas.microsoft.com/office/drawing/2014/main" id="{4C22C56D-AC4D-4905-BE55-3ADB8DCA3F23}"/>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1" name="Freeform 7">
              <a:extLst>
                <a:ext uri="{FF2B5EF4-FFF2-40B4-BE49-F238E27FC236}">
                  <a16:creationId xmlns:a16="http://schemas.microsoft.com/office/drawing/2014/main" id="{6C848E5A-145A-4ED1-AD64-24ACCFD8AB5B}"/>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2" name="Freeform 8">
              <a:extLst>
                <a:ext uri="{FF2B5EF4-FFF2-40B4-BE49-F238E27FC236}">
                  <a16:creationId xmlns:a16="http://schemas.microsoft.com/office/drawing/2014/main" id="{A1A6D6D7-F627-40CC-879B-EDD9BDC005B9}"/>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21" name="Group 120">
            <a:extLst>
              <a:ext uri="{FF2B5EF4-FFF2-40B4-BE49-F238E27FC236}">
                <a16:creationId xmlns:a16="http://schemas.microsoft.com/office/drawing/2014/main" id="{77A3DA02-481B-4C58-8194-921DEFEF63B5}"/>
              </a:ext>
            </a:extLst>
          </p:cNvPr>
          <p:cNvGrpSpPr>
            <a:grpSpLocks noChangeAspect="1"/>
          </p:cNvGrpSpPr>
          <p:nvPr/>
        </p:nvGrpSpPr>
        <p:grpSpPr>
          <a:xfrm>
            <a:off x="9837063" y="4152976"/>
            <a:ext cx="246841" cy="457574"/>
            <a:chOff x="5434013" y="2201863"/>
            <a:chExt cx="1323975" cy="2454275"/>
          </a:xfrm>
        </p:grpSpPr>
        <p:sp>
          <p:nvSpPr>
            <p:cNvPr id="154" name="Freeform 5">
              <a:extLst>
                <a:ext uri="{FF2B5EF4-FFF2-40B4-BE49-F238E27FC236}">
                  <a16:creationId xmlns:a16="http://schemas.microsoft.com/office/drawing/2014/main" id="{9D5740F3-9699-4493-B0E9-1D730F43510E}"/>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55" name="Freeform: Shape 15">
              <a:extLst>
                <a:ext uri="{FF2B5EF4-FFF2-40B4-BE49-F238E27FC236}">
                  <a16:creationId xmlns:a16="http://schemas.microsoft.com/office/drawing/2014/main" id="{BF77DC51-14F1-4061-A477-5F2D6D7EDE85}"/>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122" name="Group 121">
            <a:extLst>
              <a:ext uri="{FF2B5EF4-FFF2-40B4-BE49-F238E27FC236}">
                <a16:creationId xmlns:a16="http://schemas.microsoft.com/office/drawing/2014/main" id="{CB58FBD1-F72F-4289-BC80-E5B4C7888D55}"/>
              </a:ext>
            </a:extLst>
          </p:cNvPr>
          <p:cNvGrpSpPr>
            <a:grpSpLocks noChangeAspect="1"/>
          </p:cNvGrpSpPr>
          <p:nvPr/>
        </p:nvGrpSpPr>
        <p:grpSpPr>
          <a:xfrm>
            <a:off x="10124616" y="4152976"/>
            <a:ext cx="246841" cy="457574"/>
            <a:chOff x="5434013" y="2201863"/>
            <a:chExt cx="1323975" cy="2454275"/>
          </a:xfrm>
        </p:grpSpPr>
        <p:sp>
          <p:nvSpPr>
            <p:cNvPr id="152" name="Freeform 5">
              <a:extLst>
                <a:ext uri="{FF2B5EF4-FFF2-40B4-BE49-F238E27FC236}">
                  <a16:creationId xmlns:a16="http://schemas.microsoft.com/office/drawing/2014/main" id="{D9399F81-18A6-45F1-B643-B301F75A8776}"/>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53" name="Freeform: Shape 15">
              <a:extLst>
                <a:ext uri="{FF2B5EF4-FFF2-40B4-BE49-F238E27FC236}">
                  <a16:creationId xmlns:a16="http://schemas.microsoft.com/office/drawing/2014/main" id="{0B1283DE-93B4-40EA-A8E0-9A306B0008F6}"/>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123" name="Group 122">
            <a:extLst>
              <a:ext uri="{FF2B5EF4-FFF2-40B4-BE49-F238E27FC236}">
                <a16:creationId xmlns:a16="http://schemas.microsoft.com/office/drawing/2014/main" id="{3BBF93F1-592C-4E3C-9795-05CB8630870B}"/>
              </a:ext>
            </a:extLst>
          </p:cNvPr>
          <p:cNvGrpSpPr>
            <a:grpSpLocks noChangeAspect="1"/>
          </p:cNvGrpSpPr>
          <p:nvPr/>
        </p:nvGrpSpPr>
        <p:grpSpPr>
          <a:xfrm>
            <a:off x="10412170" y="4152976"/>
            <a:ext cx="246841" cy="457574"/>
            <a:chOff x="5434013" y="2201863"/>
            <a:chExt cx="1323975" cy="2454275"/>
          </a:xfrm>
        </p:grpSpPr>
        <p:sp>
          <p:nvSpPr>
            <p:cNvPr id="150" name="Freeform 5">
              <a:extLst>
                <a:ext uri="{FF2B5EF4-FFF2-40B4-BE49-F238E27FC236}">
                  <a16:creationId xmlns:a16="http://schemas.microsoft.com/office/drawing/2014/main" id="{EF94FE5C-FAB1-4097-8B05-AF7BBFA2DDB3}"/>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51" name="Freeform: Shape 15">
              <a:extLst>
                <a:ext uri="{FF2B5EF4-FFF2-40B4-BE49-F238E27FC236}">
                  <a16:creationId xmlns:a16="http://schemas.microsoft.com/office/drawing/2014/main" id="{BFFBD468-2438-48BA-B958-15347A09BDD2}"/>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sp>
        <p:nvSpPr>
          <p:cNvPr id="124" name="Freeform 19">
            <a:extLst>
              <a:ext uri="{FF2B5EF4-FFF2-40B4-BE49-F238E27FC236}">
                <a16:creationId xmlns:a16="http://schemas.microsoft.com/office/drawing/2014/main" id="{1E10ECCD-240E-46EA-BF09-6F4ABD98DBE9}"/>
              </a:ext>
            </a:extLst>
          </p:cNvPr>
          <p:cNvSpPr>
            <a:spLocks/>
          </p:cNvSpPr>
          <p:nvPr/>
        </p:nvSpPr>
        <p:spPr bwMode="auto">
          <a:xfrm>
            <a:off x="9579742" y="3733091"/>
            <a:ext cx="265935" cy="394001"/>
          </a:xfrm>
          <a:custGeom>
            <a:avLst/>
            <a:gdLst>
              <a:gd name="T0" fmla="*/ 1681 w 1913"/>
              <a:gd name="T1" fmla="*/ 2831 h 2832"/>
              <a:gd name="T2" fmla="*/ 1543 w 1913"/>
              <a:gd name="T3" fmla="*/ 2774 h 2832"/>
              <a:gd name="T4" fmla="*/ 31 w 1913"/>
              <a:gd name="T5" fmla="*/ 287 h 2832"/>
              <a:gd name="T6" fmla="*/ 173 w 1913"/>
              <a:gd name="T7" fmla="*/ 31 h 2832"/>
              <a:gd name="T8" fmla="*/ 428 w 1913"/>
              <a:gd name="T9" fmla="*/ 173 h 2832"/>
              <a:gd name="T10" fmla="*/ 1827 w 1913"/>
              <a:gd name="T11" fmla="*/ 2475 h 2832"/>
              <a:gd name="T12" fmla="*/ 1835 w 1913"/>
              <a:gd name="T13" fmla="*/ 2767 h 2832"/>
              <a:gd name="T14" fmla="*/ 1681 w 1913"/>
              <a:gd name="T15" fmla="*/ 2831 h 28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13" h="2832">
                <a:moveTo>
                  <a:pt x="1681" y="2831"/>
                </a:moveTo>
                <a:cubicBezTo>
                  <a:pt x="1631" y="2830"/>
                  <a:pt x="1582" y="2811"/>
                  <a:pt x="1543" y="2774"/>
                </a:cubicBezTo>
                <a:cubicBezTo>
                  <a:pt x="825" y="2093"/>
                  <a:pt x="302" y="1233"/>
                  <a:pt x="31" y="287"/>
                </a:cubicBezTo>
                <a:cubicBezTo>
                  <a:pt x="0" y="177"/>
                  <a:pt x="63" y="63"/>
                  <a:pt x="173" y="31"/>
                </a:cubicBezTo>
                <a:cubicBezTo>
                  <a:pt x="283" y="0"/>
                  <a:pt x="397" y="63"/>
                  <a:pt x="428" y="173"/>
                </a:cubicBezTo>
                <a:cubicBezTo>
                  <a:pt x="679" y="1048"/>
                  <a:pt x="1162" y="1844"/>
                  <a:pt x="1827" y="2475"/>
                </a:cubicBezTo>
                <a:cubicBezTo>
                  <a:pt x="1910" y="2553"/>
                  <a:pt x="1913" y="2684"/>
                  <a:pt x="1835" y="2767"/>
                </a:cubicBezTo>
                <a:cubicBezTo>
                  <a:pt x="1793" y="2811"/>
                  <a:pt x="1737" y="2832"/>
                  <a:pt x="1681" y="283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25" name="Freeform 20">
            <a:extLst>
              <a:ext uri="{FF2B5EF4-FFF2-40B4-BE49-F238E27FC236}">
                <a16:creationId xmlns:a16="http://schemas.microsoft.com/office/drawing/2014/main" id="{081D3F2A-6696-4E6E-ABA5-7822021C004B}"/>
              </a:ext>
            </a:extLst>
          </p:cNvPr>
          <p:cNvSpPr>
            <a:spLocks/>
          </p:cNvSpPr>
          <p:nvPr/>
        </p:nvSpPr>
        <p:spPr bwMode="auto">
          <a:xfrm>
            <a:off x="10664828" y="3733091"/>
            <a:ext cx="265935" cy="394001"/>
          </a:xfrm>
          <a:custGeom>
            <a:avLst/>
            <a:gdLst>
              <a:gd name="T0" fmla="*/ 233 w 1914"/>
              <a:gd name="T1" fmla="*/ 2831 h 2832"/>
              <a:gd name="T2" fmla="*/ 371 w 1914"/>
              <a:gd name="T3" fmla="*/ 2774 h 2832"/>
              <a:gd name="T4" fmla="*/ 1882 w 1914"/>
              <a:gd name="T5" fmla="*/ 287 h 2832"/>
              <a:gd name="T6" fmla="*/ 1741 w 1914"/>
              <a:gd name="T7" fmla="*/ 31 h 2832"/>
              <a:gd name="T8" fmla="*/ 1486 w 1914"/>
              <a:gd name="T9" fmla="*/ 173 h 2832"/>
              <a:gd name="T10" fmla="*/ 87 w 1914"/>
              <a:gd name="T11" fmla="*/ 2475 h 2832"/>
              <a:gd name="T12" fmla="*/ 79 w 1914"/>
              <a:gd name="T13" fmla="*/ 2767 h 2832"/>
              <a:gd name="T14" fmla="*/ 233 w 1914"/>
              <a:gd name="T15" fmla="*/ 2831 h 28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14" h="2832">
                <a:moveTo>
                  <a:pt x="233" y="2831"/>
                </a:moveTo>
                <a:cubicBezTo>
                  <a:pt x="283" y="2830"/>
                  <a:pt x="332" y="2811"/>
                  <a:pt x="371" y="2774"/>
                </a:cubicBezTo>
                <a:cubicBezTo>
                  <a:pt x="1089" y="2093"/>
                  <a:pt x="1612" y="1233"/>
                  <a:pt x="1882" y="287"/>
                </a:cubicBezTo>
                <a:cubicBezTo>
                  <a:pt x="1914" y="177"/>
                  <a:pt x="1850" y="63"/>
                  <a:pt x="1741" y="31"/>
                </a:cubicBezTo>
                <a:cubicBezTo>
                  <a:pt x="1631" y="0"/>
                  <a:pt x="1517" y="63"/>
                  <a:pt x="1486" y="173"/>
                </a:cubicBezTo>
                <a:cubicBezTo>
                  <a:pt x="1235" y="1048"/>
                  <a:pt x="751" y="1844"/>
                  <a:pt x="87" y="2475"/>
                </a:cubicBezTo>
                <a:cubicBezTo>
                  <a:pt x="4" y="2553"/>
                  <a:pt x="0" y="2684"/>
                  <a:pt x="79" y="2767"/>
                </a:cubicBezTo>
                <a:cubicBezTo>
                  <a:pt x="121" y="2811"/>
                  <a:pt x="177" y="2832"/>
                  <a:pt x="233" y="283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26" name="Freeform 21">
            <a:extLst>
              <a:ext uri="{FF2B5EF4-FFF2-40B4-BE49-F238E27FC236}">
                <a16:creationId xmlns:a16="http://schemas.microsoft.com/office/drawing/2014/main" id="{3BFC802B-8089-4E85-B6E8-93BA5FC06438}"/>
              </a:ext>
            </a:extLst>
          </p:cNvPr>
          <p:cNvSpPr>
            <a:spLocks/>
          </p:cNvSpPr>
          <p:nvPr/>
        </p:nvSpPr>
        <p:spPr bwMode="auto">
          <a:xfrm>
            <a:off x="10026814" y="2937593"/>
            <a:ext cx="451687" cy="95760"/>
          </a:xfrm>
          <a:custGeom>
            <a:avLst/>
            <a:gdLst>
              <a:gd name="T0" fmla="*/ 3206 w 3247"/>
              <a:gd name="T1" fmla="*/ 348 h 689"/>
              <a:gd name="T2" fmla="*/ 3086 w 3247"/>
              <a:gd name="T3" fmla="*/ 260 h 689"/>
              <a:gd name="T4" fmla="*/ 175 w 3247"/>
              <a:gd name="T5" fmla="*/ 260 h 689"/>
              <a:gd name="T6" fmla="*/ 30 w 3247"/>
              <a:gd name="T7" fmla="*/ 514 h 689"/>
              <a:gd name="T8" fmla="*/ 284 w 3247"/>
              <a:gd name="T9" fmla="*/ 658 h 689"/>
              <a:gd name="T10" fmla="*/ 2978 w 3247"/>
              <a:gd name="T11" fmla="*/ 658 h 689"/>
              <a:gd name="T12" fmla="*/ 3231 w 3247"/>
              <a:gd name="T13" fmla="*/ 513 h 689"/>
              <a:gd name="T14" fmla="*/ 3206 w 3247"/>
              <a:gd name="T15" fmla="*/ 348 h 6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47" h="689">
                <a:moveTo>
                  <a:pt x="3206" y="348"/>
                </a:moveTo>
                <a:cubicBezTo>
                  <a:pt x="3179" y="306"/>
                  <a:pt x="3138" y="274"/>
                  <a:pt x="3086" y="260"/>
                </a:cubicBezTo>
                <a:cubicBezTo>
                  <a:pt x="2131" y="0"/>
                  <a:pt x="1124" y="0"/>
                  <a:pt x="175" y="260"/>
                </a:cubicBezTo>
                <a:cubicBezTo>
                  <a:pt x="65" y="290"/>
                  <a:pt x="0" y="404"/>
                  <a:pt x="30" y="514"/>
                </a:cubicBezTo>
                <a:cubicBezTo>
                  <a:pt x="60" y="624"/>
                  <a:pt x="174" y="689"/>
                  <a:pt x="284" y="658"/>
                </a:cubicBezTo>
                <a:cubicBezTo>
                  <a:pt x="1162" y="418"/>
                  <a:pt x="2094" y="418"/>
                  <a:pt x="2978" y="658"/>
                </a:cubicBezTo>
                <a:cubicBezTo>
                  <a:pt x="3088" y="688"/>
                  <a:pt x="3201" y="624"/>
                  <a:pt x="3231" y="513"/>
                </a:cubicBezTo>
                <a:cubicBezTo>
                  <a:pt x="3247" y="455"/>
                  <a:pt x="3236" y="396"/>
                  <a:pt x="3206" y="34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27" name="Freeform 4">
            <a:extLst>
              <a:ext uri="{FF2B5EF4-FFF2-40B4-BE49-F238E27FC236}">
                <a16:creationId xmlns:a16="http://schemas.microsoft.com/office/drawing/2014/main" id="{9785602C-11C4-496D-BF37-EA0BA22510E4}"/>
              </a:ext>
            </a:extLst>
          </p:cNvPr>
          <p:cNvSpPr>
            <a:spLocks noChangeAspect="1"/>
          </p:cNvSpPr>
          <p:nvPr/>
        </p:nvSpPr>
        <p:spPr bwMode="auto">
          <a:xfrm>
            <a:off x="9869694" y="4276913"/>
            <a:ext cx="179627" cy="179552"/>
          </a:xfrm>
          <a:custGeom>
            <a:avLst/>
            <a:gdLst>
              <a:gd name="T0" fmla="*/ 1176 w 1216"/>
              <a:gd name="T1" fmla="*/ 406 h 1216"/>
              <a:gd name="T2" fmla="*/ 810 w 1216"/>
              <a:gd name="T3" fmla="*/ 406 h 1216"/>
              <a:gd name="T4" fmla="*/ 810 w 1216"/>
              <a:gd name="T5" fmla="*/ 40 h 1216"/>
              <a:gd name="T6" fmla="*/ 770 w 1216"/>
              <a:gd name="T7" fmla="*/ 0 h 1216"/>
              <a:gd name="T8" fmla="*/ 446 w 1216"/>
              <a:gd name="T9" fmla="*/ 0 h 1216"/>
              <a:gd name="T10" fmla="*/ 406 w 1216"/>
              <a:gd name="T11" fmla="*/ 40 h 1216"/>
              <a:gd name="T12" fmla="*/ 406 w 1216"/>
              <a:gd name="T13" fmla="*/ 406 h 1216"/>
              <a:gd name="T14" fmla="*/ 40 w 1216"/>
              <a:gd name="T15" fmla="*/ 406 h 1216"/>
              <a:gd name="T16" fmla="*/ 0 w 1216"/>
              <a:gd name="T17" fmla="*/ 446 h 1216"/>
              <a:gd name="T18" fmla="*/ 0 w 1216"/>
              <a:gd name="T19" fmla="*/ 770 h 1216"/>
              <a:gd name="T20" fmla="*/ 40 w 1216"/>
              <a:gd name="T21" fmla="*/ 810 h 1216"/>
              <a:gd name="T22" fmla="*/ 406 w 1216"/>
              <a:gd name="T23" fmla="*/ 810 h 1216"/>
              <a:gd name="T24" fmla="*/ 406 w 1216"/>
              <a:gd name="T25" fmla="*/ 1176 h 1216"/>
              <a:gd name="T26" fmla="*/ 446 w 1216"/>
              <a:gd name="T27" fmla="*/ 1216 h 1216"/>
              <a:gd name="T28" fmla="*/ 770 w 1216"/>
              <a:gd name="T29" fmla="*/ 1216 h 1216"/>
              <a:gd name="T30" fmla="*/ 810 w 1216"/>
              <a:gd name="T31" fmla="*/ 1176 h 1216"/>
              <a:gd name="T32" fmla="*/ 810 w 1216"/>
              <a:gd name="T33" fmla="*/ 810 h 1216"/>
              <a:gd name="T34" fmla="*/ 1176 w 1216"/>
              <a:gd name="T35" fmla="*/ 810 h 1216"/>
              <a:gd name="T36" fmla="*/ 1216 w 1216"/>
              <a:gd name="T37" fmla="*/ 770 h 1216"/>
              <a:gd name="T38" fmla="*/ 1216 w 1216"/>
              <a:gd name="T39" fmla="*/ 446 h 1216"/>
              <a:gd name="T40" fmla="*/ 1176 w 1216"/>
              <a:gd name="T41" fmla="*/ 40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1216">
                <a:moveTo>
                  <a:pt x="1176" y="406"/>
                </a:moveTo>
                <a:cubicBezTo>
                  <a:pt x="810" y="406"/>
                  <a:pt x="810" y="406"/>
                  <a:pt x="810" y="406"/>
                </a:cubicBezTo>
                <a:cubicBezTo>
                  <a:pt x="810" y="40"/>
                  <a:pt x="810" y="40"/>
                  <a:pt x="810" y="40"/>
                </a:cubicBezTo>
                <a:cubicBezTo>
                  <a:pt x="810" y="18"/>
                  <a:pt x="792" y="0"/>
                  <a:pt x="770" y="0"/>
                </a:cubicBezTo>
                <a:cubicBezTo>
                  <a:pt x="446" y="0"/>
                  <a:pt x="446" y="0"/>
                  <a:pt x="446" y="0"/>
                </a:cubicBezTo>
                <a:cubicBezTo>
                  <a:pt x="424" y="0"/>
                  <a:pt x="406" y="18"/>
                  <a:pt x="406" y="40"/>
                </a:cubicBezTo>
                <a:cubicBezTo>
                  <a:pt x="406" y="406"/>
                  <a:pt x="406" y="406"/>
                  <a:pt x="406" y="406"/>
                </a:cubicBezTo>
                <a:cubicBezTo>
                  <a:pt x="40" y="406"/>
                  <a:pt x="40" y="406"/>
                  <a:pt x="40" y="406"/>
                </a:cubicBezTo>
                <a:cubicBezTo>
                  <a:pt x="18" y="406"/>
                  <a:pt x="0" y="424"/>
                  <a:pt x="0" y="446"/>
                </a:cubicBezTo>
                <a:cubicBezTo>
                  <a:pt x="0" y="770"/>
                  <a:pt x="0" y="770"/>
                  <a:pt x="0" y="770"/>
                </a:cubicBezTo>
                <a:cubicBezTo>
                  <a:pt x="0" y="792"/>
                  <a:pt x="18" y="810"/>
                  <a:pt x="40" y="810"/>
                </a:cubicBezTo>
                <a:cubicBezTo>
                  <a:pt x="406" y="810"/>
                  <a:pt x="406" y="810"/>
                  <a:pt x="406" y="810"/>
                </a:cubicBezTo>
                <a:cubicBezTo>
                  <a:pt x="406" y="1176"/>
                  <a:pt x="406" y="1176"/>
                  <a:pt x="406" y="1176"/>
                </a:cubicBezTo>
                <a:cubicBezTo>
                  <a:pt x="406" y="1198"/>
                  <a:pt x="424" y="1216"/>
                  <a:pt x="446" y="1216"/>
                </a:cubicBezTo>
                <a:cubicBezTo>
                  <a:pt x="770" y="1216"/>
                  <a:pt x="770" y="1216"/>
                  <a:pt x="770" y="1216"/>
                </a:cubicBezTo>
                <a:cubicBezTo>
                  <a:pt x="792" y="1216"/>
                  <a:pt x="810" y="1198"/>
                  <a:pt x="810" y="1176"/>
                </a:cubicBezTo>
                <a:cubicBezTo>
                  <a:pt x="810" y="810"/>
                  <a:pt x="810" y="810"/>
                  <a:pt x="810" y="810"/>
                </a:cubicBezTo>
                <a:cubicBezTo>
                  <a:pt x="1176" y="810"/>
                  <a:pt x="1176" y="810"/>
                  <a:pt x="1176" y="810"/>
                </a:cubicBezTo>
                <a:cubicBezTo>
                  <a:pt x="1198" y="810"/>
                  <a:pt x="1216" y="792"/>
                  <a:pt x="1216" y="770"/>
                </a:cubicBezTo>
                <a:cubicBezTo>
                  <a:pt x="1216" y="446"/>
                  <a:pt x="1216" y="446"/>
                  <a:pt x="1216" y="446"/>
                </a:cubicBezTo>
                <a:cubicBezTo>
                  <a:pt x="1216" y="424"/>
                  <a:pt x="1198" y="406"/>
                  <a:pt x="1176" y="406"/>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28" name="Freeform 4">
            <a:extLst>
              <a:ext uri="{FF2B5EF4-FFF2-40B4-BE49-F238E27FC236}">
                <a16:creationId xmlns:a16="http://schemas.microsoft.com/office/drawing/2014/main" id="{797D4545-A77C-468C-B8A3-67DF300CB155}"/>
              </a:ext>
            </a:extLst>
          </p:cNvPr>
          <p:cNvSpPr>
            <a:spLocks noChangeAspect="1"/>
          </p:cNvSpPr>
          <p:nvPr/>
        </p:nvSpPr>
        <p:spPr bwMode="auto">
          <a:xfrm>
            <a:off x="10155967" y="4276913"/>
            <a:ext cx="179627" cy="179552"/>
          </a:xfrm>
          <a:custGeom>
            <a:avLst/>
            <a:gdLst>
              <a:gd name="T0" fmla="*/ 1176 w 1216"/>
              <a:gd name="T1" fmla="*/ 406 h 1216"/>
              <a:gd name="T2" fmla="*/ 810 w 1216"/>
              <a:gd name="T3" fmla="*/ 406 h 1216"/>
              <a:gd name="T4" fmla="*/ 810 w 1216"/>
              <a:gd name="T5" fmla="*/ 40 h 1216"/>
              <a:gd name="T6" fmla="*/ 770 w 1216"/>
              <a:gd name="T7" fmla="*/ 0 h 1216"/>
              <a:gd name="T8" fmla="*/ 446 w 1216"/>
              <a:gd name="T9" fmla="*/ 0 h 1216"/>
              <a:gd name="T10" fmla="*/ 406 w 1216"/>
              <a:gd name="T11" fmla="*/ 40 h 1216"/>
              <a:gd name="T12" fmla="*/ 406 w 1216"/>
              <a:gd name="T13" fmla="*/ 406 h 1216"/>
              <a:gd name="T14" fmla="*/ 40 w 1216"/>
              <a:gd name="T15" fmla="*/ 406 h 1216"/>
              <a:gd name="T16" fmla="*/ 0 w 1216"/>
              <a:gd name="T17" fmla="*/ 446 h 1216"/>
              <a:gd name="T18" fmla="*/ 0 w 1216"/>
              <a:gd name="T19" fmla="*/ 770 h 1216"/>
              <a:gd name="T20" fmla="*/ 40 w 1216"/>
              <a:gd name="T21" fmla="*/ 810 h 1216"/>
              <a:gd name="T22" fmla="*/ 406 w 1216"/>
              <a:gd name="T23" fmla="*/ 810 h 1216"/>
              <a:gd name="T24" fmla="*/ 406 w 1216"/>
              <a:gd name="T25" fmla="*/ 1176 h 1216"/>
              <a:gd name="T26" fmla="*/ 446 w 1216"/>
              <a:gd name="T27" fmla="*/ 1216 h 1216"/>
              <a:gd name="T28" fmla="*/ 770 w 1216"/>
              <a:gd name="T29" fmla="*/ 1216 h 1216"/>
              <a:gd name="T30" fmla="*/ 810 w 1216"/>
              <a:gd name="T31" fmla="*/ 1176 h 1216"/>
              <a:gd name="T32" fmla="*/ 810 w 1216"/>
              <a:gd name="T33" fmla="*/ 810 h 1216"/>
              <a:gd name="T34" fmla="*/ 1176 w 1216"/>
              <a:gd name="T35" fmla="*/ 810 h 1216"/>
              <a:gd name="T36" fmla="*/ 1216 w 1216"/>
              <a:gd name="T37" fmla="*/ 770 h 1216"/>
              <a:gd name="T38" fmla="*/ 1216 w 1216"/>
              <a:gd name="T39" fmla="*/ 446 h 1216"/>
              <a:gd name="T40" fmla="*/ 1176 w 1216"/>
              <a:gd name="T41" fmla="*/ 40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1216">
                <a:moveTo>
                  <a:pt x="1176" y="406"/>
                </a:moveTo>
                <a:cubicBezTo>
                  <a:pt x="810" y="406"/>
                  <a:pt x="810" y="406"/>
                  <a:pt x="810" y="406"/>
                </a:cubicBezTo>
                <a:cubicBezTo>
                  <a:pt x="810" y="40"/>
                  <a:pt x="810" y="40"/>
                  <a:pt x="810" y="40"/>
                </a:cubicBezTo>
                <a:cubicBezTo>
                  <a:pt x="810" y="18"/>
                  <a:pt x="792" y="0"/>
                  <a:pt x="770" y="0"/>
                </a:cubicBezTo>
                <a:cubicBezTo>
                  <a:pt x="446" y="0"/>
                  <a:pt x="446" y="0"/>
                  <a:pt x="446" y="0"/>
                </a:cubicBezTo>
                <a:cubicBezTo>
                  <a:pt x="424" y="0"/>
                  <a:pt x="406" y="18"/>
                  <a:pt x="406" y="40"/>
                </a:cubicBezTo>
                <a:cubicBezTo>
                  <a:pt x="406" y="406"/>
                  <a:pt x="406" y="406"/>
                  <a:pt x="406" y="406"/>
                </a:cubicBezTo>
                <a:cubicBezTo>
                  <a:pt x="40" y="406"/>
                  <a:pt x="40" y="406"/>
                  <a:pt x="40" y="406"/>
                </a:cubicBezTo>
                <a:cubicBezTo>
                  <a:pt x="18" y="406"/>
                  <a:pt x="0" y="424"/>
                  <a:pt x="0" y="446"/>
                </a:cubicBezTo>
                <a:cubicBezTo>
                  <a:pt x="0" y="770"/>
                  <a:pt x="0" y="770"/>
                  <a:pt x="0" y="770"/>
                </a:cubicBezTo>
                <a:cubicBezTo>
                  <a:pt x="0" y="792"/>
                  <a:pt x="18" y="810"/>
                  <a:pt x="40" y="810"/>
                </a:cubicBezTo>
                <a:cubicBezTo>
                  <a:pt x="406" y="810"/>
                  <a:pt x="406" y="810"/>
                  <a:pt x="406" y="810"/>
                </a:cubicBezTo>
                <a:cubicBezTo>
                  <a:pt x="406" y="1176"/>
                  <a:pt x="406" y="1176"/>
                  <a:pt x="406" y="1176"/>
                </a:cubicBezTo>
                <a:cubicBezTo>
                  <a:pt x="406" y="1198"/>
                  <a:pt x="424" y="1216"/>
                  <a:pt x="446" y="1216"/>
                </a:cubicBezTo>
                <a:cubicBezTo>
                  <a:pt x="770" y="1216"/>
                  <a:pt x="770" y="1216"/>
                  <a:pt x="770" y="1216"/>
                </a:cubicBezTo>
                <a:cubicBezTo>
                  <a:pt x="792" y="1216"/>
                  <a:pt x="810" y="1198"/>
                  <a:pt x="810" y="1176"/>
                </a:cubicBezTo>
                <a:cubicBezTo>
                  <a:pt x="810" y="810"/>
                  <a:pt x="810" y="810"/>
                  <a:pt x="810" y="810"/>
                </a:cubicBezTo>
                <a:cubicBezTo>
                  <a:pt x="1176" y="810"/>
                  <a:pt x="1176" y="810"/>
                  <a:pt x="1176" y="810"/>
                </a:cubicBezTo>
                <a:cubicBezTo>
                  <a:pt x="1198" y="810"/>
                  <a:pt x="1216" y="792"/>
                  <a:pt x="1216" y="770"/>
                </a:cubicBezTo>
                <a:cubicBezTo>
                  <a:pt x="1216" y="446"/>
                  <a:pt x="1216" y="446"/>
                  <a:pt x="1216" y="446"/>
                </a:cubicBezTo>
                <a:cubicBezTo>
                  <a:pt x="1216" y="424"/>
                  <a:pt x="1198" y="406"/>
                  <a:pt x="1176" y="406"/>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29" name="Freeform 4">
            <a:extLst>
              <a:ext uri="{FF2B5EF4-FFF2-40B4-BE49-F238E27FC236}">
                <a16:creationId xmlns:a16="http://schemas.microsoft.com/office/drawing/2014/main" id="{10894FDE-FAAB-4615-AFC3-C95782CC335F}"/>
              </a:ext>
            </a:extLst>
          </p:cNvPr>
          <p:cNvSpPr>
            <a:spLocks noChangeAspect="1"/>
          </p:cNvSpPr>
          <p:nvPr/>
        </p:nvSpPr>
        <p:spPr bwMode="auto">
          <a:xfrm>
            <a:off x="10449496" y="4276913"/>
            <a:ext cx="179627" cy="179552"/>
          </a:xfrm>
          <a:custGeom>
            <a:avLst/>
            <a:gdLst>
              <a:gd name="T0" fmla="*/ 1176 w 1216"/>
              <a:gd name="T1" fmla="*/ 406 h 1216"/>
              <a:gd name="T2" fmla="*/ 810 w 1216"/>
              <a:gd name="T3" fmla="*/ 406 h 1216"/>
              <a:gd name="T4" fmla="*/ 810 w 1216"/>
              <a:gd name="T5" fmla="*/ 40 h 1216"/>
              <a:gd name="T6" fmla="*/ 770 w 1216"/>
              <a:gd name="T7" fmla="*/ 0 h 1216"/>
              <a:gd name="T8" fmla="*/ 446 w 1216"/>
              <a:gd name="T9" fmla="*/ 0 h 1216"/>
              <a:gd name="T10" fmla="*/ 406 w 1216"/>
              <a:gd name="T11" fmla="*/ 40 h 1216"/>
              <a:gd name="T12" fmla="*/ 406 w 1216"/>
              <a:gd name="T13" fmla="*/ 406 h 1216"/>
              <a:gd name="T14" fmla="*/ 40 w 1216"/>
              <a:gd name="T15" fmla="*/ 406 h 1216"/>
              <a:gd name="T16" fmla="*/ 0 w 1216"/>
              <a:gd name="T17" fmla="*/ 446 h 1216"/>
              <a:gd name="T18" fmla="*/ 0 w 1216"/>
              <a:gd name="T19" fmla="*/ 770 h 1216"/>
              <a:gd name="T20" fmla="*/ 40 w 1216"/>
              <a:gd name="T21" fmla="*/ 810 h 1216"/>
              <a:gd name="T22" fmla="*/ 406 w 1216"/>
              <a:gd name="T23" fmla="*/ 810 h 1216"/>
              <a:gd name="T24" fmla="*/ 406 w 1216"/>
              <a:gd name="T25" fmla="*/ 1176 h 1216"/>
              <a:gd name="T26" fmla="*/ 446 w 1216"/>
              <a:gd name="T27" fmla="*/ 1216 h 1216"/>
              <a:gd name="T28" fmla="*/ 770 w 1216"/>
              <a:gd name="T29" fmla="*/ 1216 h 1216"/>
              <a:gd name="T30" fmla="*/ 810 w 1216"/>
              <a:gd name="T31" fmla="*/ 1176 h 1216"/>
              <a:gd name="T32" fmla="*/ 810 w 1216"/>
              <a:gd name="T33" fmla="*/ 810 h 1216"/>
              <a:gd name="T34" fmla="*/ 1176 w 1216"/>
              <a:gd name="T35" fmla="*/ 810 h 1216"/>
              <a:gd name="T36" fmla="*/ 1216 w 1216"/>
              <a:gd name="T37" fmla="*/ 770 h 1216"/>
              <a:gd name="T38" fmla="*/ 1216 w 1216"/>
              <a:gd name="T39" fmla="*/ 446 h 1216"/>
              <a:gd name="T40" fmla="*/ 1176 w 1216"/>
              <a:gd name="T41" fmla="*/ 40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1216">
                <a:moveTo>
                  <a:pt x="1176" y="406"/>
                </a:moveTo>
                <a:cubicBezTo>
                  <a:pt x="810" y="406"/>
                  <a:pt x="810" y="406"/>
                  <a:pt x="810" y="406"/>
                </a:cubicBezTo>
                <a:cubicBezTo>
                  <a:pt x="810" y="40"/>
                  <a:pt x="810" y="40"/>
                  <a:pt x="810" y="40"/>
                </a:cubicBezTo>
                <a:cubicBezTo>
                  <a:pt x="810" y="18"/>
                  <a:pt x="792" y="0"/>
                  <a:pt x="770" y="0"/>
                </a:cubicBezTo>
                <a:cubicBezTo>
                  <a:pt x="446" y="0"/>
                  <a:pt x="446" y="0"/>
                  <a:pt x="446" y="0"/>
                </a:cubicBezTo>
                <a:cubicBezTo>
                  <a:pt x="424" y="0"/>
                  <a:pt x="406" y="18"/>
                  <a:pt x="406" y="40"/>
                </a:cubicBezTo>
                <a:cubicBezTo>
                  <a:pt x="406" y="406"/>
                  <a:pt x="406" y="406"/>
                  <a:pt x="406" y="406"/>
                </a:cubicBezTo>
                <a:cubicBezTo>
                  <a:pt x="40" y="406"/>
                  <a:pt x="40" y="406"/>
                  <a:pt x="40" y="406"/>
                </a:cubicBezTo>
                <a:cubicBezTo>
                  <a:pt x="18" y="406"/>
                  <a:pt x="0" y="424"/>
                  <a:pt x="0" y="446"/>
                </a:cubicBezTo>
                <a:cubicBezTo>
                  <a:pt x="0" y="770"/>
                  <a:pt x="0" y="770"/>
                  <a:pt x="0" y="770"/>
                </a:cubicBezTo>
                <a:cubicBezTo>
                  <a:pt x="0" y="792"/>
                  <a:pt x="18" y="810"/>
                  <a:pt x="40" y="810"/>
                </a:cubicBezTo>
                <a:cubicBezTo>
                  <a:pt x="406" y="810"/>
                  <a:pt x="406" y="810"/>
                  <a:pt x="406" y="810"/>
                </a:cubicBezTo>
                <a:cubicBezTo>
                  <a:pt x="406" y="1176"/>
                  <a:pt x="406" y="1176"/>
                  <a:pt x="406" y="1176"/>
                </a:cubicBezTo>
                <a:cubicBezTo>
                  <a:pt x="406" y="1198"/>
                  <a:pt x="424" y="1216"/>
                  <a:pt x="446" y="1216"/>
                </a:cubicBezTo>
                <a:cubicBezTo>
                  <a:pt x="770" y="1216"/>
                  <a:pt x="770" y="1216"/>
                  <a:pt x="770" y="1216"/>
                </a:cubicBezTo>
                <a:cubicBezTo>
                  <a:pt x="792" y="1216"/>
                  <a:pt x="810" y="1198"/>
                  <a:pt x="810" y="1176"/>
                </a:cubicBezTo>
                <a:cubicBezTo>
                  <a:pt x="810" y="810"/>
                  <a:pt x="810" y="810"/>
                  <a:pt x="810" y="810"/>
                </a:cubicBezTo>
                <a:cubicBezTo>
                  <a:pt x="1176" y="810"/>
                  <a:pt x="1176" y="810"/>
                  <a:pt x="1176" y="810"/>
                </a:cubicBezTo>
                <a:cubicBezTo>
                  <a:pt x="1198" y="810"/>
                  <a:pt x="1216" y="792"/>
                  <a:pt x="1216" y="770"/>
                </a:cubicBezTo>
                <a:cubicBezTo>
                  <a:pt x="1216" y="446"/>
                  <a:pt x="1216" y="446"/>
                  <a:pt x="1216" y="446"/>
                </a:cubicBezTo>
                <a:cubicBezTo>
                  <a:pt x="1216" y="424"/>
                  <a:pt x="1198" y="406"/>
                  <a:pt x="1176" y="406"/>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nvGrpSpPr>
          <p:cNvPr id="130" name="Group 129">
            <a:extLst>
              <a:ext uri="{FF2B5EF4-FFF2-40B4-BE49-F238E27FC236}">
                <a16:creationId xmlns:a16="http://schemas.microsoft.com/office/drawing/2014/main" id="{65B12708-0640-48E4-B11E-7D2E4FAA6E08}"/>
              </a:ext>
            </a:extLst>
          </p:cNvPr>
          <p:cNvGrpSpPr/>
          <p:nvPr/>
        </p:nvGrpSpPr>
        <p:grpSpPr>
          <a:xfrm>
            <a:off x="10983002" y="2894675"/>
            <a:ext cx="249989" cy="354658"/>
            <a:chOff x="6911903" y="1228430"/>
            <a:chExt cx="618756" cy="877824"/>
          </a:xfrm>
        </p:grpSpPr>
        <p:sp>
          <p:nvSpPr>
            <p:cNvPr id="146" name="Freeform 25">
              <a:extLst>
                <a:ext uri="{FF2B5EF4-FFF2-40B4-BE49-F238E27FC236}">
                  <a16:creationId xmlns:a16="http://schemas.microsoft.com/office/drawing/2014/main" id="{CF98DB8C-FE7D-43C5-9AE4-294A6776F41D}"/>
                </a:ext>
              </a:extLst>
            </p:cNvPr>
            <p:cNvSpPr>
              <a:spLocks/>
            </p:cNvSpPr>
            <p:nvPr/>
          </p:nvSpPr>
          <p:spPr bwMode="auto">
            <a:xfrm>
              <a:off x="6991504" y="1228430"/>
              <a:ext cx="419228" cy="877824"/>
            </a:xfrm>
            <a:custGeom>
              <a:avLst/>
              <a:gdLst>
                <a:gd name="T0" fmla="*/ 1593 w 1637"/>
                <a:gd name="T1" fmla="*/ 916 h 3451"/>
                <a:gd name="T2" fmla="*/ 1430 w 1637"/>
                <a:gd name="T3" fmla="*/ 619 h 3451"/>
                <a:gd name="T4" fmla="*/ 1332 w 1637"/>
                <a:gd name="T5" fmla="*/ 70 h 3451"/>
                <a:gd name="T6" fmla="*/ 1244 w 1637"/>
                <a:gd name="T7" fmla="*/ 0 h 3451"/>
                <a:gd name="T8" fmla="*/ 393 w 1637"/>
                <a:gd name="T9" fmla="*/ 0 h 3451"/>
                <a:gd name="T10" fmla="*/ 305 w 1637"/>
                <a:gd name="T11" fmla="*/ 70 h 3451"/>
                <a:gd name="T12" fmla="*/ 207 w 1637"/>
                <a:gd name="T13" fmla="*/ 619 h 3451"/>
                <a:gd name="T14" fmla="*/ 44 w 1637"/>
                <a:gd name="T15" fmla="*/ 916 h 3451"/>
                <a:gd name="T16" fmla="*/ 0 w 1637"/>
                <a:gd name="T17" fmla="*/ 1016 h 3451"/>
                <a:gd name="T18" fmla="*/ 0 w 1637"/>
                <a:gd name="T19" fmla="*/ 2436 h 3451"/>
                <a:gd name="T20" fmla="*/ 44 w 1637"/>
                <a:gd name="T21" fmla="*/ 2536 h 3451"/>
                <a:gd name="T22" fmla="*/ 207 w 1637"/>
                <a:gd name="T23" fmla="*/ 2833 h 3451"/>
                <a:gd name="T24" fmla="*/ 305 w 1637"/>
                <a:gd name="T25" fmla="*/ 3382 h 3451"/>
                <a:gd name="T26" fmla="*/ 393 w 1637"/>
                <a:gd name="T27" fmla="*/ 3451 h 3451"/>
                <a:gd name="T28" fmla="*/ 1244 w 1637"/>
                <a:gd name="T29" fmla="*/ 3451 h 3451"/>
                <a:gd name="T30" fmla="*/ 1332 w 1637"/>
                <a:gd name="T31" fmla="*/ 3382 h 3451"/>
                <a:gd name="T32" fmla="*/ 1430 w 1637"/>
                <a:gd name="T33" fmla="*/ 2833 h 3451"/>
                <a:gd name="T34" fmla="*/ 1593 w 1637"/>
                <a:gd name="T35" fmla="*/ 2536 h 3451"/>
                <a:gd name="T36" fmla="*/ 1637 w 1637"/>
                <a:gd name="T37" fmla="*/ 2436 h 3451"/>
                <a:gd name="T38" fmla="*/ 1637 w 1637"/>
                <a:gd name="T39" fmla="*/ 1016 h 3451"/>
                <a:gd name="T40" fmla="*/ 1593 w 1637"/>
                <a:gd name="T41" fmla="*/ 916 h 3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7" h="3451">
                  <a:moveTo>
                    <a:pt x="1593" y="916"/>
                  </a:moveTo>
                  <a:cubicBezTo>
                    <a:pt x="1570" y="886"/>
                    <a:pt x="1516" y="794"/>
                    <a:pt x="1430" y="619"/>
                  </a:cubicBezTo>
                  <a:cubicBezTo>
                    <a:pt x="1373" y="499"/>
                    <a:pt x="1347" y="114"/>
                    <a:pt x="1332" y="70"/>
                  </a:cubicBezTo>
                  <a:cubicBezTo>
                    <a:pt x="1319" y="28"/>
                    <a:pt x="1283" y="0"/>
                    <a:pt x="1244" y="0"/>
                  </a:cubicBezTo>
                  <a:cubicBezTo>
                    <a:pt x="393" y="0"/>
                    <a:pt x="393" y="0"/>
                    <a:pt x="393" y="0"/>
                  </a:cubicBezTo>
                  <a:cubicBezTo>
                    <a:pt x="354" y="0"/>
                    <a:pt x="318" y="28"/>
                    <a:pt x="305" y="70"/>
                  </a:cubicBezTo>
                  <a:cubicBezTo>
                    <a:pt x="290" y="114"/>
                    <a:pt x="264" y="499"/>
                    <a:pt x="207" y="619"/>
                  </a:cubicBezTo>
                  <a:cubicBezTo>
                    <a:pt x="121" y="794"/>
                    <a:pt x="67" y="886"/>
                    <a:pt x="44" y="916"/>
                  </a:cubicBezTo>
                  <a:cubicBezTo>
                    <a:pt x="15" y="936"/>
                    <a:pt x="0" y="972"/>
                    <a:pt x="0" y="1016"/>
                  </a:cubicBezTo>
                  <a:cubicBezTo>
                    <a:pt x="0" y="2436"/>
                    <a:pt x="0" y="1016"/>
                    <a:pt x="0" y="2436"/>
                  </a:cubicBezTo>
                  <a:cubicBezTo>
                    <a:pt x="0" y="2480"/>
                    <a:pt x="15" y="2516"/>
                    <a:pt x="44" y="2536"/>
                  </a:cubicBezTo>
                  <a:cubicBezTo>
                    <a:pt x="67" y="2566"/>
                    <a:pt x="121" y="2658"/>
                    <a:pt x="207" y="2833"/>
                  </a:cubicBezTo>
                  <a:cubicBezTo>
                    <a:pt x="264" y="2952"/>
                    <a:pt x="290" y="3337"/>
                    <a:pt x="305" y="3382"/>
                  </a:cubicBezTo>
                  <a:cubicBezTo>
                    <a:pt x="318" y="3424"/>
                    <a:pt x="354" y="3451"/>
                    <a:pt x="393" y="3451"/>
                  </a:cubicBezTo>
                  <a:cubicBezTo>
                    <a:pt x="393" y="3451"/>
                    <a:pt x="393" y="3451"/>
                    <a:pt x="1244" y="3451"/>
                  </a:cubicBezTo>
                  <a:cubicBezTo>
                    <a:pt x="1283" y="3451"/>
                    <a:pt x="1319" y="3424"/>
                    <a:pt x="1332" y="3382"/>
                  </a:cubicBezTo>
                  <a:cubicBezTo>
                    <a:pt x="1347" y="3337"/>
                    <a:pt x="1373" y="2952"/>
                    <a:pt x="1430" y="2833"/>
                  </a:cubicBezTo>
                  <a:cubicBezTo>
                    <a:pt x="1516" y="2658"/>
                    <a:pt x="1570" y="2566"/>
                    <a:pt x="1593" y="2536"/>
                  </a:cubicBezTo>
                  <a:cubicBezTo>
                    <a:pt x="1622" y="2516"/>
                    <a:pt x="1637" y="2480"/>
                    <a:pt x="1637" y="2436"/>
                  </a:cubicBezTo>
                  <a:cubicBezTo>
                    <a:pt x="1637" y="1016"/>
                    <a:pt x="1637" y="2436"/>
                    <a:pt x="1637" y="1016"/>
                  </a:cubicBezTo>
                  <a:cubicBezTo>
                    <a:pt x="1637" y="972"/>
                    <a:pt x="1622" y="936"/>
                    <a:pt x="1593" y="9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7" name="Oval 26">
              <a:extLst>
                <a:ext uri="{FF2B5EF4-FFF2-40B4-BE49-F238E27FC236}">
                  <a16:creationId xmlns:a16="http://schemas.microsoft.com/office/drawing/2014/main" id="{42878C5F-944B-45FB-A68C-277CB0F1FB49}"/>
                </a:ext>
              </a:extLst>
            </p:cNvPr>
            <p:cNvSpPr>
              <a:spLocks noChangeArrowheads="1"/>
            </p:cNvSpPr>
            <p:nvPr/>
          </p:nvSpPr>
          <p:spPr bwMode="auto">
            <a:xfrm>
              <a:off x="6911903" y="1380180"/>
              <a:ext cx="578426" cy="574328"/>
            </a:xfrm>
            <a:prstGeom prst="ellipse">
              <a:avLst/>
            </a:pr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8" name="Oval 27">
              <a:extLst>
                <a:ext uri="{FF2B5EF4-FFF2-40B4-BE49-F238E27FC236}">
                  <a16:creationId xmlns:a16="http://schemas.microsoft.com/office/drawing/2014/main" id="{C5FA190C-69E2-46B2-8849-91B9A6E9B1E2}"/>
                </a:ext>
              </a:extLst>
            </p:cNvPr>
            <p:cNvSpPr>
              <a:spLocks noChangeArrowheads="1"/>
            </p:cNvSpPr>
            <p:nvPr/>
          </p:nvSpPr>
          <p:spPr bwMode="auto">
            <a:xfrm>
              <a:off x="6977706" y="1445517"/>
              <a:ext cx="446820" cy="443654"/>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9" name="Freeform 28">
              <a:extLst>
                <a:ext uri="{FF2B5EF4-FFF2-40B4-BE49-F238E27FC236}">
                  <a16:creationId xmlns:a16="http://schemas.microsoft.com/office/drawing/2014/main" id="{C65D7A29-EDE9-480B-B971-DE23D36251EB}"/>
                </a:ext>
              </a:extLst>
            </p:cNvPr>
            <p:cNvSpPr>
              <a:spLocks/>
            </p:cNvSpPr>
            <p:nvPr/>
          </p:nvSpPr>
          <p:spPr bwMode="auto">
            <a:xfrm>
              <a:off x="7483960" y="1621503"/>
              <a:ext cx="46699" cy="91681"/>
            </a:xfrm>
            <a:custGeom>
              <a:avLst/>
              <a:gdLst>
                <a:gd name="T0" fmla="*/ 0 w 180"/>
                <a:gd name="T1" fmla="*/ 0 h 360"/>
                <a:gd name="T2" fmla="*/ 180 w 180"/>
                <a:gd name="T3" fmla="*/ 177 h 360"/>
                <a:gd name="T4" fmla="*/ 0 w 180"/>
                <a:gd name="T5" fmla="*/ 360 h 360"/>
                <a:gd name="T6" fmla="*/ 0 w 180"/>
                <a:gd name="T7" fmla="*/ 0 h 360"/>
              </a:gdLst>
              <a:ahLst/>
              <a:cxnLst>
                <a:cxn ang="0">
                  <a:pos x="T0" y="T1"/>
                </a:cxn>
                <a:cxn ang="0">
                  <a:pos x="T2" y="T3"/>
                </a:cxn>
                <a:cxn ang="0">
                  <a:pos x="T4" y="T5"/>
                </a:cxn>
                <a:cxn ang="0">
                  <a:pos x="T6" y="T7"/>
                </a:cxn>
              </a:cxnLst>
              <a:rect l="0" t="0" r="r" b="b"/>
              <a:pathLst>
                <a:path w="180" h="360">
                  <a:moveTo>
                    <a:pt x="0" y="0"/>
                  </a:moveTo>
                  <a:cubicBezTo>
                    <a:pt x="104" y="0"/>
                    <a:pt x="180" y="80"/>
                    <a:pt x="180" y="177"/>
                  </a:cubicBezTo>
                  <a:cubicBezTo>
                    <a:pt x="180" y="279"/>
                    <a:pt x="104" y="360"/>
                    <a:pt x="0" y="360"/>
                  </a:cubicBezTo>
                  <a:lnTo>
                    <a:pt x="0"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31" name="Group 130">
            <a:extLst>
              <a:ext uri="{FF2B5EF4-FFF2-40B4-BE49-F238E27FC236}">
                <a16:creationId xmlns:a16="http://schemas.microsoft.com/office/drawing/2014/main" id="{B1C69A4D-153E-4E85-982C-C0E4E2DA646D}"/>
              </a:ext>
            </a:extLst>
          </p:cNvPr>
          <p:cNvGrpSpPr>
            <a:grpSpLocks noChangeAspect="1"/>
          </p:cNvGrpSpPr>
          <p:nvPr/>
        </p:nvGrpSpPr>
        <p:grpSpPr>
          <a:xfrm>
            <a:off x="10557210" y="2884746"/>
            <a:ext cx="373553" cy="370949"/>
            <a:chOff x="6415005" y="3149663"/>
            <a:chExt cx="2535582" cy="2517209"/>
          </a:xfrm>
        </p:grpSpPr>
        <p:sp>
          <p:nvSpPr>
            <p:cNvPr id="141" name="Oval 8">
              <a:extLst>
                <a:ext uri="{FF2B5EF4-FFF2-40B4-BE49-F238E27FC236}">
                  <a16:creationId xmlns:a16="http://schemas.microsoft.com/office/drawing/2014/main" id="{378C1A18-C5FE-44DB-801A-C50538A054B3}"/>
                </a:ext>
              </a:extLst>
            </p:cNvPr>
            <p:cNvSpPr>
              <a:spLocks noChangeArrowheads="1"/>
            </p:cNvSpPr>
            <p:nvPr/>
          </p:nvSpPr>
          <p:spPr bwMode="auto">
            <a:xfrm>
              <a:off x="6415005" y="3149663"/>
              <a:ext cx="2535582" cy="2517209"/>
            </a:xfrm>
            <a:prstGeom prst="ellipse">
              <a:avLst/>
            </a:pr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2" name="Freeform: Shape 20">
              <a:extLst>
                <a:ext uri="{FF2B5EF4-FFF2-40B4-BE49-F238E27FC236}">
                  <a16:creationId xmlns:a16="http://schemas.microsoft.com/office/drawing/2014/main" id="{95078F98-0FAB-49BB-A1DE-E12EDCF30D81}"/>
                </a:ext>
              </a:extLst>
            </p:cNvPr>
            <p:cNvSpPr>
              <a:spLocks/>
            </p:cNvSpPr>
            <p:nvPr/>
          </p:nvSpPr>
          <p:spPr bwMode="auto">
            <a:xfrm>
              <a:off x="6653865" y="3385180"/>
              <a:ext cx="2058992" cy="2046172"/>
            </a:xfrm>
            <a:custGeom>
              <a:avLst/>
              <a:gdLst>
                <a:gd name="connsiteX0" fmla="*/ 26024 w 2058992"/>
                <a:gd name="connsiteY0" fmla="*/ 1189285 h 2046172"/>
                <a:gd name="connsiteX1" fmla="*/ 1891146 w 2058992"/>
                <a:gd name="connsiteY1" fmla="*/ 1189285 h 2046172"/>
                <a:gd name="connsiteX2" fmla="*/ 1897510 w 2058992"/>
                <a:gd name="connsiteY2" fmla="*/ 1195624 h 2046172"/>
                <a:gd name="connsiteX3" fmla="*/ 1897510 w 2058992"/>
                <a:gd name="connsiteY3" fmla="*/ 1197353 h 2046172"/>
                <a:gd name="connsiteX4" fmla="*/ 1892303 w 2058992"/>
                <a:gd name="connsiteY4" fmla="*/ 1204268 h 2046172"/>
                <a:gd name="connsiteX5" fmla="*/ 1038998 w 2058992"/>
                <a:gd name="connsiteY5" fmla="*/ 2039833 h 2046172"/>
                <a:gd name="connsiteX6" fmla="*/ 1032635 w 2058992"/>
                <a:gd name="connsiteY6" fmla="*/ 2046172 h 2046172"/>
                <a:gd name="connsiteX7" fmla="*/ 16189 w 2058992"/>
                <a:gd name="connsiteY7" fmla="*/ 1201387 h 2046172"/>
                <a:gd name="connsiteX8" fmla="*/ 26024 w 2058992"/>
                <a:gd name="connsiteY8" fmla="*/ 1189285 h 2046172"/>
                <a:gd name="connsiteX9" fmla="*/ 1032948 w 2058992"/>
                <a:gd name="connsiteY9" fmla="*/ 0 h 2046172"/>
                <a:gd name="connsiteX10" fmla="*/ 2058956 w 2058992"/>
                <a:gd name="connsiteY10" fmla="*/ 996747 h 2046172"/>
                <a:gd name="connsiteX11" fmla="*/ 2045653 w 2058992"/>
                <a:gd name="connsiteY11" fmla="*/ 1010559 h 2046172"/>
                <a:gd name="connsiteX12" fmla="*/ 13881 w 2058992"/>
                <a:gd name="connsiteY12" fmla="*/ 1010559 h 2046172"/>
                <a:gd name="connsiteX13" fmla="*/ 0 w 2058992"/>
                <a:gd name="connsiteY13" fmla="*/ 996747 h 2046172"/>
                <a:gd name="connsiteX14" fmla="*/ 1032948 w 2058992"/>
                <a:gd name="connsiteY14" fmla="*/ 0 h 2046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58992" h="2046172">
                  <a:moveTo>
                    <a:pt x="26024" y="1189285"/>
                  </a:moveTo>
                  <a:cubicBezTo>
                    <a:pt x="26024" y="1189285"/>
                    <a:pt x="26024" y="1189285"/>
                    <a:pt x="1891146" y="1189285"/>
                  </a:cubicBezTo>
                  <a:cubicBezTo>
                    <a:pt x="1894617" y="1189285"/>
                    <a:pt x="1897510" y="1192167"/>
                    <a:pt x="1897510" y="1195624"/>
                  </a:cubicBezTo>
                  <a:cubicBezTo>
                    <a:pt x="1897510" y="1195624"/>
                    <a:pt x="1897510" y="1195624"/>
                    <a:pt x="1897510" y="1197353"/>
                  </a:cubicBezTo>
                  <a:cubicBezTo>
                    <a:pt x="1897510" y="1200810"/>
                    <a:pt x="1895196" y="1203692"/>
                    <a:pt x="1892303" y="1204268"/>
                  </a:cubicBezTo>
                  <a:cubicBezTo>
                    <a:pt x="1414453" y="1279757"/>
                    <a:pt x="1051726" y="1623779"/>
                    <a:pt x="1038998" y="2039833"/>
                  </a:cubicBezTo>
                  <a:cubicBezTo>
                    <a:pt x="1038998" y="2043867"/>
                    <a:pt x="1036106" y="2046172"/>
                    <a:pt x="1032635" y="2046172"/>
                  </a:cubicBezTo>
                  <a:cubicBezTo>
                    <a:pt x="524123" y="2046172"/>
                    <a:pt x="100652" y="1680828"/>
                    <a:pt x="16189" y="1201387"/>
                  </a:cubicBezTo>
                  <a:cubicBezTo>
                    <a:pt x="15032" y="1195048"/>
                    <a:pt x="20239" y="1189285"/>
                    <a:pt x="26024" y="1189285"/>
                  </a:cubicBezTo>
                  <a:close/>
                  <a:moveTo>
                    <a:pt x="1032948" y="0"/>
                  </a:moveTo>
                  <a:cubicBezTo>
                    <a:pt x="1590486" y="0"/>
                    <a:pt x="2045653" y="444853"/>
                    <a:pt x="2058956" y="996747"/>
                  </a:cubicBezTo>
                  <a:cubicBezTo>
                    <a:pt x="2059534" y="1004229"/>
                    <a:pt x="2053172" y="1010559"/>
                    <a:pt x="2045653" y="1010559"/>
                  </a:cubicBezTo>
                  <a:lnTo>
                    <a:pt x="13881" y="1010559"/>
                  </a:lnTo>
                  <a:cubicBezTo>
                    <a:pt x="6362" y="1010559"/>
                    <a:pt x="0" y="1004229"/>
                    <a:pt x="0" y="996747"/>
                  </a:cubicBezTo>
                  <a:cubicBezTo>
                    <a:pt x="13881" y="444853"/>
                    <a:pt x="473097" y="0"/>
                    <a:pt x="1032948" y="0"/>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3" name="Freeform 11">
              <a:extLst>
                <a:ext uri="{FF2B5EF4-FFF2-40B4-BE49-F238E27FC236}">
                  <a16:creationId xmlns:a16="http://schemas.microsoft.com/office/drawing/2014/main" id="{AA14BC31-B3C3-49C7-84C2-857D933A0B43}"/>
                </a:ext>
              </a:extLst>
            </p:cNvPr>
            <p:cNvSpPr>
              <a:spLocks/>
            </p:cNvSpPr>
            <p:nvPr/>
          </p:nvSpPr>
          <p:spPr bwMode="auto">
            <a:xfrm>
              <a:off x="6996285" y="3809449"/>
              <a:ext cx="1373023" cy="444311"/>
            </a:xfrm>
            <a:custGeom>
              <a:avLst/>
              <a:gdLst>
                <a:gd name="T0" fmla="*/ 2223 w 2375"/>
                <a:gd name="T1" fmla="*/ 0 h 771"/>
                <a:gd name="T2" fmla="*/ 152 w 2375"/>
                <a:gd name="T3" fmla="*/ 0 h 771"/>
                <a:gd name="T4" fmla="*/ 0 w 2375"/>
                <a:gd name="T5" fmla="*/ 152 h 771"/>
                <a:gd name="T6" fmla="*/ 0 w 2375"/>
                <a:gd name="T7" fmla="*/ 622 h 771"/>
                <a:gd name="T8" fmla="*/ 152 w 2375"/>
                <a:gd name="T9" fmla="*/ 771 h 771"/>
                <a:gd name="T10" fmla="*/ 2223 w 2375"/>
                <a:gd name="T11" fmla="*/ 771 h 771"/>
                <a:gd name="T12" fmla="*/ 2375 w 2375"/>
                <a:gd name="T13" fmla="*/ 622 h 771"/>
                <a:gd name="T14" fmla="*/ 2375 w 2375"/>
                <a:gd name="T15" fmla="*/ 152 h 771"/>
                <a:gd name="T16" fmla="*/ 2223 w 2375"/>
                <a:gd name="T17" fmla="*/ 0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5" h="771">
                  <a:moveTo>
                    <a:pt x="2223" y="0"/>
                  </a:moveTo>
                  <a:cubicBezTo>
                    <a:pt x="152" y="0"/>
                    <a:pt x="152" y="0"/>
                    <a:pt x="152" y="0"/>
                  </a:cubicBezTo>
                  <a:cubicBezTo>
                    <a:pt x="69" y="0"/>
                    <a:pt x="0" y="65"/>
                    <a:pt x="0" y="152"/>
                  </a:cubicBezTo>
                  <a:cubicBezTo>
                    <a:pt x="0" y="622"/>
                    <a:pt x="0" y="622"/>
                    <a:pt x="0" y="622"/>
                  </a:cubicBezTo>
                  <a:cubicBezTo>
                    <a:pt x="0" y="706"/>
                    <a:pt x="69" y="771"/>
                    <a:pt x="152" y="771"/>
                  </a:cubicBezTo>
                  <a:cubicBezTo>
                    <a:pt x="2223" y="771"/>
                    <a:pt x="2223" y="771"/>
                    <a:pt x="2223" y="771"/>
                  </a:cubicBezTo>
                  <a:cubicBezTo>
                    <a:pt x="2306" y="771"/>
                    <a:pt x="2375" y="706"/>
                    <a:pt x="2375" y="622"/>
                  </a:cubicBezTo>
                  <a:cubicBezTo>
                    <a:pt x="2375" y="152"/>
                    <a:pt x="2375" y="152"/>
                    <a:pt x="2375" y="152"/>
                  </a:cubicBezTo>
                  <a:cubicBezTo>
                    <a:pt x="2375" y="65"/>
                    <a:pt x="2306" y="0"/>
                    <a:pt x="2223" y="0"/>
                  </a:cubicBez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4" name="Freeform 13">
              <a:extLst>
                <a:ext uri="{FF2B5EF4-FFF2-40B4-BE49-F238E27FC236}">
                  <a16:creationId xmlns:a16="http://schemas.microsoft.com/office/drawing/2014/main" id="{AD9F5997-8C02-451B-B0FD-F9366211D744}"/>
                </a:ext>
              </a:extLst>
            </p:cNvPr>
            <p:cNvSpPr>
              <a:spLocks/>
            </p:cNvSpPr>
            <p:nvPr/>
          </p:nvSpPr>
          <p:spPr bwMode="auto">
            <a:xfrm>
              <a:off x="8095371" y="4786600"/>
              <a:ext cx="415916" cy="611346"/>
            </a:xfrm>
            <a:custGeom>
              <a:avLst/>
              <a:gdLst>
                <a:gd name="T0" fmla="*/ 15 w 722"/>
                <a:gd name="T1" fmla="*/ 1050 h 1062"/>
                <a:gd name="T2" fmla="*/ 288 w 722"/>
                <a:gd name="T3" fmla="*/ 602 h 1062"/>
                <a:gd name="T4" fmla="*/ 284 w 722"/>
                <a:gd name="T5" fmla="*/ 594 h 1062"/>
                <a:gd name="T6" fmla="*/ 25 w 722"/>
                <a:gd name="T7" fmla="*/ 594 h 1062"/>
                <a:gd name="T8" fmla="*/ 9 w 722"/>
                <a:gd name="T9" fmla="*/ 567 h 1062"/>
                <a:gd name="T10" fmla="*/ 345 w 722"/>
                <a:gd name="T11" fmla="*/ 20 h 1062"/>
                <a:gd name="T12" fmla="*/ 379 w 722"/>
                <a:gd name="T13" fmla="*/ 0 h 1062"/>
                <a:gd name="T14" fmla="*/ 639 w 722"/>
                <a:gd name="T15" fmla="*/ 0 h 1062"/>
                <a:gd name="T16" fmla="*/ 653 w 722"/>
                <a:gd name="T17" fmla="*/ 27 h 1062"/>
                <a:gd name="T18" fmla="*/ 393 w 722"/>
                <a:gd name="T19" fmla="*/ 388 h 1062"/>
                <a:gd name="T20" fmla="*/ 397 w 722"/>
                <a:gd name="T21" fmla="*/ 396 h 1062"/>
                <a:gd name="T22" fmla="*/ 694 w 722"/>
                <a:gd name="T23" fmla="*/ 396 h 1062"/>
                <a:gd name="T24" fmla="*/ 708 w 722"/>
                <a:gd name="T25" fmla="*/ 434 h 1062"/>
                <a:gd name="T26" fmla="*/ 24 w 722"/>
                <a:gd name="T27" fmla="*/ 1057 h 1062"/>
                <a:gd name="T28" fmla="*/ 15 w 722"/>
                <a:gd name="T29" fmla="*/ 1050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2" h="1062">
                  <a:moveTo>
                    <a:pt x="15" y="1050"/>
                  </a:moveTo>
                  <a:cubicBezTo>
                    <a:pt x="288" y="602"/>
                    <a:pt x="288" y="602"/>
                    <a:pt x="288" y="602"/>
                  </a:cubicBezTo>
                  <a:cubicBezTo>
                    <a:pt x="290" y="598"/>
                    <a:pt x="288" y="594"/>
                    <a:pt x="284" y="594"/>
                  </a:cubicBezTo>
                  <a:cubicBezTo>
                    <a:pt x="25" y="594"/>
                    <a:pt x="25" y="594"/>
                    <a:pt x="25" y="594"/>
                  </a:cubicBezTo>
                  <a:cubicBezTo>
                    <a:pt x="7" y="594"/>
                    <a:pt x="0" y="581"/>
                    <a:pt x="9" y="567"/>
                  </a:cubicBezTo>
                  <a:cubicBezTo>
                    <a:pt x="345" y="20"/>
                    <a:pt x="345" y="20"/>
                    <a:pt x="345" y="20"/>
                  </a:cubicBezTo>
                  <a:cubicBezTo>
                    <a:pt x="352" y="8"/>
                    <a:pt x="365" y="0"/>
                    <a:pt x="379" y="0"/>
                  </a:cubicBezTo>
                  <a:cubicBezTo>
                    <a:pt x="639" y="0"/>
                    <a:pt x="639" y="0"/>
                    <a:pt x="639" y="0"/>
                  </a:cubicBezTo>
                  <a:cubicBezTo>
                    <a:pt x="657" y="0"/>
                    <a:pt x="662" y="13"/>
                    <a:pt x="653" y="27"/>
                  </a:cubicBezTo>
                  <a:cubicBezTo>
                    <a:pt x="393" y="388"/>
                    <a:pt x="393" y="388"/>
                    <a:pt x="393" y="388"/>
                  </a:cubicBezTo>
                  <a:cubicBezTo>
                    <a:pt x="391" y="391"/>
                    <a:pt x="393" y="396"/>
                    <a:pt x="397" y="396"/>
                  </a:cubicBezTo>
                  <a:cubicBezTo>
                    <a:pt x="694" y="396"/>
                    <a:pt x="694" y="396"/>
                    <a:pt x="694" y="396"/>
                  </a:cubicBezTo>
                  <a:cubicBezTo>
                    <a:pt x="713" y="396"/>
                    <a:pt x="722" y="421"/>
                    <a:pt x="708" y="434"/>
                  </a:cubicBezTo>
                  <a:cubicBezTo>
                    <a:pt x="24" y="1057"/>
                    <a:pt x="24" y="1057"/>
                    <a:pt x="24" y="1057"/>
                  </a:cubicBezTo>
                  <a:cubicBezTo>
                    <a:pt x="18" y="1062"/>
                    <a:pt x="11" y="1056"/>
                    <a:pt x="15" y="1050"/>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5" name="Freeform: Shape 23">
              <a:extLst>
                <a:ext uri="{FF2B5EF4-FFF2-40B4-BE49-F238E27FC236}">
                  <a16:creationId xmlns:a16="http://schemas.microsoft.com/office/drawing/2014/main" id="{FDF29980-405D-4335-A108-59A027078E17}"/>
                </a:ext>
              </a:extLst>
            </p:cNvPr>
            <p:cNvSpPr/>
            <p:nvPr/>
          </p:nvSpPr>
          <p:spPr>
            <a:xfrm>
              <a:off x="7066368" y="3889625"/>
              <a:ext cx="1264522" cy="299810"/>
            </a:xfrm>
            <a:custGeom>
              <a:avLst/>
              <a:gdLst>
                <a:gd name="connsiteX0" fmla="*/ 500029 w 1264522"/>
                <a:gd name="connsiteY0" fmla="*/ 240384 h 299810"/>
                <a:gd name="connsiteX1" fmla="*/ 520301 w 1264522"/>
                <a:gd name="connsiteY1" fmla="*/ 248740 h 299810"/>
                <a:gd name="connsiteX2" fmla="*/ 528502 w 1264522"/>
                <a:gd name="connsiteY2" fmla="*/ 268856 h 299810"/>
                <a:gd name="connsiteX3" fmla="*/ 520301 w 1264522"/>
                <a:gd name="connsiteY3" fmla="*/ 288405 h 299810"/>
                <a:gd name="connsiteX4" fmla="*/ 500029 w 1264522"/>
                <a:gd name="connsiteY4" fmla="*/ 296504 h 299810"/>
                <a:gd name="connsiteX5" fmla="*/ 480325 w 1264522"/>
                <a:gd name="connsiteY5" fmla="*/ 288405 h 299810"/>
                <a:gd name="connsiteX6" fmla="*/ 472382 w 1264522"/>
                <a:gd name="connsiteY6" fmla="*/ 268856 h 299810"/>
                <a:gd name="connsiteX7" fmla="*/ 480325 w 1264522"/>
                <a:gd name="connsiteY7" fmla="*/ 248740 h 299810"/>
                <a:gd name="connsiteX8" fmla="*/ 500029 w 1264522"/>
                <a:gd name="connsiteY8" fmla="*/ 240384 h 299810"/>
                <a:gd name="connsiteX9" fmla="*/ 1157986 w 1264522"/>
                <a:gd name="connsiteY9" fmla="*/ 33818 h 299810"/>
                <a:gd name="connsiteX10" fmla="*/ 1111657 w 1264522"/>
                <a:gd name="connsiteY10" fmla="*/ 61549 h 299810"/>
                <a:gd name="connsiteX11" fmla="*/ 1092288 w 1264522"/>
                <a:gd name="connsiteY11" fmla="*/ 150318 h 299810"/>
                <a:gd name="connsiteX12" fmla="*/ 1111657 w 1264522"/>
                <a:gd name="connsiteY12" fmla="*/ 238210 h 299810"/>
                <a:gd name="connsiteX13" fmla="*/ 1157986 w 1264522"/>
                <a:gd name="connsiteY13" fmla="*/ 265993 h 299810"/>
                <a:gd name="connsiteX14" fmla="*/ 1204314 w 1264522"/>
                <a:gd name="connsiteY14" fmla="*/ 238210 h 299810"/>
                <a:gd name="connsiteX15" fmla="*/ 1223683 w 1264522"/>
                <a:gd name="connsiteY15" fmla="*/ 150318 h 299810"/>
                <a:gd name="connsiteX16" fmla="*/ 1204314 w 1264522"/>
                <a:gd name="connsiteY16" fmla="*/ 61549 h 299810"/>
                <a:gd name="connsiteX17" fmla="*/ 1157986 w 1264522"/>
                <a:gd name="connsiteY17" fmla="*/ 33818 h 299810"/>
                <a:gd name="connsiteX18" fmla="*/ 910168 w 1264522"/>
                <a:gd name="connsiteY18" fmla="*/ 33818 h 299810"/>
                <a:gd name="connsiteX19" fmla="*/ 863839 w 1264522"/>
                <a:gd name="connsiteY19" fmla="*/ 61549 h 299810"/>
                <a:gd name="connsiteX20" fmla="*/ 844470 w 1264522"/>
                <a:gd name="connsiteY20" fmla="*/ 150318 h 299810"/>
                <a:gd name="connsiteX21" fmla="*/ 863839 w 1264522"/>
                <a:gd name="connsiteY21" fmla="*/ 238210 h 299810"/>
                <a:gd name="connsiteX22" fmla="*/ 910168 w 1264522"/>
                <a:gd name="connsiteY22" fmla="*/ 265993 h 299810"/>
                <a:gd name="connsiteX23" fmla="*/ 956496 w 1264522"/>
                <a:gd name="connsiteY23" fmla="*/ 238210 h 299810"/>
                <a:gd name="connsiteX24" fmla="*/ 975865 w 1264522"/>
                <a:gd name="connsiteY24" fmla="*/ 150318 h 299810"/>
                <a:gd name="connsiteX25" fmla="*/ 956496 w 1264522"/>
                <a:gd name="connsiteY25" fmla="*/ 61549 h 299810"/>
                <a:gd name="connsiteX26" fmla="*/ 910168 w 1264522"/>
                <a:gd name="connsiteY26" fmla="*/ 33818 h 299810"/>
                <a:gd name="connsiteX27" fmla="*/ 662350 w 1264522"/>
                <a:gd name="connsiteY27" fmla="*/ 33818 h 299810"/>
                <a:gd name="connsiteX28" fmla="*/ 616021 w 1264522"/>
                <a:gd name="connsiteY28" fmla="*/ 61549 h 299810"/>
                <a:gd name="connsiteX29" fmla="*/ 596652 w 1264522"/>
                <a:gd name="connsiteY29" fmla="*/ 150318 h 299810"/>
                <a:gd name="connsiteX30" fmla="*/ 616021 w 1264522"/>
                <a:gd name="connsiteY30" fmla="*/ 238210 h 299810"/>
                <a:gd name="connsiteX31" fmla="*/ 662350 w 1264522"/>
                <a:gd name="connsiteY31" fmla="*/ 265993 h 299810"/>
                <a:gd name="connsiteX32" fmla="*/ 708678 w 1264522"/>
                <a:gd name="connsiteY32" fmla="*/ 238210 h 299810"/>
                <a:gd name="connsiteX33" fmla="*/ 728047 w 1264522"/>
                <a:gd name="connsiteY33" fmla="*/ 150318 h 299810"/>
                <a:gd name="connsiteX34" fmla="*/ 708678 w 1264522"/>
                <a:gd name="connsiteY34" fmla="*/ 61549 h 299810"/>
                <a:gd name="connsiteX35" fmla="*/ 662350 w 1264522"/>
                <a:gd name="connsiteY35" fmla="*/ 33818 h 299810"/>
                <a:gd name="connsiteX36" fmla="*/ 345693 w 1264522"/>
                <a:gd name="connsiteY36" fmla="*/ 33818 h 299810"/>
                <a:gd name="connsiteX37" fmla="*/ 299365 w 1264522"/>
                <a:gd name="connsiteY37" fmla="*/ 61549 h 299810"/>
                <a:gd name="connsiteX38" fmla="*/ 279996 w 1264522"/>
                <a:gd name="connsiteY38" fmla="*/ 150318 h 299810"/>
                <a:gd name="connsiteX39" fmla="*/ 299365 w 1264522"/>
                <a:gd name="connsiteY39" fmla="*/ 238210 h 299810"/>
                <a:gd name="connsiteX40" fmla="*/ 345693 w 1264522"/>
                <a:gd name="connsiteY40" fmla="*/ 265993 h 299810"/>
                <a:gd name="connsiteX41" fmla="*/ 392022 w 1264522"/>
                <a:gd name="connsiteY41" fmla="*/ 238210 h 299810"/>
                <a:gd name="connsiteX42" fmla="*/ 411391 w 1264522"/>
                <a:gd name="connsiteY42" fmla="*/ 150318 h 299810"/>
                <a:gd name="connsiteX43" fmla="*/ 392022 w 1264522"/>
                <a:gd name="connsiteY43" fmla="*/ 61549 h 299810"/>
                <a:gd name="connsiteX44" fmla="*/ 345693 w 1264522"/>
                <a:gd name="connsiteY44" fmla="*/ 33818 h 299810"/>
                <a:gd name="connsiteX45" fmla="*/ 1157986 w 1264522"/>
                <a:gd name="connsiteY45" fmla="*/ 1 h 299810"/>
                <a:gd name="connsiteX46" fmla="*/ 1236819 w 1264522"/>
                <a:gd name="connsiteY46" fmla="*/ 41284 h 299810"/>
                <a:gd name="connsiteX47" fmla="*/ 1264522 w 1264522"/>
                <a:gd name="connsiteY47" fmla="*/ 149491 h 299810"/>
                <a:gd name="connsiteX48" fmla="*/ 1236819 w 1264522"/>
                <a:gd name="connsiteY48" fmla="*/ 258269 h 299810"/>
                <a:gd name="connsiteX49" fmla="*/ 1157986 w 1264522"/>
                <a:gd name="connsiteY49" fmla="*/ 299810 h 299810"/>
                <a:gd name="connsiteX50" fmla="*/ 1079152 w 1264522"/>
                <a:gd name="connsiteY50" fmla="*/ 258269 h 299810"/>
                <a:gd name="connsiteX51" fmla="*/ 1051449 w 1264522"/>
                <a:gd name="connsiteY51" fmla="*/ 149491 h 299810"/>
                <a:gd name="connsiteX52" fmla="*/ 1079152 w 1264522"/>
                <a:gd name="connsiteY52" fmla="*/ 41284 h 299810"/>
                <a:gd name="connsiteX53" fmla="*/ 1157986 w 1264522"/>
                <a:gd name="connsiteY53" fmla="*/ 1 h 299810"/>
                <a:gd name="connsiteX54" fmla="*/ 910168 w 1264522"/>
                <a:gd name="connsiteY54" fmla="*/ 1 h 299810"/>
                <a:gd name="connsiteX55" fmla="*/ 989001 w 1264522"/>
                <a:gd name="connsiteY55" fmla="*/ 41284 h 299810"/>
                <a:gd name="connsiteX56" fmla="*/ 1016704 w 1264522"/>
                <a:gd name="connsiteY56" fmla="*/ 149491 h 299810"/>
                <a:gd name="connsiteX57" fmla="*/ 989001 w 1264522"/>
                <a:gd name="connsiteY57" fmla="*/ 258269 h 299810"/>
                <a:gd name="connsiteX58" fmla="*/ 910168 w 1264522"/>
                <a:gd name="connsiteY58" fmla="*/ 299810 h 299810"/>
                <a:gd name="connsiteX59" fmla="*/ 831334 w 1264522"/>
                <a:gd name="connsiteY59" fmla="*/ 258269 h 299810"/>
                <a:gd name="connsiteX60" fmla="*/ 803631 w 1264522"/>
                <a:gd name="connsiteY60" fmla="*/ 149491 h 299810"/>
                <a:gd name="connsiteX61" fmla="*/ 831334 w 1264522"/>
                <a:gd name="connsiteY61" fmla="*/ 41284 h 299810"/>
                <a:gd name="connsiteX62" fmla="*/ 910168 w 1264522"/>
                <a:gd name="connsiteY62" fmla="*/ 1 h 299810"/>
                <a:gd name="connsiteX63" fmla="*/ 662350 w 1264522"/>
                <a:gd name="connsiteY63" fmla="*/ 1 h 299810"/>
                <a:gd name="connsiteX64" fmla="*/ 741182 w 1264522"/>
                <a:gd name="connsiteY64" fmla="*/ 41284 h 299810"/>
                <a:gd name="connsiteX65" fmla="*/ 768886 w 1264522"/>
                <a:gd name="connsiteY65" fmla="*/ 149491 h 299810"/>
                <a:gd name="connsiteX66" fmla="*/ 741182 w 1264522"/>
                <a:gd name="connsiteY66" fmla="*/ 258269 h 299810"/>
                <a:gd name="connsiteX67" fmla="*/ 662350 w 1264522"/>
                <a:gd name="connsiteY67" fmla="*/ 299810 h 299810"/>
                <a:gd name="connsiteX68" fmla="*/ 583516 w 1264522"/>
                <a:gd name="connsiteY68" fmla="*/ 258269 h 299810"/>
                <a:gd name="connsiteX69" fmla="*/ 555813 w 1264522"/>
                <a:gd name="connsiteY69" fmla="*/ 149491 h 299810"/>
                <a:gd name="connsiteX70" fmla="*/ 583516 w 1264522"/>
                <a:gd name="connsiteY70" fmla="*/ 41284 h 299810"/>
                <a:gd name="connsiteX71" fmla="*/ 662350 w 1264522"/>
                <a:gd name="connsiteY71" fmla="*/ 1 h 299810"/>
                <a:gd name="connsiteX72" fmla="*/ 345693 w 1264522"/>
                <a:gd name="connsiteY72" fmla="*/ 1 h 299810"/>
                <a:gd name="connsiteX73" fmla="*/ 424525 w 1264522"/>
                <a:gd name="connsiteY73" fmla="*/ 41284 h 299810"/>
                <a:gd name="connsiteX74" fmla="*/ 452230 w 1264522"/>
                <a:gd name="connsiteY74" fmla="*/ 149491 h 299810"/>
                <a:gd name="connsiteX75" fmla="*/ 424525 w 1264522"/>
                <a:gd name="connsiteY75" fmla="*/ 258269 h 299810"/>
                <a:gd name="connsiteX76" fmla="*/ 345693 w 1264522"/>
                <a:gd name="connsiteY76" fmla="*/ 299810 h 299810"/>
                <a:gd name="connsiteX77" fmla="*/ 266860 w 1264522"/>
                <a:gd name="connsiteY77" fmla="*/ 258269 h 299810"/>
                <a:gd name="connsiteX78" fmla="*/ 239157 w 1264522"/>
                <a:gd name="connsiteY78" fmla="*/ 149491 h 299810"/>
                <a:gd name="connsiteX79" fmla="*/ 266860 w 1264522"/>
                <a:gd name="connsiteY79" fmla="*/ 41284 h 299810"/>
                <a:gd name="connsiteX80" fmla="*/ 345693 w 1264522"/>
                <a:gd name="connsiteY80" fmla="*/ 1 h 299810"/>
                <a:gd name="connsiteX81" fmla="*/ 101756 w 1264522"/>
                <a:gd name="connsiteY81" fmla="*/ 0 h 299810"/>
                <a:gd name="connsiteX82" fmla="*/ 170603 w 1264522"/>
                <a:gd name="connsiteY82" fmla="*/ 23365 h 299810"/>
                <a:gd name="connsiteX83" fmla="*/ 197941 w 1264522"/>
                <a:gd name="connsiteY83" fmla="*/ 85458 h 299810"/>
                <a:gd name="connsiteX84" fmla="*/ 180915 w 1264522"/>
                <a:gd name="connsiteY84" fmla="*/ 138751 h 299810"/>
                <a:gd name="connsiteX85" fmla="*/ 126093 w 1264522"/>
                <a:gd name="connsiteY85" fmla="*/ 198241 h 299810"/>
                <a:gd name="connsiteX86" fmla="*/ 58787 w 1264522"/>
                <a:gd name="connsiteY86" fmla="*/ 258970 h 299810"/>
                <a:gd name="connsiteX87" fmla="*/ 196703 w 1264522"/>
                <a:gd name="connsiteY87" fmla="*/ 258970 h 299810"/>
                <a:gd name="connsiteX88" fmla="*/ 201968 w 1264522"/>
                <a:gd name="connsiteY88" fmla="*/ 261135 h 299810"/>
                <a:gd name="connsiteX89" fmla="*/ 204136 w 1264522"/>
                <a:gd name="connsiteY89" fmla="*/ 266394 h 299810"/>
                <a:gd name="connsiteX90" fmla="*/ 204136 w 1264522"/>
                <a:gd name="connsiteY90" fmla="*/ 286603 h 299810"/>
                <a:gd name="connsiteX91" fmla="*/ 201968 w 1264522"/>
                <a:gd name="connsiteY91" fmla="*/ 292069 h 299810"/>
                <a:gd name="connsiteX92" fmla="*/ 196703 w 1264522"/>
                <a:gd name="connsiteY92" fmla="*/ 294439 h 299810"/>
                <a:gd name="connsiteX93" fmla="*/ 12539 w 1264522"/>
                <a:gd name="connsiteY93" fmla="*/ 294439 h 299810"/>
                <a:gd name="connsiteX94" fmla="*/ 7068 w 1264522"/>
                <a:gd name="connsiteY94" fmla="*/ 292069 h 299810"/>
                <a:gd name="connsiteX95" fmla="*/ 4693 w 1264522"/>
                <a:gd name="connsiteY95" fmla="*/ 286603 h 299810"/>
                <a:gd name="connsiteX96" fmla="*/ 4693 w 1264522"/>
                <a:gd name="connsiteY96" fmla="*/ 269282 h 299810"/>
                <a:gd name="connsiteX97" fmla="*/ 6861 w 1264522"/>
                <a:gd name="connsiteY97" fmla="*/ 261135 h 299810"/>
                <a:gd name="connsiteX98" fmla="*/ 10888 w 1264522"/>
                <a:gd name="connsiteY98" fmla="*/ 256079 h 299810"/>
                <a:gd name="connsiteX99" fmla="*/ 96387 w 1264522"/>
                <a:gd name="connsiteY99" fmla="*/ 177998 h 299810"/>
                <a:gd name="connsiteX100" fmla="*/ 141149 w 1264522"/>
                <a:gd name="connsiteY100" fmla="*/ 131057 h 299810"/>
                <a:gd name="connsiteX101" fmla="*/ 157102 w 1264522"/>
                <a:gd name="connsiteY101" fmla="*/ 87523 h 299810"/>
                <a:gd name="connsiteX102" fmla="*/ 140633 w 1264522"/>
                <a:gd name="connsiteY102" fmla="*/ 49412 h 299810"/>
                <a:gd name="connsiteX103" fmla="*/ 100930 w 1264522"/>
                <a:gd name="connsiteY103" fmla="*/ 35469 h 299810"/>
                <a:gd name="connsiteX104" fmla="*/ 58647 w 1264522"/>
                <a:gd name="connsiteY104" fmla="*/ 52252 h 299810"/>
                <a:gd name="connsiteX105" fmla="*/ 37736 w 1264522"/>
                <a:gd name="connsiteY105" fmla="*/ 87937 h 299810"/>
                <a:gd name="connsiteX106" fmla="*/ 32883 w 1264522"/>
                <a:gd name="connsiteY106" fmla="*/ 95115 h 299810"/>
                <a:gd name="connsiteX107" fmla="*/ 24932 w 1264522"/>
                <a:gd name="connsiteY107" fmla="*/ 95785 h 299810"/>
                <a:gd name="connsiteX108" fmla="*/ 6345 w 1264522"/>
                <a:gd name="connsiteY108" fmla="*/ 91241 h 299810"/>
                <a:gd name="connsiteX109" fmla="*/ 1234 w 1264522"/>
                <a:gd name="connsiteY109" fmla="*/ 87058 h 299810"/>
                <a:gd name="connsiteX110" fmla="*/ 150 w 1264522"/>
                <a:gd name="connsiteY110" fmla="*/ 80087 h 299810"/>
                <a:gd name="connsiteX111" fmla="*/ 33606 w 1264522"/>
                <a:gd name="connsiteY111" fmla="*/ 23622 h 299810"/>
                <a:gd name="connsiteX112" fmla="*/ 101756 w 1264522"/>
                <a:gd name="connsiteY112" fmla="*/ 0 h 2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64522" h="299810">
                  <a:moveTo>
                    <a:pt x="500029" y="240384"/>
                  </a:moveTo>
                  <a:cubicBezTo>
                    <a:pt x="508256" y="240589"/>
                    <a:pt x="515013" y="243375"/>
                    <a:pt x="520301" y="248740"/>
                  </a:cubicBezTo>
                  <a:cubicBezTo>
                    <a:pt x="525588" y="254104"/>
                    <a:pt x="528321" y="260809"/>
                    <a:pt x="528502" y="268856"/>
                  </a:cubicBezTo>
                  <a:cubicBezTo>
                    <a:pt x="528321" y="276689"/>
                    <a:pt x="525588" y="283205"/>
                    <a:pt x="520301" y="288405"/>
                  </a:cubicBezTo>
                  <a:cubicBezTo>
                    <a:pt x="515013" y="293607"/>
                    <a:pt x="508256" y="296306"/>
                    <a:pt x="500029" y="296504"/>
                  </a:cubicBezTo>
                  <a:cubicBezTo>
                    <a:pt x="492017" y="296306"/>
                    <a:pt x="485449" y="293607"/>
                    <a:pt x="480325" y="288405"/>
                  </a:cubicBezTo>
                  <a:cubicBezTo>
                    <a:pt x="475202" y="283205"/>
                    <a:pt x="472554" y="276689"/>
                    <a:pt x="472382" y="268856"/>
                  </a:cubicBezTo>
                  <a:cubicBezTo>
                    <a:pt x="472554" y="260809"/>
                    <a:pt x="475202" y="254104"/>
                    <a:pt x="480325" y="248740"/>
                  </a:cubicBezTo>
                  <a:cubicBezTo>
                    <a:pt x="485449" y="243375"/>
                    <a:pt x="492017" y="240589"/>
                    <a:pt x="500029" y="240384"/>
                  </a:cubicBezTo>
                  <a:close/>
                  <a:moveTo>
                    <a:pt x="1157986" y="33818"/>
                  </a:moveTo>
                  <a:cubicBezTo>
                    <a:pt x="1139522" y="33585"/>
                    <a:pt x="1124077" y="42829"/>
                    <a:pt x="1111657" y="61549"/>
                  </a:cubicBezTo>
                  <a:cubicBezTo>
                    <a:pt x="1099235" y="80267"/>
                    <a:pt x="1092778" y="109858"/>
                    <a:pt x="1092288" y="150318"/>
                  </a:cubicBezTo>
                  <a:cubicBezTo>
                    <a:pt x="1092778" y="190202"/>
                    <a:pt x="1099235" y="219499"/>
                    <a:pt x="1111657" y="238210"/>
                  </a:cubicBezTo>
                  <a:cubicBezTo>
                    <a:pt x="1124077" y="256921"/>
                    <a:pt x="1139522" y="266182"/>
                    <a:pt x="1157986" y="265993"/>
                  </a:cubicBezTo>
                  <a:cubicBezTo>
                    <a:pt x="1176451" y="266182"/>
                    <a:pt x="1191894" y="256921"/>
                    <a:pt x="1204314" y="238210"/>
                  </a:cubicBezTo>
                  <a:cubicBezTo>
                    <a:pt x="1216736" y="219499"/>
                    <a:pt x="1223193" y="190202"/>
                    <a:pt x="1223683" y="150318"/>
                  </a:cubicBezTo>
                  <a:cubicBezTo>
                    <a:pt x="1223193" y="109858"/>
                    <a:pt x="1216736" y="80267"/>
                    <a:pt x="1204314" y="61549"/>
                  </a:cubicBezTo>
                  <a:cubicBezTo>
                    <a:pt x="1191894" y="42829"/>
                    <a:pt x="1176451" y="33585"/>
                    <a:pt x="1157986" y="33818"/>
                  </a:cubicBezTo>
                  <a:close/>
                  <a:moveTo>
                    <a:pt x="910168" y="33818"/>
                  </a:moveTo>
                  <a:cubicBezTo>
                    <a:pt x="891704" y="33585"/>
                    <a:pt x="876259" y="42829"/>
                    <a:pt x="863839" y="61549"/>
                  </a:cubicBezTo>
                  <a:cubicBezTo>
                    <a:pt x="851417" y="80267"/>
                    <a:pt x="844960" y="109858"/>
                    <a:pt x="844470" y="150318"/>
                  </a:cubicBezTo>
                  <a:cubicBezTo>
                    <a:pt x="844960" y="190202"/>
                    <a:pt x="851417" y="219499"/>
                    <a:pt x="863839" y="238210"/>
                  </a:cubicBezTo>
                  <a:cubicBezTo>
                    <a:pt x="876259" y="256921"/>
                    <a:pt x="891704" y="266182"/>
                    <a:pt x="910168" y="265993"/>
                  </a:cubicBezTo>
                  <a:cubicBezTo>
                    <a:pt x="928633" y="266182"/>
                    <a:pt x="944076" y="256921"/>
                    <a:pt x="956496" y="238210"/>
                  </a:cubicBezTo>
                  <a:cubicBezTo>
                    <a:pt x="968918" y="219499"/>
                    <a:pt x="975375" y="190202"/>
                    <a:pt x="975865" y="150318"/>
                  </a:cubicBezTo>
                  <a:cubicBezTo>
                    <a:pt x="975375" y="109858"/>
                    <a:pt x="968918" y="80267"/>
                    <a:pt x="956496" y="61549"/>
                  </a:cubicBezTo>
                  <a:cubicBezTo>
                    <a:pt x="944076" y="42829"/>
                    <a:pt x="928633" y="33585"/>
                    <a:pt x="910168" y="33818"/>
                  </a:cubicBezTo>
                  <a:close/>
                  <a:moveTo>
                    <a:pt x="662350" y="33818"/>
                  </a:moveTo>
                  <a:cubicBezTo>
                    <a:pt x="643886" y="33585"/>
                    <a:pt x="628441" y="42829"/>
                    <a:pt x="616021" y="61549"/>
                  </a:cubicBezTo>
                  <a:cubicBezTo>
                    <a:pt x="603599" y="80267"/>
                    <a:pt x="597142" y="109858"/>
                    <a:pt x="596652" y="150318"/>
                  </a:cubicBezTo>
                  <a:cubicBezTo>
                    <a:pt x="597142" y="190202"/>
                    <a:pt x="603599" y="219499"/>
                    <a:pt x="616021" y="238210"/>
                  </a:cubicBezTo>
                  <a:cubicBezTo>
                    <a:pt x="628441" y="256921"/>
                    <a:pt x="643886" y="266182"/>
                    <a:pt x="662350" y="265993"/>
                  </a:cubicBezTo>
                  <a:cubicBezTo>
                    <a:pt x="680815" y="266182"/>
                    <a:pt x="696258" y="256921"/>
                    <a:pt x="708678" y="238210"/>
                  </a:cubicBezTo>
                  <a:cubicBezTo>
                    <a:pt x="721100" y="219499"/>
                    <a:pt x="727557" y="190202"/>
                    <a:pt x="728047" y="150318"/>
                  </a:cubicBezTo>
                  <a:cubicBezTo>
                    <a:pt x="727557" y="109858"/>
                    <a:pt x="721100" y="80267"/>
                    <a:pt x="708678" y="61549"/>
                  </a:cubicBezTo>
                  <a:cubicBezTo>
                    <a:pt x="696258" y="42829"/>
                    <a:pt x="680815" y="33585"/>
                    <a:pt x="662350" y="33818"/>
                  </a:cubicBezTo>
                  <a:close/>
                  <a:moveTo>
                    <a:pt x="345693" y="33818"/>
                  </a:moveTo>
                  <a:cubicBezTo>
                    <a:pt x="327230" y="33585"/>
                    <a:pt x="311785" y="42829"/>
                    <a:pt x="299365" y="61549"/>
                  </a:cubicBezTo>
                  <a:cubicBezTo>
                    <a:pt x="286943" y="80267"/>
                    <a:pt x="280486" y="109858"/>
                    <a:pt x="279996" y="150318"/>
                  </a:cubicBezTo>
                  <a:cubicBezTo>
                    <a:pt x="280486" y="190202"/>
                    <a:pt x="286943" y="219499"/>
                    <a:pt x="299365" y="238210"/>
                  </a:cubicBezTo>
                  <a:cubicBezTo>
                    <a:pt x="311785" y="256921"/>
                    <a:pt x="327230" y="266182"/>
                    <a:pt x="345693" y="265993"/>
                  </a:cubicBezTo>
                  <a:cubicBezTo>
                    <a:pt x="364159" y="266182"/>
                    <a:pt x="379602" y="256921"/>
                    <a:pt x="392022" y="238210"/>
                  </a:cubicBezTo>
                  <a:cubicBezTo>
                    <a:pt x="404444" y="219499"/>
                    <a:pt x="410901" y="190202"/>
                    <a:pt x="411391" y="150318"/>
                  </a:cubicBezTo>
                  <a:cubicBezTo>
                    <a:pt x="410901" y="109858"/>
                    <a:pt x="404444" y="80267"/>
                    <a:pt x="392022" y="61549"/>
                  </a:cubicBezTo>
                  <a:cubicBezTo>
                    <a:pt x="379602" y="42829"/>
                    <a:pt x="364159" y="33585"/>
                    <a:pt x="345693" y="33818"/>
                  </a:cubicBezTo>
                  <a:close/>
                  <a:moveTo>
                    <a:pt x="1157986" y="1"/>
                  </a:moveTo>
                  <a:cubicBezTo>
                    <a:pt x="1192251" y="653"/>
                    <a:pt x="1218527" y="14413"/>
                    <a:pt x="1236819" y="41284"/>
                  </a:cubicBezTo>
                  <a:cubicBezTo>
                    <a:pt x="1255110" y="68153"/>
                    <a:pt x="1264343" y="104222"/>
                    <a:pt x="1264522" y="149491"/>
                  </a:cubicBezTo>
                  <a:cubicBezTo>
                    <a:pt x="1264343" y="194976"/>
                    <a:pt x="1255110" y="231234"/>
                    <a:pt x="1236819" y="258269"/>
                  </a:cubicBezTo>
                  <a:cubicBezTo>
                    <a:pt x="1218527" y="285302"/>
                    <a:pt x="1192251" y="299150"/>
                    <a:pt x="1157986" y="299810"/>
                  </a:cubicBezTo>
                  <a:cubicBezTo>
                    <a:pt x="1123722" y="299150"/>
                    <a:pt x="1097444" y="285302"/>
                    <a:pt x="1079152" y="258269"/>
                  </a:cubicBezTo>
                  <a:cubicBezTo>
                    <a:pt x="1060862" y="231234"/>
                    <a:pt x="1051628" y="194976"/>
                    <a:pt x="1051449" y="149491"/>
                  </a:cubicBezTo>
                  <a:cubicBezTo>
                    <a:pt x="1051628" y="104222"/>
                    <a:pt x="1060862" y="68153"/>
                    <a:pt x="1079152" y="41284"/>
                  </a:cubicBezTo>
                  <a:cubicBezTo>
                    <a:pt x="1097444" y="14413"/>
                    <a:pt x="1123722" y="653"/>
                    <a:pt x="1157986" y="1"/>
                  </a:cubicBezTo>
                  <a:close/>
                  <a:moveTo>
                    <a:pt x="910168" y="1"/>
                  </a:moveTo>
                  <a:cubicBezTo>
                    <a:pt x="944433" y="653"/>
                    <a:pt x="970709" y="14413"/>
                    <a:pt x="989001" y="41284"/>
                  </a:cubicBezTo>
                  <a:cubicBezTo>
                    <a:pt x="1007292" y="68153"/>
                    <a:pt x="1016525" y="104222"/>
                    <a:pt x="1016704" y="149491"/>
                  </a:cubicBezTo>
                  <a:cubicBezTo>
                    <a:pt x="1016525" y="194976"/>
                    <a:pt x="1007292" y="231234"/>
                    <a:pt x="989001" y="258269"/>
                  </a:cubicBezTo>
                  <a:cubicBezTo>
                    <a:pt x="970709" y="285302"/>
                    <a:pt x="944433" y="299150"/>
                    <a:pt x="910168" y="299810"/>
                  </a:cubicBezTo>
                  <a:cubicBezTo>
                    <a:pt x="875904" y="299150"/>
                    <a:pt x="849626" y="285302"/>
                    <a:pt x="831334" y="258269"/>
                  </a:cubicBezTo>
                  <a:cubicBezTo>
                    <a:pt x="813044" y="231234"/>
                    <a:pt x="803810" y="194976"/>
                    <a:pt x="803631" y="149491"/>
                  </a:cubicBezTo>
                  <a:cubicBezTo>
                    <a:pt x="803810" y="104222"/>
                    <a:pt x="813044" y="68153"/>
                    <a:pt x="831334" y="41284"/>
                  </a:cubicBezTo>
                  <a:cubicBezTo>
                    <a:pt x="849626" y="14413"/>
                    <a:pt x="875904" y="653"/>
                    <a:pt x="910168" y="1"/>
                  </a:cubicBezTo>
                  <a:close/>
                  <a:moveTo>
                    <a:pt x="662350" y="1"/>
                  </a:moveTo>
                  <a:cubicBezTo>
                    <a:pt x="696615" y="653"/>
                    <a:pt x="722891" y="14413"/>
                    <a:pt x="741182" y="41284"/>
                  </a:cubicBezTo>
                  <a:cubicBezTo>
                    <a:pt x="759474" y="68153"/>
                    <a:pt x="768707" y="104222"/>
                    <a:pt x="768886" y="149491"/>
                  </a:cubicBezTo>
                  <a:cubicBezTo>
                    <a:pt x="768707" y="194976"/>
                    <a:pt x="759474" y="231234"/>
                    <a:pt x="741182" y="258269"/>
                  </a:cubicBezTo>
                  <a:cubicBezTo>
                    <a:pt x="722891" y="285302"/>
                    <a:pt x="696615" y="299150"/>
                    <a:pt x="662350" y="299810"/>
                  </a:cubicBezTo>
                  <a:cubicBezTo>
                    <a:pt x="628084" y="299150"/>
                    <a:pt x="601808" y="285302"/>
                    <a:pt x="583516" y="258269"/>
                  </a:cubicBezTo>
                  <a:cubicBezTo>
                    <a:pt x="565226" y="231234"/>
                    <a:pt x="555992" y="194976"/>
                    <a:pt x="555813" y="149491"/>
                  </a:cubicBezTo>
                  <a:cubicBezTo>
                    <a:pt x="555992" y="104222"/>
                    <a:pt x="565226" y="68153"/>
                    <a:pt x="583516" y="41284"/>
                  </a:cubicBezTo>
                  <a:cubicBezTo>
                    <a:pt x="601808" y="14413"/>
                    <a:pt x="628084" y="653"/>
                    <a:pt x="662350" y="1"/>
                  </a:cubicBezTo>
                  <a:close/>
                  <a:moveTo>
                    <a:pt x="345693" y="1"/>
                  </a:moveTo>
                  <a:cubicBezTo>
                    <a:pt x="379957" y="653"/>
                    <a:pt x="406235" y="14413"/>
                    <a:pt x="424525" y="41284"/>
                  </a:cubicBezTo>
                  <a:cubicBezTo>
                    <a:pt x="442817" y="68153"/>
                    <a:pt x="452051" y="104222"/>
                    <a:pt x="452230" y="149491"/>
                  </a:cubicBezTo>
                  <a:cubicBezTo>
                    <a:pt x="452051" y="194976"/>
                    <a:pt x="442817" y="231234"/>
                    <a:pt x="424525" y="258269"/>
                  </a:cubicBezTo>
                  <a:cubicBezTo>
                    <a:pt x="406235" y="285302"/>
                    <a:pt x="379959" y="299150"/>
                    <a:pt x="345693" y="299810"/>
                  </a:cubicBezTo>
                  <a:cubicBezTo>
                    <a:pt x="311428" y="299150"/>
                    <a:pt x="285152" y="285302"/>
                    <a:pt x="266860" y="258269"/>
                  </a:cubicBezTo>
                  <a:cubicBezTo>
                    <a:pt x="248569" y="231234"/>
                    <a:pt x="239336" y="194976"/>
                    <a:pt x="239157" y="149491"/>
                  </a:cubicBezTo>
                  <a:cubicBezTo>
                    <a:pt x="239336" y="104222"/>
                    <a:pt x="248569" y="68153"/>
                    <a:pt x="266860" y="41284"/>
                  </a:cubicBezTo>
                  <a:cubicBezTo>
                    <a:pt x="285152" y="14413"/>
                    <a:pt x="311428" y="653"/>
                    <a:pt x="345693" y="1"/>
                  </a:cubicBezTo>
                  <a:close/>
                  <a:moveTo>
                    <a:pt x="101756" y="0"/>
                  </a:moveTo>
                  <a:cubicBezTo>
                    <a:pt x="129978" y="334"/>
                    <a:pt x="152926" y="8122"/>
                    <a:pt x="170603" y="23365"/>
                  </a:cubicBezTo>
                  <a:cubicBezTo>
                    <a:pt x="188280" y="38607"/>
                    <a:pt x="197392" y="59306"/>
                    <a:pt x="197941" y="85458"/>
                  </a:cubicBezTo>
                  <a:cubicBezTo>
                    <a:pt x="198097" y="103274"/>
                    <a:pt x="192422" y="121038"/>
                    <a:pt x="180915" y="138751"/>
                  </a:cubicBezTo>
                  <a:cubicBezTo>
                    <a:pt x="169410" y="156463"/>
                    <a:pt x="151135" y="176294"/>
                    <a:pt x="126093" y="198241"/>
                  </a:cubicBezTo>
                  <a:lnTo>
                    <a:pt x="58787" y="258970"/>
                  </a:lnTo>
                  <a:lnTo>
                    <a:pt x="196703" y="258970"/>
                  </a:lnTo>
                  <a:cubicBezTo>
                    <a:pt x="198820" y="259022"/>
                    <a:pt x="200574" y="259743"/>
                    <a:pt x="201968" y="261135"/>
                  </a:cubicBezTo>
                  <a:cubicBezTo>
                    <a:pt x="203361" y="262527"/>
                    <a:pt x="204084" y="264280"/>
                    <a:pt x="204136" y="266394"/>
                  </a:cubicBezTo>
                  <a:lnTo>
                    <a:pt x="204136" y="286603"/>
                  </a:lnTo>
                  <a:cubicBezTo>
                    <a:pt x="204084" y="288734"/>
                    <a:pt x="203361" y="290555"/>
                    <a:pt x="201968" y="292069"/>
                  </a:cubicBezTo>
                  <a:cubicBezTo>
                    <a:pt x="200574" y="293581"/>
                    <a:pt x="198820" y="294371"/>
                    <a:pt x="196703" y="294439"/>
                  </a:cubicBezTo>
                  <a:lnTo>
                    <a:pt x="12539" y="294439"/>
                  </a:lnTo>
                  <a:cubicBezTo>
                    <a:pt x="10405" y="294371"/>
                    <a:pt x="8583" y="293581"/>
                    <a:pt x="7068" y="292069"/>
                  </a:cubicBezTo>
                  <a:cubicBezTo>
                    <a:pt x="5555" y="290555"/>
                    <a:pt x="4763" y="288734"/>
                    <a:pt x="4693" y="286603"/>
                  </a:cubicBezTo>
                  <a:lnTo>
                    <a:pt x="4693" y="269282"/>
                  </a:lnTo>
                  <a:cubicBezTo>
                    <a:pt x="4797" y="265999"/>
                    <a:pt x="5520" y="263283"/>
                    <a:pt x="6861" y="261135"/>
                  </a:cubicBezTo>
                  <a:cubicBezTo>
                    <a:pt x="8204" y="258986"/>
                    <a:pt x="9545" y="257300"/>
                    <a:pt x="10888" y="256079"/>
                  </a:cubicBezTo>
                  <a:lnTo>
                    <a:pt x="96387" y="177998"/>
                  </a:lnTo>
                  <a:cubicBezTo>
                    <a:pt x="115722" y="160931"/>
                    <a:pt x="130642" y="145284"/>
                    <a:pt x="141149" y="131057"/>
                  </a:cubicBezTo>
                  <a:cubicBezTo>
                    <a:pt x="151655" y="116829"/>
                    <a:pt x="156973" y="102319"/>
                    <a:pt x="157102" y="87523"/>
                  </a:cubicBezTo>
                  <a:cubicBezTo>
                    <a:pt x="156697" y="71256"/>
                    <a:pt x="151207" y="58553"/>
                    <a:pt x="140633" y="49412"/>
                  </a:cubicBezTo>
                  <a:cubicBezTo>
                    <a:pt x="130058" y="40272"/>
                    <a:pt x="116823" y="35624"/>
                    <a:pt x="100930" y="35469"/>
                  </a:cubicBezTo>
                  <a:cubicBezTo>
                    <a:pt x="82886" y="36081"/>
                    <a:pt x="68791" y="41674"/>
                    <a:pt x="58647" y="52252"/>
                  </a:cubicBezTo>
                  <a:cubicBezTo>
                    <a:pt x="48501" y="62831"/>
                    <a:pt x="41531" y="74725"/>
                    <a:pt x="37736" y="87937"/>
                  </a:cubicBezTo>
                  <a:cubicBezTo>
                    <a:pt x="36686" y="91284"/>
                    <a:pt x="35069" y="93676"/>
                    <a:pt x="32883" y="95115"/>
                  </a:cubicBezTo>
                  <a:cubicBezTo>
                    <a:pt x="30698" y="96551"/>
                    <a:pt x="28047" y="96775"/>
                    <a:pt x="24932" y="95785"/>
                  </a:cubicBezTo>
                  <a:lnTo>
                    <a:pt x="6345" y="91241"/>
                  </a:lnTo>
                  <a:cubicBezTo>
                    <a:pt x="4049" y="90544"/>
                    <a:pt x="2344" y="89149"/>
                    <a:pt x="1234" y="87058"/>
                  </a:cubicBezTo>
                  <a:cubicBezTo>
                    <a:pt x="124" y="84968"/>
                    <a:pt x="-237" y="82644"/>
                    <a:pt x="150" y="80087"/>
                  </a:cubicBezTo>
                  <a:cubicBezTo>
                    <a:pt x="4900" y="57591"/>
                    <a:pt x="16053" y="38769"/>
                    <a:pt x="33606" y="23622"/>
                  </a:cubicBezTo>
                  <a:cubicBezTo>
                    <a:pt x="51159" y="8474"/>
                    <a:pt x="73877" y="600"/>
                    <a:pt x="101756" y="0"/>
                  </a:cubicBezTo>
                  <a:close/>
                </a:path>
              </a:pathLst>
            </a:custGeom>
            <a:solidFill>
              <a:schemeClr val="accent1">
                <a:lumMod val="100000"/>
              </a:scheme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nvGrpSpPr>
          <p:cNvPr id="132" name="Group 131">
            <a:extLst>
              <a:ext uri="{FF2B5EF4-FFF2-40B4-BE49-F238E27FC236}">
                <a16:creationId xmlns:a16="http://schemas.microsoft.com/office/drawing/2014/main" id="{918B8E3C-6236-4460-9046-E31FCAE9C98D}"/>
              </a:ext>
            </a:extLst>
          </p:cNvPr>
          <p:cNvGrpSpPr>
            <a:grpSpLocks noChangeAspect="1"/>
          </p:cNvGrpSpPr>
          <p:nvPr/>
        </p:nvGrpSpPr>
        <p:grpSpPr>
          <a:xfrm>
            <a:off x="10726692" y="3328077"/>
            <a:ext cx="411154" cy="328845"/>
            <a:chOff x="956681" y="3107337"/>
            <a:chExt cx="1698714" cy="1358646"/>
          </a:xfrm>
        </p:grpSpPr>
        <p:sp>
          <p:nvSpPr>
            <p:cNvPr id="133" name="Freeform 18">
              <a:extLst>
                <a:ext uri="{FF2B5EF4-FFF2-40B4-BE49-F238E27FC236}">
                  <a16:creationId xmlns:a16="http://schemas.microsoft.com/office/drawing/2014/main" id="{51940FA6-F66B-44C8-871E-00506E740EFB}"/>
                </a:ext>
              </a:extLst>
            </p:cNvPr>
            <p:cNvSpPr>
              <a:spLocks/>
            </p:cNvSpPr>
            <p:nvPr/>
          </p:nvSpPr>
          <p:spPr bwMode="auto">
            <a:xfrm>
              <a:off x="956681" y="3107337"/>
              <a:ext cx="1698714" cy="1358646"/>
            </a:xfrm>
            <a:custGeom>
              <a:avLst/>
              <a:gdLst>
                <a:gd name="T0" fmla="*/ 0 w 4616"/>
                <a:gd name="T1" fmla="*/ 297 h 3700"/>
                <a:gd name="T2" fmla="*/ 302 w 4616"/>
                <a:gd name="T3" fmla="*/ 0 h 3700"/>
                <a:gd name="T4" fmla="*/ 4318 w 4616"/>
                <a:gd name="T5" fmla="*/ 0 h 3700"/>
                <a:gd name="T6" fmla="*/ 4616 w 4616"/>
                <a:gd name="T7" fmla="*/ 297 h 3700"/>
                <a:gd name="T8" fmla="*/ 4616 w 4616"/>
                <a:gd name="T9" fmla="*/ 3403 h 3700"/>
                <a:gd name="T10" fmla="*/ 4318 w 4616"/>
                <a:gd name="T11" fmla="*/ 3700 h 3700"/>
                <a:gd name="T12" fmla="*/ 302 w 4616"/>
                <a:gd name="T13" fmla="*/ 3700 h 3700"/>
                <a:gd name="T14" fmla="*/ 0 w 4616"/>
                <a:gd name="T15" fmla="*/ 3403 h 3700"/>
                <a:gd name="T16" fmla="*/ 0 w 4616"/>
                <a:gd name="T17" fmla="*/ 297 h 3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6" h="3700">
                  <a:moveTo>
                    <a:pt x="0" y="297"/>
                  </a:moveTo>
                  <a:cubicBezTo>
                    <a:pt x="0" y="136"/>
                    <a:pt x="132" y="0"/>
                    <a:pt x="302" y="0"/>
                  </a:cubicBezTo>
                  <a:cubicBezTo>
                    <a:pt x="4318" y="0"/>
                    <a:pt x="4318" y="0"/>
                    <a:pt x="4318" y="0"/>
                  </a:cubicBezTo>
                  <a:cubicBezTo>
                    <a:pt x="4480" y="0"/>
                    <a:pt x="4616" y="136"/>
                    <a:pt x="4616" y="297"/>
                  </a:cubicBezTo>
                  <a:cubicBezTo>
                    <a:pt x="4616" y="3403"/>
                    <a:pt x="4616" y="3403"/>
                    <a:pt x="4616" y="3403"/>
                  </a:cubicBezTo>
                  <a:cubicBezTo>
                    <a:pt x="4616" y="3568"/>
                    <a:pt x="4480" y="3700"/>
                    <a:pt x="4318" y="3700"/>
                  </a:cubicBezTo>
                  <a:cubicBezTo>
                    <a:pt x="302" y="3700"/>
                    <a:pt x="302" y="3700"/>
                    <a:pt x="302" y="3700"/>
                  </a:cubicBezTo>
                  <a:cubicBezTo>
                    <a:pt x="132" y="3700"/>
                    <a:pt x="0" y="3568"/>
                    <a:pt x="0" y="3403"/>
                  </a:cubicBezTo>
                  <a:cubicBezTo>
                    <a:pt x="0" y="297"/>
                    <a:pt x="0" y="297"/>
                    <a:pt x="0" y="297"/>
                  </a:cubicBezTo>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34" name="Freeform 19">
              <a:extLst>
                <a:ext uri="{FF2B5EF4-FFF2-40B4-BE49-F238E27FC236}">
                  <a16:creationId xmlns:a16="http://schemas.microsoft.com/office/drawing/2014/main" id="{F13CD35F-EAEA-4066-B227-0F84B7EAE02E}"/>
                </a:ext>
              </a:extLst>
            </p:cNvPr>
            <p:cNvSpPr>
              <a:spLocks/>
            </p:cNvSpPr>
            <p:nvPr/>
          </p:nvSpPr>
          <p:spPr bwMode="auto">
            <a:xfrm>
              <a:off x="1011870" y="3469317"/>
              <a:ext cx="1587522" cy="792950"/>
            </a:xfrm>
            <a:custGeom>
              <a:avLst/>
              <a:gdLst>
                <a:gd name="T0" fmla="*/ 0 w 4314"/>
                <a:gd name="T1" fmla="*/ 132 h 2160"/>
                <a:gd name="T2" fmla="*/ 132 w 4314"/>
                <a:gd name="T3" fmla="*/ 0 h 2160"/>
                <a:gd name="T4" fmla="*/ 4182 w 4314"/>
                <a:gd name="T5" fmla="*/ 0 h 2160"/>
                <a:gd name="T6" fmla="*/ 4314 w 4314"/>
                <a:gd name="T7" fmla="*/ 132 h 2160"/>
                <a:gd name="T8" fmla="*/ 4314 w 4314"/>
                <a:gd name="T9" fmla="*/ 2028 h 2160"/>
                <a:gd name="T10" fmla="*/ 4182 w 4314"/>
                <a:gd name="T11" fmla="*/ 2160 h 2160"/>
                <a:gd name="T12" fmla="*/ 132 w 4314"/>
                <a:gd name="T13" fmla="*/ 2160 h 2160"/>
                <a:gd name="T14" fmla="*/ 0 w 4314"/>
                <a:gd name="T15" fmla="*/ 2028 h 2160"/>
                <a:gd name="T16" fmla="*/ 0 w 4314"/>
                <a:gd name="T17" fmla="*/ 132 h 2160"/>
                <a:gd name="T18" fmla="*/ 0 w 4314"/>
                <a:gd name="T19" fmla="*/ 13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14" h="2160">
                  <a:moveTo>
                    <a:pt x="0" y="132"/>
                  </a:moveTo>
                  <a:cubicBezTo>
                    <a:pt x="0" y="60"/>
                    <a:pt x="56" y="0"/>
                    <a:pt x="132" y="0"/>
                  </a:cubicBezTo>
                  <a:cubicBezTo>
                    <a:pt x="4182" y="0"/>
                    <a:pt x="4182" y="0"/>
                    <a:pt x="4182" y="0"/>
                  </a:cubicBezTo>
                  <a:cubicBezTo>
                    <a:pt x="4254" y="0"/>
                    <a:pt x="4314" y="60"/>
                    <a:pt x="4314" y="132"/>
                  </a:cubicBezTo>
                  <a:cubicBezTo>
                    <a:pt x="4314" y="2028"/>
                    <a:pt x="4314" y="2028"/>
                    <a:pt x="4314" y="2028"/>
                  </a:cubicBezTo>
                  <a:cubicBezTo>
                    <a:pt x="4314" y="2100"/>
                    <a:pt x="4254" y="2160"/>
                    <a:pt x="4182" y="2160"/>
                  </a:cubicBezTo>
                  <a:cubicBezTo>
                    <a:pt x="132" y="2160"/>
                    <a:pt x="132" y="2160"/>
                    <a:pt x="132" y="2160"/>
                  </a:cubicBezTo>
                  <a:cubicBezTo>
                    <a:pt x="56" y="2160"/>
                    <a:pt x="0" y="2100"/>
                    <a:pt x="0" y="2028"/>
                  </a:cubicBezTo>
                  <a:cubicBezTo>
                    <a:pt x="0" y="132"/>
                    <a:pt x="0" y="132"/>
                    <a:pt x="0" y="132"/>
                  </a:cubicBezTo>
                  <a:cubicBezTo>
                    <a:pt x="0" y="132"/>
                    <a:pt x="0" y="132"/>
                    <a:pt x="0" y="132"/>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35" name="Freeform: Shape 6">
              <a:extLst>
                <a:ext uri="{FF2B5EF4-FFF2-40B4-BE49-F238E27FC236}">
                  <a16:creationId xmlns:a16="http://schemas.microsoft.com/office/drawing/2014/main" id="{52FFFEEB-2962-4BE8-A29D-BDF5FD02B9BB}"/>
                </a:ext>
              </a:extLst>
            </p:cNvPr>
            <p:cNvSpPr>
              <a:spLocks/>
            </p:cNvSpPr>
            <p:nvPr/>
          </p:nvSpPr>
          <p:spPr bwMode="auto">
            <a:xfrm>
              <a:off x="1077612" y="4303660"/>
              <a:ext cx="1473084" cy="113627"/>
            </a:xfrm>
            <a:custGeom>
              <a:avLst/>
              <a:gdLst>
                <a:gd name="connsiteX0" fmla="*/ 870509 w 2881312"/>
                <a:gd name="connsiteY0" fmla="*/ 12700 h 222250"/>
                <a:gd name="connsiteX1" fmla="*/ 1158315 w 2881312"/>
                <a:gd name="connsiteY1" fmla="*/ 12700 h 222250"/>
                <a:gd name="connsiteX2" fmla="*/ 1214437 w 2881312"/>
                <a:gd name="connsiteY2" fmla="*/ 66059 h 222250"/>
                <a:gd name="connsiteX3" fmla="*/ 1214437 w 2881312"/>
                <a:gd name="connsiteY3" fmla="*/ 153307 h 222250"/>
                <a:gd name="connsiteX4" fmla="*/ 1158315 w 2881312"/>
                <a:gd name="connsiteY4" fmla="*/ 209550 h 222250"/>
                <a:gd name="connsiteX5" fmla="*/ 870509 w 2881312"/>
                <a:gd name="connsiteY5" fmla="*/ 209550 h 222250"/>
                <a:gd name="connsiteX6" fmla="*/ 814387 w 2881312"/>
                <a:gd name="connsiteY6" fmla="*/ 153307 h 222250"/>
                <a:gd name="connsiteX7" fmla="*/ 814387 w 2881312"/>
                <a:gd name="connsiteY7" fmla="*/ 66059 h 222250"/>
                <a:gd name="connsiteX8" fmla="*/ 870509 w 2881312"/>
                <a:gd name="connsiteY8" fmla="*/ 12700 h 222250"/>
                <a:gd name="connsiteX9" fmla="*/ 361846 w 2881312"/>
                <a:gd name="connsiteY9" fmla="*/ 12700 h 222250"/>
                <a:gd name="connsiteX10" fmla="*/ 652131 w 2881312"/>
                <a:gd name="connsiteY10" fmla="*/ 12700 h 222250"/>
                <a:gd name="connsiteX11" fmla="*/ 712788 w 2881312"/>
                <a:gd name="connsiteY11" fmla="*/ 66059 h 222250"/>
                <a:gd name="connsiteX12" fmla="*/ 712788 w 2881312"/>
                <a:gd name="connsiteY12" fmla="*/ 153307 h 222250"/>
                <a:gd name="connsiteX13" fmla="*/ 652131 w 2881312"/>
                <a:gd name="connsiteY13" fmla="*/ 209550 h 222250"/>
                <a:gd name="connsiteX14" fmla="*/ 361846 w 2881312"/>
                <a:gd name="connsiteY14" fmla="*/ 209550 h 222250"/>
                <a:gd name="connsiteX15" fmla="*/ 304800 w 2881312"/>
                <a:gd name="connsiteY15" fmla="*/ 153307 h 222250"/>
                <a:gd name="connsiteX16" fmla="*/ 304800 w 2881312"/>
                <a:gd name="connsiteY16" fmla="*/ 66059 h 222250"/>
                <a:gd name="connsiteX17" fmla="*/ 361846 w 2881312"/>
                <a:gd name="connsiteY17" fmla="*/ 12700 h 222250"/>
                <a:gd name="connsiteX18" fmla="*/ 105569 w 2881312"/>
                <a:gd name="connsiteY18" fmla="*/ 6350 h 222250"/>
                <a:gd name="connsiteX19" fmla="*/ 211138 w 2881312"/>
                <a:gd name="connsiteY19" fmla="*/ 111125 h 222250"/>
                <a:gd name="connsiteX20" fmla="*/ 105569 w 2881312"/>
                <a:gd name="connsiteY20" fmla="*/ 215900 h 222250"/>
                <a:gd name="connsiteX21" fmla="*/ 0 w 2881312"/>
                <a:gd name="connsiteY21" fmla="*/ 111125 h 222250"/>
                <a:gd name="connsiteX22" fmla="*/ 105569 w 2881312"/>
                <a:gd name="connsiteY22" fmla="*/ 6350 h 222250"/>
                <a:gd name="connsiteX23" fmla="*/ 2772286 w 2881312"/>
                <a:gd name="connsiteY23" fmla="*/ 0 h 222250"/>
                <a:gd name="connsiteX24" fmla="*/ 2881312 w 2881312"/>
                <a:gd name="connsiteY24" fmla="*/ 110766 h 222250"/>
                <a:gd name="connsiteX25" fmla="*/ 2772286 w 2881312"/>
                <a:gd name="connsiteY25" fmla="*/ 222250 h 222250"/>
                <a:gd name="connsiteX26" fmla="*/ 2665412 w 2881312"/>
                <a:gd name="connsiteY26" fmla="*/ 110766 h 222250"/>
                <a:gd name="connsiteX27" fmla="*/ 2772286 w 2881312"/>
                <a:gd name="connsiteY27"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81312" h="222250">
                  <a:moveTo>
                    <a:pt x="870509" y="12700"/>
                  </a:moveTo>
                  <a:cubicBezTo>
                    <a:pt x="870509" y="12700"/>
                    <a:pt x="870509" y="12700"/>
                    <a:pt x="1158315" y="12700"/>
                  </a:cubicBezTo>
                  <a:cubicBezTo>
                    <a:pt x="1189974" y="12700"/>
                    <a:pt x="1214437" y="36495"/>
                    <a:pt x="1214437" y="66059"/>
                  </a:cubicBezTo>
                  <a:cubicBezTo>
                    <a:pt x="1214437" y="66059"/>
                    <a:pt x="1214437" y="66059"/>
                    <a:pt x="1214437" y="153307"/>
                  </a:cubicBezTo>
                  <a:cubicBezTo>
                    <a:pt x="1214437" y="185034"/>
                    <a:pt x="1189974" y="209550"/>
                    <a:pt x="1158315" y="209550"/>
                  </a:cubicBezTo>
                  <a:cubicBezTo>
                    <a:pt x="1158315" y="209550"/>
                    <a:pt x="1158315" y="209550"/>
                    <a:pt x="870509" y="209550"/>
                  </a:cubicBezTo>
                  <a:cubicBezTo>
                    <a:pt x="838851" y="209550"/>
                    <a:pt x="814387" y="185034"/>
                    <a:pt x="814387" y="153307"/>
                  </a:cubicBezTo>
                  <a:cubicBezTo>
                    <a:pt x="814387" y="153307"/>
                    <a:pt x="814387" y="153307"/>
                    <a:pt x="814387" y="66059"/>
                  </a:cubicBezTo>
                  <a:cubicBezTo>
                    <a:pt x="814387" y="36495"/>
                    <a:pt x="838851" y="12700"/>
                    <a:pt x="870509" y="12700"/>
                  </a:cubicBezTo>
                  <a:close/>
                  <a:moveTo>
                    <a:pt x="361846" y="12700"/>
                  </a:moveTo>
                  <a:cubicBezTo>
                    <a:pt x="361846" y="12700"/>
                    <a:pt x="361846" y="12700"/>
                    <a:pt x="652131" y="12700"/>
                  </a:cubicBezTo>
                  <a:cubicBezTo>
                    <a:pt x="685348" y="12700"/>
                    <a:pt x="712788" y="36495"/>
                    <a:pt x="712788" y="66059"/>
                  </a:cubicBezTo>
                  <a:cubicBezTo>
                    <a:pt x="712788" y="66059"/>
                    <a:pt x="712788" y="66059"/>
                    <a:pt x="712788" y="153307"/>
                  </a:cubicBezTo>
                  <a:cubicBezTo>
                    <a:pt x="712788" y="185034"/>
                    <a:pt x="685348" y="209550"/>
                    <a:pt x="652131" y="209550"/>
                  </a:cubicBezTo>
                  <a:cubicBezTo>
                    <a:pt x="652131" y="209550"/>
                    <a:pt x="652131" y="209550"/>
                    <a:pt x="361846" y="209550"/>
                  </a:cubicBezTo>
                  <a:cubicBezTo>
                    <a:pt x="329351" y="209550"/>
                    <a:pt x="304800" y="185034"/>
                    <a:pt x="304800" y="153307"/>
                  </a:cubicBezTo>
                  <a:cubicBezTo>
                    <a:pt x="304800" y="153307"/>
                    <a:pt x="304800" y="153307"/>
                    <a:pt x="304800" y="66059"/>
                  </a:cubicBezTo>
                  <a:cubicBezTo>
                    <a:pt x="304800" y="36495"/>
                    <a:pt x="329351" y="12700"/>
                    <a:pt x="361846" y="12700"/>
                  </a:cubicBezTo>
                  <a:close/>
                  <a:moveTo>
                    <a:pt x="105569" y="6350"/>
                  </a:moveTo>
                  <a:cubicBezTo>
                    <a:pt x="163873" y="6350"/>
                    <a:pt x="211138" y="53259"/>
                    <a:pt x="211138" y="111125"/>
                  </a:cubicBezTo>
                  <a:cubicBezTo>
                    <a:pt x="211138" y="168991"/>
                    <a:pt x="163873" y="215900"/>
                    <a:pt x="105569" y="215900"/>
                  </a:cubicBezTo>
                  <a:cubicBezTo>
                    <a:pt x="47265" y="215900"/>
                    <a:pt x="0" y="168991"/>
                    <a:pt x="0" y="111125"/>
                  </a:cubicBezTo>
                  <a:cubicBezTo>
                    <a:pt x="0" y="53259"/>
                    <a:pt x="47265" y="6350"/>
                    <a:pt x="105569" y="6350"/>
                  </a:cubicBezTo>
                  <a:close/>
                  <a:moveTo>
                    <a:pt x="2772286" y="0"/>
                  </a:moveTo>
                  <a:cubicBezTo>
                    <a:pt x="2833255" y="0"/>
                    <a:pt x="2881312" y="48910"/>
                    <a:pt x="2881312" y="110766"/>
                  </a:cubicBezTo>
                  <a:cubicBezTo>
                    <a:pt x="2881312" y="173341"/>
                    <a:pt x="2833255" y="222250"/>
                    <a:pt x="2772286" y="222250"/>
                  </a:cubicBezTo>
                  <a:cubicBezTo>
                    <a:pt x="2713470" y="222250"/>
                    <a:pt x="2665412" y="173341"/>
                    <a:pt x="2665412" y="110766"/>
                  </a:cubicBezTo>
                  <a:cubicBezTo>
                    <a:pt x="2665412" y="48910"/>
                    <a:pt x="2713470" y="0"/>
                    <a:pt x="2772286" y="0"/>
                  </a:cubicBezTo>
                  <a:close/>
                </a:path>
              </a:pathLst>
            </a:custGeom>
            <a:solidFill>
              <a:schemeClr val="accent2">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36" name="Freeform 24">
              <a:extLst>
                <a:ext uri="{FF2B5EF4-FFF2-40B4-BE49-F238E27FC236}">
                  <a16:creationId xmlns:a16="http://schemas.microsoft.com/office/drawing/2014/main" id="{FF934BC4-7C37-4F4E-A57A-559685A48066}"/>
                </a:ext>
              </a:extLst>
            </p:cNvPr>
            <p:cNvSpPr>
              <a:spLocks/>
            </p:cNvSpPr>
            <p:nvPr/>
          </p:nvSpPr>
          <p:spPr bwMode="auto">
            <a:xfrm>
              <a:off x="1695253" y="3190934"/>
              <a:ext cx="224818" cy="223195"/>
            </a:xfrm>
            <a:custGeom>
              <a:avLst/>
              <a:gdLst>
                <a:gd name="T0" fmla="*/ 537 w 612"/>
                <a:gd name="T1" fmla="*/ 190 h 610"/>
                <a:gd name="T2" fmla="*/ 420 w 612"/>
                <a:gd name="T3" fmla="*/ 190 h 610"/>
                <a:gd name="T4" fmla="*/ 420 w 612"/>
                <a:gd name="T5" fmla="*/ 74 h 610"/>
                <a:gd name="T6" fmla="*/ 345 w 612"/>
                <a:gd name="T7" fmla="*/ 0 h 610"/>
                <a:gd name="T8" fmla="*/ 266 w 612"/>
                <a:gd name="T9" fmla="*/ 0 h 610"/>
                <a:gd name="T10" fmla="*/ 191 w 612"/>
                <a:gd name="T11" fmla="*/ 74 h 610"/>
                <a:gd name="T12" fmla="*/ 191 w 612"/>
                <a:gd name="T13" fmla="*/ 190 h 610"/>
                <a:gd name="T14" fmla="*/ 75 w 612"/>
                <a:gd name="T15" fmla="*/ 190 h 610"/>
                <a:gd name="T16" fmla="*/ 0 w 612"/>
                <a:gd name="T17" fmla="*/ 265 h 610"/>
                <a:gd name="T18" fmla="*/ 0 w 612"/>
                <a:gd name="T19" fmla="*/ 344 h 610"/>
                <a:gd name="T20" fmla="*/ 75 w 612"/>
                <a:gd name="T21" fmla="*/ 419 h 610"/>
                <a:gd name="T22" fmla="*/ 191 w 612"/>
                <a:gd name="T23" fmla="*/ 419 h 610"/>
                <a:gd name="T24" fmla="*/ 191 w 612"/>
                <a:gd name="T25" fmla="*/ 535 h 610"/>
                <a:gd name="T26" fmla="*/ 266 w 612"/>
                <a:gd name="T27" fmla="*/ 610 h 610"/>
                <a:gd name="T28" fmla="*/ 345 w 612"/>
                <a:gd name="T29" fmla="*/ 610 h 610"/>
                <a:gd name="T30" fmla="*/ 420 w 612"/>
                <a:gd name="T31" fmla="*/ 535 h 610"/>
                <a:gd name="T32" fmla="*/ 420 w 612"/>
                <a:gd name="T33" fmla="*/ 419 h 610"/>
                <a:gd name="T34" fmla="*/ 537 w 612"/>
                <a:gd name="T35" fmla="*/ 419 h 610"/>
                <a:gd name="T36" fmla="*/ 612 w 612"/>
                <a:gd name="T37" fmla="*/ 344 h 610"/>
                <a:gd name="T38" fmla="*/ 612 w 612"/>
                <a:gd name="T39" fmla="*/ 265 h 610"/>
                <a:gd name="T40" fmla="*/ 537 w 612"/>
                <a:gd name="T41" fmla="*/ 19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2" h="610">
                  <a:moveTo>
                    <a:pt x="537" y="190"/>
                  </a:moveTo>
                  <a:cubicBezTo>
                    <a:pt x="420" y="190"/>
                    <a:pt x="420" y="190"/>
                    <a:pt x="420" y="190"/>
                  </a:cubicBezTo>
                  <a:cubicBezTo>
                    <a:pt x="420" y="74"/>
                    <a:pt x="420" y="74"/>
                    <a:pt x="420" y="74"/>
                  </a:cubicBezTo>
                  <a:cubicBezTo>
                    <a:pt x="420" y="33"/>
                    <a:pt x="386" y="0"/>
                    <a:pt x="345" y="0"/>
                  </a:cubicBezTo>
                  <a:cubicBezTo>
                    <a:pt x="266" y="0"/>
                    <a:pt x="266" y="0"/>
                    <a:pt x="266" y="0"/>
                  </a:cubicBezTo>
                  <a:cubicBezTo>
                    <a:pt x="225" y="0"/>
                    <a:pt x="191" y="33"/>
                    <a:pt x="191" y="74"/>
                  </a:cubicBezTo>
                  <a:cubicBezTo>
                    <a:pt x="191" y="190"/>
                    <a:pt x="191" y="190"/>
                    <a:pt x="191" y="190"/>
                  </a:cubicBezTo>
                  <a:cubicBezTo>
                    <a:pt x="75" y="190"/>
                    <a:pt x="75" y="190"/>
                    <a:pt x="75" y="190"/>
                  </a:cubicBezTo>
                  <a:cubicBezTo>
                    <a:pt x="33" y="190"/>
                    <a:pt x="0" y="224"/>
                    <a:pt x="0" y="265"/>
                  </a:cubicBezTo>
                  <a:cubicBezTo>
                    <a:pt x="0" y="344"/>
                    <a:pt x="0" y="344"/>
                    <a:pt x="0" y="344"/>
                  </a:cubicBezTo>
                  <a:cubicBezTo>
                    <a:pt x="0" y="385"/>
                    <a:pt x="33" y="419"/>
                    <a:pt x="75" y="419"/>
                  </a:cubicBezTo>
                  <a:cubicBezTo>
                    <a:pt x="191" y="419"/>
                    <a:pt x="191" y="419"/>
                    <a:pt x="191" y="419"/>
                  </a:cubicBezTo>
                  <a:cubicBezTo>
                    <a:pt x="191" y="535"/>
                    <a:pt x="191" y="535"/>
                    <a:pt x="191" y="535"/>
                  </a:cubicBezTo>
                  <a:cubicBezTo>
                    <a:pt x="191" y="576"/>
                    <a:pt x="225" y="610"/>
                    <a:pt x="266" y="610"/>
                  </a:cubicBezTo>
                  <a:cubicBezTo>
                    <a:pt x="345" y="610"/>
                    <a:pt x="345" y="610"/>
                    <a:pt x="345" y="610"/>
                  </a:cubicBezTo>
                  <a:cubicBezTo>
                    <a:pt x="386" y="610"/>
                    <a:pt x="420" y="576"/>
                    <a:pt x="420" y="535"/>
                  </a:cubicBezTo>
                  <a:cubicBezTo>
                    <a:pt x="420" y="419"/>
                    <a:pt x="420" y="419"/>
                    <a:pt x="420" y="419"/>
                  </a:cubicBezTo>
                  <a:cubicBezTo>
                    <a:pt x="537" y="419"/>
                    <a:pt x="537" y="419"/>
                    <a:pt x="537" y="419"/>
                  </a:cubicBezTo>
                  <a:cubicBezTo>
                    <a:pt x="578" y="419"/>
                    <a:pt x="612" y="385"/>
                    <a:pt x="612" y="344"/>
                  </a:cubicBezTo>
                  <a:cubicBezTo>
                    <a:pt x="612" y="265"/>
                    <a:pt x="612" y="265"/>
                    <a:pt x="612" y="265"/>
                  </a:cubicBezTo>
                  <a:cubicBezTo>
                    <a:pt x="612" y="224"/>
                    <a:pt x="578" y="190"/>
                    <a:pt x="537" y="190"/>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137" name="Freeform: Shape 25">
              <a:extLst>
                <a:ext uri="{FF2B5EF4-FFF2-40B4-BE49-F238E27FC236}">
                  <a16:creationId xmlns:a16="http://schemas.microsoft.com/office/drawing/2014/main" id="{49329398-5391-41E8-B1A0-B5BA3D3AC073}"/>
                </a:ext>
              </a:extLst>
            </p:cNvPr>
            <p:cNvSpPr/>
            <p:nvPr/>
          </p:nvSpPr>
          <p:spPr>
            <a:xfrm>
              <a:off x="1129305" y="3698641"/>
              <a:ext cx="654975" cy="369286"/>
            </a:xfrm>
            <a:custGeom>
              <a:avLst/>
              <a:gdLst>
                <a:gd name="connsiteX0" fmla="*/ 233016 w 866392"/>
                <a:gd name="connsiteY0" fmla="*/ 0 h 488487"/>
                <a:gd name="connsiteX1" fmla="*/ 251501 w 866392"/>
                <a:gd name="connsiteY1" fmla="*/ 14582 h 488487"/>
                <a:gd name="connsiteX2" fmla="*/ 346849 w 866392"/>
                <a:gd name="connsiteY2" fmla="*/ 435507 h 488487"/>
                <a:gd name="connsiteX3" fmla="*/ 401819 w 866392"/>
                <a:gd name="connsiteY3" fmla="*/ 227961 h 488487"/>
                <a:gd name="connsiteX4" fmla="*/ 416899 w 866392"/>
                <a:gd name="connsiteY4" fmla="*/ 213379 h 488487"/>
                <a:gd name="connsiteX5" fmla="*/ 434899 w 866392"/>
                <a:gd name="connsiteY5" fmla="*/ 222128 h 488487"/>
                <a:gd name="connsiteX6" fmla="*/ 449493 w 866392"/>
                <a:gd name="connsiteY6" fmla="*/ 242542 h 488487"/>
                <a:gd name="connsiteX7" fmla="*/ 489869 w 866392"/>
                <a:gd name="connsiteY7" fmla="*/ 182272 h 488487"/>
                <a:gd name="connsiteX8" fmla="*/ 506408 w 866392"/>
                <a:gd name="connsiteY8" fmla="*/ 174981 h 488487"/>
                <a:gd name="connsiteX9" fmla="*/ 522948 w 866392"/>
                <a:gd name="connsiteY9" fmla="*/ 182272 h 488487"/>
                <a:gd name="connsiteX10" fmla="*/ 548731 w 866392"/>
                <a:gd name="connsiteY10" fmla="*/ 226017 h 488487"/>
                <a:gd name="connsiteX11" fmla="*/ 550677 w 866392"/>
                <a:gd name="connsiteY11" fmla="*/ 227961 h 488487"/>
                <a:gd name="connsiteX12" fmla="*/ 847906 w 866392"/>
                <a:gd name="connsiteY12" fmla="*/ 227961 h 488487"/>
                <a:gd name="connsiteX13" fmla="*/ 866392 w 866392"/>
                <a:gd name="connsiteY13" fmla="*/ 245945 h 488487"/>
                <a:gd name="connsiteX14" fmla="*/ 847906 w 866392"/>
                <a:gd name="connsiteY14" fmla="*/ 264415 h 488487"/>
                <a:gd name="connsiteX15" fmla="*/ 545326 w 866392"/>
                <a:gd name="connsiteY15" fmla="*/ 264415 h 488487"/>
                <a:gd name="connsiteX16" fmla="*/ 517597 w 866392"/>
                <a:gd name="connsiteY16" fmla="*/ 244000 h 488487"/>
                <a:gd name="connsiteX17" fmla="*/ 504949 w 866392"/>
                <a:gd name="connsiteY17" fmla="*/ 227961 h 488487"/>
                <a:gd name="connsiteX18" fmla="*/ 475275 w 866392"/>
                <a:gd name="connsiteY18" fmla="*/ 267818 h 488487"/>
                <a:gd name="connsiteX19" fmla="*/ 446087 w 866392"/>
                <a:gd name="connsiteY19" fmla="*/ 284343 h 488487"/>
                <a:gd name="connsiteX20" fmla="*/ 427601 w 866392"/>
                <a:gd name="connsiteY20" fmla="*/ 277052 h 488487"/>
                <a:gd name="connsiteX21" fmla="*/ 381874 w 866392"/>
                <a:gd name="connsiteY21" fmla="*/ 461268 h 488487"/>
                <a:gd name="connsiteX22" fmla="*/ 346849 w 866392"/>
                <a:gd name="connsiteY22" fmla="*/ 488487 h 488487"/>
                <a:gd name="connsiteX23" fmla="*/ 315715 w 866392"/>
                <a:gd name="connsiteY23" fmla="*/ 462726 h 488487"/>
                <a:gd name="connsiteX24" fmla="*/ 315715 w 866392"/>
                <a:gd name="connsiteY24" fmla="*/ 457379 h 488487"/>
                <a:gd name="connsiteX25" fmla="*/ 233016 w 866392"/>
                <a:gd name="connsiteY25" fmla="*/ 104016 h 488487"/>
                <a:gd name="connsiteX26" fmla="*/ 205774 w 866392"/>
                <a:gd name="connsiteY26" fmla="*/ 222128 h 488487"/>
                <a:gd name="connsiteX27" fmla="*/ 205774 w 866392"/>
                <a:gd name="connsiteY27" fmla="*/ 226017 h 488487"/>
                <a:gd name="connsiteX28" fmla="*/ 174641 w 866392"/>
                <a:gd name="connsiteY28" fmla="*/ 245945 h 488487"/>
                <a:gd name="connsiteX29" fmla="*/ 18486 w 866392"/>
                <a:gd name="connsiteY29" fmla="*/ 245945 h 488487"/>
                <a:gd name="connsiteX30" fmla="*/ 0 w 866392"/>
                <a:gd name="connsiteY30" fmla="*/ 227961 h 488487"/>
                <a:gd name="connsiteX31" fmla="*/ 18486 w 866392"/>
                <a:gd name="connsiteY31" fmla="*/ 209491 h 488487"/>
                <a:gd name="connsiteX32" fmla="*/ 170749 w 866392"/>
                <a:gd name="connsiteY32" fmla="*/ 209491 h 488487"/>
                <a:gd name="connsiteX33" fmla="*/ 213071 w 866392"/>
                <a:gd name="connsiteY33" fmla="*/ 14582 h 488487"/>
                <a:gd name="connsiteX34" fmla="*/ 233016 w 866392"/>
                <a:gd name="connsiteY34" fmla="*/ 0 h 48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66392" h="488487">
                  <a:moveTo>
                    <a:pt x="233016" y="0"/>
                  </a:moveTo>
                  <a:cubicBezTo>
                    <a:pt x="242259" y="0"/>
                    <a:pt x="249556" y="5347"/>
                    <a:pt x="251501" y="14582"/>
                  </a:cubicBezTo>
                  <a:cubicBezTo>
                    <a:pt x="346849" y="435507"/>
                    <a:pt x="346849" y="435507"/>
                    <a:pt x="346849" y="435507"/>
                  </a:cubicBezTo>
                  <a:cubicBezTo>
                    <a:pt x="401819" y="227961"/>
                    <a:pt x="401819" y="227961"/>
                    <a:pt x="401819" y="227961"/>
                  </a:cubicBezTo>
                  <a:cubicBezTo>
                    <a:pt x="403765" y="220670"/>
                    <a:pt x="411062" y="214837"/>
                    <a:pt x="416899" y="213379"/>
                  </a:cubicBezTo>
                  <a:cubicBezTo>
                    <a:pt x="424196" y="213379"/>
                    <a:pt x="431493" y="214837"/>
                    <a:pt x="434899" y="222128"/>
                  </a:cubicBezTo>
                  <a:cubicBezTo>
                    <a:pt x="449493" y="242542"/>
                    <a:pt x="449493" y="242542"/>
                    <a:pt x="449493" y="242542"/>
                  </a:cubicBezTo>
                  <a:cubicBezTo>
                    <a:pt x="489869" y="182272"/>
                    <a:pt x="489869" y="182272"/>
                    <a:pt x="489869" y="182272"/>
                  </a:cubicBezTo>
                  <a:cubicBezTo>
                    <a:pt x="493761" y="176925"/>
                    <a:pt x="501058" y="174981"/>
                    <a:pt x="506408" y="174981"/>
                  </a:cubicBezTo>
                  <a:cubicBezTo>
                    <a:pt x="512246" y="174981"/>
                    <a:pt x="519543" y="178383"/>
                    <a:pt x="522948" y="182272"/>
                  </a:cubicBezTo>
                  <a:cubicBezTo>
                    <a:pt x="548731" y="226017"/>
                    <a:pt x="548731" y="226017"/>
                    <a:pt x="548731" y="226017"/>
                  </a:cubicBezTo>
                  <a:cubicBezTo>
                    <a:pt x="550677" y="227961"/>
                    <a:pt x="550677" y="227961"/>
                    <a:pt x="550677" y="227961"/>
                  </a:cubicBezTo>
                  <a:cubicBezTo>
                    <a:pt x="847906" y="227961"/>
                    <a:pt x="847906" y="227961"/>
                    <a:pt x="847906" y="227961"/>
                  </a:cubicBezTo>
                  <a:cubicBezTo>
                    <a:pt x="859095" y="227961"/>
                    <a:pt x="866392" y="235251"/>
                    <a:pt x="866392" y="245945"/>
                  </a:cubicBezTo>
                  <a:cubicBezTo>
                    <a:pt x="866392" y="255180"/>
                    <a:pt x="859095" y="264415"/>
                    <a:pt x="847906" y="264415"/>
                  </a:cubicBezTo>
                  <a:cubicBezTo>
                    <a:pt x="545326" y="264415"/>
                    <a:pt x="545326" y="264415"/>
                    <a:pt x="545326" y="264415"/>
                  </a:cubicBezTo>
                  <a:cubicBezTo>
                    <a:pt x="532191" y="264415"/>
                    <a:pt x="522948" y="257124"/>
                    <a:pt x="517597" y="244000"/>
                  </a:cubicBezTo>
                  <a:cubicBezTo>
                    <a:pt x="504949" y="227961"/>
                    <a:pt x="504949" y="227961"/>
                    <a:pt x="504949" y="227961"/>
                  </a:cubicBezTo>
                  <a:cubicBezTo>
                    <a:pt x="475275" y="267818"/>
                    <a:pt x="475275" y="267818"/>
                    <a:pt x="475275" y="267818"/>
                  </a:cubicBezTo>
                  <a:cubicBezTo>
                    <a:pt x="467978" y="284343"/>
                    <a:pt x="451438" y="284343"/>
                    <a:pt x="446087" y="284343"/>
                  </a:cubicBezTo>
                  <a:cubicBezTo>
                    <a:pt x="440736" y="284343"/>
                    <a:pt x="433439" y="280455"/>
                    <a:pt x="427601" y="277052"/>
                  </a:cubicBezTo>
                  <a:cubicBezTo>
                    <a:pt x="381874" y="461268"/>
                    <a:pt x="381874" y="461268"/>
                    <a:pt x="381874" y="461268"/>
                  </a:cubicBezTo>
                  <a:cubicBezTo>
                    <a:pt x="376523" y="477308"/>
                    <a:pt x="363389" y="488487"/>
                    <a:pt x="346849" y="488487"/>
                  </a:cubicBezTo>
                  <a:cubicBezTo>
                    <a:pt x="332255" y="488487"/>
                    <a:pt x="321066" y="473906"/>
                    <a:pt x="315715" y="462726"/>
                  </a:cubicBezTo>
                  <a:cubicBezTo>
                    <a:pt x="315715" y="461268"/>
                    <a:pt x="315715" y="461268"/>
                    <a:pt x="315715" y="457379"/>
                  </a:cubicBezTo>
                  <a:cubicBezTo>
                    <a:pt x="233016" y="104016"/>
                    <a:pt x="233016" y="104016"/>
                    <a:pt x="233016" y="104016"/>
                  </a:cubicBezTo>
                  <a:cubicBezTo>
                    <a:pt x="205774" y="222128"/>
                    <a:pt x="205774" y="222128"/>
                    <a:pt x="205774" y="222128"/>
                  </a:cubicBezTo>
                  <a:cubicBezTo>
                    <a:pt x="205774" y="222128"/>
                    <a:pt x="205774" y="224072"/>
                    <a:pt x="205774" y="226017"/>
                  </a:cubicBezTo>
                  <a:cubicBezTo>
                    <a:pt x="199936" y="238654"/>
                    <a:pt x="187289" y="245945"/>
                    <a:pt x="174641" y="245945"/>
                  </a:cubicBezTo>
                  <a:cubicBezTo>
                    <a:pt x="18486" y="245945"/>
                    <a:pt x="18486" y="245945"/>
                    <a:pt x="18486" y="245945"/>
                  </a:cubicBezTo>
                  <a:cubicBezTo>
                    <a:pt x="9243" y="245945"/>
                    <a:pt x="0" y="238654"/>
                    <a:pt x="0" y="227961"/>
                  </a:cubicBezTo>
                  <a:cubicBezTo>
                    <a:pt x="0" y="218726"/>
                    <a:pt x="9243" y="209491"/>
                    <a:pt x="18486" y="209491"/>
                  </a:cubicBezTo>
                  <a:cubicBezTo>
                    <a:pt x="170749" y="209491"/>
                    <a:pt x="170749" y="209491"/>
                    <a:pt x="170749" y="209491"/>
                  </a:cubicBezTo>
                  <a:cubicBezTo>
                    <a:pt x="213071" y="14582"/>
                    <a:pt x="213071" y="14582"/>
                    <a:pt x="213071" y="14582"/>
                  </a:cubicBezTo>
                  <a:cubicBezTo>
                    <a:pt x="215017" y="5347"/>
                    <a:pt x="222314" y="0"/>
                    <a:pt x="233016" y="0"/>
                  </a:cubicBez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nvGrpSpPr>
            <p:cNvPr id="138" name="Group 137">
              <a:extLst>
                <a:ext uri="{FF2B5EF4-FFF2-40B4-BE49-F238E27FC236}">
                  <a16:creationId xmlns:a16="http://schemas.microsoft.com/office/drawing/2014/main" id="{E214DF97-5F53-45A1-AD5A-236BFE84B666}"/>
                </a:ext>
              </a:extLst>
            </p:cNvPr>
            <p:cNvGrpSpPr/>
            <p:nvPr/>
          </p:nvGrpSpPr>
          <p:grpSpPr>
            <a:xfrm>
              <a:off x="1868942" y="3698641"/>
              <a:ext cx="618888" cy="421937"/>
              <a:chOff x="1512888" y="5453063"/>
              <a:chExt cx="1632281" cy="1112837"/>
            </a:xfrm>
          </p:grpSpPr>
          <p:sp>
            <p:nvSpPr>
              <p:cNvPr id="139" name="Freeform: Shape 111">
                <a:extLst>
                  <a:ext uri="{FF2B5EF4-FFF2-40B4-BE49-F238E27FC236}">
                    <a16:creationId xmlns:a16="http://schemas.microsoft.com/office/drawing/2014/main" id="{86078878-87E0-480F-B4A5-6C09CAFD38E2}"/>
                  </a:ext>
                </a:extLst>
              </p:cNvPr>
              <p:cNvSpPr>
                <a:spLocks noChangeArrowheads="1"/>
              </p:cNvSpPr>
              <p:nvPr/>
            </p:nvSpPr>
            <p:spPr bwMode="auto">
              <a:xfrm>
                <a:off x="1512888" y="5453063"/>
                <a:ext cx="788988" cy="1112837"/>
              </a:xfrm>
              <a:custGeom>
                <a:avLst/>
                <a:gdLst>
                  <a:gd name="connsiteX0" fmla="*/ 395288 w 788988"/>
                  <a:gd name="connsiteY0" fmla="*/ 568325 h 1112837"/>
                  <a:gd name="connsiteX1" fmla="*/ 90488 w 788988"/>
                  <a:gd name="connsiteY1" fmla="*/ 801688 h 1112837"/>
                  <a:gd name="connsiteX2" fmla="*/ 395288 w 788988"/>
                  <a:gd name="connsiteY2" fmla="*/ 1035051 h 1112837"/>
                  <a:gd name="connsiteX3" fmla="*/ 700088 w 788988"/>
                  <a:gd name="connsiteY3" fmla="*/ 801688 h 1112837"/>
                  <a:gd name="connsiteX4" fmla="*/ 395288 w 788988"/>
                  <a:gd name="connsiteY4" fmla="*/ 568325 h 1112837"/>
                  <a:gd name="connsiteX5" fmla="*/ 394494 w 788988"/>
                  <a:gd name="connsiteY5" fmla="*/ 76200 h 1112837"/>
                  <a:gd name="connsiteX6" fmla="*/ 139700 w 788988"/>
                  <a:gd name="connsiteY6" fmla="*/ 280988 h 1112837"/>
                  <a:gd name="connsiteX7" fmla="*/ 394494 w 788988"/>
                  <a:gd name="connsiteY7" fmla="*/ 485776 h 1112837"/>
                  <a:gd name="connsiteX8" fmla="*/ 649288 w 788988"/>
                  <a:gd name="connsiteY8" fmla="*/ 280988 h 1112837"/>
                  <a:gd name="connsiteX9" fmla="*/ 394494 w 788988"/>
                  <a:gd name="connsiteY9" fmla="*/ 76200 h 1112837"/>
                  <a:gd name="connsiteX10" fmla="*/ 394494 w 788988"/>
                  <a:gd name="connsiteY10" fmla="*/ 0 h 1112837"/>
                  <a:gd name="connsiteX11" fmla="*/ 636387 w 788988"/>
                  <a:gd name="connsiteY11" fmla="*/ 77529 h 1112837"/>
                  <a:gd name="connsiteX12" fmla="*/ 736429 w 788988"/>
                  <a:gd name="connsiteY12" fmla="*/ 281191 h 1112837"/>
                  <a:gd name="connsiteX13" fmla="*/ 686258 w 788988"/>
                  <a:gd name="connsiteY13" fmla="*/ 434161 h 1112837"/>
                  <a:gd name="connsiteX14" fmla="*/ 575167 w 788988"/>
                  <a:gd name="connsiteY14" fmla="*/ 523618 h 1112837"/>
                  <a:gd name="connsiteX15" fmla="*/ 724483 w 788988"/>
                  <a:gd name="connsiteY15" fmla="*/ 626791 h 1112837"/>
                  <a:gd name="connsiteX16" fmla="*/ 788988 w 788988"/>
                  <a:gd name="connsiteY16" fmla="*/ 801529 h 1112837"/>
                  <a:gd name="connsiteX17" fmla="*/ 759722 w 788988"/>
                  <a:gd name="connsiteY17" fmla="*/ 928557 h 1112837"/>
                  <a:gd name="connsiteX18" fmla="*/ 677897 w 788988"/>
                  <a:gd name="connsiteY18" fmla="*/ 1027257 h 1112837"/>
                  <a:gd name="connsiteX19" fmla="*/ 553068 w 788988"/>
                  <a:gd name="connsiteY19" fmla="*/ 1090473 h 1112837"/>
                  <a:gd name="connsiteX20" fmla="*/ 394494 w 788988"/>
                  <a:gd name="connsiteY20" fmla="*/ 1112837 h 1112837"/>
                  <a:gd name="connsiteX21" fmla="*/ 235920 w 788988"/>
                  <a:gd name="connsiteY21" fmla="*/ 1090473 h 1112837"/>
                  <a:gd name="connsiteX22" fmla="*/ 111091 w 788988"/>
                  <a:gd name="connsiteY22" fmla="*/ 1027257 h 1112837"/>
                  <a:gd name="connsiteX23" fmla="*/ 29266 w 788988"/>
                  <a:gd name="connsiteY23" fmla="*/ 928557 h 1112837"/>
                  <a:gd name="connsiteX24" fmla="*/ 0 w 788988"/>
                  <a:gd name="connsiteY24" fmla="*/ 801529 h 1112837"/>
                  <a:gd name="connsiteX25" fmla="*/ 64803 w 788988"/>
                  <a:gd name="connsiteY25" fmla="*/ 626791 h 1112837"/>
                  <a:gd name="connsiteX26" fmla="*/ 215016 w 788988"/>
                  <a:gd name="connsiteY26" fmla="*/ 523618 h 1112837"/>
                  <a:gd name="connsiteX27" fmla="*/ 103028 w 788988"/>
                  <a:gd name="connsiteY27" fmla="*/ 434459 h 1112837"/>
                  <a:gd name="connsiteX28" fmla="*/ 52559 w 788988"/>
                  <a:gd name="connsiteY28" fmla="*/ 281191 h 1112837"/>
                  <a:gd name="connsiteX29" fmla="*/ 152601 w 788988"/>
                  <a:gd name="connsiteY29" fmla="*/ 77529 h 1112837"/>
                  <a:gd name="connsiteX30" fmla="*/ 394494 w 788988"/>
                  <a:gd name="connsiteY30" fmla="*/ 0 h 111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8988" h="1112837">
                    <a:moveTo>
                      <a:pt x="395288" y="568325"/>
                    </a:moveTo>
                    <a:cubicBezTo>
                      <a:pt x="226952" y="568325"/>
                      <a:pt x="90488" y="672805"/>
                      <a:pt x="90488" y="801688"/>
                    </a:cubicBezTo>
                    <a:cubicBezTo>
                      <a:pt x="90488" y="930571"/>
                      <a:pt x="226952" y="1035051"/>
                      <a:pt x="395288" y="1035051"/>
                    </a:cubicBezTo>
                    <a:cubicBezTo>
                      <a:pt x="563624" y="1035051"/>
                      <a:pt x="700088" y="930571"/>
                      <a:pt x="700088" y="801688"/>
                    </a:cubicBezTo>
                    <a:cubicBezTo>
                      <a:pt x="700088" y="672805"/>
                      <a:pt x="563624" y="568325"/>
                      <a:pt x="395288" y="568325"/>
                    </a:cubicBezTo>
                    <a:close/>
                    <a:moveTo>
                      <a:pt x="394494" y="76200"/>
                    </a:moveTo>
                    <a:cubicBezTo>
                      <a:pt x="253775" y="76200"/>
                      <a:pt x="139700" y="167887"/>
                      <a:pt x="139700" y="280988"/>
                    </a:cubicBezTo>
                    <a:cubicBezTo>
                      <a:pt x="139700" y="394089"/>
                      <a:pt x="253775" y="485776"/>
                      <a:pt x="394494" y="485776"/>
                    </a:cubicBezTo>
                    <a:cubicBezTo>
                      <a:pt x="535213" y="485776"/>
                      <a:pt x="649288" y="394089"/>
                      <a:pt x="649288" y="280988"/>
                    </a:cubicBezTo>
                    <a:cubicBezTo>
                      <a:pt x="649288" y="167887"/>
                      <a:pt x="535213" y="76200"/>
                      <a:pt x="394494" y="76200"/>
                    </a:cubicBezTo>
                    <a:close/>
                    <a:moveTo>
                      <a:pt x="394494" y="0"/>
                    </a:moveTo>
                    <a:cubicBezTo>
                      <a:pt x="487966" y="0"/>
                      <a:pt x="573972" y="27433"/>
                      <a:pt x="636387" y="77529"/>
                    </a:cubicBezTo>
                    <a:cubicBezTo>
                      <a:pt x="700891" y="128817"/>
                      <a:pt x="736429" y="201277"/>
                      <a:pt x="736429" y="281191"/>
                    </a:cubicBezTo>
                    <a:cubicBezTo>
                      <a:pt x="736429" y="336654"/>
                      <a:pt x="719108" y="389433"/>
                      <a:pt x="686258" y="434161"/>
                    </a:cubicBezTo>
                    <a:cubicBezTo>
                      <a:pt x="658486" y="472329"/>
                      <a:pt x="620559" y="502744"/>
                      <a:pt x="575167" y="523618"/>
                    </a:cubicBezTo>
                    <a:cubicBezTo>
                      <a:pt x="636088" y="546578"/>
                      <a:pt x="687154" y="581765"/>
                      <a:pt x="724483" y="626791"/>
                    </a:cubicBezTo>
                    <a:cubicBezTo>
                      <a:pt x="766889" y="677781"/>
                      <a:pt x="788988" y="738313"/>
                      <a:pt x="788988" y="801529"/>
                    </a:cubicBezTo>
                    <a:cubicBezTo>
                      <a:pt x="788988" y="847152"/>
                      <a:pt x="779133" y="889793"/>
                      <a:pt x="759722" y="928557"/>
                    </a:cubicBezTo>
                    <a:cubicBezTo>
                      <a:pt x="740908" y="966427"/>
                      <a:pt x="713434" y="999526"/>
                      <a:pt x="677897" y="1027257"/>
                    </a:cubicBezTo>
                    <a:cubicBezTo>
                      <a:pt x="642658" y="1054691"/>
                      <a:pt x="600849" y="1075862"/>
                      <a:pt x="553068" y="1090473"/>
                    </a:cubicBezTo>
                    <a:cubicBezTo>
                      <a:pt x="504690" y="1105382"/>
                      <a:pt x="451234" y="1112837"/>
                      <a:pt x="394494" y="1112837"/>
                    </a:cubicBezTo>
                    <a:cubicBezTo>
                      <a:pt x="337754" y="1112837"/>
                      <a:pt x="284299" y="1105382"/>
                      <a:pt x="235920" y="1090473"/>
                    </a:cubicBezTo>
                    <a:cubicBezTo>
                      <a:pt x="188139" y="1075862"/>
                      <a:pt x="146330" y="1054691"/>
                      <a:pt x="111091" y="1027257"/>
                    </a:cubicBezTo>
                    <a:cubicBezTo>
                      <a:pt x="75853" y="999526"/>
                      <a:pt x="48080" y="966427"/>
                      <a:pt x="29266" y="928557"/>
                    </a:cubicBezTo>
                    <a:cubicBezTo>
                      <a:pt x="9855" y="889793"/>
                      <a:pt x="0" y="847152"/>
                      <a:pt x="0" y="801529"/>
                    </a:cubicBezTo>
                    <a:cubicBezTo>
                      <a:pt x="0" y="738313"/>
                      <a:pt x="22397" y="677781"/>
                      <a:pt x="64803" y="626791"/>
                    </a:cubicBezTo>
                    <a:cubicBezTo>
                      <a:pt x="102133" y="581765"/>
                      <a:pt x="153796" y="546578"/>
                      <a:pt x="215016" y="523618"/>
                    </a:cubicBezTo>
                    <a:cubicBezTo>
                      <a:pt x="169325" y="502744"/>
                      <a:pt x="131100" y="472329"/>
                      <a:pt x="103028" y="434459"/>
                    </a:cubicBezTo>
                    <a:cubicBezTo>
                      <a:pt x="70179" y="389731"/>
                      <a:pt x="52559" y="336654"/>
                      <a:pt x="52559" y="281191"/>
                    </a:cubicBezTo>
                    <a:cubicBezTo>
                      <a:pt x="52559" y="201277"/>
                      <a:pt x="88097" y="128817"/>
                      <a:pt x="152601" y="77529"/>
                    </a:cubicBezTo>
                    <a:cubicBezTo>
                      <a:pt x="215016" y="27433"/>
                      <a:pt x="301022" y="0"/>
                      <a:pt x="394494"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40" name="Freeform: Shape 112">
                <a:extLst>
                  <a:ext uri="{FF2B5EF4-FFF2-40B4-BE49-F238E27FC236}">
                    <a16:creationId xmlns:a16="http://schemas.microsoft.com/office/drawing/2014/main" id="{19E9851A-B60B-46A1-97CB-937E4B1394EA}"/>
                  </a:ext>
                </a:extLst>
              </p:cNvPr>
              <p:cNvSpPr>
                <a:spLocks/>
              </p:cNvSpPr>
              <p:nvPr/>
            </p:nvSpPr>
            <p:spPr bwMode="auto">
              <a:xfrm>
                <a:off x="2386344" y="5453063"/>
                <a:ext cx="758825" cy="1112837"/>
              </a:xfrm>
              <a:custGeom>
                <a:avLst/>
                <a:gdLst>
                  <a:gd name="connsiteX0" fmla="*/ 378470 w 758825"/>
                  <a:gd name="connsiteY0" fmla="*/ 79375 h 1112837"/>
                  <a:gd name="connsiteX1" fmla="*/ 177446 w 758825"/>
                  <a:gd name="connsiteY1" fmla="*/ 195429 h 1112837"/>
                  <a:gd name="connsiteX2" fmla="*/ 88900 w 758825"/>
                  <a:gd name="connsiteY2" fmla="*/ 554927 h 1112837"/>
                  <a:gd name="connsiteX3" fmla="*/ 177745 w 758825"/>
                  <a:gd name="connsiteY3" fmla="*/ 916513 h 1112837"/>
                  <a:gd name="connsiteX4" fmla="*/ 378470 w 758825"/>
                  <a:gd name="connsiteY4" fmla="*/ 1033462 h 1112837"/>
                  <a:gd name="connsiteX5" fmla="*/ 579493 w 758825"/>
                  <a:gd name="connsiteY5" fmla="*/ 916513 h 1112837"/>
                  <a:gd name="connsiteX6" fmla="*/ 668338 w 758825"/>
                  <a:gd name="connsiteY6" fmla="*/ 554927 h 1112837"/>
                  <a:gd name="connsiteX7" fmla="*/ 579493 w 758825"/>
                  <a:gd name="connsiteY7" fmla="*/ 195429 h 1112837"/>
                  <a:gd name="connsiteX8" fmla="*/ 378470 w 758825"/>
                  <a:gd name="connsiteY8" fmla="*/ 79375 h 1112837"/>
                  <a:gd name="connsiteX9" fmla="*/ 379263 w 758825"/>
                  <a:gd name="connsiteY9" fmla="*/ 0 h 1112837"/>
                  <a:gd name="connsiteX10" fmla="*/ 658485 w 758825"/>
                  <a:gd name="connsiteY10" fmla="*/ 156847 h 1112837"/>
                  <a:gd name="connsiteX11" fmla="*/ 758825 w 758825"/>
                  <a:gd name="connsiteY11" fmla="*/ 554928 h 1112837"/>
                  <a:gd name="connsiteX12" fmla="*/ 658485 w 758825"/>
                  <a:gd name="connsiteY12" fmla="*/ 955692 h 1112837"/>
                  <a:gd name="connsiteX13" fmla="*/ 379263 w 758825"/>
                  <a:gd name="connsiteY13" fmla="*/ 1112837 h 1112837"/>
                  <a:gd name="connsiteX14" fmla="*/ 100341 w 758825"/>
                  <a:gd name="connsiteY14" fmla="*/ 955692 h 1112837"/>
                  <a:gd name="connsiteX15" fmla="*/ 0 w 758825"/>
                  <a:gd name="connsiteY15" fmla="*/ 554928 h 1112837"/>
                  <a:gd name="connsiteX16" fmla="*/ 100341 w 758825"/>
                  <a:gd name="connsiteY16" fmla="*/ 156847 h 1112837"/>
                  <a:gd name="connsiteX17" fmla="*/ 379263 w 758825"/>
                  <a:gd name="connsiteY17" fmla="*/ 0 h 111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8825" h="1112837">
                    <a:moveTo>
                      <a:pt x="378470" y="79375"/>
                    </a:moveTo>
                    <a:cubicBezTo>
                      <a:pt x="300094" y="79375"/>
                      <a:pt x="228899" y="120546"/>
                      <a:pt x="177446" y="195429"/>
                    </a:cubicBezTo>
                    <a:cubicBezTo>
                      <a:pt x="119413" y="280455"/>
                      <a:pt x="88900" y="404564"/>
                      <a:pt x="88900" y="554927"/>
                    </a:cubicBezTo>
                    <a:cubicBezTo>
                      <a:pt x="88900" y="705886"/>
                      <a:pt x="119413" y="830890"/>
                      <a:pt x="177745" y="916513"/>
                    </a:cubicBezTo>
                    <a:cubicBezTo>
                      <a:pt x="228899" y="991993"/>
                      <a:pt x="300094" y="1033462"/>
                      <a:pt x="378470" y="1033462"/>
                    </a:cubicBezTo>
                    <a:cubicBezTo>
                      <a:pt x="456845" y="1033462"/>
                      <a:pt x="528340" y="991993"/>
                      <a:pt x="579493" y="916513"/>
                    </a:cubicBezTo>
                    <a:cubicBezTo>
                      <a:pt x="637527" y="830890"/>
                      <a:pt x="668338" y="705886"/>
                      <a:pt x="668338" y="554927"/>
                    </a:cubicBezTo>
                    <a:cubicBezTo>
                      <a:pt x="668338" y="404564"/>
                      <a:pt x="637527" y="280455"/>
                      <a:pt x="579493" y="195429"/>
                    </a:cubicBezTo>
                    <a:cubicBezTo>
                      <a:pt x="528340" y="120546"/>
                      <a:pt x="456845" y="79375"/>
                      <a:pt x="378470" y="79375"/>
                    </a:cubicBezTo>
                    <a:close/>
                    <a:moveTo>
                      <a:pt x="379263" y="0"/>
                    </a:moveTo>
                    <a:cubicBezTo>
                      <a:pt x="493938" y="0"/>
                      <a:pt x="590396" y="54270"/>
                      <a:pt x="658485" y="156847"/>
                    </a:cubicBezTo>
                    <a:cubicBezTo>
                      <a:pt x="724184" y="255845"/>
                      <a:pt x="758825" y="393608"/>
                      <a:pt x="758825" y="554928"/>
                    </a:cubicBezTo>
                    <a:cubicBezTo>
                      <a:pt x="758825" y="717738"/>
                      <a:pt x="724184" y="856396"/>
                      <a:pt x="658485" y="955692"/>
                    </a:cubicBezTo>
                    <a:cubicBezTo>
                      <a:pt x="590396" y="1058567"/>
                      <a:pt x="493938" y="1112837"/>
                      <a:pt x="379263" y="1112837"/>
                    </a:cubicBezTo>
                    <a:cubicBezTo>
                      <a:pt x="264588" y="1112837"/>
                      <a:pt x="168130" y="1058567"/>
                      <a:pt x="100341" y="955692"/>
                    </a:cubicBezTo>
                    <a:cubicBezTo>
                      <a:pt x="34641" y="856396"/>
                      <a:pt x="0" y="717738"/>
                      <a:pt x="0" y="554928"/>
                    </a:cubicBezTo>
                    <a:cubicBezTo>
                      <a:pt x="0" y="393608"/>
                      <a:pt x="34641" y="255845"/>
                      <a:pt x="100341" y="156847"/>
                    </a:cubicBezTo>
                    <a:cubicBezTo>
                      <a:pt x="168429" y="54270"/>
                      <a:pt x="264887" y="0"/>
                      <a:pt x="379263"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sp>
        <p:nvSpPr>
          <p:cNvPr id="3" name="Rectangle: Rounded Corners 2">
            <a:extLst>
              <a:ext uri="{FF2B5EF4-FFF2-40B4-BE49-F238E27FC236}">
                <a16:creationId xmlns:a16="http://schemas.microsoft.com/office/drawing/2014/main" id="{CBB32042-9DA8-4772-82E8-11764D8FC6B3}"/>
              </a:ext>
            </a:extLst>
          </p:cNvPr>
          <p:cNvSpPr/>
          <p:nvPr/>
        </p:nvSpPr>
        <p:spPr>
          <a:xfrm>
            <a:off x="108514" y="306012"/>
            <a:ext cx="5623543" cy="4951212"/>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5" name="TextBox 4">
            <a:extLst>
              <a:ext uri="{FF2B5EF4-FFF2-40B4-BE49-F238E27FC236}">
                <a16:creationId xmlns:a16="http://schemas.microsoft.com/office/drawing/2014/main" id="{68DEAAEF-3C90-4CA4-9087-A6B599315DD2}"/>
              </a:ext>
            </a:extLst>
          </p:cNvPr>
          <p:cNvSpPr txBox="1"/>
          <p:nvPr/>
        </p:nvSpPr>
        <p:spPr>
          <a:xfrm>
            <a:off x="1549744" y="36985"/>
            <a:ext cx="2343590" cy="236347"/>
          </a:xfrm>
          <a:prstGeom prst="rect">
            <a:avLst/>
          </a:prstGeom>
        </p:spPr>
        <p:txBody>
          <a:bodyPr wrap="none" lIns="0" tIns="0" rIns="0" bIns="0" rtlCol="0">
            <a:spAutoFit/>
          </a:bodyPr>
          <a:lstStyle/>
          <a:p>
            <a:pPr algn="l">
              <a:lnSpc>
                <a:spcPct val="96000"/>
              </a:lnSpc>
            </a:pPr>
            <a:r>
              <a:rPr lang="en-US" sz="1600" b="1">
                <a:solidFill>
                  <a:schemeClr val="accent1"/>
                </a:solidFill>
                <a:latin typeface="Microsoft Sans Serif"/>
                <a:cs typeface="Microsoft Sans Serif" panose="020B0604020202020204" pitchFamily="34" charset="0"/>
              </a:rPr>
              <a:t>Focus of this presentation</a:t>
            </a:r>
          </a:p>
        </p:txBody>
      </p:sp>
      <p:grpSp>
        <p:nvGrpSpPr>
          <p:cNvPr id="186" name="Group 185">
            <a:extLst>
              <a:ext uri="{FF2B5EF4-FFF2-40B4-BE49-F238E27FC236}">
                <a16:creationId xmlns:a16="http://schemas.microsoft.com/office/drawing/2014/main" id="{B14160FD-FDA0-49DB-B839-8FC14B555EDB}"/>
              </a:ext>
            </a:extLst>
          </p:cNvPr>
          <p:cNvGrpSpPr/>
          <p:nvPr/>
        </p:nvGrpSpPr>
        <p:grpSpPr>
          <a:xfrm>
            <a:off x="4179402" y="4457878"/>
            <a:ext cx="412626" cy="255643"/>
            <a:chOff x="16516350" y="0"/>
            <a:chExt cx="11074400" cy="6861175"/>
          </a:xfrm>
        </p:grpSpPr>
        <p:sp>
          <p:nvSpPr>
            <p:cNvPr id="187" name="Freeform 5">
              <a:extLst>
                <a:ext uri="{FF2B5EF4-FFF2-40B4-BE49-F238E27FC236}">
                  <a16:creationId xmlns:a16="http://schemas.microsoft.com/office/drawing/2014/main" id="{94C004A3-F71C-4F2D-8B38-69972FB6C16E}"/>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88" name="Freeform 6">
              <a:extLst>
                <a:ext uri="{FF2B5EF4-FFF2-40B4-BE49-F238E27FC236}">
                  <a16:creationId xmlns:a16="http://schemas.microsoft.com/office/drawing/2014/main" id="{19127074-8B36-4B83-B99C-A93A91E41EF3}"/>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89" name="Freeform 7">
              <a:extLst>
                <a:ext uri="{FF2B5EF4-FFF2-40B4-BE49-F238E27FC236}">
                  <a16:creationId xmlns:a16="http://schemas.microsoft.com/office/drawing/2014/main" id="{878DD15A-7FED-44BB-A639-40ADAFA21858}"/>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90" name="Freeform 8">
              <a:extLst>
                <a:ext uri="{FF2B5EF4-FFF2-40B4-BE49-F238E27FC236}">
                  <a16:creationId xmlns:a16="http://schemas.microsoft.com/office/drawing/2014/main" id="{FAC3D4D0-8CAE-4123-A796-6697C1915D0B}"/>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91" name="Group 190">
            <a:extLst>
              <a:ext uri="{FF2B5EF4-FFF2-40B4-BE49-F238E27FC236}">
                <a16:creationId xmlns:a16="http://schemas.microsoft.com/office/drawing/2014/main" id="{DD20B6FE-8E30-49C7-976E-82492F87C560}"/>
              </a:ext>
            </a:extLst>
          </p:cNvPr>
          <p:cNvGrpSpPr/>
          <p:nvPr/>
        </p:nvGrpSpPr>
        <p:grpSpPr>
          <a:xfrm>
            <a:off x="3479169" y="3207003"/>
            <a:ext cx="249989" cy="354658"/>
            <a:chOff x="6911903" y="1228430"/>
            <a:chExt cx="618756" cy="877824"/>
          </a:xfrm>
        </p:grpSpPr>
        <p:sp>
          <p:nvSpPr>
            <p:cNvPr id="192" name="Freeform 25">
              <a:extLst>
                <a:ext uri="{FF2B5EF4-FFF2-40B4-BE49-F238E27FC236}">
                  <a16:creationId xmlns:a16="http://schemas.microsoft.com/office/drawing/2014/main" id="{012190DA-3B95-4BF5-BB36-58B5D91094EA}"/>
                </a:ext>
              </a:extLst>
            </p:cNvPr>
            <p:cNvSpPr>
              <a:spLocks/>
            </p:cNvSpPr>
            <p:nvPr/>
          </p:nvSpPr>
          <p:spPr bwMode="auto">
            <a:xfrm>
              <a:off x="6991504" y="1228430"/>
              <a:ext cx="419228" cy="877824"/>
            </a:xfrm>
            <a:custGeom>
              <a:avLst/>
              <a:gdLst>
                <a:gd name="T0" fmla="*/ 1593 w 1637"/>
                <a:gd name="T1" fmla="*/ 916 h 3451"/>
                <a:gd name="T2" fmla="*/ 1430 w 1637"/>
                <a:gd name="T3" fmla="*/ 619 h 3451"/>
                <a:gd name="T4" fmla="*/ 1332 w 1637"/>
                <a:gd name="T5" fmla="*/ 70 h 3451"/>
                <a:gd name="T6" fmla="*/ 1244 w 1637"/>
                <a:gd name="T7" fmla="*/ 0 h 3451"/>
                <a:gd name="T8" fmla="*/ 393 w 1637"/>
                <a:gd name="T9" fmla="*/ 0 h 3451"/>
                <a:gd name="T10" fmla="*/ 305 w 1637"/>
                <a:gd name="T11" fmla="*/ 70 h 3451"/>
                <a:gd name="T12" fmla="*/ 207 w 1637"/>
                <a:gd name="T13" fmla="*/ 619 h 3451"/>
                <a:gd name="T14" fmla="*/ 44 w 1637"/>
                <a:gd name="T15" fmla="*/ 916 h 3451"/>
                <a:gd name="T16" fmla="*/ 0 w 1637"/>
                <a:gd name="T17" fmla="*/ 1016 h 3451"/>
                <a:gd name="T18" fmla="*/ 0 w 1637"/>
                <a:gd name="T19" fmla="*/ 2436 h 3451"/>
                <a:gd name="T20" fmla="*/ 44 w 1637"/>
                <a:gd name="T21" fmla="*/ 2536 h 3451"/>
                <a:gd name="T22" fmla="*/ 207 w 1637"/>
                <a:gd name="T23" fmla="*/ 2833 h 3451"/>
                <a:gd name="T24" fmla="*/ 305 w 1637"/>
                <a:gd name="T25" fmla="*/ 3382 h 3451"/>
                <a:gd name="T26" fmla="*/ 393 w 1637"/>
                <a:gd name="T27" fmla="*/ 3451 h 3451"/>
                <a:gd name="T28" fmla="*/ 1244 w 1637"/>
                <a:gd name="T29" fmla="*/ 3451 h 3451"/>
                <a:gd name="T30" fmla="*/ 1332 w 1637"/>
                <a:gd name="T31" fmla="*/ 3382 h 3451"/>
                <a:gd name="T32" fmla="*/ 1430 w 1637"/>
                <a:gd name="T33" fmla="*/ 2833 h 3451"/>
                <a:gd name="T34" fmla="*/ 1593 w 1637"/>
                <a:gd name="T35" fmla="*/ 2536 h 3451"/>
                <a:gd name="T36" fmla="*/ 1637 w 1637"/>
                <a:gd name="T37" fmla="*/ 2436 h 3451"/>
                <a:gd name="T38" fmla="*/ 1637 w 1637"/>
                <a:gd name="T39" fmla="*/ 1016 h 3451"/>
                <a:gd name="T40" fmla="*/ 1593 w 1637"/>
                <a:gd name="T41" fmla="*/ 916 h 3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7" h="3451">
                  <a:moveTo>
                    <a:pt x="1593" y="916"/>
                  </a:moveTo>
                  <a:cubicBezTo>
                    <a:pt x="1570" y="886"/>
                    <a:pt x="1516" y="794"/>
                    <a:pt x="1430" y="619"/>
                  </a:cubicBezTo>
                  <a:cubicBezTo>
                    <a:pt x="1373" y="499"/>
                    <a:pt x="1347" y="114"/>
                    <a:pt x="1332" y="70"/>
                  </a:cubicBezTo>
                  <a:cubicBezTo>
                    <a:pt x="1319" y="28"/>
                    <a:pt x="1283" y="0"/>
                    <a:pt x="1244" y="0"/>
                  </a:cubicBezTo>
                  <a:cubicBezTo>
                    <a:pt x="393" y="0"/>
                    <a:pt x="393" y="0"/>
                    <a:pt x="393" y="0"/>
                  </a:cubicBezTo>
                  <a:cubicBezTo>
                    <a:pt x="354" y="0"/>
                    <a:pt x="318" y="28"/>
                    <a:pt x="305" y="70"/>
                  </a:cubicBezTo>
                  <a:cubicBezTo>
                    <a:pt x="290" y="114"/>
                    <a:pt x="264" y="499"/>
                    <a:pt x="207" y="619"/>
                  </a:cubicBezTo>
                  <a:cubicBezTo>
                    <a:pt x="121" y="794"/>
                    <a:pt x="67" y="886"/>
                    <a:pt x="44" y="916"/>
                  </a:cubicBezTo>
                  <a:cubicBezTo>
                    <a:pt x="15" y="936"/>
                    <a:pt x="0" y="972"/>
                    <a:pt x="0" y="1016"/>
                  </a:cubicBezTo>
                  <a:cubicBezTo>
                    <a:pt x="0" y="2436"/>
                    <a:pt x="0" y="1016"/>
                    <a:pt x="0" y="2436"/>
                  </a:cubicBezTo>
                  <a:cubicBezTo>
                    <a:pt x="0" y="2480"/>
                    <a:pt x="15" y="2516"/>
                    <a:pt x="44" y="2536"/>
                  </a:cubicBezTo>
                  <a:cubicBezTo>
                    <a:pt x="67" y="2566"/>
                    <a:pt x="121" y="2658"/>
                    <a:pt x="207" y="2833"/>
                  </a:cubicBezTo>
                  <a:cubicBezTo>
                    <a:pt x="264" y="2952"/>
                    <a:pt x="290" y="3337"/>
                    <a:pt x="305" y="3382"/>
                  </a:cubicBezTo>
                  <a:cubicBezTo>
                    <a:pt x="318" y="3424"/>
                    <a:pt x="354" y="3451"/>
                    <a:pt x="393" y="3451"/>
                  </a:cubicBezTo>
                  <a:cubicBezTo>
                    <a:pt x="393" y="3451"/>
                    <a:pt x="393" y="3451"/>
                    <a:pt x="1244" y="3451"/>
                  </a:cubicBezTo>
                  <a:cubicBezTo>
                    <a:pt x="1283" y="3451"/>
                    <a:pt x="1319" y="3424"/>
                    <a:pt x="1332" y="3382"/>
                  </a:cubicBezTo>
                  <a:cubicBezTo>
                    <a:pt x="1347" y="3337"/>
                    <a:pt x="1373" y="2952"/>
                    <a:pt x="1430" y="2833"/>
                  </a:cubicBezTo>
                  <a:cubicBezTo>
                    <a:pt x="1516" y="2658"/>
                    <a:pt x="1570" y="2566"/>
                    <a:pt x="1593" y="2536"/>
                  </a:cubicBezTo>
                  <a:cubicBezTo>
                    <a:pt x="1622" y="2516"/>
                    <a:pt x="1637" y="2480"/>
                    <a:pt x="1637" y="2436"/>
                  </a:cubicBezTo>
                  <a:cubicBezTo>
                    <a:pt x="1637" y="1016"/>
                    <a:pt x="1637" y="2436"/>
                    <a:pt x="1637" y="1016"/>
                  </a:cubicBezTo>
                  <a:cubicBezTo>
                    <a:pt x="1637" y="972"/>
                    <a:pt x="1622" y="936"/>
                    <a:pt x="1593" y="9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93" name="Oval 26">
              <a:extLst>
                <a:ext uri="{FF2B5EF4-FFF2-40B4-BE49-F238E27FC236}">
                  <a16:creationId xmlns:a16="http://schemas.microsoft.com/office/drawing/2014/main" id="{FA52EE95-BC5C-4F4F-8E6B-AF4937293225}"/>
                </a:ext>
              </a:extLst>
            </p:cNvPr>
            <p:cNvSpPr>
              <a:spLocks noChangeArrowheads="1"/>
            </p:cNvSpPr>
            <p:nvPr/>
          </p:nvSpPr>
          <p:spPr bwMode="auto">
            <a:xfrm>
              <a:off x="6911903" y="1380180"/>
              <a:ext cx="578426" cy="574328"/>
            </a:xfrm>
            <a:prstGeom prst="ellipse">
              <a:avLst/>
            </a:pr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94" name="Oval 27">
              <a:extLst>
                <a:ext uri="{FF2B5EF4-FFF2-40B4-BE49-F238E27FC236}">
                  <a16:creationId xmlns:a16="http://schemas.microsoft.com/office/drawing/2014/main" id="{7F872D01-15C0-4B12-98CF-1EB0AD93FE7C}"/>
                </a:ext>
              </a:extLst>
            </p:cNvPr>
            <p:cNvSpPr>
              <a:spLocks noChangeArrowheads="1"/>
            </p:cNvSpPr>
            <p:nvPr/>
          </p:nvSpPr>
          <p:spPr bwMode="auto">
            <a:xfrm>
              <a:off x="6977706" y="1445517"/>
              <a:ext cx="446820" cy="443654"/>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95" name="Freeform 28">
              <a:extLst>
                <a:ext uri="{FF2B5EF4-FFF2-40B4-BE49-F238E27FC236}">
                  <a16:creationId xmlns:a16="http://schemas.microsoft.com/office/drawing/2014/main" id="{7C7E6438-0ACC-4393-8DA5-2FF9ACD01FF4}"/>
                </a:ext>
              </a:extLst>
            </p:cNvPr>
            <p:cNvSpPr>
              <a:spLocks/>
            </p:cNvSpPr>
            <p:nvPr/>
          </p:nvSpPr>
          <p:spPr bwMode="auto">
            <a:xfrm>
              <a:off x="7483960" y="1621503"/>
              <a:ext cx="46699" cy="91681"/>
            </a:xfrm>
            <a:custGeom>
              <a:avLst/>
              <a:gdLst>
                <a:gd name="T0" fmla="*/ 0 w 180"/>
                <a:gd name="T1" fmla="*/ 0 h 360"/>
                <a:gd name="T2" fmla="*/ 180 w 180"/>
                <a:gd name="T3" fmla="*/ 177 h 360"/>
                <a:gd name="T4" fmla="*/ 0 w 180"/>
                <a:gd name="T5" fmla="*/ 360 h 360"/>
                <a:gd name="T6" fmla="*/ 0 w 180"/>
                <a:gd name="T7" fmla="*/ 0 h 360"/>
              </a:gdLst>
              <a:ahLst/>
              <a:cxnLst>
                <a:cxn ang="0">
                  <a:pos x="T0" y="T1"/>
                </a:cxn>
                <a:cxn ang="0">
                  <a:pos x="T2" y="T3"/>
                </a:cxn>
                <a:cxn ang="0">
                  <a:pos x="T4" y="T5"/>
                </a:cxn>
                <a:cxn ang="0">
                  <a:pos x="T6" y="T7"/>
                </a:cxn>
              </a:cxnLst>
              <a:rect l="0" t="0" r="r" b="b"/>
              <a:pathLst>
                <a:path w="180" h="360">
                  <a:moveTo>
                    <a:pt x="0" y="0"/>
                  </a:moveTo>
                  <a:cubicBezTo>
                    <a:pt x="104" y="0"/>
                    <a:pt x="180" y="80"/>
                    <a:pt x="180" y="177"/>
                  </a:cubicBezTo>
                  <a:cubicBezTo>
                    <a:pt x="180" y="279"/>
                    <a:pt x="104" y="360"/>
                    <a:pt x="0" y="360"/>
                  </a:cubicBezTo>
                  <a:lnTo>
                    <a:pt x="0"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196" name="TextBox 195">
            <a:extLst>
              <a:ext uri="{FF2B5EF4-FFF2-40B4-BE49-F238E27FC236}">
                <a16:creationId xmlns:a16="http://schemas.microsoft.com/office/drawing/2014/main" id="{160F8C32-773D-4AA8-B96C-DA00B76B2597}"/>
              </a:ext>
            </a:extLst>
          </p:cNvPr>
          <p:cNvSpPr txBox="1"/>
          <p:nvPr/>
        </p:nvSpPr>
        <p:spPr>
          <a:xfrm>
            <a:off x="6417284" y="1067339"/>
            <a:ext cx="6098958" cy="1037720"/>
          </a:xfrm>
          <a:prstGeom prst="rect">
            <a:avLst/>
          </a:prstGeom>
          <a:noFill/>
        </p:spPr>
        <p:txBody>
          <a:bodyPr wrap="square">
            <a:spAutoFit/>
          </a:bodyPr>
          <a:lstStyle/>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Operator spectrum (</a:t>
            </a:r>
            <a:r>
              <a:rPr lang="en-US" sz="1600" b="1">
                <a:solidFill>
                  <a:schemeClr val="accent1"/>
                </a:solidFill>
                <a:latin typeface="Qualcomm Office Regular" panose="020B0503030202060203" pitchFamily="34" charset="0"/>
                <a:cs typeface="Microsoft Sans Serif" panose="020B0604020202020204" pitchFamily="34" charset="0"/>
              </a:rPr>
              <a:t>IMT</a:t>
            </a:r>
            <a:r>
              <a:rPr lang="en-US" sz="1600">
                <a:solidFill>
                  <a:schemeClr val="accent5"/>
                </a:solidFill>
                <a:latin typeface="Qualcomm Office Regular" panose="020B0503030202060203" pitchFamily="34" charset="0"/>
                <a:cs typeface="Microsoft Sans Serif" panose="020B0604020202020204" pitchFamily="34" charset="0"/>
              </a:rPr>
              <a:t>)</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Integration with </a:t>
            </a:r>
            <a:r>
              <a:rPr lang="en-US" sz="1600" b="1">
                <a:solidFill>
                  <a:schemeClr val="accent1"/>
                </a:solidFill>
                <a:latin typeface="Qualcomm Office Regular" panose="020B0503030202060203" pitchFamily="34" charset="0"/>
                <a:cs typeface="Microsoft Sans Serif" panose="020B0604020202020204" pitchFamily="34" charset="0"/>
              </a:rPr>
              <a:t>unicast</a:t>
            </a:r>
            <a:r>
              <a:rPr lang="en-US" sz="1600">
                <a:solidFill>
                  <a:schemeClr val="accent5"/>
                </a:solidFill>
                <a:latin typeface="Qualcomm Office Regular" panose="020B0503030202060203" pitchFamily="34" charset="0"/>
                <a:cs typeface="Microsoft Sans Serif" panose="020B0604020202020204" pitchFamily="34" charset="0"/>
              </a:rPr>
              <a:t> network</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Efficient delivery of multicast/broadcast traffic (vs unicast)</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Reuse of cellular infrastructure (</a:t>
            </a:r>
            <a:r>
              <a:rPr lang="en-US" sz="1600" b="1">
                <a:solidFill>
                  <a:schemeClr val="accent1"/>
                </a:solidFill>
                <a:latin typeface="Qualcomm Office Regular" panose="020B0503030202060203" pitchFamily="34" charset="0"/>
                <a:cs typeface="Microsoft Sans Serif" panose="020B0604020202020204" pitchFamily="34" charset="0"/>
              </a:rPr>
              <a:t>low power</a:t>
            </a:r>
            <a:r>
              <a:rPr lang="en-US" sz="1600">
                <a:solidFill>
                  <a:schemeClr val="accent5"/>
                </a:solidFill>
                <a:latin typeface="Qualcomm Office Regular" panose="020B0503030202060203" pitchFamily="34" charset="0"/>
                <a:cs typeface="Microsoft Sans Serif" panose="020B0604020202020204" pitchFamily="34" charset="0"/>
              </a:rPr>
              <a:t>).</a:t>
            </a:r>
          </a:p>
        </p:txBody>
      </p:sp>
      <p:sp>
        <p:nvSpPr>
          <p:cNvPr id="198" name="TextBox 197">
            <a:extLst>
              <a:ext uri="{FF2B5EF4-FFF2-40B4-BE49-F238E27FC236}">
                <a16:creationId xmlns:a16="http://schemas.microsoft.com/office/drawing/2014/main" id="{BC51BF04-A9A8-40B7-B103-04B59E02D051}"/>
              </a:ext>
            </a:extLst>
          </p:cNvPr>
          <p:cNvSpPr txBox="1"/>
          <p:nvPr/>
        </p:nvSpPr>
        <p:spPr>
          <a:xfrm>
            <a:off x="293349" y="1139888"/>
            <a:ext cx="6258756" cy="1037720"/>
          </a:xfrm>
          <a:prstGeom prst="rect">
            <a:avLst/>
          </a:prstGeom>
          <a:noFill/>
        </p:spPr>
        <p:txBody>
          <a:bodyPr wrap="square">
            <a:spAutoFit/>
          </a:bodyPr>
          <a:lstStyle/>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Broadcast spectrum (e.g. </a:t>
            </a:r>
            <a:r>
              <a:rPr lang="en-US" sz="1600" b="1">
                <a:solidFill>
                  <a:schemeClr val="accent1"/>
                </a:solidFill>
                <a:latin typeface="Qualcomm Office Regular" panose="020B0503030202060203" pitchFamily="34" charset="0"/>
                <a:cs typeface="Microsoft Sans Serif" panose="020B0604020202020204" pitchFamily="34" charset="0"/>
              </a:rPr>
              <a:t>UHF</a:t>
            </a:r>
            <a:r>
              <a:rPr lang="en-US" sz="1600">
                <a:solidFill>
                  <a:schemeClr val="accent5"/>
                </a:solidFill>
                <a:latin typeface="Qualcomm Office Regular" panose="020B0503030202060203" pitchFamily="34" charset="0"/>
                <a:cs typeface="Microsoft Sans Serif" panose="020B0604020202020204" pitchFamily="34" charset="0"/>
              </a:rPr>
              <a:t>) </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No unicast. </a:t>
            </a:r>
            <a:r>
              <a:rPr lang="en-US" sz="1600" b="1">
                <a:solidFill>
                  <a:schemeClr val="accent1"/>
                </a:solidFill>
                <a:latin typeface="Qualcomm Office Regular" panose="020B0503030202060203" pitchFamily="34" charset="0"/>
                <a:cs typeface="Microsoft Sans Serif" panose="020B0604020202020204" pitchFamily="34" charset="0"/>
              </a:rPr>
              <a:t>Downlink – only </a:t>
            </a:r>
            <a:r>
              <a:rPr lang="en-US" sz="1600">
                <a:solidFill>
                  <a:schemeClr val="accent5"/>
                </a:solidFill>
                <a:latin typeface="Qualcomm Office Regular" panose="020B0503030202060203" pitchFamily="34" charset="0"/>
                <a:cs typeface="Microsoft Sans Serif" panose="020B0604020202020204" pitchFamily="34" charset="0"/>
              </a:rPr>
              <a:t>traffic.</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Delivery of linear content (e.g. TV) or IP file delivery</a:t>
            </a:r>
          </a:p>
          <a:p>
            <a:pPr marL="285750" indent="-285750">
              <a:lnSpc>
                <a:spcPct val="96000"/>
              </a:lnSpc>
              <a:buFont typeface="Arial" panose="020B0604020202020204" pitchFamily="34" charset="0"/>
              <a:buChar char="•"/>
            </a:pPr>
            <a:r>
              <a:rPr lang="en-US" sz="1600">
                <a:solidFill>
                  <a:schemeClr val="accent5"/>
                </a:solidFill>
                <a:latin typeface="Qualcomm Office Regular" panose="020B0503030202060203" pitchFamily="34" charset="0"/>
                <a:cs typeface="Microsoft Sans Serif" panose="020B0604020202020204" pitchFamily="34" charset="0"/>
              </a:rPr>
              <a:t>Dedicated broadcast infrastructure (can be </a:t>
            </a:r>
            <a:r>
              <a:rPr lang="en-US" sz="1600" b="1">
                <a:solidFill>
                  <a:schemeClr val="accent1"/>
                </a:solidFill>
                <a:latin typeface="Qualcomm Office Regular" panose="020B0503030202060203" pitchFamily="34" charset="0"/>
                <a:cs typeface="Microsoft Sans Serif" panose="020B0604020202020204" pitchFamily="34" charset="0"/>
              </a:rPr>
              <a:t>high power</a:t>
            </a:r>
            <a:r>
              <a:rPr lang="en-US" sz="1600">
                <a:solidFill>
                  <a:schemeClr val="accent5"/>
                </a:solidFill>
                <a:latin typeface="Qualcomm Office Regular" panose="020B0503030202060203" pitchFamily="34" charset="0"/>
                <a:cs typeface="Microsoft Sans Serif" panose="020B0604020202020204" pitchFamily="34" charset="0"/>
              </a:rPr>
              <a:t>)</a:t>
            </a:r>
          </a:p>
        </p:txBody>
      </p:sp>
      <p:sp>
        <p:nvSpPr>
          <p:cNvPr id="2" name="Footer Placeholder 1">
            <a:extLst>
              <a:ext uri="{FF2B5EF4-FFF2-40B4-BE49-F238E27FC236}">
                <a16:creationId xmlns:a16="http://schemas.microsoft.com/office/drawing/2014/main" id="{84C88B58-04A8-E263-D761-9D10BA72DA63}"/>
              </a:ext>
            </a:extLst>
          </p:cNvPr>
          <p:cNvSpPr>
            <a:spLocks noGrp="1"/>
          </p:cNvSpPr>
          <p:nvPr>
            <p:ph type="ftr" sz="quarter" idx="10"/>
          </p:nvPr>
        </p:nvSpPr>
        <p:spPr/>
        <p:txBody>
          <a:bodyPr/>
          <a:lstStyle/>
          <a:p>
            <a:r>
              <a:rPr lang="en-US"/>
              <a:t>IBC 2024</a:t>
            </a:r>
          </a:p>
        </p:txBody>
      </p:sp>
    </p:spTree>
    <p:extLst>
      <p:ext uri="{BB962C8B-B14F-4D97-AF65-F5344CB8AC3E}">
        <p14:creationId xmlns:p14="http://schemas.microsoft.com/office/powerpoint/2010/main" val="425885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24BB888-51B6-0478-66B4-944249E32159}"/>
              </a:ext>
            </a:extLst>
          </p:cNvPr>
          <p:cNvSpPr>
            <a:spLocks noGrp="1"/>
          </p:cNvSpPr>
          <p:nvPr>
            <p:ph type="ftr" sz="quarter" idx="10"/>
          </p:nvPr>
        </p:nvSpPr>
        <p:spPr/>
        <p:txBody>
          <a:bodyPr/>
          <a:lstStyle/>
          <a:p>
            <a:r>
              <a:rPr lang="en-US"/>
              <a:t>IBC 2024</a:t>
            </a:r>
          </a:p>
        </p:txBody>
      </p:sp>
      <p:sp>
        <p:nvSpPr>
          <p:cNvPr id="3" name="Title 2">
            <a:extLst>
              <a:ext uri="{FF2B5EF4-FFF2-40B4-BE49-F238E27FC236}">
                <a16:creationId xmlns:a16="http://schemas.microsoft.com/office/drawing/2014/main" id="{295A8771-7039-D1A7-51B3-296BAEF5D539}"/>
              </a:ext>
            </a:extLst>
          </p:cNvPr>
          <p:cNvSpPr>
            <a:spLocks noGrp="1"/>
          </p:cNvSpPr>
          <p:nvPr>
            <p:ph type="title"/>
          </p:nvPr>
        </p:nvSpPr>
        <p:spPr>
          <a:xfrm>
            <a:off x="495300" y="565125"/>
            <a:ext cx="11187112" cy="439479"/>
          </a:xfrm>
        </p:spPr>
        <p:txBody>
          <a:bodyPr/>
          <a:lstStyle/>
          <a:p>
            <a:r>
              <a:rPr kumimoji="0" lang="en-US" sz="3400" b="0" i="0" u="none" strike="noStrike" kern="1200" cap="none" spc="0" normalizeH="0" baseline="0" noProof="0">
                <a:ln>
                  <a:noFill/>
                </a:ln>
                <a:effectLst/>
                <a:uLnTx/>
                <a:uFillTx/>
                <a:latin typeface="Microsoft Sans Serif"/>
                <a:ea typeface="+mj-ea"/>
                <a:cs typeface="+mj-cs"/>
              </a:rPr>
              <a:t>5G Broadcast – Core Features for multiple use cases</a:t>
            </a:r>
            <a:endParaRPr lang="en-US"/>
          </a:p>
        </p:txBody>
      </p:sp>
      <p:graphicFrame>
        <p:nvGraphicFramePr>
          <p:cNvPr id="6" name="Diagram 5">
            <a:extLst>
              <a:ext uri="{FF2B5EF4-FFF2-40B4-BE49-F238E27FC236}">
                <a16:creationId xmlns:a16="http://schemas.microsoft.com/office/drawing/2014/main" id="{89CB6858-B8F1-3E4D-8ADF-877D8E6F4CA7}"/>
              </a:ext>
            </a:extLst>
          </p:cNvPr>
          <p:cNvGraphicFramePr/>
          <p:nvPr/>
        </p:nvGraphicFramePr>
        <p:xfrm>
          <a:off x="849311" y="1181100"/>
          <a:ext cx="10489691" cy="5267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6093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Freeform 142">
            <a:extLst>
              <a:ext uri="{FF2B5EF4-FFF2-40B4-BE49-F238E27FC236}">
                <a16:creationId xmlns:a16="http://schemas.microsoft.com/office/drawing/2014/main" id="{32161727-FCDD-7D43-A62E-240C4224DAD7}"/>
              </a:ext>
            </a:extLst>
          </p:cNvPr>
          <p:cNvSpPr>
            <a:spLocks noChangeArrowheads="1"/>
          </p:cNvSpPr>
          <p:nvPr/>
        </p:nvSpPr>
        <p:spPr bwMode="auto">
          <a:xfrm>
            <a:off x="7981772" y="3050387"/>
            <a:ext cx="1802801" cy="1244524"/>
          </a:xfrm>
          <a:custGeom>
            <a:avLst/>
            <a:gdLst>
              <a:gd name="T0" fmla="*/ 5451 w 5652"/>
              <a:gd name="T1" fmla="*/ 700 h 3901"/>
              <a:gd name="T2" fmla="*/ 5176 w 5652"/>
              <a:gd name="T3" fmla="*/ 550 h 3901"/>
              <a:gd name="T4" fmla="*/ 4901 w 5652"/>
              <a:gd name="T5" fmla="*/ 325 h 3901"/>
              <a:gd name="T6" fmla="*/ 4626 w 5652"/>
              <a:gd name="T7" fmla="*/ 25 h 3901"/>
              <a:gd name="T8" fmla="*/ 4275 w 5652"/>
              <a:gd name="T9" fmla="*/ 100 h 3901"/>
              <a:gd name="T10" fmla="*/ 4176 w 5652"/>
              <a:gd name="T11" fmla="*/ 399 h 3901"/>
              <a:gd name="T12" fmla="*/ 3926 w 5652"/>
              <a:gd name="T13" fmla="*/ 450 h 3901"/>
              <a:gd name="T14" fmla="*/ 3926 w 5652"/>
              <a:gd name="T15" fmla="*/ 700 h 3901"/>
              <a:gd name="T16" fmla="*/ 4126 w 5652"/>
              <a:gd name="T17" fmla="*/ 850 h 3901"/>
              <a:gd name="T18" fmla="*/ 3676 w 5652"/>
              <a:gd name="T19" fmla="*/ 1025 h 3901"/>
              <a:gd name="T20" fmla="*/ 3350 w 5652"/>
              <a:gd name="T21" fmla="*/ 1275 h 3901"/>
              <a:gd name="T22" fmla="*/ 2725 w 5652"/>
              <a:gd name="T23" fmla="*/ 1400 h 3901"/>
              <a:gd name="T24" fmla="*/ 2125 w 5652"/>
              <a:gd name="T25" fmla="*/ 1300 h 3901"/>
              <a:gd name="T26" fmla="*/ 1825 w 5652"/>
              <a:gd name="T27" fmla="*/ 1075 h 3901"/>
              <a:gd name="T28" fmla="*/ 1575 w 5652"/>
              <a:gd name="T29" fmla="*/ 800 h 3901"/>
              <a:gd name="T30" fmla="*/ 1275 w 5652"/>
              <a:gd name="T31" fmla="*/ 550 h 3901"/>
              <a:gd name="T32" fmla="*/ 1175 w 5652"/>
              <a:gd name="T33" fmla="*/ 575 h 3901"/>
              <a:gd name="T34" fmla="*/ 1000 w 5652"/>
              <a:gd name="T35" fmla="*/ 800 h 3901"/>
              <a:gd name="T36" fmla="*/ 800 w 5652"/>
              <a:gd name="T37" fmla="*/ 1025 h 3901"/>
              <a:gd name="T38" fmla="*/ 600 w 5652"/>
              <a:gd name="T39" fmla="*/ 1125 h 3901"/>
              <a:gd name="T40" fmla="*/ 500 w 5652"/>
              <a:gd name="T41" fmla="*/ 1400 h 3901"/>
              <a:gd name="T42" fmla="*/ 225 w 5652"/>
              <a:gd name="T43" fmla="*/ 1550 h 3901"/>
              <a:gd name="T44" fmla="*/ 0 w 5652"/>
              <a:gd name="T45" fmla="*/ 1625 h 3901"/>
              <a:gd name="T46" fmla="*/ 100 w 5652"/>
              <a:gd name="T47" fmla="*/ 1800 h 3901"/>
              <a:gd name="T48" fmla="*/ 250 w 5652"/>
              <a:gd name="T49" fmla="*/ 2075 h 3901"/>
              <a:gd name="T50" fmla="*/ 400 w 5652"/>
              <a:gd name="T51" fmla="*/ 2125 h 3901"/>
              <a:gd name="T52" fmla="*/ 475 w 5652"/>
              <a:gd name="T53" fmla="*/ 2250 h 3901"/>
              <a:gd name="T54" fmla="*/ 450 w 5652"/>
              <a:gd name="T55" fmla="*/ 2450 h 3901"/>
              <a:gd name="T56" fmla="*/ 650 w 5652"/>
              <a:gd name="T57" fmla="*/ 2675 h 3901"/>
              <a:gd name="T58" fmla="*/ 975 w 5652"/>
              <a:gd name="T59" fmla="*/ 2801 h 3901"/>
              <a:gd name="T60" fmla="*/ 1325 w 5652"/>
              <a:gd name="T61" fmla="*/ 2875 h 3901"/>
              <a:gd name="T62" fmla="*/ 1450 w 5652"/>
              <a:gd name="T63" fmla="*/ 2875 h 3901"/>
              <a:gd name="T64" fmla="*/ 1700 w 5652"/>
              <a:gd name="T65" fmla="*/ 2875 h 3901"/>
              <a:gd name="T66" fmla="*/ 2000 w 5652"/>
              <a:gd name="T67" fmla="*/ 2775 h 3901"/>
              <a:gd name="T68" fmla="*/ 2150 w 5652"/>
              <a:gd name="T69" fmla="*/ 2875 h 3901"/>
              <a:gd name="T70" fmla="*/ 2125 w 5652"/>
              <a:gd name="T71" fmla="*/ 3249 h 3901"/>
              <a:gd name="T72" fmla="*/ 2276 w 5652"/>
              <a:gd name="T73" fmla="*/ 3424 h 3901"/>
              <a:gd name="T74" fmla="*/ 2425 w 5652"/>
              <a:gd name="T75" fmla="*/ 3524 h 3901"/>
              <a:gd name="T76" fmla="*/ 2576 w 5652"/>
              <a:gd name="T77" fmla="*/ 3424 h 3901"/>
              <a:gd name="T78" fmla="*/ 2850 w 5652"/>
              <a:gd name="T79" fmla="*/ 3374 h 3901"/>
              <a:gd name="T80" fmla="*/ 3076 w 5652"/>
              <a:gd name="T81" fmla="*/ 3549 h 3901"/>
              <a:gd name="T82" fmla="*/ 3250 w 5652"/>
              <a:gd name="T83" fmla="*/ 3574 h 3901"/>
              <a:gd name="T84" fmla="*/ 3626 w 5652"/>
              <a:gd name="T85" fmla="*/ 3424 h 3901"/>
              <a:gd name="T86" fmla="*/ 3976 w 5652"/>
              <a:gd name="T87" fmla="*/ 3300 h 3901"/>
              <a:gd name="T88" fmla="*/ 4201 w 5652"/>
              <a:gd name="T89" fmla="*/ 3125 h 3901"/>
              <a:gd name="T90" fmla="*/ 4301 w 5652"/>
              <a:gd name="T91" fmla="*/ 2925 h 3901"/>
              <a:gd name="T92" fmla="*/ 4426 w 5652"/>
              <a:gd name="T93" fmla="*/ 2701 h 3901"/>
              <a:gd name="T94" fmla="*/ 4401 w 5652"/>
              <a:gd name="T95" fmla="*/ 2601 h 3901"/>
              <a:gd name="T96" fmla="*/ 4401 w 5652"/>
              <a:gd name="T97" fmla="*/ 2500 h 3901"/>
              <a:gd name="T98" fmla="*/ 4150 w 5652"/>
              <a:gd name="T99" fmla="*/ 2175 h 3901"/>
              <a:gd name="T100" fmla="*/ 4351 w 5652"/>
              <a:gd name="T101" fmla="*/ 1975 h 3901"/>
              <a:gd name="T102" fmla="*/ 4201 w 5652"/>
              <a:gd name="T103" fmla="*/ 1925 h 3901"/>
              <a:gd name="T104" fmla="*/ 4150 w 5652"/>
              <a:gd name="T105" fmla="*/ 1675 h 3901"/>
              <a:gd name="T106" fmla="*/ 4351 w 5652"/>
              <a:gd name="T107" fmla="*/ 1725 h 3901"/>
              <a:gd name="T108" fmla="*/ 4651 w 5652"/>
              <a:gd name="T109" fmla="*/ 1575 h 3901"/>
              <a:gd name="T110" fmla="*/ 5026 w 5652"/>
              <a:gd name="T111" fmla="*/ 1425 h 3901"/>
              <a:gd name="T112" fmla="*/ 5251 w 5652"/>
              <a:gd name="T113" fmla="*/ 1300 h 3901"/>
              <a:gd name="T114" fmla="*/ 5276 w 5652"/>
              <a:gd name="T115" fmla="*/ 1125 h 3901"/>
              <a:gd name="T116" fmla="*/ 5501 w 5652"/>
              <a:gd name="T117" fmla="*/ 950 h 3901"/>
              <a:gd name="T118" fmla="*/ 4250 w 5652"/>
              <a:gd name="T119" fmla="*/ 3324 h 3901"/>
              <a:gd name="T120" fmla="*/ 4250 w 5652"/>
              <a:gd name="T121" fmla="*/ 3324 h 3901"/>
              <a:gd name="T122" fmla="*/ 3325 w 5652"/>
              <a:gd name="T123" fmla="*/ 3825 h 3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52" h="3901">
                <a:moveTo>
                  <a:pt x="5601" y="675"/>
                </a:moveTo>
                <a:lnTo>
                  <a:pt x="5601" y="675"/>
                </a:lnTo>
                <a:cubicBezTo>
                  <a:pt x="5601" y="625"/>
                  <a:pt x="5551" y="650"/>
                  <a:pt x="5526" y="675"/>
                </a:cubicBezTo>
                <a:cubicBezTo>
                  <a:pt x="5526" y="675"/>
                  <a:pt x="5451" y="675"/>
                  <a:pt x="5451" y="700"/>
                </a:cubicBezTo>
                <a:cubicBezTo>
                  <a:pt x="5426" y="725"/>
                  <a:pt x="5401" y="725"/>
                  <a:pt x="5351" y="725"/>
                </a:cubicBezTo>
                <a:cubicBezTo>
                  <a:pt x="5326" y="725"/>
                  <a:pt x="5276" y="700"/>
                  <a:pt x="5276" y="675"/>
                </a:cubicBezTo>
                <a:cubicBezTo>
                  <a:pt x="5276" y="650"/>
                  <a:pt x="5251" y="625"/>
                  <a:pt x="5251" y="600"/>
                </a:cubicBezTo>
                <a:cubicBezTo>
                  <a:pt x="5251" y="575"/>
                  <a:pt x="5201" y="575"/>
                  <a:pt x="5176" y="550"/>
                </a:cubicBezTo>
                <a:cubicBezTo>
                  <a:pt x="5151" y="525"/>
                  <a:pt x="5101" y="499"/>
                  <a:pt x="5076" y="525"/>
                </a:cubicBezTo>
                <a:cubicBezTo>
                  <a:pt x="5076" y="525"/>
                  <a:pt x="5051" y="475"/>
                  <a:pt x="5001" y="475"/>
                </a:cubicBezTo>
                <a:cubicBezTo>
                  <a:pt x="4951" y="475"/>
                  <a:pt x="4951" y="450"/>
                  <a:pt x="4951" y="425"/>
                </a:cubicBezTo>
                <a:cubicBezTo>
                  <a:pt x="4976" y="399"/>
                  <a:pt x="4926" y="350"/>
                  <a:pt x="4901" y="325"/>
                </a:cubicBezTo>
                <a:cubicBezTo>
                  <a:pt x="4901" y="275"/>
                  <a:pt x="4876" y="275"/>
                  <a:pt x="4851" y="200"/>
                </a:cubicBezTo>
                <a:cubicBezTo>
                  <a:pt x="4851" y="125"/>
                  <a:pt x="4801" y="150"/>
                  <a:pt x="4801" y="125"/>
                </a:cubicBezTo>
                <a:cubicBezTo>
                  <a:pt x="4826" y="74"/>
                  <a:pt x="4776" y="74"/>
                  <a:pt x="4751" y="50"/>
                </a:cubicBezTo>
                <a:cubicBezTo>
                  <a:pt x="4726" y="25"/>
                  <a:pt x="4676" y="50"/>
                  <a:pt x="4626" y="25"/>
                </a:cubicBezTo>
                <a:cubicBezTo>
                  <a:pt x="4601" y="0"/>
                  <a:pt x="4576" y="0"/>
                  <a:pt x="4526" y="0"/>
                </a:cubicBezTo>
                <a:cubicBezTo>
                  <a:pt x="4501" y="0"/>
                  <a:pt x="4401" y="0"/>
                  <a:pt x="4401" y="0"/>
                </a:cubicBezTo>
                <a:cubicBezTo>
                  <a:pt x="4376" y="0"/>
                  <a:pt x="4301" y="0"/>
                  <a:pt x="4275" y="50"/>
                </a:cubicBezTo>
                <a:cubicBezTo>
                  <a:pt x="4226" y="100"/>
                  <a:pt x="4275" y="100"/>
                  <a:pt x="4275" y="100"/>
                </a:cubicBezTo>
                <a:cubicBezTo>
                  <a:pt x="4301" y="100"/>
                  <a:pt x="4301" y="150"/>
                  <a:pt x="4301" y="174"/>
                </a:cubicBezTo>
                <a:cubicBezTo>
                  <a:pt x="4301" y="174"/>
                  <a:pt x="4275" y="200"/>
                  <a:pt x="4275" y="225"/>
                </a:cubicBezTo>
                <a:cubicBezTo>
                  <a:pt x="4250" y="225"/>
                  <a:pt x="4226" y="275"/>
                  <a:pt x="4201" y="300"/>
                </a:cubicBezTo>
                <a:cubicBezTo>
                  <a:pt x="4201" y="325"/>
                  <a:pt x="4150" y="375"/>
                  <a:pt x="4176" y="399"/>
                </a:cubicBezTo>
                <a:cubicBezTo>
                  <a:pt x="4176" y="425"/>
                  <a:pt x="4150" y="450"/>
                  <a:pt x="4126" y="450"/>
                </a:cubicBezTo>
                <a:cubicBezTo>
                  <a:pt x="4101" y="450"/>
                  <a:pt x="4050" y="475"/>
                  <a:pt x="4026" y="499"/>
                </a:cubicBezTo>
                <a:lnTo>
                  <a:pt x="3950" y="475"/>
                </a:lnTo>
                <a:cubicBezTo>
                  <a:pt x="3950" y="450"/>
                  <a:pt x="3926" y="450"/>
                  <a:pt x="3926" y="450"/>
                </a:cubicBezTo>
                <a:cubicBezTo>
                  <a:pt x="3850" y="600"/>
                  <a:pt x="3850" y="600"/>
                  <a:pt x="3850" y="600"/>
                </a:cubicBezTo>
                <a:cubicBezTo>
                  <a:pt x="3850" y="650"/>
                  <a:pt x="3850" y="650"/>
                  <a:pt x="3850" y="650"/>
                </a:cubicBezTo>
                <a:cubicBezTo>
                  <a:pt x="3850" y="650"/>
                  <a:pt x="3801" y="650"/>
                  <a:pt x="3826" y="700"/>
                </a:cubicBezTo>
                <a:cubicBezTo>
                  <a:pt x="3876" y="725"/>
                  <a:pt x="3876" y="700"/>
                  <a:pt x="3926" y="700"/>
                </a:cubicBezTo>
                <a:cubicBezTo>
                  <a:pt x="3976" y="700"/>
                  <a:pt x="4001" y="750"/>
                  <a:pt x="4026" y="700"/>
                </a:cubicBezTo>
                <a:cubicBezTo>
                  <a:pt x="4026" y="675"/>
                  <a:pt x="4076" y="675"/>
                  <a:pt x="4101" y="700"/>
                </a:cubicBezTo>
                <a:cubicBezTo>
                  <a:pt x="4126" y="725"/>
                  <a:pt x="4226" y="800"/>
                  <a:pt x="4226" y="825"/>
                </a:cubicBezTo>
                <a:cubicBezTo>
                  <a:pt x="4226" y="850"/>
                  <a:pt x="4176" y="850"/>
                  <a:pt x="4126" y="850"/>
                </a:cubicBezTo>
                <a:cubicBezTo>
                  <a:pt x="4101" y="825"/>
                  <a:pt x="4050" y="875"/>
                  <a:pt x="4001" y="875"/>
                </a:cubicBezTo>
                <a:cubicBezTo>
                  <a:pt x="3976" y="875"/>
                  <a:pt x="3926" y="875"/>
                  <a:pt x="3901" y="900"/>
                </a:cubicBezTo>
                <a:cubicBezTo>
                  <a:pt x="3850" y="950"/>
                  <a:pt x="3876" y="975"/>
                  <a:pt x="3801" y="1000"/>
                </a:cubicBezTo>
                <a:cubicBezTo>
                  <a:pt x="3750" y="1000"/>
                  <a:pt x="3726" y="1000"/>
                  <a:pt x="3676" y="1025"/>
                </a:cubicBezTo>
                <a:cubicBezTo>
                  <a:pt x="3601" y="1075"/>
                  <a:pt x="3550" y="1050"/>
                  <a:pt x="3526" y="1050"/>
                </a:cubicBezTo>
                <a:cubicBezTo>
                  <a:pt x="3501" y="1025"/>
                  <a:pt x="3450" y="1025"/>
                  <a:pt x="3425" y="1075"/>
                </a:cubicBezTo>
                <a:cubicBezTo>
                  <a:pt x="3401" y="1100"/>
                  <a:pt x="3450" y="1125"/>
                  <a:pt x="3450" y="1175"/>
                </a:cubicBezTo>
                <a:cubicBezTo>
                  <a:pt x="3450" y="1225"/>
                  <a:pt x="3376" y="1225"/>
                  <a:pt x="3350" y="1275"/>
                </a:cubicBezTo>
                <a:cubicBezTo>
                  <a:pt x="3301" y="1325"/>
                  <a:pt x="3201" y="1350"/>
                  <a:pt x="3176" y="1350"/>
                </a:cubicBezTo>
                <a:cubicBezTo>
                  <a:pt x="3125" y="1325"/>
                  <a:pt x="3025" y="1300"/>
                  <a:pt x="2950" y="1350"/>
                </a:cubicBezTo>
                <a:cubicBezTo>
                  <a:pt x="2876" y="1375"/>
                  <a:pt x="2825" y="1450"/>
                  <a:pt x="2801" y="1425"/>
                </a:cubicBezTo>
                <a:cubicBezTo>
                  <a:pt x="2776" y="1425"/>
                  <a:pt x="2776" y="1400"/>
                  <a:pt x="2725" y="1400"/>
                </a:cubicBezTo>
                <a:cubicBezTo>
                  <a:pt x="2676" y="1400"/>
                  <a:pt x="2650" y="1400"/>
                  <a:pt x="2625" y="1375"/>
                </a:cubicBezTo>
                <a:cubicBezTo>
                  <a:pt x="2601" y="1350"/>
                  <a:pt x="2576" y="1375"/>
                  <a:pt x="2525" y="1350"/>
                </a:cubicBezTo>
                <a:cubicBezTo>
                  <a:pt x="2476" y="1300"/>
                  <a:pt x="2400" y="1325"/>
                  <a:pt x="2350" y="1300"/>
                </a:cubicBezTo>
                <a:cubicBezTo>
                  <a:pt x="2325" y="1300"/>
                  <a:pt x="2176" y="1300"/>
                  <a:pt x="2125" y="1300"/>
                </a:cubicBezTo>
                <a:cubicBezTo>
                  <a:pt x="2076" y="1300"/>
                  <a:pt x="2000" y="1325"/>
                  <a:pt x="2000" y="1300"/>
                </a:cubicBezTo>
                <a:cubicBezTo>
                  <a:pt x="2000" y="1275"/>
                  <a:pt x="1976" y="1250"/>
                  <a:pt x="1950" y="1200"/>
                </a:cubicBezTo>
                <a:cubicBezTo>
                  <a:pt x="1950" y="1150"/>
                  <a:pt x="1900" y="1125"/>
                  <a:pt x="1876" y="1125"/>
                </a:cubicBezTo>
                <a:cubicBezTo>
                  <a:pt x="1850" y="1100"/>
                  <a:pt x="1850" y="1075"/>
                  <a:pt x="1825" y="1075"/>
                </a:cubicBezTo>
                <a:cubicBezTo>
                  <a:pt x="1800" y="1075"/>
                  <a:pt x="1800" y="1025"/>
                  <a:pt x="1750" y="1025"/>
                </a:cubicBezTo>
                <a:cubicBezTo>
                  <a:pt x="1700" y="1025"/>
                  <a:pt x="1550" y="1025"/>
                  <a:pt x="1525" y="975"/>
                </a:cubicBezTo>
                <a:cubicBezTo>
                  <a:pt x="1525" y="950"/>
                  <a:pt x="1550" y="950"/>
                  <a:pt x="1550" y="900"/>
                </a:cubicBezTo>
                <a:cubicBezTo>
                  <a:pt x="1550" y="875"/>
                  <a:pt x="1575" y="825"/>
                  <a:pt x="1575" y="800"/>
                </a:cubicBezTo>
                <a:cubicBezTo>
                  <a:pt x="1550" y="800"/>
                  <a:pt x="1525" y="775"/>
                  <a:pt x="1525" y="750"/>
                </a:cubicBezTo>
                <a:cubicBezTo>
                  <a:pt x="1500" y="700"/>
                  <a:pt x="1475" y="675"/>
                  <a:pt x="1425" y="675"/>
                </a:cubicBezTo>
                <a:cubicBezTo>
                  <a:pt x="1400" y="675"/>
                  <a:pt x="1375" y="650"/>
                  <a:pt x="1350" y="625"/>
                </a:cubicBezTo>
                <a:cubicBezTo>
                  <a:pt x="1325" y="600"/>
                  <a:pt x="1300" y="600"/>
                  <a:pt x="1275" y="550"/>
                </a:cubicBezTo>
                <a:cubicBezTo>
                  <a:pt x="1275" y="525"/>
                  <a:pt x="1275" y="525"/>
                  <a:pt x="1275" y="525"/>
                </a:cubicBezTo>
                <a:lnTo>
                  <a:pt x="1250" y="525"/>
                </a:lnTo>
                <a:cubicBezTo>
                  <a:pt x="1225" y="525"/>
                  <a:pt x="1225" y="525"/>
                  <a:pt x="1225" y="499"/>
                </a:cubicBezTo>
                <a:cubicBezTo>
                  <a:pt x="1200" y="525"/>
                  <a:pt x="1175" y="550"/>
                  <a:pt x="1175" y="575"/>
                </a:cubicBezTo>
                <a:cubicBezTo>
                  <a:pt x="1175" y="600"/>
                  <a:pt x="1175" y="625"/>
                  <a:pt x="1150" y="625"/>
                </a:cubicBezTo>
                <a:cubicBezTo>
                  <a:pt x="1125" y="625"/>
                  <a:pt x="1075" y="650"/>
                  <a:pt x="1075" y="700"/>
                </a:cubicBezTo>
                <a:cubicBezTo>
                  <a:pt x="1075" y="750"/>
                  <a:pt x="1100" y="750"/>
                  <a:pt x="1100" y="775"/>
                </a:cubicBezTo>
                <a:cubicBezTo>
                  <a:pt x="1075" y="800"/>
                  <a:pt x="1025" y="800"/>
                  <a:pt x="1000" y="800"/>
                </a:cubicBezTo>
                <a:cubicBezTo>
                  <a:pt x="1000" y="800"/>
                  <a:pt x="950" y="800"/>
                  <a:pt x="925" y="800"/>
                </a:cubicBezTo>
                <a:cubicBezTo>
                  <a:pt x="900" y="800"/>
                  <a:pt x="875" y="750"/>
                  <a:pt x="850" y="800"/>
                </a:cubicBezTo>
                <a:cubicBezTo>
                  <a:pt x="850" y="825"/>
                  <a:pt x="775" y="950"/>
                  <a:pt x="800" y="975"/>
                </a:cubicBezTo>
                <a:cubicBezTo>
                  <a:pt x="825" y="975"/>
                  <a:pt x="825" y="1025"/>
                  <a:pt x="800" y="1025"/>
                </a:cubicBezTo>
                <a:cubicBezTo>
                  <a:pt x="775" y="1025"/>
                  <a:pt x="750" y="1025"/>
                  <a:pt x="725" y="1000"/>
                </a:cubicBezTo>
                <a:cubicBezTo>
                  <a:pt x="725" y="975"/>
                  <a:pt x="675" y="1025"/>
                  <a:pt x="650" y="1025"/>
                </a:cubicBezTo>
                <a:cubicBezTo>
                  <a:pt x="625" y="1025"/>
                  <a:pt x="575" y="1050"/>
                  <a:pt x="600" y="1050"/>
                </a:cubicBezTo>
                <a:cubicBezTo>
                  <a:pt x="600" y="1075"/>
                  <a:pt x="600" y="1125"/>
                  <a:pt x="600" y="1125"/>
                </a:cubicBezTo>
                <a:cubicBezTo>
                  <a:pt x="600" y="1150"/>
                  <a:pt x="650" y="1225"/>
                  <a:pt x="650" y="1250"/>
                </a:cubicBezTo>
                <a:cubicBezTo>
                  <a:pt x="650" y="1250"/>
                  <a:pt x="600" y="1275"/>
                  <a:pt x="600" y="1300"/>
                </a:cubicBezTo>
                <a:cubicBezTo>
                  <a:pt x="600" y="1350"/>
                  <a:pt x="600" y="1375"/>
                  <a:pt x="600" y="1375"/>
                </a:cubicBezTo>
                <a:cubicBezTo>
                  <a:pt x="575" y="1375"/>
                  <a:pt x="525" y="1400"/>
                  <a:pt x="500" y="1400"/>
                </a:cubicBezTo>
                <a:cubicBezTo>
                  <a:pt x="475" y="1425"/>
                  <a:pt x="450" y="1425"/>
                  <a:pt x="425" y="1450"/>
                </a:cubicBezTo>
                <a:cubicBezTo>
                  <a:pt x="425" y="1475"/>
                  <a:pt x="400" y="1500"/>
                  <a:pt x="350" y="1500"/>
                </a:cubicBezTo>
                <a:cubicBezTo>
                  <a:pt x="325" y="1500"/>
                  <a:pt x="300" y="1475"/>
                  <a:pt x="275" y="1525"/>
                </a:cubicBezTo>
                <a:cubicBezTo>
                  <a:pt x="250" y="1550"/>
                  <a:pt x="250" y="1550"/>
                  <a:pt x="225" y="1550"/>
                </a:cubicBezTo>
                <a:cubicBezTo>
                  <a:pt x="200" y="1575"/>
                  <a:pt x="174" y="1550"/>
                  <a:pt x="150" y="1550"/>
                </a:cubicBezTo>
                <a:cubicBezTo>
                  <a:pt x="150" y="1525"/>
                  <a:pt x="125" y="1550"/>
                  <a:pt x="100" y="1550"/>
                </a:cubicBezTo>
                <a:cubicBezTo>
                  <a:pt x="100" y="1550"/>
                  <a:pt x="75" y="1575"/>
                  <a:pt x="50" y="1600"/>
                </a:cubicBezTo>
                <a:cubicBezTo>
                  <a:pt x="25" y="1600"/>
                  <a:pt x="0" y="1600"/>
                  <a:pt x="0" y="1625"/>
                </a:cubicBezTo>
                <a:lnTo>
                  <a:pt x="0" y="1650"/>
                </a:lnTo>
                <a:lnTo>
                  <a:pt x="0" y="1650"/>
                </a:lnTo>
                <a:cubicBezTo>
                  <a:pt x="0" y="1750"/>
                  <a:pt x="0" y="1750"/>
                  <a:pt x="0" y="1750"/>
                </a:cubicBezTo>
                <a:cubicBezTo>
                  <a:pt x="0" y="1750"/>
                  <a:pt x="100" y="1775"/>
                  <a:pt x="100" y="1800"/>
                </a:cubicBezTo>
                <a:cubicBezTo>
                  <a:pt x="100" y="1825"/>
                  <a:pt x="125" y="1925"/>
                  <a:pt x="125" y="1925"/>
                </a:cubicBezTo>
                <a:lnTo>
                  <a:pt x="125" y="1925"/>
                </a:lnTo>
                <a:cubicBezTo>
                  <a:pt x="150" y="1950"/>
                  <a:pt x="200" y="1975"/>
                  <a:pt x="200" y="2000"/>
                </a:cubicBezTo>
                <a:cubicBezTo>
                  <a:pt x="200" y="2000"/>
                  <a:pt x="200" y="2050"/>
                  <a:pt x="250" y="2075"/>
                </a:cubicBezTo>
                <a:cubicBezTo>
                  <a:pt x="275" y="2075"/>
                  <a:pt x="300" y="2100"/>
                  <a:pt x="325" y="2100"/>
                </a:cubicBezTo>
                <a:lnTo>
                  <a:pt x="325" y="2100"/>
                </a:lnTo>
                <a:cubicBezTo>
                  <a:pt x="375" y="2100"/>
                  <a:pt x="375" y="2100"/>
                  <a:pt x="375" y="2100"/>
                </a:cubicBezTo>
                <a:cubicBezTo>
                  <a:pt x="375" y="2100"/>
                  <a:pt x="375" y="2100"/>
                  <a:pt x="400" y="2125"/>
                </a:cubicBezTo>
                <a:cubicBezTo>
                  <a:pt x="400" y="2075"/>
                  <a:pt x="450" y="2050"/>
                  <a:pt x="500" y="2050"/>
                </a:cubicBezTo>
                <a:cubicBezTo>
                  <a:pt x="525" y="2050"/>
                  <a:pt x="600" y="2125"/>
                  <a:pt x="600" y="2150"/>
                </a:cubicBezTo>
                <a:cubicBezTo>
                  <a:pt x="600" y="2175"/>
                  <a:pt x="525" y="2250"/>
                  <a:pt x="500" y="2250"/>
                </a:cubicBezTo>
                <a:lnTo>
                  <a:pt x="475" y="2250"/>
                </a:lnTo>
                <a:cubicBezTo>
                  <a:pt x="475" y="2275"/>
                  <a:pt x="475" y="2275"/>
                  <a:pt x="475" y="2300"/>
                </a:cubicBezTo>
                <a:cubicBezTo>
                  <a:pt x="475" y="2300"/>
                  <a:pt x="500" y="2350"/>
                  <a:pt x="525" y="2375"/>
                </a:cubicBezTo>
                <a:cubicBezTo>
                  <a:pt x="525" y="2400"/>
                  <a:pt x="475" y="2425"/>
                  <a:pt x="450" y="2400"/>
                </a:cubicBezTo>
                <a:cubicBezTo>
                  <a:pt x="425" y="2375"/>
                  <a:pt x="425" y="2425"/>
                  <a:pt x="450" y="2450"/>
                </a:cubicBezTo>
                <a:cubicBezTo>
                  <a:pt x="450" y="2475"/>
                  <a:pt x="450" y="2525"/>
                  <a:pt x="475" y="2525"/>
                </a:cubicBezTo>
                <a:cubicBezTo>
                  <a:pt x="500" y="2525"/>
                  <a:pt x="525" y="2575"/>
                  <a:pt x="550" y="2575"/>
                </a:cubicBezTo>
                <a:cubicBezTo>
                  <a:pt x="575" y="2575"/>
                  <a:pt x="600" y="2625"/>
                  <a:pt x="600" y="2625"/>
                </a:cubicBezTo>
                <a:cubicBezTo>
                  <a:pt x="600" y="2625"/>
                  <a:pt x="650" y="2650"/>
                  <a:pt x="650" y="2675"/>
                </a:cubicBezTo>
                <a:lnTo>
                  <a:pt x="650" y="2675"/>
                </a:lnTo>
                <a:cubicBezTo>
                  <a:pt x="675" y="2675"/>
                  <a:pt x="700" y="2675"/>
                  <a:pt x="700" y="2650"/>
                </a:cubicBezTo>
                <a:cubicBezTo>
                  <a:pt x="700" y="2650"/>
                  <a:pt x="750" y="2650"/>
                  <a:pt x="775" y="2675"/>
                </a:cubicBezTo>
                <a:cubicBezTo>
                  <a:pt x="800" y="2701"/>
                  <a:pt x="925" y="2775"/>
                  <a:pt x="975" y="2801"/>
                </a:cubicBezTo>
                <a:cubicBezTo>
                  <a:pt x="1000" y="2850"/>
                  <a:pt x="1125" y="2875"/>
                  <a:pt x="1150" y="2875"/>
                </a:cubicBezTo>
                <a:cubicBezTo>
                  <a:pt x="1175" y="2875"/>
                  <a:pt x="1225" y="2901"/>
                  <a:pt x="1275" y="2901"/>
                </a:cubicBezTo>
                <a:cubicBezTo>
                  <a:pt x="1275" y="2901"/>
                  <a:pt x="1275" y="2901"/>
                  <a:pt x="1300" y="2901"/>
                </a:cubicBezTo>
                <a:cubicBezTo>
                  <a:pt x="1300" y="2901"/>
                  <a:pt x="1325" y="2901"/>
                  <a:pt x="1325" y="2875"/>
                </a:cubicBezTo>
                <a:cubicBezTo>
                  <a:pt x="1350" y="2850"/>
                  <a:pt x="1350" y="2901"/>
                  <a:pt x="1350" y="2925"/>
                </a:cubicBezTo>
                <a:cubicBezTo>
                  <a:pt x="1350" y="2950"/>
                  <a:pt x="1350" y="2950"/>
                  <a:pt x="1350" y="2975"/>
                </a:cubicBezTo>
                <a:cubicBezTo>
                  <a:pt x="1375" y="2950"/>
                  <a:pt x="1375" y="2950"/>
                  <a:pt x="1375" y="2925"/>
                </a:cubicBezTo>
                <a:cubicBezTo>
                  <a:pt x="1400" y="2875"/>
                  <a:pt x="1425" y="2901"/>
                  <a:pt x="1450" y="2875"/>
                </a:cubicBezTo>
                <a:cubicBezTo>
                  <a:pt x="1475" y="2850"/>
                  <a:pt x="1475" y="2875"/>
                  <a:pt x="1525" y="2875"/>
                </a:cubicBezTo>
                <a:cubicBezTo>
                  <a:pt x="1550" y="2901"/>
                  <a:pt x="1575" y="2875"/>
                  <a:pt x="1625" y="2925"/>
                </a:cubicBezTo>
                <a:cubicBezTo>
                  <a:pt x="1650" y="2901"/>
                  <a:pt x="1650" y="2901"/>
                  <a:pt x="1675" y="2901"/>
                </a:cubicBezTo>
                <a:lnTo>
                  <a:pt x="1700" y="2875"/>
                </a:lnTo>
                <a:cubicBezTo>
                  <a:pt x="1725" y="2850"/>
                  <a:pt x="1725" y="2825"/>
                  <a:pt x="1750" y="2825"/>
                </a:cubicBezTo>
                <a:cubicBezTo>
                  <a:pt x="1776" y="2825"/>
                  <a:pt x="1776" y="2801"/>
                  <a:pt x="1825" y="2775"/>
                </a:cubicBezTo>
                <a:cubicBezTo>
                  <a:pt x="1876" y="2750"/>
                  <a:pt x="1925" y="2801"/>
                  <a:pt x="1950" y="2775"/>
                </a:cubicBezTo>
                <a:cubicBezTo>
                  <a:pt x="1950" y="2750"/>
                  <a:pt x="2000" y="2750"/>
                  <a:pt x="2000" y="2775"/>
                </a:cubicBezTo>
                <a:cubicBezTo>
                  <a:pt x="2000" y="2775"/>
                  <a:pt x="2025" y="2801"/>
                  <a:pt x="2025" y="2825"/>
                </a:cubicBezTo>
                <a:cubicBezTo>
                  <a:pt x="2025" y="2850"/>
                  <a:pt x="2076" y="2850"/>
                  <a:pt x="2076" y="2850"/>
                </a:cubicBezTo>
                <a:lnTo>
                  <a:pt x="2100" y="2850"/>
                </a:lnTo>
                <a:cubicBezTo>
                  <a:pt x="2125" y="2825"/>
                  <a:pt x="2150" y="2850"/>
                  <a:pt x="2150" y="2875"/>
                </a:cubicBezTo>
                <a:cubicBezTo>
                  <a:pt x="2150" y="2901"/>
                  <a:pt x="2150" y="2925"/>
                  <a:pt x="2176" y="2925"/>
                </a:cubicBezTo>
                <a:cubicBezTo>
                  <a:pt x="2200" y="2925"/>
                  <a:pt x="2225" y="2925"/>
                  <a:pt x="2225" y="2975"/>
                </a:cubicBezTo>
                <a:cubicBezTo>
                  <a:pt x="2225" y="3025"/>
                  <a:pt x="2225" y="3075"/>
                  <a:pt x="2200" y="3101"/>
                </a:cubicBezTo>
                <a:cubicBezTo>
                  <a:pt x="2150" y="3150"/>
                  <a:pt x="2100" y="3224"/>
                  <a:pt x="2125" y="3249"/>
                </a:cubicBezTo>
                <a:cubicBezTo>
                  <a:pt x="2125" y="3249"/>
                  <a:pt x="2100" y="3300"/>
                  <a:pt x="2125" y="3274"/>
                </a:cubicBezTo>
                <a:cubicBezTo>
                  <a:pt x="2150" y="3274"/>
                  <a:pt x="2225" y="3274"/>
                  <a:pt x="2225" y="3300"/>
                </a:cubicBezTo>
                <a:cubicBezTo>
                  <a:pt x="2200" y="3324"/>
                  <a:pt x="2225" y="3374"/>
                  <a:pt x="2250" y="3374"/>
                </a:cubicBezTo>
                <a:cubicBezTo>
                  <a:pt x="2276" y="3374"/>
                  <a:pt x="2300" y="3400"/>
                  <a:pt x="2276" y="3424"/>
                </a:cubicBezTo>
                <a:cubicBezTo>
                  <a:pt x="2276" y="3449"/>
                  <a:pt x="2250" y="3474"/>
                  <a:pt x="2276" y="3474"/>
                </a:cubicBezTo>
                <a:cubicBezTo>
                  <a:pt x="2300" y="3474"/>
                  <a:pt x="2350" y="3474"/>
                  <a:pt x="2325" y="3500"/>
                </a:cubicBezTo>
                <a:cubicBezTo>
                  <a:pt x="2325" y="3524"/>
                  <a:pt x="2350" y="3549"/>
                  <a:pt x="2400" y="3549"/>
                </a:cubicBezTo>
                <a:cubicBezTo>
                  <a:pt x="2425" y="3524"/>
                  <a:pt x="2425" y="3524"/>
                  <a:pt x="2425" y="3524"/>
                </a:cubicBezTo>
                <a:cubicBezTo>
                  <a:pt x="2450" y="3524"/>
                  <a:pt x="2450" y="3574"/>
                  <a:pt x="2476" y="3574"/>
                </a:cubicBezTo>
                <a:cubicBezTo>
                  <a:pt x="2500" y="3574"/>
                  <a:pt x="2500" y="3500"/>
                  <a:pt x="2476" y="3500"/>
                </a:cubicBezTo>
                <a:lnTo>
                  <a:pt x="2500" y="3449"/>
                </a:lnTo>
                <a:cubicBezTo>
                  <a:pt x="2500" y="3474"/>
                  <a:pt x="2550" y="3449"/>
                  <a:pt x="2576" y="3424"/>
                </a:cubicBezTo>
                <a:cubicBezTo>
                  <a:pt x="2576" y="3400"/>
                  <a:pt x="2625" y="3449"/>
                  <a:pt x="2625" y="3424"/>
                </a:cubicBezTo>
                <a:cubicBezTo>
                  <a:pt x="2650" y="3400"/>
                  <a:pt x="2676" y="3449"/>
                  <a:pt x="2725" y="3424"/>
                </a:cubicBezTo>
                <a:cubicBezTo>
                  <a:pt x="2750" y="3400"/>
                  <a:pt x="2776" y="3449"/>
                  <a:pt x="2776" y="3400"/>
                </a:cubicBezTo>
                <a:cubicBezTo>
                  <a:pt x="2801" y="3374"/>
                  <a:pt x="2850" y="3349"/>
                  <a:pt x="2850" y="3374"/>
                </a:cubicBezTo>
                <a:cubicBezTo>
                  <a:pt x="2876" y="3374"/>
                  <a:pt x="2876" y="3400"/>
                  <a:pt x="2925" y="3400"/>
                </a:cubicBezTo>
                <a:cubicBezTo>
                  <a:pt x="3001" y="3400"/>
                  <a:pt x="2950" y="3449"/>
                  <a:pt x="2950" y="3449"/>
                </a:cubicBezTo>
                <a:cubicBezTo>
                  <a:pt x="2950" y="3474"/>
                  <a:pt x="3025" y="3524"/>
                  <a:pt x="3050" y="3524"/>
                </a:cubicBezTo>
                <a:cubicBezTo>
                  <a:pt x="3050" y="3524"/>
                  <a:pt x="3050" y="3524"/>
                  <a:pt x="3076" y="3549"/>
                </a:cubicBezTo>
                <a:cubicBezTo>
                  <a:pt x="3076" y="3524"/>
                  <a:pt x="3125" y="3549"/>
                  <a:pt x="3125" y="3524"/>
                </a:cubicBezTo>
                <a:cubicBezTo>
                  <a:pt x="3125" y="3500"/>
                  <a:pt x="3176" y="3524"/>
                  <a:pt x="3176" y="3524"/>
                </a:cubicBezTo>
                <a:cubicBezTo>
                  <a:pt x="3201" y="3549"/>
                  <a:pt x="3201" y="3549"/>
                  <a:pt x="3225" y="3524"/>
                </a:cubicBezTo>
                <a:cubicBezTo>
                  <a:pt x="3250" y="3500"/>
                  <a:pt x="3276" y="3549"/>
                  <a:pt x="3250" y="3574"/>
                </a:cubicBezTo>
                <a:cubicBezTo>
                  <a:pt x="3250" y="3574"/>
                  <a:pt x="3250" y="3624"/>
                  <a:pt x="3276" y="3649"/>
                </a:cubicBezTo>
                <a:cubicBezTo>
                  <a:pt x="3301" y="3674"/>
                  <a:pt x="3301" y="3649"/>
                  <a:pt x="3301" y="3624"/>
                </a:cubicBezTo>
                <a:cubicBezTo>
                  <a:pt x="3301" y="3600"/>
                  <a:pt x="3350" y="3574"/>
                  <a:pt x="3425" y="3524"/>
                </a:cubicBezTo>
                <a:cubicBezTo>
                  <a:pt x="3526" y="3500"/>
                  <a:pt x="3626" y="3449"/>
                  <a:pt x="3626" y="3424"/>
                </a:cubicBezTo>
                <a:cubicBezTo>
                  <a:pt x="3626" y="3424"/>
                  <a:pt x="3676" y="3449"/>
                  <a:pt x="3701" y="3424"/>
                </a:cubicBezTo>
                <a:cubicBezTo>
                  <a:pt x="3750" y="3400"/>
                  <a:pt x="3850" y="3400"/>
                  <a:pt x="3876" y="3400"/>
                </a:cubicBezTo>
                <a:cubicBezTo>
                  <a:pt x="3901" y="3400"/>
                  <a:pt x="3901" y="3374"/>
                  <a:pt x="3926" y="3349"/>
                </a:cubicBezTo>
                <a:cubicBezTo>
                  <a:pt x="3950" y="3324"/>
                  <a:pt x="3950" y="3324"/>
                  <a:pt x="3976" y="3300"/>
                </a:cubicBezTo>
                <a:cubicBezTo>
                  <a:pt x="4026" y="3300"/>
                  <a:pt x="4026" y="3274"/>
                  <a:pt x="4026" y="3249"/>
                </a:cubicBezTo>
                <a:lnTo>
                  <a:pt x="4101" y="3224"/>
                </a:lnTo>
                <a:cubicBezTo>
                  <a:pt x="4101" y="3199"/>
                  <a:pt x="4150" y="3199"/>
                  <a:pt x="4150" y="3174"/>
                </a:cubicBezTo>
                <a:cubicBezTo>
                  <a:pt x="4150" y="3150"/>
                  <a:pt x="4176" y="3150"/>
                  <a:pt x="4201" y="3125"/>
                </a:cubicBezTo>
                <a:cubicBezTo>
                  <a:pt x="4201" y="3125"/>
                  <a:pt x="4176" y="3075"/>
                  <a:pt x="4201" y="3050"/>
                </a:cubicBezTo>
                <a:cubicBezTo>
                  <a:pt x="4226" y="3050"/>
                  <a:pt x="4201" y="3025"/>
                  <a:pt x="4201" y="3025"/>
                </a:cubicBezTo>
                <a:cubicBezTo>
                  <a:pt x="4176" y="3001"/>
                  <a:pt x="4226" y="3001"/>
                  <a:pt x="4250" y="2975"/>
                </a:cubicBezTo>
                <a:cubicBezTo>
                  <a:pt x="4275" y="2975"/>
                  <a:pt x="4301" y="2950"/>
                  <a:pt x="4301" y="2925"/>
                </a:cubicBezTo>
                <a:cubicBezTo>
                  <a:pt x="4301" y="2901"/>
                  <a:pt x="4351" y="2875"/>
                  <a:pt x="4351" y="2875"/>
                </a:cubicBezTo>
                <a:cubicBezTo>
                  <a:pt x="4376" y="2850"/>
                  <a:pt x="4376" y="2825"/>
                  <a:pt x="4376" y="2775"/>
                </a:cubicBezTo>
                <a:cubicBezTo>
                  <a:pt x="4376" y="2750"/>
                  <a:pt x="4401" y="2775"/>
                  <a:pt x="4401" y="2750"/>
                </a:cubicBezTo>
                <a:cubicBezTo>
                  <a:pt x="4376" y="2750"/>
                  <a:pt x="4401" y="2701"/>
                  <a:pt x="4426" y="2701"/>
                </a:cubicBezTo>
                <a:cubicBezTo>
                  <a:pt x="4475" y="2675"/>
                  <a:pt x="4401" y="2675"/>
                  <a:pt x="4401" y="2675"/>
                </a:cubicBezTo>
                <a:cubicBezTo>
                  <a:pt x="4376" y="2701"/>
                  <a:pt x="4351" y="2650"/>
                  <a:pt x="4351" y="2675"/>
                </a:cubicBezTo>
                <a:cubicBezTo>
                  <a:pt x="4326" y="2675"/>
                  <a:pt x="4275" y="2650"/>
                  <a:pt x="4301" y="2650"/>
                </a:cubicBezTo>
                <a:cubicBezTo>
                  <a:pt x="4326" y="2625"/>
                  <a:pt x="4376" y="2601"/>
                  <a:pt x="4401" y="2601"/>
                </a:cubicBezTo>
                <a:cubicBezTo>
                  <a:pt x="4426" y="2601"/>
                  <a:pt x="4376" y="2550"/>
                  <a:pt x="4351" y="2550"/>
                </a:cubicBezTo>
                <a:cubicBezTo>
                  <a:pt x="4326" y="2550"/>
                  <a:pt x="4301" y="2475"/>
                  <a:pt x="4275" y="2475"/>
                </a:cubicBezTo>
                <a:cubicBezTo>
                  <a:pt x="4226" y="2475"/>
                  <a:pt x="4275" y="2475"/>
                  <a:pt x="4326" y="2475"/>
                </a:cubicBezTo>
                <a:cubicBezTo>
                  <a:pt x="4351" y="2500"/>
                  <a:pt x="4376" y="2500"/>
                  <a:pt x="4401" y="2500"/>
                </a:cubicBezTo>
                <a:cubicBezTo>
                  <a:pt x="4426" y="2475"/>
                  <a:pt x="4351" y="2425"/>
                  <a:pt x="4326" y="2400"/>
                </a:cubicBezTo>
                <a:cubicBezTo>
                  <a:pt x="4301" y="2400"/>
                  <a:pt x="4326" y="2350"/>
                  <a:pt x="4301" y="2350"/>
                </a:cubicBezTo>
                <a:cubicBezTo>
                  <a:pt x="4301" y="2350"/>
                  <a:pt x="4250" y="2275"/>
                  <a:pt x="4250" y="2225"/>
                </a:cubicBezTo>
                <a:cubicBezTo>
                  <a:pt x="4226" y="2200"/>
                  <a:pt x="4176" y="2200"/>
                  <a:pt x="4150" y="2175"/>
                </a:cubicBezTo>
                <a:cubicBezTo>
                  <a:pt x="4150" y="2150"/>
                  <a:pt x="4176" y="2100"/>
                  <a:pt x="4201" y="2100"/>
                </a:cubicBezTo>
                <a:cubicBezTo>
                  <a:pt x="4250" y="2075"/>
                  <a:pt x="4226" y="2025"/>
                  <a:pt x="4250" y="2050"/>
                </a:cubicBezTo>
                <a:cubicBezTo>
                  <a:pt x="4275" y="2050"/>
                  <a:pt x="4275" y="2025"/>
                  <a:pt x="4301" y="2000"/>
                </a:cubicBezTo>
                <a:cubicBezTo>
                  <a:pt x="4326" y="1975"/>
                  <a:pt x="4351" y="2000"/>
                  <a:pt x="4351" y="1975"/>
                </a:cubicBezTo>
                <a:cubicBezTo>
                  <a:pt x="4376" y="1950"/>
                  <a:pt x="4451" y="1950"/>
                  <a:pt x="4475" y="1950"/>
                </a:cubicBezTo>
                <a:cubicBezTo>
                  <a:pt x="4501" y="1925"/>
                  <a:pt x="4451" y="1875"/>
                  <a:pt x="4401" y="1875"/>
                </a:cubicBezTo>
                <a:cubicBezTo>
                  <a:pt x="4376" y="1900"/>
                  <a:pt x="4351" y="1875"/>
                  <a:pt x="4326" y="1850"/>
                </a:cubicBezTo>
                <a:cubicBezTo>
                  <a:pt x="4301" y="1825"/>
                  <a:pt x="4250" y="1900"/>
                  <a:pt x="4201" y="1925"/>
                </a:cubicBezTo>
                <a:cubicBezTo>
                  <a:pt x="4150" y="1950"/>
                  <a:pt x="4126" y="1900"/>
                  <a:pt x="4126" y="1850"/>
                </a:cubicBezTo>
                <a:cubicBezTo>
                  <a:pt x="4150" y="1825"/>
                  <a:pt x="4101" y="1825"/>
                  <a:pt x="4050" y="1825"/>
                </a:cubicBezTo>
                <a:cubicBezTo>
                  <a:pt x="3976" y="1825"/>
                  <a:pt x="4001" y="1700"/>
                  <a:pt x="4050" y="1700"/>
                </a:cubicBezTo>
                <a:cubicBezTo>
                  <a:pt x="4076" y="1700"/>
                  <a:pt x="4126" y="1750"/>
                  <a:pt x="4150" y="1675"/>
                </a:cubicBezTo>
                <a:cubicBezTo>
                  <a:pt x="4176" y="1600"/>
                  <a:pt x="4201" y="1650"/>
                  <a:pt x="4275" y="1600"/>
                </a:cubicBezTo>
                <a:cubicBezTo>
                  <a:pt x="4326" y="1525"/>
                  <a:pt x="4376" y="1500"/>
                  <a:pt x="4426" y="1525"/>
                </a:cubicBezTo>
                <a:cubicBezTo>
                  <a:pt x="4475" y="1575"/>
                  <a:pt x="4376" y="1625"/>
                  <a:pt x="4351" y="1650"/>
                </a:cubicBezTo>
                <a:cubicBezTo>
                  <a:pt x="4351" y="1700"/>
                  <a:pt x="4376" y="1700"/>
                  <a:pt x="4351" y="1725"/>
                </a:cubicBezTo>
                <a:cubicBezTo>
                  <a:pt x="4326" y="1750"/>
                  <a:pt x="4351" y="1775"/>
                  <a:pt x="4401" y="1725"/>
                </a:cubicBezTo>
                <a:cubicBezTo>
                  <a:pt x="4475" y="1700"/>
                  <a:pt x="4526" y="1650"/>
                  <a:pt x="4576" y="1625"/>
                </a:cubicBezTo>
                <a:cubicBezTo>
                  <a:pt x="4601" y="1625"/>
                  <a:pt x="4626" y="1625"/>
                  <a:pt x="4626" y="1625"/>
                </a:cubicBezTo>
                <a:cubicBezTo>
                  <a:pt x="4651" y="1600"/>
                  <a:pt x="4651" y="1600"/>
                  <a:pt x="4651" y="1575"/>
                </a:cubicBezTo>
                <a:cubicBezTo>
                  <a:pt x="4701" y="1575"/>
                  <a:pt x="4826" y="1500"/>
                  <a:pt x="4826" y="1475"/>
                </a:cubicBezTo>
                <a:cubicBezTo>
                  <a:pt x="4851" y="1475"/>
                  <a:pt x="4876" y="1425"/>
                  <a:pt x="4901" y="1425"/>
                </a:cubicBezTo>
                <a:cubicBezTo>
                  <a:pt x="4926" y="1425"/>
                  <a:pt x="4926" y="1450"/>
                  <a:pt x="4951" y="1450"/>
                </a:cubicBezTo>
                <a:cubicBezTo>
                  <a:pt x="5001" y="1450"/>
                  <a:pt x="5026" y="1450"/>
                  <a:pt x="5026" y="1425"/>
                </a:cubicBezTo>
                <a:cubicBezTo>
                  <a:pt x="5001" y="1400"/>
                  <a:pt x="5001" y="1400"/>
                  <a:pt x="5051" y="1400"/>
                </a:cubicBezTo>
                <a:cubicBezTo>
                  <a:pt x="5101" y="1375"/>
                  <a:pt x="5076" y="1350"/>
                  <a:pt x="5126" y="1350"/>
                </a:cubicBezTo>
                <a:cubicBezTo>
                  <a:pt x="5151" y="1350"/>
                  <a:pt x="5151" y="1275"/>
                  <a:pt x="5176" y="1275"/>
                </a:cubicBezTo>
                <a:cubicBezTo>
                  <a:pt x="5201" y="1275"/>
                  <a:pt x="5226" y="1300"/>
                  <a:pt x="5251" y="1300"/>
                </a:cubicBezTo>
                <a:lnTo>
                  <a:pt x="5276" y="1300"/>
                </a:lnTo>
                <a:cubicBezTo>
                  <a:pt x="5276" y="1300"/>
                  <a:pt x="5301" y="1300"/>
                  <a:pt x="5301" y="1275"/>
                </a:cubicBezTo>
                <a:cubicBezTo>
                  <a:pt x="5301" y="1250"/>
                  <a:pt x="5301" y="1225"/>
                  <a:pt x="5301" y="1200"/>
                </a:cubicBezTo>
                <a:cubicBezTo>
                  <a:pt x="5276" y="1175"/>
                  <a:pt x="5301" y="1150"/>
                  <a:pt x="5276" y="1125"/>
                </a:cubicBezTo>
                <a:cubicBezTo>
                  <a:pt x="5276" y="1100"/>
                  <a:pt x="5276" y="1050"/>
                  <a:pt x="5301" y="1050"/>
                </a:cubicBezTo>
                <a:cubicBezTo>
                  <a:pt x="5326" y="1050"/>
                  <a:pt x="5351" y="1000"/>
                  <a:pt x="5376" y="1025"/>
                </a:cubicBezTo>
                <a:cubicBezTo>
                  <a:pt x="5401" y="1025"/>
                  <a:pt x="5451" y="1050"/>
                  <a:pt x="5451" y="1025"/>
                </a:cubicBezTo>
                <a:cubicBezTo>
                  <a:pt x="5451" y="1000"/>
                  <a:pt x="5501" y="1000"/>
                  <a:pt x="5501" y="950"/>
                </a:cubicBezTo>
                <a:cubicBezTo>
                  <a:pt x="5501" y="925"/>
                  <a:pt x="5551" y="925"/>
                  <a:pt x="5551" y="875"/>
                </a:cubicBezTo>
                <a:cubicBezTo>
                  <a:pt x="5576" y="850"/>
                  <a:pt x="5576" y="775"/>
                  <a:pt x="5601" y="775"/>
                </a:cubicBezTo>
                <a:cubicBezTo>
                  <a:pt x="5651" y="750"/>
                  <a:pt x="5601" y="725"/>
                  <a:pt x="5601" y="675"/>
                </a:cubicBezTo>
                <a:close/>
                <a:moveTo>
                  <a:pt x="4250" y="3324"/>
                </a:moveTo>
                <a:lnTo>
                  <a:pt x="4250" y="3324"/>
                </a:lnTo>
                <a:cubicBezTo>
                  <a:pt x="4226" y="3424"/>
                  <a:pt x="4301" y="3474"/>
                  <a:pt x="4301" y="3474"/>
                </a:cubicBezTo>
                <a:cubicBezTo>
                  <a:pt x="4326" y="3449"/>
                  <a:pt x="4451" y="3224"/>
                  <a:pt x="4426" y="3174"/>
                </a:cubicBezTo>
                <a:cubicBezTo>
                  <a:pt x="4401" y="3150"/>
                  <a:pt x="4275" y="3199"/>
                  <a:pt x="4250" y="3324"/>
                </a:cubicBezTo>
                <a:close/>
                <a:moveTo>
                  <a:pt x="3250" y="3700"/>
                </a:moveTo>
                <a:lnTo>
                  <a:pt x="3250" y="3700"/>
                </a:lnTo>
                <a:cubicBezTo>
                  <a:pt x="3225" y="3700"/>
                  <a:pt x="3125" y="3749"/>
                  <a:pt x="3176" y="3825"/>
                </a:cubicBezTo>
                <a:cubicBezTo>
                  <a:pt x="3201" y="3900"/>
                  <a:pt x="3325" y="3849"/>
                  <a:pt x="3325" y="3825"/>
                </a:cubicBezTo>
                <a:cubicBezTo>
                  <a:pt x="3325" y="3774"/>
                  <a:pt x="3376" y="3724"/>
                  <a:pt x="3376" y="3700"/>
                </a:cubicBezTo>
                <a:cubicBezTo>
                  <a:pt x="3376" y="3674"/>
                  <a:pt x="3301" y="3700"/>
                  <a:pt x="3250" y="3700"/>
                </a:cubicBezTo>
                <a:close/>
              </a:path>
            </a:pathLst>
          </a:custGeom>
          <a:solidFill>
            <a:schemeClr val="accent3">
              <a:lumMod val="75000"/>
            </a:schemeClr>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66" name="Freeform 240">
            <a:extLst>
              <a:ext uri="{FF2B5EF4-FFF2-40B4-BE49-F238E27FC236}">
                <a16:creationId xmlns:a16="http://schemas.microsoft.com/office/drawing/2014/main" id="{7B5F6298-D3B3-3040-AA5F-217F6C766104}"/>
              </a:ext>
            </a:extLst>
          </p:cNvPr>
          <p:cNvSpPr>
            <a:spLocks noChangeArrowheads="1"/>
          </p:cNvSpPr>
          <p:nvPr/>
        </p:nvSpPr>
        <p:spPr bwMode="auto">
          <a:xfrm>
            <a:off x="9513165" y="3617104"/>
            <a:ext cx="119531" cy="143437"/>
          </a:xfrm>
          <a:custGeom>
            <a:avLst/>
            <a:gdLst>
              <a:gd name="T0" fmla="*/ 100 w 376"/>
              <a:gd name="T1" fmla="*/ 50 h 451"/>
              <a:gd name="T2" fmla="*/ 100 w 376"/>
              <a:gd name="T3" fmla="*/ 50 h 451"/>
              <a:gd name="T4" fmla="*/ 50 w 376"/>
              <a:gd name="T5" fmla="*/ 75 h 451"/>
              <a:gd name="T6" fmla="*/ 75 w 376"/>
              <a:gd name="T7" fmla="*/ 125 h 451"/>
              <a:gd name="T8" fmla="*/ 75 w 376"/>
              <a:gd name="T9" fmla="*/ 175 h 451"/>
              <a:gd name="T10" fmla="*/ 50 w 376"/>
              <a:gd name="T11" fmla="*/ 250 h 451"/>
              <a:gd name="T12" fmla="*/ 25 w 376"/>
              <a:gd name="T13" fmla="*/ 375 h 451"/>
              <a:gd name="T14" fmla="*/ 50 w 376"/>
              <a:gd name="T15" fmla="*/ 425 h 451"/>
              <a:gd name="T16" fmla="*/ 225 w 376"/>
              <a:gd name="T17" fmla="*/ 375 h 451"/>
              <a:gd name="T18" fmla="*/ 325 w 376"/>
              <a:gd name="T19" fmla="*/ 350 h 451"/>
              <a:gd name="T20" fmla="*/ 350 w 376"/>
              <a:gd name="T21" fmla="*/ 300 h 451"/>
              <a:gd name="T22" fmla="*/ 325 w 376"/>
              <a:gd name="T23" fmla="*/ 175 h 451"/>
              <a:gd name="T24" fmla="*/ 225 w 376"/>
              <a:gd name="T25" fmla="*/ 0 h 451"/>
              <a:gd name="T26" fmla="*/ 175 w 376"/>
              <a:gd name="T27" fmla="*/ 25 h 451"/>
              <a:gd name="T28" fmla="*/ 100 w 376"/>
              <a:gd name="T29" fmla="*/ 5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6" h="451">
                <a:moveTo>
                  <a:pt x="100" y="50"/>
                </a:moveTo>
                <a:lnTo>
                  <a:pt x="100" y="50"/>
                </a:lnTo>
                <a:lnTo>
                  <a:pt x="50" y="75"/>
                </a:lnTo>
                <a:cubicBezTo>
                  <a:pt x="50" y="100"/>
                  <a:pt x="50" y="125"/>
                  <a:pt x="75" y="125"/>
                </a:cubicBezTo>
                <a:cubicBezTo>
                  <a:pt x="100" y="125"/>
                  <a:pt x="100" y="175"/>
                  <a:pt x="75" y="175"/>
                </a:cubicBezTo>
                <a:cubicBezTo>
                  <a:pt x="25" y="175"/>
                  <a:pt x="25" y="225"/>
                  <a:pt x="50" y="250"/>
                </a:cubicBezTo>
                <a:cubicBezTo>
                  <a:pt x="100" y="300"/>
                  <a:pt x="0" y="350"/>
                  <a:pt x="25" y="375"/>
                </a:cubicBezTo>
                <a:cubicBezTo>
                  <a:pt x="50" y="400"/>
                  <a:pt x="25" y="425"/>
                  <a:pt x="50" y="425"/>
                </a:cubicBezTo>
                <a:cubicBezTo>
                  <a:pt x="50" y="450"/>
                  <a:pt x="175" y="425"/>
                  <a:pt x="225" y="375"/>
                </a:cubicBezTo>
                <a:cubicBezTo>
                  <a:pt x="275" y="325"/>
                  <a:pt x="300" y="325"/>
                  <a:pt x="325" y="350"/>
                </a:cubicBezTo>
                <a:cubicBezTo>
                  <a:pt x="350" y="350"/>
                  <a:pt x="375" y="325"/>
                  <a:pt x="350" y="300"/>
                </a:cubicBezTo>
                <a:cubicBezTo>
                  <a:pt x="350" y="275"/>
                  <a:pt x="325" y="225"/>
                  <a:pt x="325" y="175"/>
                </a:cubicBezTo>
                <a:cubicBezTo>
                  <a:pt x="325" y="125"/>
                  <a:pt x="275" y="50"/>
                  <a:pt x="225" y="0"/>
                </a:cubicBezTo>
                <a:cubicBezTo>
                  <a:pt x="225" y="25"/>
                  <a:pt x="200" y="25"/>
                  <a:pt x="175" y="25"/>
                </a:cubicBezTo>
                <a:cubicBezTo>
                  <a:pt x="150" y="25"/>
                  <a:pt x="100" y="25"/>
                  <a:pt x="100" y="50"/>
                </a:cubicBezTo>
              </a:path>
            </a:pathLst>
          </a:custGeom>
          <a:solidFill>
            <a:schemeClr val="accent3">
              <a:lumMod val="75000"/>
            </a:schemeClr>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57" name="Freeform 45">
            <a:extLst>
              <a:ext uri="{FF2B5EF4-FFF2-40B4-BE49-F238E27FC236}">
                <a16:creationId xmlns:a16="http://schemas.microsoft.com/office/drawing/2014/main" id="{235F139C-5DBC-8E4B-8210-B22B7E44EA0D}"/>
              </a:ext>
            </a:extLst>
          </p:cNvPr>
          <p:cNvSpPr>
            <a:spLocks noChangeArrowheads="1"/>
          </p:cNvSpPr>
          <p:nvPr/>
        </p:nvSpPr>
        <p:spPr bwMode="auto">
          <a:xfrm>
            <a:off x="7814427" y="3721167"/>
            <a:ext cx="838120" cy="877495"/>
          </a:xfrm>
          <a:custGeom>
            <a:avLst/>
            <a:gdLst>
              <a:gd name="T0" fmla="*/ 1875 w 2626"/>
              <a:gd name="T1" fmla="*/ 1249 h 2750"/>
              <a:gd name="T2" fmla="*/ 1900 w 2626"/>
              <a:gd name="T3" fmla="*/ 1050 h 2750"/>
              <a:gd name="T4" fmla="*/ 1900 w 2626"/>
              <a:gd name="T5" fmla="*/ 975 h 2750"/>
              <a:gd name="T6" fmla="*/ 2025 w 2626"/>
              <a:gd name="T7" fmla="*/ 1074 h 2750"/>
              <a:gd name="T8" fmla="*/ 2200 w 2626"/>
              <a:gd name="T9" fmla="*/ 1099 h 2750"/>
              <a:gd name="T10" fmla="*/ 2100 w 2626"/>
              <a:gd name="T11" fmla="*/ 1300 h 2750"/>
              <a:gd name="T12" fmla="*/ 2225 w 2626"/>
              <a:gd name="T13" fmla="*/ 1400 h 2750"/>
              <a:gd name="T14" fmla="*/ 2250 w 2626"/>
              <a:gd name="T15" fmla="*/ 1300 h 2750"/>
              <a:gd name="T16" fmla="*/ 2350 w 2626"/>
              <a:gd name="T17" fmla="*/ 1200 h 2750"/>
              <a:gd name="T18" fmla="*/ 2401 w 2626"/>
              <a:gd name="T19" fmla="*/ 975 h 2750"/>
              <a:gd name="T20" fmla="*/ 2550 w 2626"/>
              <a:gd name="T21" fmla="*/ 875 h 2750"/>
              <a:gd name="T22" fmla="*/ 2575 w 2626"/>
              <a:gd name="T23" fmla="*/ 801 h 2750"/>
              <a:gd name="T24" fmla="*/ 2550 w 2626"/>
              <a:gd name="T25" fmla="*/ 725 h 2750"/>
              <a:gd name="T26" fmla="*/ 2475 w 2626"/>
              <a:gd name="T27" fmla="*/ 675 h 2750"/>
              <a:gd name="T28" fmla="*/ 2275 w 2626"/>
              <a:gd name="T29" fmla="*/ 725 h 2750"/>
              <a:gd name="T30" fmla="*/ 2200 w 2626"/>
              <a:gd name="T31" fmla="*/ 801 h 2750"/>
              <a:gd name="T32" fmla="*/ 2150 w 2626"/>
              <a:gd name="T33" fmla="*/ 901 h 2750"/>
              <a:gd name="T34" fmla="*/ 1975 w 2626"/>
              <a:gd name="T35" fmla="*/ 901 h 2750"/>
              <a:gd name="T36" fmla="*/ 1875 w 2626"/>
              <a:gd name="T37" fmla="*/ 825 h 2750"/>
              <a:gd name="T38" fmla="*/ 1800 w 2626"/>
              <a:gd name="T39" fmla="*/ 825 h 2750"/>
              <a:gd name="T40" fmla="*/ 1650 w 2626"/>
              <a:gd name="T41" fmla="*/ 925 h 2750"/>
              <a:gd name="T42" fmla="*/ 1475 w 2626"/>
              <a:gd name="T43" fmla="*/ 825 h 2750"/>
              <a:gd name="T44" fmla="*/ 1300 w 2626"/>
              <a:gd name="T45" fmla="*/ 801 h 2750"/>
              <a:gd name="T46" fmla="*/ 1150 w 2626"/>
              <a:gd name="T47" fmla="*/ 725 h 2750"/>
              <a:gd name="T48" fmla="*/ 1125 w 2626"/>
              <a:gd name="T49" fmla="*/ 625 h 2750"/>
              <a:gd name="T50" fmla="*/ 1125 w 2626"/>
              <a:gd name="T51" fmla="*/ 525 h 2750"/>
              <a:gd name="T52" fmla="*/ 1000 w 2626"/>
              <a:gd name="T53" fmla="*/ 425 h 2750"/>
              <a:gd name="T54" fmla="*/ 975 w 2626"/>
              <a:gd name="T55" fmla="*/ 300 h 2750"/>
              <a:gd name="T56" fmla="*/ 1000 w 2626"/>
              <a:gd name="T57" fmla="*/ 200 h 2750"/>
              <a:gd name="T58" fmla="*/ 925 w 2626"/>
              <a:gd name="T59" fmla="*/ 50 h 2750"/>
              <a:gd name="T60" fmla="*/ 850 w 2626"/>
              <a:gd name="T61" fmla="*/ 0 h 2750"/>
              <a:gd name="T62" fmla="*/ 725 w 2626"/>
              <a:gd name="T63" fmla="*/ 100 h 2750"/>
              <a:gd name="T64" fmla="*/ 525 w 2626"/>
              <a:gd name="T65" fmla="*/ 125 h 2750"/>
              <a:gd name="T66" fmla="*/ 600 w 2626"/>
              <a:gd name="T67" fmla="*/ 300 h 2750"/>
              <a:gd name="T68" fmla="*/ 600 w 2626"/>
              <a:gd name="T69" fmla="*/ 425 h 2750"/>
              <a:gd name="T70" fmla="*/ 550 w 2626"/>
              <a:gd name="T71" fmla="*/ 550 h 2750"/>
              <a:gd name="T72" fmla="*/ 450 w 2626"/>
              <a:gd name="T73" fmla="*/ 675 h 2750"/>
              <a:gd name="T74" fmla="*/ 325 w 2626"/>
              <a:gd name="T75" fmla="*/ 801 h 2750"/>
              <a:gd name="T76" fmla="*/ 174 w 2626"/>
              <a:gd name="T77" fmla="*/ 801 h 2750"/>
              <a:gd name="T78" fmla="*/ 174 w 2626"/>
              <a:gd name="T79" fmla="*/ 950 h 2750"/>
              <a:gd name="T80" fmla="*/ 250 w 2626"/>
              <a:gd name="T81" fmla="*/ 1149 h 2750"/>
              <a:gd name="T82" fmla="*/ 74 w 2626"/>
              <a:gd name="T83" fmla="*/ 1149 h 2750"/>
              <a:gd name="T84" fmla="*/ 0 w 2626"/>
              <a:gd name="T85" fmla="*/ 1224 h 2750"/>
              <a:gd name="T86" fmla="*/ 174 w 2626"/>
              <a:gd name="T87" fmla="*/ 1300 h 2750"/>
              <a:gd name="T88" fmla="*/ 250 w 2626"/>
              <a:gd name="T89" fmla="*/ 1524 h 2750"/>
              <a:gd name="T90" fmla="*/ 374 w 2626"/>
              <a:gd name="T91" fmla="*/ 1374 h 2750"/>
              <a:gd name="T92" fmla="*/ 400 w 2626"/>
              <a:gd name="T93" fmla="*/ 1549 h 2750"/>
              <a:gd name="T94" fmla="*/ 475 w 2626"/>
              <a:gd name="T95" fmla="*/ 1874 h 2750"/>
              <a:gd name="T96" fmla="*/ 650 w 2626"/>
              <a:gd name="T97" fmla="*/ 2374 h 2750"/>
              <a:gd name="T98" fmla="*/ 825 w 2626"/>
              <a:gd name="T99" fmla="*/ 2749 h 2750"/>
              <a:gd name="T100" fmla="*/ 1000 w 2626"/>
              <a:gd name="T101" fmla="*/ 2600 h 2750"/>
              <a:gd name="T102" fmla="*/ 1075 w 2626"/>
              <a:gd name="T103" fmla="*/ 2474 h 2750"/>
              <a:gd name="T104" fmla="*/ 1100 w 2626"/>
              <a:gd name="T105" fmla="*/ 2200 h 2750"/>
              <a:gd name="T106" fmla="*/ 1150 w 2626"/>
              <a:gd name="T107" fmla="*/ 2000 h 2750"/>
              <a:gd name="T108" fmla="*/ 1375 w 2626"/>
              <a:gd name="T109" fmla="*/ 1825 h 2750"/>
              <a:gd name="T110" fmla="*/ 1675 w 2626"/>
              <a:gd name="T111" fmla="*/ 1574 h 2750"/>
              <a:gd name="T112" fmla="*/ 1875 w 2626"/>
              <a:gd name="T113" fmla="*/ 1424 h 2750"/>
              <a:gd name="T114" fmla="*/ 1875 w 2626"/>
              <a:gd name="T115" fmla="*/ 1249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26" h="2750">
                <a:moveTo>
                  <a:pt x="1875" y="1249"/>
                </a:moveTo>
                <a:lnTo>
                  <a:pt x="1875" y="1249"/>
                </a:lnTo>
                <a:cubicBezTo>
                  <a:pt x="1850" y="1200"/>
                  <a:pt x="1825" y="1124"/>
                  <a:pt x="1850" y="1099"/>
                </a:cubicBezTo>
                <a:cubicBezTo>
                  <a:pt x="1850" y="1074"/>
                  <a:pt x="1875" y="1099"/>
                  <a:pt x="1900" y="1050"/>
                </a:cubicBezTo>
                <a:cubicBezTo>
                  <a:pt x="1900" y="1025"/>
                  <a:pt x="1800" y="1025"/>
                  <a:pt x="1825" y="975"/>
                </a:cubicBezTo>
                <a:cubicBezTo>
                  <a:pt x="1875" y="925"/>
                  <a:pt x="1875" y="975"/>
                  <a:pt x="1900" y="975"/>
                </a:cubicBezTo>
                <a:cubicBezTo>
                  <a:pt x="1950" y="975"/>
                  <a:pt x="1975" y="1001"/>
                  <a:pt x="1975" y="1025"/>
                </a:cubicBezTo>
                <a:cubicBezTo>
                  <a:pt x="1975" y="1050"/>
                  <a:pt x="2025" y="1074"/>
                  <a:pt x="2025" y="1074"/>
                </a:cubicBezTo>
                <a:cubicBezTo>
                  <a:pt x="2025" y="1074"/>
                  <a:pt x="2100" y="1074"/>
                  <a:pt x="2125" y="1074"/>
                </a:cubicBezTo>
                <a:cubicBezTo>
                  <a:pt x="2150" y="1074"/>
                  <a:pt x="2200" y="1074"/>
                  <a:pt x="2200" y="1099"/>
                </a:cubicBezTo>
                <a:cubicBezTo>
                  <a:pt x="2200" y="1124"/>
                  <a:pt x="2150" y="1200"/>
                  <a:pt x="2125" y="1200"/>
                </a:cubicBezTo>
                <a:cubicBezTo>
                  <a:pt x="2075" y="1200"/>
                  <a:pt x="2075" y="1274"/>
                  <a:pt x="2100" y="1300"/>
                </a:cubicBezTo>
                <a:cubicBezTo>
                  <a:pt x="2150" y="1300"/>
                  <a:pt x="2175" y="1224"/>
                  <a:pt x="2175" y="1224"/>
                </a:cubicBezTo>
                <a:cubicBezTo>
                  <a:pt x="2200" y="1224"/>
                  <a:pt x="2200" y="1300"/>
                  <a:pt x="2225" y="1400"/>
                </a:cubicBezTo>
                <a:lnTo>
                  <a:pt x="2225" y="1400"/>
                </a:lnTo>
                <a:cubicBezTo>
                  <a:pt x="2250" y="1400"/>
                  <a:pt x="2250" y="1300"/>
                  <a:pt x="2250" y="1300"/>
                </a:cubicBezTo>
                <a:cubicBezTo>
                  <a:pt x="2275" y="1274"/>
                  <a:pt x="2275" y="1200"/>
                  <a:pt x="2275" y="1200"/>
                </a:cubicBezTo>
                <a:cubicBezTo>
                  <a:pt x="2275" y="1200"/>
                  <a:pt x="2350" y="1224"/>
                  <a:pt x="2350" y="1200"/>
                </a:cubicBezTo>
                <a:cubicBezTo>
                  <a:pt x="2350" y="1174"/>
                  <a:pt x="2401" y="1124"/>
                  <a:pt x="2375" y="1074"/>
                </a:cubicBezTo>
                <a:cubicBezTo>
                  <a:pt x="2375" y="1050"/>
                  <a:pt x="2401" y="1001"/>
                  <a:pt x="2401" y="975"/>
                </a:cubicBezTo>
                <a:cubicBezTo>
                  <a:pt x="2401" y="925"/>
                  <a:pt x="2450" y="925"/>
                  <a:pt x="2475" y="901"/>
                </a:cubicBezTo>
                <a:cubicBezTo>
                  <a:pt x="2501" y="875"/>
                  <a:pt x="2550" y="850"/>
                  <a:pt x="2550" y="875"/>
                </a:cubicBezTo>
                <a:cubicBezTo>
                  <a:pt x="2550" y="875"/>
                  <a:pt x="2625" y="901"/>
                  <a:pt x="2601" y="875"/>
                </a:cubicBezTo>
                <a:cubicBezTo>
                  <a:pt x="2575" y="825"/>
                  <a:pt x="2575" y="801"/>
                  <a:pt x="2575" y="801"/>
                </a:cubicBezTo>
                <a:cubicBezTo>
                  <a:pt x="2601" y="801"/>
                  <a:pt x="2601" y="750"/>
                  <a:pt x="2601" y="750"/>
                </a:cubicBezTo>
                <a:cubicBezTo>
                  <a:pt x="2601" y="750"/>
                  <a:pt x="2550" y="750"/>
                  <a:pt x="2550" y="725"/>
                </a:cubicBezTo>
                <a:cubicBezTo>
                  <a:pt x="2550" y="701"/>
                  <a:pt x="2525" y="675"/>
                  <a:pt x="2525" y="675"/>
                </a:cubicBezTo>
                <a:cubicBezTo>
                  <a:pt x="2525" y="650"/>
                  <a:pt x="2475" y="650"/>
                  <a:pt x="2475" y="675"/>
                </a:cubicBezTo>
                <a:cubicBezTo>
                  <a:pt x="2450" y="701"/>
                  <a:pt x="2401" y="650"/>
                  <a:pt x="2350" y="675"/>
                </a:cubicBezTo>
                <a:cubicBezTo>
                  <a:pt x="2301" y="701"/>
                  <a:pt x="2301" y="725"/>
                  <a:pt x="2275" y="725"/>
                </a:cubicBezTo>
                <a:cubicBezTo>
                  <a:pt x="2250" y="725"/>
                  <a:pt x="2250" y="750"/>
                  <a:pt x="2225" y="775"/>
                </a:cubicBezTo>
                <a:lnTo>
                  <a:pt x="2200" y="801"/>
                </a:lnTo>
                <a:cubicBezTo>
                  <a:pt x="2175" y="801"/>
                  <a:pt x="2150" y="825"/>
                  <a:pt x="2150" y="825"/>
                </a:cubicBezTo>
                <a:cubicBezTo>
                  <a:pt x="2150" y="825"/>
                  <a:pt x="2175" y="875"/>
                  <a:pt x="2150" y="901"/>
                </a:cubicBezTo>
                <a:cubicBezTo>
                  <a:pt x="2150" y="925"/>
                  <a:pt x="2100" y="901"/>
                  <a:pt x="2050" y="925"/>
                </a:cubicBezTo>
                <a:cubicBezTo>
                  <a:pt x="2025" y="925"/>
                  <a:pt x="2000" y="901"/>
                  <a:pt x="1975" y="901"/>
                </a:cubicBezTo>
                <a:cubicBezTo>
                  <a:pt x="1950" y="925"/>
                  <a:pt x="1925" y="901"/>
                  <a:pt x="1900" y="901"/>
                </a:cubicBezTo>
                <a:cubicBezTo>
                  <a:pt x="1900" y="901"/>
                  <a:pt x="1875" y="850"/>
                  <a:pt x="1875" y="825"/>
                </a:cubicBezTo>
                <a:cubicBezTo>
                  <a:pt x="1875" y="801"/>
                  <a:pt x="1875" y="750"/>
                  <a:pt x="1850" y="775"/>
                </a:cubicBezTo>
                <a:cubicBezTo>
                  <a:pt x="1825" y="801"/>
                  <a:pt x="1800" y="801"/>
                  <a:pt x="1800" y="825"/>
                </a:cubicBezTo>
                <a:cubicBezTo>
                  <a:pt x="1800" y="850"/>
                  <a:pt x="1825" y="901"/>
                  <a:pt x="1800" y="925"/>
                </a:cubicBezTo>
                <a:cubicBezTo>
                  <a:pt x="1775" y="950"/>
                  <a:pt x="1675" y="950"/>
                  <a:pt x="1650" y="925"/>
                </a:cubicBezTo>
                <a:cubicBezTo>
                  <a:pt x="1625" y="925"/>
                  <a:pt x="1525" y="901"/>
                  <a:pt x="1525" y="901"/>
                </a:cubicBezTo>
                <a:cubicBezTo>
                  <a:pt x="1525" y="875"/>
                  <a:pt x="1500" y="825"/>
                  <a:pt x="1475" y="825"/>
                </a:cubicBezTo>
                <a:cubicBezTo>
                  <a:pt x="1450" y="825"/>
                  <a:pt x="1400" y="875"/>
                  <a:pt x="1375" y="850"/>
                </a:cubicBezTo>
                <a:cubicBezTo>
                  <a:pt x="1375" y="850"/>
                  <a:pt x="1325" y="801"/>
                  <a:pt x="1300" y="801"/>
                </a:cubicBezTo>
                <a:cubicBezTo>
                  <a:pt x="1275" y="801"/>
                  <a:pt x="1225" y="775"/>
                  <a:pt x="1225" y="775"/>
                </a:cubicBezTo>
                <a:cubicBezTo>
                  <a:pt x="1225" y="750"/>
                  <a:pt x="1175" y="750"/>
                  <a:pt x="1150" y="725"/>
                </a:cubicBezTo>
                <a:cubicBezTo>
                  <a:pt x="1150" y="725"/>
                  <a:pt x="1100" y="725"/>
                  <a:pt x="1100" y="701"/>
                </a:cubicBezTo>
                <a:cubicBezTo>
                  <a:pt x="1100" y="675"/>
                  <a:pt x="1125" y="650"/>
                  <a:pt x="1125" y="625"/>
                </a:cubicBezTo>
                <a:cubicBezTo>
                  <a:pt x="1125" y="601"/>
                  <a:pt x="1175" y="575"/>
                  <a:pt x="1175" y="575"/>
                </a:cubicBezTo>
                <a:cubicBezTo>
                  <a:pt x="1175" y="550"/>
                  <a:pt x="1125" y="525"/>
                  <a:pt x="1125" y="525"/>
                </a:cubicBezTo>
                <a:cubicBezTo>
                  <a:pt x="1125" y="525"/>
                  <a:pt x="1100" y="475"/>
                  <a:pt x="1075" y="475"/>
                </a:cubicBezTo>
                <a:cubicBezTo>
                  <a:pt x="1050" y="475"/>
                  <a:pt x="1025" y="425"/>
                  <a:pt x="1000" y="425"/>
                </a:cubicBezTo>
                <a:cubicBezTo>
                  <a:pt x="975" y="425"/>
                  <a:pt x="975" y="375"/>
                  <a:pt x="975" y="350"/>
                </a:cubicBezTo>
                <a:cubicBezTo>
                  <a:pt x="950" y="325"/>
                  <a:pt x="950" y="275"/>
                  <a:pt x="975" y="300"/>
                </a:cubicBezTo>
                <a:cubicBezTo>
                  <a:pt x="1000" y="325"/>
                  <a:pt x="1050" y="300"/>
                  <a:pt x="1050" y="275"/>
                </a:cubicBezTo>
                <a:cubicBezTo>
                  <a:pt x="1025" y="250"/>
                  <a:pt x="1000" y="200"/>
                  <a:pt x="1000" y="200"/>
                </a:cubicBezTo>
                <a:cubicBezTo>
                  <a:pt x="1000" y="175"/>
                  <a:pt x="1000" y="125"/>
                  <a:pt x="975" y="100"/>
                </a:cubicBezTo>
                <a:cubicBezTo>
                  <a:pt x="950" y="100"/>
                  <a:pt x="925" y="75"/>
                  <a:pt x="925" y="50"/>
                </a:cubicBezTo>
                <a:cubicBezTo>
                  <a:pt x="925" y="25"/>
                  <a:pt x="900" y="0"/>
                  <a:pt x="900" y="0"/>
                </a:cubicBezTo>
                <a:cubicBezTo>
                  <a:pt x="850" y="0"/>
                  <a:pt x="850" y="0"/>
                  <a:pt x="850" y="0"/>
                </a:cubicBezTo>
                <a:cubicBezTo>
                  <a:pt x="850" y="0"/>
                  <a:pt x="825" y="50"/>
                  <a:pt x="825" y="75"/>
                </a:cubicBezTo>
                <a:cubicBezTo>
                  <a:pt x="800" y="75"/>
                  <a:pt x="750" y="75"/>
                  <a:pt x="725" y="100"/>
                </a:cubicBezTo>
                <a:cubicBezTo>
                  <a:pt x="699" y="125"/>
                  <a:pt x="625" y="75"/>
                  <a:pt x="575" y="75"/>
                </a:cubicBezTo>
                <a:cubicBezTo>
                  <a:pt x="550" y="75"/>
                  <a:pt x="525" y="125"/>
                  <a:pt x="525" y="125"/>
                </a:cubicBezTo>
                <a:cubicBezTo>
                  <a:pt x="550" y="150"/>
                  <a:pt x="550" y="225"/>
                  <a:pt x="550" y="225"/>
                </a:cubicBezTo>
                <a:cubicBezTo>
                  <a:pt x="550" y="225"/>
                  <a:pt x="575" y="325"/>
                  <a:pt x="600" y="300"/>
                </a:cubicBezTo>
                <a:cubicBezTo>
                  <a:pt x="650" y="300"/>
                  <a:pt x="675" y="350"/>
                  <a:pt x="650" y="350"/>
                </a:cubicBezTo>
                <a:cubicBezTo>
                  <a:pt x="625" y="350"/>
                  <a:pt x="600" y="400"/>
                  <a:pt x="600" y="425"/>
                </a:cubicBezTo>
                <a:cubicBezTo>
                  <a:pt x="600" y="450"/>
                  <a:pt x="600" y="475"/>
                  <a:pt x="575" y="501"/>
                </a:cubicBezTo>
                <a:cubicBezTo>
                  <a:pt x="550" y="501"/>
                  <a:pt x="550" y="501"/>
                  <a:pt x="550" y="550"/>
                </a:cubicBezTo>
                <a:cubicBezTo>
                  <a:pt x="550" y="575"/>
                  <a:pt x="499" y="575"/>
                  <a:pt x="475" y="575"/>
                </a:cubicBezTo>
                <a:cubicBezTo>
                  <a:pt x="475" y="601"/>
                  <a:pt x="450" y="675"/>
                  <a:pt x="450" y="675"/>
                </a:cubicBezTo>
                <a:cubicBezTo>
                  <a:pt x="425" y="701"/>
                  <a:pt x="374" y="701"/>
                  <a:pt x="374" y="725"/>
                </a:cubicBezTo>
                <a:cubicBezTo>
                  <a:pt x="374" y="775"/>
                  <a:pt x="325" y="801"/>
                  <a:pt x="325" y="801"/>
                </a:cubicBezTo>
                <a:cubicBezTo>
                  <a:pt x="300" y="801"/>
                  <a:pt x="274" y="775"/>
                  <a:pt x="250" y="801"/>
                </a:cubicBezTo>
                <a:cubicBezTo>
                  <a:pt x="250" y="825"/>
                  <a:pt x="200" y="801"/>
                  <a:pt x="174" y="801"/>
                </a:cubicBezTo>
                <a:cubicBezTo>
                  <a:pt x="174" y="801"/>
                  <a:pt x="125" y="850"/>
                  <a:pt x="125" y="901"/>
                </a:cubicBezTo>
                <a:cubicBezTo>
                  <a:pt x="125" y="925"/>
                  <a:pt x="174" y="925"/>
                  <a:pt x="174" y="950"/>
                </a:cubicBezTo>
                <a:cubicBezTo>
                  <a:pt x="174" y="1001"/>
                  <a:pt x="200" y="1025"/>
                  <a:pt x="225" y="1050"/>
                </a:cubicBezTo>
                <a:cubicBezTo>
                  <a:pt x="225" y="1074"/>
                  <a:pt x="250" y="1124"/>
                  <a:pt x="250" y="1149"/>
                </a:cubicBezTo>
                <a:cubicBezTo>
                  <a:pt x="225" y="1149"/>
                  <a:pt x="200" y="1174"/>
                  <a:pt x="174" y="1149"/>
                </a:cubicBezTo>
                <a:cubicBezTo>
                  <a:pt x="150" y="1149"/>
                  <a:pt x="150" y="1174"/>
                  <a:pt x="74" y="1149"/>
                </a:cubicBezTo>
                <a:cubicBezTo>
                  <a:pt x="25" y="1149"/>
                  <a:pt x="25" y="1200"/>
                  <a:pt x="0" y="1224"/>
                </a:cubicBezTo>
                <a:lnTo>
                  <a:pt x="0" y="1224"/>
                </a:lnTo>
                <a:cubicBezTo>
                  <a:pt x="25" y="1249"/>
                  <a:pt x="25" y="1300"/>
                  <a:pt x="74" y="1300"/>
                </a:cubicBezTo>
                <a:cubicBezTo>
                  <a:pt x="125" y="1324"/>
                  <a:pt x="174" y="1274"/>
                  <a:pt x="174" y="1300"/>
                </a:cubicBezTo>
                <a:cubicBezTo>
                  <a:pt x="174" y="1349"/>
                  <a:pt x="50" y="1349"/>
                  <a:pt x="50" y="1349"/>
                </a:cubicBezTo>
                <a:cubicBezTo>
                  <a:pt x="50" y="1374"/>
                  <a:pt x="174" y="1524"/>
                  <a:pt x="250" y="1524"/>
                </a:cubicBezTo>
                <a:cubicBezTo>
                  <a:pt x="325" y="1500"/>
                  <a:pt x="374" y="1424"/>
                  <a:pt x="350" y="1424"/>
                </a:cubicBezTo>
                <a:cubicBezTo>
                  <a:pt x="325" y="1400"/>
                  <a:pt x="374" y="1374"/>
                  <a:pt x="374" y="1374"/>
                </a:cubicBezTo>
                <a:cubicBezTo>
                  <a:pt x="400" y="1374"/>
                  <a:pt x="374" y="1449"/>
                  <a:pt x="400" y="1474"/>
                </a:cubicBezTo>
                <a:cubicBezTo>
                  <a:pt x="425" y="1474"/>
                  <a:pt x="425" y="1524"/>
                  <a:pt x="400" y="1549"/>
                </a:cubicBezTo>
                <a:cubicBezTo>
                  <a:pt x="400" y="1600"/>
                  <a:pt x="425" y="1674"/>
                  <a:pt x="425" y="1725"/>
                </a:cubicBezTo>
                <a:cubicBezTo>
                  <a:pt x="425" y="1749"/>
                  <a:pt x="450" y="1825"/>
                  <a:pt x="475" y="1874"/>
                </a:cubicBezTo>
                <a:cubicBezTo>
                  <a:pt x="475" y="1949"/>
                  <a:pt x="525" y="2074"/>
                  <a:pt x="550" y="2125"/>
                </a:cubicBezTo>
                <a:cubicBezTo>
                  <a:pt x="600" y="2200"/>
                  <a:pt x="625" y="2349"/>
                  <a:pt x="650" y="2374"/>
                </a:cubicBezTo>
                <a:cubicBezTo>
                  <a:pt x="675" y="2399"/>
                  <a:pt x="725" y="2525"/>
                  <a:pt x="725" y="2574"/>
                </a:cubicBezTo>
                <a:cubicBezTo>
                  <a:pt x="725" y="2649"/>
                  <a:pt x="800" y="2725"/>
                  <a:pt x="825" y="2749"/>
                </a:cubicBezTo>
                <a:cubicBezTo>
                  <a:pt x="850" y="2749"/>
                  <a:pt x="900" y="2725"/>
                  <a:pt x="925" y="2674"/>
                </a:cubicBezTo>
                <a:cubicBezTo>
                  <a:pt x="925" y="2649"/>
                  <a:pt x="1000" y="2625"/>
                  <a:pt x="1000" y="2600"/>
                </a:cubicBezTo>
                <a:cubicBezTo>
                  <a:pt x="1000" y="2574"/>
                  <a:pt x="1025" y="2525"/>
                  <a:pt x="1050" y="2525"/>
                </a:cubicBezTo>
                <a:cubicBezTo>
                  <a:pt x="1075" y="2525"/>
                  <a:pt x="1075" y="2499"/>
                  <a:pt x="1075" y="2474"/>
                </a:cubicBezTo>
                <a:cubicBezTo>
                  <a:pt x="1075" y="2425"/>
                  <a:pt x="1075" y="2374"/>
                  <a:pt x="1100" y="2349"/>
                </a:cubicBezTo>
                <a:cubicBezTo>
                  <a:pt x="1125" y="2325"/>
                  <a:pt x="1125" y="2225"/>
                  <a:pt x="1100" y="2200"/>
                </a:cubicBezTo>
                <a:cubicBezTo>
                  <a:pt x="1100" y="2149"/>
                  <a:pt x="1100" y="2100"/>
                  <a:pt x="1100" y="2074"/>
                </a:cubicBezTo>
                <a:cubicBezTo>
                  <a:pt x="1125" y="2049"/>
                  <a:pt x="1125" y="2000"/>
                  <a:pt x="1150" y="2000"/>
                </a:cubicBezTo>
                <a:cubicBezTo>
                  <a:pt x="1175" y="2000"/>
                  <a:pt x="1200" y="1974"/>
                  <a:pt x="1250" y="1925"/>
                </a:cubicBezTo>
                <a:cubicBezTo>
                  <a:pt x="1275" y="1900"/>
                  <a:pt x="1350" y="1849"/>
                  <a:pt x="1375" y="1825"/>
                </a:cubicBezTo>
                <a:cubicBezTo>
                  <a:pt x="1425" y="1800"/>
                  <a:pt x="1500" y="1725"/>
                  <a:pt x="1525" y="1674"/>
                </a:cubicBezTo>
                <a:cubicBezTo>
                  <a:pt x="1550" y="1624"/>
                  <a:pt x="1650" y="1600"/>
                  <a:pt x="1675" y="1574"/>
                </a:cubicBezTo>
                <a:cubicBezTo>
                  <a:pt x="1725" y="1524"/>
                  <a:pt x="1700" y="1500"/>
                  <a:pt x="1700" y="1474"/>
                </a:cubicBezTo>
                <a:cubicBezTo>
                  <a:pt x="1725" y="1424"/>
                  <a:pt x="1825" y="1424"/>
                  <a:pt x="1875" y="1424"/>
                </a:cubicBezTo>
                <a:cubicBezTo>
                  <a:pt x="1875" y="1424"/>
                  <a:pt x="1900" y="1424"/>
                  <a:pt x="1900" y="1400"/>
                </a:cubicBezTo>
                <a:cubicBezTo>
                  <a:pt x="1900" y="1349"/>
                  <a:pt x="1875" y="1274"/>
                  <a:pt x="1875" y="1249"/>
                </a:cubicBezTo>
              </a:path>
            </a:pathLst>
          </a:custGeom>
          <a:solidFill>
            <a:schemeClr val="accent3">
              <a:lumMod val="75000"/>
            </a:schemeClr>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53" name="Freeform 66">
            <a:extLst>
              <a:ext uri="{FF2B5EF4-FFF2-40B4-BE49-F238E27FC236}">
                <a16:creationId xmlns:a16="http://schemas.microsoft.com/office/drawing/2014/main" id="{E5FFAEF0-39E8-0943-9978-E19272CE012B}"/>
              </a:ext>
            </a:extLst>
          </p:cNvPr>
          <p:cNvSpPr>
            <a:spLocks noChangeArrowheads="1"/>
          </p:cNvSpPr>
          <p:nvPr/>
        </p:nvSpPr>
        <p:spPr bwMode="auto">
          <a:xfrm>
            <a:off x="6060846" y="3217731"/>
            <a:ext cx="223593" cy="104063"/>
          </a:xfrm>
          <a:custGeom>
            <a:avLst/>
            <a:gdLst>
              <a:gd name="T0" fmla="*/ 573 w 700"/>
              <a:gd name="T1" fmla="*/ 25 h 326"/>
              <a:gd name="T2" fmla="*/ 573 w 700"/>
              <a:gd name="T3" fmla="*/ 25 h 326"/>
              <a:gd name="T4" fmla="*/ 499 w 700"/>
              <a:gd name="T5" fmla="*/ 0 h 326"/>
              <a:gd name="T6" fmla="*/ 473 w 700"/>
              <a:gd name="T7" fmla="*/ 50 h 326"/>
              <a:gd name="T8" fmla="*/ 398 w 700"/>
              <a:gd name="T9" fmla="*/ 50 h 326"/>
              <a:gd name="T10" fmla="*/ 348 w 700"/>
              <a:gd name="T11" fmla="*/ 100 h 326"/>
              <a:gd name="T12" fmla="*/ 299 w 700"/>
              <a:gd name="T13" fmla="*/ 150 h 326"/>
              <a:gd name="T14" fmla="*/ 273 w 700"/>
              <a:gd name="T15" fmla="*/ 175 h 326"/>
              <a:gd name="T16" fmla="*/ 173 w 700"/>
              <a:gd name="T17" fmla="*/ 200 h 326"/>
              <a:gd name="T18" fmla="*/ 125 w 700"/>
              <a:gd name="T19" fmla="*/ 200 h 326"/>
              <a:gd name="T20" fmla="*/ 74 w 700"/>
              <a:gd name="T21" fmla="*/ 200 h 326"/>
              <a:gd name="T22" fmla="*/ 0 w 700"/>
              <a:gd name="T23" fmla="*/ 200 h 326"/>
              <a:gd name="T24" fmla="*/ 0 w 700"/>
              <a:gd name="T25" fmla="*/ 250 h 326"/>
              <a:gd name="T26" fmla="*/ 49 w 700"/>
              <a:gd name="T27" fmla="*/ 275 h 326"/>
              <a:gd name="T28" fmla="*/ 100 w 700"/>
              <a:gd name="T29" fmla="*/ 275 h 326"/>
              <a:gd name="T30" fmla="*/ 173 w 700"/>
              <a:gd name="T31" fmla="*/ 250 h 326"/>
              <a:gd name="T32" fmla="*/ 248 w 700"/>
              <a:gd name="T33" fmla="*/ 250 h 326"/>
              <a:gd name="T34" fmla="*/ 248 w 700"/>
              <a:gd name="T35" fmla="*/ 300 h 326"/>
              <a:gd name="T36" fmla="*/ 348 w 700"/>
              <a:gd name="T37" fmla="*/ 300 h 326"/>
              <a:gd name="T38" fmla="*/ 448 w 700"/>
              <a:gd name="T39" fmla="*/ 325 h 326"/>
              <a:gd name="T40" fmla="*/ 524 w 700"/>
              <a:gd name="T41" fmla="*/ 300 h 326"/>
              <a:gd name="T42" fmla="*/ 599 w 700"/>
              <a:gd name="T43" fmla="*/ 275 h 326"/>
              <a:gd name="T44" fmla="*/ 599 w 700"/>
              <a:gd name="T45" fmla="*/ 275 h 326"/>
              <a:gd name="T46" fmla="*/ 599 w 700"/>
              <a:gd name="T47" fmla="*/ 250 h 326"/>
              <a:gd name="T48" fmla="*/ 624 w 700"/>
              <a:gd name="T49" fmla="*/ 200 h 326"/>
              <a:gd name="T50" fmla="*/ 624 w 700"/>
              <a:gd name="T51" fmla="*/ 175 h 326"/>
              <a:gd name="T52" fmla="*/ 673 w 700"/>
              <a:gd name="T53" fmla="*/ 150 h 326"/>
              <a:gd name="T54" fmla="*/ 699 w 700"/>
              <a:gd name="T55" fmla="*/ 125 h 326"/>
              <a:gd name="T56" fmla="*/ 649 w 700"/>
              <a:gd name="T57" fmla="*/ 50 h 326"/>
              <a:gd name="T58" fmla="*/ 573 w 700"/>
              <a:gd name="T59" fmla="*/ 2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00" h="326">
                <a:moveTo>
                  <a:pt x="573" y="25"/>
                </a:moveTo>
                <a:lnTo>
                  <a:pt x="573" y="25"/>
                </a:lnTo>
                <a:cubicBezTo>
                  <a:pt x="548" y="0"/>
                  <a:pt x="499" y="0"/>
                  <a:pt x="499" y="0"/>
                </a:cubicBezTo>
                <a:cubicBezTo>
                  <a:pt x="499" y="0"/>
                  <a:pt x="473" y="25"/>
                  <a:pt x="473" y="50"/>
                </a:cubicBezTo>
                <a:cubicBezTo>
                  <a:pt x="473" y="50"/>
                  <a:pt x="424" y="50"/>
                  <a:pt x="398" y="50"/>
                </a:cubicBezTo>
                <a:cubicBezTo>
                  <a:pt x="398" y="75"/>
                  <a:pt x="348" y="75"/>
                  <a:pt x="348" y="100"/>
                </a:cubicBezTo>
                <a:cubicBezTo>
                  <a:pt x="348" y="100"/>
                  <a:pt x="299" y="100"/>
                  <a:pt x="299" y="150"/>
                </a:cubicBezTo>
                <a:cubicBezTo>
                  <a:pt x="324" y="200"/>
                  <a:pt x="273" y="175"/>
                  <a:pt x="273" y="175"/>
                </a:cubicBezTo>
                <a:cubicBezTo>
                  <a:pt x="248" y="175"/>
                  <a:pt x="199" y="175"/>
                  <a:pt x="173" y="200"/>
                </a:cubicBezTo>
                <a:cubicBezTo>
                  <a:pt x="148" y="200"/>
                  <a:pt x="125" y="200"/>
                  <a:pt x="125" y="200"/>
                </a:cubicBezTo>
                <a:cubicBezTo>
                  <a:pt x="100" y="200"/>
                  <a:pt x="74" y="175"/>
                  <a:pt x="74" y="200"/>
                </a:cubicBezTo>
                <a:cubicBezTo>
                  <a:pt x="49" y="225"/>
                  <a:pt x="25" y="200"/>
                  <a:pt x="0" y="200"/>
                </a:cubicBezTo>
                <a:cubicBezTo>
                  <a:pt x="0" y="200"/>
                  <a:pt x="0" y="225"/>
                  <a:pt x="0" y="250"/>
                </a:cubicBezTo>
                <a:cubicBezTo>
                  <a:pt x="0" y="250"/>
                  <a:pt x="25" y="275"/>
                  <a:pt x="49" y="275"/>
                </a:cubicBezTo>
                <a:cubicBezTo>
                  <a:pt x="74" y="250"/>
                  <a:pt x="100" y="275"/>
                  <a:pt x="100" y="275"/>
                </a:cubicBezTo>
                <a:cubicBezTo>
                  <a:pt x="125" y="300"/>
                  <a:pt x="148" y="275"/>
                  <a:pt x="173" y="250"/>
                </a:cubicBezTo>
                <a:cubicBezTo>
                  <a:pt x="173" y="250"/>
                  <a:pt x="224" y="250"/>
                  <a:pt x="248" y="250"/>
                </a:cubicBezTo>
                <a:cubicBezTo>
                  <a:pt x="248" y="250"/>
                  <a:pt x="248" y="275"/>
                  <a:pt x="248" y="300"/>
                </a:cubicBezTo>
                <a:cubicBezTo>
                  <a:pt x="273" y="300"/>
                  <a:pt x="299" y="300"/>
                  <a:pt x="348" y="300"/>
                </a:cubicBezTo>
                <a:cubicBezTo>
                  <a:pt x="373" y="300"/>
                  <a:pt x="424" y="325"/>
                  <a:pt x="448" y="325"/>
                </a:cubicBezTo>
                <a:cubicBezTo>
                  <a:pt x="473" y="325"/>
                  <a:pt x="499" y="300"/>
                  <a:pt x="524" y="300"/>
                </a:cubicBezTo>
                <a:cubicBezTo>
                  <a:pt x="573" y="300"/>
                  <a:pt x="573" y="275"/>
                  <a:pt x="599" y="275"/>
                </a:cubicBezTo>
                <a:lnTo>
                  <a:pt x="599" y="275"/>
                </a:lnTo>
                <a:cubicBezTo>
                  <a:pt x="599" y="250"/>
                  <a:pt x="599" y="250"/>
                  <a:pt x="599" y="250"/>
                </a:cubicBezTo>
                <a:cubicBezTo>
                  <a:pt x="624" y="250"/>
                  <a:pt x="624" y="225"/>
                  <a:pt x="624" y="200"/>
                </a:cubicBezTo>
                <a:lnTo>
                  <a:pt x="624" y="175"/>
                </a:lnTo>
                <a:cubicBezTo>
                  <a:pt x="649" y="175"/>
                  <a:pt x="673" y="175"/>
                  <a:pt x="673" y="150"/>
                </a:cubicBezTo>
                <a:cubicBezTo>
                  <a:pt x="673" y="125"/>
                  <a:pt x="673" y="125"/>
                  <a:pt x="699" y="125"/>
                </a:cubicBezTo>
                <a:cubicBezTo>
                  <a:pt x="673" y="100"/>
                  <a:pt x="649" y="50"/>
                  <a:pt x="649" y="50"/>
                </a:cubicBezTo>
                <a:cubicBezTo>
                  <a:pt x="649" y="50"/>
                  <a:pt x="599" y="50"/>
                  <a:pt x="573" y="25"/>
                </a:cubicBezTo>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49" name="Freeform 102">
            <a:extLst>
              <a:ext uri="{FF2B5EF4-FFF2-40B4-BE49-F238E27FC236}">
                <a16:creationId xmlns:a16="http://schemas.microsoft.com/office/drawing/2014/main" id="{0EB955B2-DD32-4244-BC84-13BEA419E6C9}"/>
              </a:ext>
            </a:extLst>
          </p:cNvPr>
          <p:cNvSpPr>
            <a:spLocks noChangeArrowheads="1"/>
          </p:cNvSpPr>
          <p:nvPr/>
        </p:nvSpPr>
        <p:spPr bwMode="auto">
          <a:xfrm>
            <a:off x="3532423" y="4677410"/>
            <a:ext cx="1196712" cy="1220617"/>
          </a:xfrm>
          <a:custGeom>
            <a:avLst/>
            <a:gdLst>
              <a:gd name="T0" fmla="*/ 2051 w 3753"/>
              <a:gd name="T1" fmla="*/ 3675 h 3826"/>
              <a:gd name="T2" fmla="*/ 2151 w 3753"/>
              <a:gd name="T3" fmla="*/ 3550 h 3826"/>
              <a:gd name="T4" fmla="*/ 2376 w 3753"/>
              <a:gd name="T5" fmla="*/ 3300 h 3826"/>
              <a:gd name="T6" fmla="*/ 2427 w 3753"/>
              <a:gd name="T7" fmla="*/ 2950 h 3826"/>
              <a:gd name="T8" fmla="*/ 2727 w 3753"/>
              <a:gd name="T9" fmla="*/ 2775 h 3826"/>
              <a:gd name="T10" fmla="*/ 3027 w 3753"/>
              <a:gd name="T11" fmla="*/ 2700 h 3826"/>
              <a:gd name="T12" fmla="*/ 3176 w 3753"/>
              <a:gd name="T13" fmla="*/ 2500 h 3826"/>
              <a:gd name="T14" fmla="*/ 3252 w 3753"/>
              <a:gd name="T15" fmla="*/ 2250 h 3826"/>
              <a:gd name="T16" fmla="*/ 3327 w 3753"/>
              <a:gd name="T17" fmla="*/ 1900 h 3826"/>
              <a:gd name="T18" fmla="*/ 3352 w 3753"/>
              <a:gd name="T19" fmla="*/ 1700 h 3826"/>
              <a:gd name="T20" fmla="*/ 3576 w 3753"/>
              <a:gd name="T21" fmla="*/ 1500 h 3826"/>
              <a:gd name="T22" fmla="*/ 3601 w 3753"/>
              <a:gd name="T23" fmla="*/ 1000 h 3826"/>
              <a:gd name="T24" fmla="*/ 2927 w 3753"/>
              <a:gd name="T25" fmla="*/ 750 h 3826"/>
              <a:gd name="T26" fmla="*/ 2601 w 3753"/>
              <a:gd name="T27" fmla="*/ 574 h 3826"/>
              <a:gd name="T28" fmla="*/ 2327 w 3753"/>
              <a:gd name="T29" fmla="*/ 674 h 3826"/>
              <a:gd name="T30" fmla="*/ 2176 w 3753"/>
              <a:gd name="T31" fmla="*/ 574 h 3826"/>
              <a:gd name="T32" fmla="*/ 2201 w 3753"/>
              <a:gd name="T33" fmla="*/ 274 h 3826"/>
              <a:gd name="T34" fmla="*/ 1926 w 3753"/>
              <a:gd name="T35" fmla="*/ 300 h 3826"/>
              <a:gd name="T36" fmla="*/ 1701 w 3753"/>
              <a:gd name="T37" fmla="*/ 325 h 3826"/>
              <a:gd name="T38" fmla="*/ 1476 w 3753"/>
              <a:gd name="T39" fmla="*/ 374 h 3826"/>
              <a:gd name="T40" fmla="*/ 1351 w 3753"/>
              <a:gd name="T41" fmla="*/ 100 h 3826"/>
              <a:gd name="T42" fmla="*/ 1126 w 3753"/>
              <a:gd name="T43" fmla="*/ 100 h 3826"/>
              <a:gd name="T44" fmla="*/ 951 w 3753"/>
              <a:gd name="T45" fmla="*/ 125 h 3826"/>
              <a:gd name="T46" fmla="*/ 951 w 3753"/>
              <a:gd name="T47" fmla="*/ 250 h 3826"/>
              <a:gd name="T48" fmla="*/ 926 w 3753"/>
              <a:gd name="T49" fmla="*/ 350 h 3826"/>
              <a:gd name="T50" fmla="*/ 751 w 3753"/>
              <a:gd name="T51" fmla="*/ 425 h 3826"/>
              <a:gd name="T52" fmla="*/ 526 w 3753"/>
              <a:gd name="T53" fmla="*/ 350 h 3826"/>
              <a:gd name="T54" fmla="*/ 426 w 3753"/>
              <a:gd name="T55" fmla="*/ 450 h 3826"/>
              <a:gd name="T56" fmla="*/ 400 w 3753"/>
              <a:gd name="T57" fmla="*/ 774 h 3826"/>
              <a:gd name="T58" fmla="*/ 176 w 3753"/>
              <a:gd name="T59" fmla="*/ 950 h 3826"/>
              <a:gd name="T60" fmla="*/ 26 w 3753"/>
              <a:gd name="T61" fmla="*/ 1150 h 3826"/>
              <a:gd name="T62" fmla="*/ 76 w 3753"/>
              <a:gd name="T63" fmla="*/ 1375 h 3826"/>
              <a:gd name="T64" fmla="*/ 276 w 3753"/>
              <a:gd name="T65" fmla="*/ 1450 h 3826"/>
              <a:gd name="T66" fmla="*/ 451 w 3753"/>
              <a:gd name="T67" fmla="*/ 1550 h 3826"/>
              <a:gd name="T68" fmla="*/ 726 w 3753"/>
              <a:gd name="T69" fmla="*/ 1450 h 3826"/>
              <a:gd name="T70" fmla="*/ 951 w 3753"/>
              <a:gd name="T71" fmla="*/ 1700 h 3826"/>
              <a:gd name="T72" fmla="*/ 1151 w 3753"/>
              <a:gd name="T73" fmla="*/ 1775 h 3826"/>
              <a:gd name="T74" fmla="*/ 1301 w 3753"/>
              <a:gd name="T75" fmla="*/ 1950 h 3826"/>
              <a:gd name="T76" fmla="*/ 1476 w 3753"/>
              <a:gd name="T77" fmla="*/ 2125 h 3826"/>
              <a:gd name="T78" fmla="*/ 1501 w 3753"/>
              <a:gd name="T79" fmla="*/ 2400 h 3826"/>
              <a:gd name="T80" fmla="*/ 1576 w 3753"/>
              <a:gd name="T81" fmla="*/ 2625 h 3826"/>
              <a:gd name="T82" fmla="*/ 1776 w 3753"/>
              <a:gd name="T83" fmla="*/ 2825 h 3826"/>
              <a:gd name="T84" fmla="*/ 1901 w 3753"/>
              <a:gd name="T85" fmla="*/ 2975 h 3826"/>
              <a:gd name="T86" fmla="*/ 1626 w 3753"/>
              <a:gd name="T87" fmla="*/ 3350 h 3826"/>
              <a:gd name="T88" fmla="*/ 1651 w 3753"/>
              <a:gd name="T89" fmla="*/ 3475 h 3826"/>
              <a:gd name="T90" fmla="*/ 1851 w 3753"/>
              <a:gd name="T91" fmla="*/ 3625 h 3826"/>
              <a:gd name="T92" fmla="*/ 1976 w 3753"/>
              <a:gd name="T93" fmla="*/ 3801 h 3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53" h="3826">
                <a:moveTo>
                  <a:pt x="1976" y="3801"/>
                </a:moveTo>
                <a:lnTo>
                  <a:pt x="1976" y="3801"/>
                </a:lnTo>
                <a:cubicBezTo>
                  <a:pt x="2026" y="3750"/>
                  <a:pt x="2026" y="3725"/>
                  <a:pt x="2051" y="3675"/>
                </a:cubicBezTo>
                <a:cubicBezTo>
                  <a:pt x="2076" y="3625"/>
                  <a:pt x="2051" y="3601"/>
                  <a:pt x="2101" y="3550"/>
                </a:cubicBezTo>
                <a:cubicBezTo>
                  <a:pt x="2151" y="3525"/>
                  <a:pt x="2101" y="3475"/>
                  <a:pt x="2151" y="3450"/>
                </a:cubicBezTo>
                <a:cubicBezTo>
                  <a:pt x="2201" y="3425"/>
                  <a:pt x="2201" y="3475"/>
                  <a:pt x="2151" y="3550"/>
                </a:cubicBezTo>
                <a:cubicBezTo>
                  <a:pt x="2101" y="3601"/>
                  <a:pt x="2101" y="3625"/>
                  <a:pt x="2151" y="3575"/>
                </a:cubicBezTo>
                <a:cubicBezTo>
                  <a:pt x="2226" y="3525"/>
                  <a:pt x="2251" y="3475"/>
                  <a:pt x="2276" y="3400"/>
                </a:cubicBezTo>
                <a:cubicBezTo>
                  <a:pt x="2327" y="3325"/>
                  <a:pt x="2351" y="3300"/>
                  <a:pt x="2376" y="3300"/>
                </a:cubicBezTo>
                <a:cubicBezTo>
                  <a:pt x="2401" y="3275"/>
                  <a:pt x="2401" y="3200"/>
                  <a:pt x="2401" y="3150"/>
                </a:cubicBezTo>
                <a:cubicBezTo>
                  <a:pt x="2401" y="3100"/>
                  <a:pt x="2376" y="3050"/>
                  <a:pt x="2401" y="3025"/>
                </a:cubicBezTo>
                <a:cubicBezTo>
                  <a:pt x="2427" y="2975"/>
                  <a:pt x="2401" y="2950"/>
                  <a:pt x="2427" y="2950"/>
                </a:cubicBezTo>
                <a:cubicBezTo>
                  <a:pt x="2451" y="2950"/>
                  <a:pt x="2501" y="2900"/>
                  <a:pt x="2551" y="2850"/>
                </a:cubicBezTo>
                <a:cubicBezTo>
                  <a:pt x="2601" y="2800"/>
                  <a:pt x="2627" y="2800"/>
                  <a:pt x="2676" y="2800"/>
                </a:cubicBezTo>
                <a:cubicBezTo>
                  <a:pt x="2727" y="2800"/>
                  <a:pt x="2701" y="2775"/>
                  <a:pt x="2727" y="2775"/>
                </a:cubicBezTo>
                <a:cubicBezTo>
                  <a:pt x="2751" y="2775"/>
                  <a:pt x="2776" y="2725"/>
                  <a:pt x="2801" y="2725"/>
                </a:cubicBezTo>
                <a:cubicBezTo>
                  <a:pt x="2827" y="2700"/>
                  <a:pt x="2901" y="2725"/>
                  <a:pt x="2951" y="2725"/>
                </a:cubicBezTo>
                <a:cubicBezTo>
                  <a:pt x="3001" y="2725"/>
                  <a:pt x="3027" y="2725"/>
                  <a:pt x="3027" y="2700"/>
                </a:cubicBezTo>
                <a:cubicBezTo>
                  <a:pt x="3027" y="2650"/>
                  <a:pt x="3051" y="2625"/>
                  <a:pt x="3101" y="2625"/>
                </a:cubicBezTo>
                <a:cubicBezTo>
                  <a:pt x="3127" y="2625"/>
                  <a:pt x="3127" y="2625"/>
                  <a:pt x="3127" y="2575"/>
                </a:cubicBezTo>
                <a:cubicBezTo>
                  <a:pt x="3127" y="2550"/>
                  <a:pt x="3151" y="2525"/>
                  <a:pt x="3176" y="2500"/>
                </a:cubicBezTo>
                <a:cubicBezTo>
                  <a:pt x="3201" y="2475"/>
                  <a:pt x="3201" y="2450"/>
                  <a:pt x="3201" y="2425"/>
                </a:cubicBezTo>
                <a:cubicBezTo>
                  <a:pt x="3227" y="2375"/>
                  <a:pt x="3252" y="2400"/>
                  <a:pt x="3252" y="2375"/>
                </a:cubicBezTo>
                <a:cubicBezTo>
                  <a:pt x="3252" y="2325"/>
                  <a:pt x="3252" y="2275"/>
                  <a:pt x="3252" y="2250"/>
                </a:cubicBezTo>
                <a:cubicBezTo>
                  <a:pt x="3252" y="2225"/>
                  <a:pt x="3301" y="2225"/>
                  <a:pt x="3301" y="2199"/>
                </a:cubicBezTo>
                <a:cubicBezTo>
                  <a:pt x="3327" y="2175"/>
                  <a:pt x="3301" y="2150"/>
                  <a:pt x="3327" y="2075"/>
                </a:cubicBezTo>
                <a:cubicBezTo>
                  <a:pt x="3327" y="2025"/>
                  <a:pt x="3327" y="1950"/>
                  <a:pt x="3327" y="1900"/>
                </a:cubicBezTo>
                <a:cubicBezTo>
                  <a:pt x="3327" y="1850"/>
                  <a:pt x="3327" y="1775"/>
                  <a:pt x="3327" y="1750"/>
                </a:cubicBezTo>
                <a:cubicBezTo>
                  <a:pt x="3352" y="1750"/>
                  <a:pt x="3352" y="1725"/>
                  <a:pt x="3327" y="1725"/>
                </a:cubicBezTo>
                <a:cubicBezTo>
                  <a:pt x="3301" y="1725"/>
                  <a:pt x="3327" y="1700"/>
                  <a:pt x="3352" y="1700"/>
                </a:cubicBezTo>
                <a:cubicBezTo>
                  <a:pt x="3352" y="1700"/>
                  <a:pt x="3376" y="1725"/>
                  <a:pt x="3401" y="1725"/>
                </a:cubicBezTo>
                <a:cubicBezTo>
                  <a:pt x="3427" y="1700"/>
                  <a:pt x="3452" y="1625"/>
                  <a:pt x="3476" y="1575"/>
                </a:cubicBezTo>
                <a:cubicBezTo>
                  <a:pt x="3501" y="1500"/>
                  <a:pt x="3552" y="1525"/>
                  <a:pt x="3576" y="1500"/>
                </a:cubicBezTo>
                <a:cubicBezTo>
                  <a:pt x="3601" y="1500"/>
                  <a:pt x="3652" y="1425"/>
                  <a:pt x="3701" y="1325"/>
                </a:cubicBezTo>
                <a:cubicBezTo>
                  <a:pt x="3752" y="1225"/>
                  <a:pt x="3701" y="1125"/>
                  <a:pt x="3676" y="1050"/>
                </a:cubicBezTo>
                <a:cubicBezTo>
                  <a:pt x="3676" y="974"/>
                  <a:pt x="3652" y="974"/>
                  <a:pt x="3601" y="1000"/>
                </a:cubicBezTo>
                <a:cubicBezTo>
                  <a:pt x="3552" y="1000"/>
                  <a:pt x="3476" y="974"/>
                  <a:pt x="3376" y="874"/>
                </a:cubicBezTo>
                <a:cubicBezTo>
                  <a:pt x="3276" y="750"/>
                  <a:pt x="3176" y="774"/>
                  <a:pt x="3101" y="774"/>
                </a:cubicBezTo>
                <a:cubicBezTo>
                  <a:pt x="3027" y="799"/>
                  <a:pt x="2951" y="750"/>
                  <a:pt x="2927" y="750"/>
                </a:cubicBezTo>
                <a:cubicBezTo>
                  <a:pt x="2876" y="725"/>
                  <a:pt x="2827" y="774"/>
                  <a:pt x="2801" y="799"/>
                </a:cubicBezTo>
                <a:cubicBezTo>
                  <a:pt x="2751" y="799"/>
                  <a:pt x="2801" y="750"/>
                  <a:pt x="2801" y="700"/>
                </a:cubicBezTo>
                <a:cubicBezTo>
                  <a:pt x="2801" y="674"/>
                  <a:pt x="2676" y="625"/>
                  <a:pt x="2601" y="574"/>
                </a:cubicBezTo>
                <a:cubicBezTo>
                  <a:pt x="2501" y="550"/>
                  <a:pt x="2451" y="550"/>
                  <a:pt x="2451" y="625"/>
                </a:cubicBezTo>
                <a:cubicBezTo>
                  <a:pt x="2451" y="674"/>
                  <a:pt x="2427" y="600"/>
                  <a:pt x="2376" y="674"/>
                </a:cubicBezTo>
                <a:cubicBezTo>
                  <a:pt x="2351" y="725"/>
                  <a:pt x="2301" y="674"/>
                  <a:pt x="2327" y="674"/>
                </a:cubicBezTo>
                <a:cubicBezTo>
                  <a:pt x="2376" y="650"/>
                  <a:pt x="2401" y="600"/>
                  <a:pt x="2427" y="550"/>
                </a:cubicBezTo>
                <a:cubicBezTo>
                  <a:pt x="2427" y="525"/>
                  <a:pt x="2276" y="474"/>
                  <a:pt x="2226" y="500"/>
                </a:cubicBezTo>
                <a:cubicBezTo>
                  <a:pt x="2176" y="525"/>
                  <a:pt x="2201" y="600"/>
                  <a:pt x="2176" y="574"/>
                </a:cubicBezTo>
                <a:cubicBezTo>
                  <a:pt x="2126" y="550"/>
                  <a:pt x="2151" y="500"/>
                  <a:pt x="2201" y="500"/>
                </a:cubicBezTo>
                <a:cubicBezTo>
                  <a:pt x="2226" y="500"/>
                  <a:pt x="2276" y="425"/>
                  <a:pt x="2276" y="374"/>
                </a:cubicBezTo>
                <a:cubicBezTo>
                  <a:pt x="2301" y="325"/>
                  <a:pt x="2251" y="325"/>
                  <a:pt x="2201" y="274"/>
                </a:cubicBezTo>
                <a:cubicBezTo>
                  <a:pt x="2176" y="250"/>
                  <a:pt x="2176" y="125"/>
                  <a:pt x="2151" y="100"/>
                </a:cubicBezTo>
                <a:cubicBezTo>
                  <a:pt x="2101" y="150"/>
                  <a:pt x="2051" y="200"/>
                  <a:pt x="2026" y="250"/>
                </a:cubicBezTo>
                <a:cubicBezTo>
                  <a:pt x="2001" y="325"/>
                  <a:pt x="1976" y="274"/>
                  <a:pt x="1926" y="300"/>
                </a:cubicBezTo>
                <a:cubicBezTo>
                  <a:pt x="1876" y="325"/>
                  <a:pt x="1851" y="300"/>
                  <a:pt x="1851" y="274"/>
                </a:cubicBezTo>
                <a:cubicBezTo>
                  <a:pt x="1826" y="250"/>
                  <a:pt x="1776" y="274"/>
                  <a:pt x="1726" y="274"/>
                </a:cubicBezTo>
                <a:cubicBezTo>
                  <a:pt x="1701" y="274"/>
                  <a:pt x="1726" y="300"/>
                  <a:pt x="1701" y="325"/>
                </a:cubicBezTo>
                <a:cubicBezTo>
                  <a:pt x="1676" y="350"/>
                  <a:pt x="1601" y="300"/>
                  <a:pt x="1576" y="325"/>
                </a:cubicBezTo>
                <a:cubicBezTo>
                  <a:pt x="1551" y="350"/>
                  <a:pt x="1551" y="325"/>
                  <a:pt x="1526" y="350"/>
                </a:cubicBezTo>
                <a:cubicBezTo>
                  <a:pt x="1526" y="374"/>
                  <a:pt x="1476" y="350"/>
                  <a:pt x="1476" y="374"/>
                </a:cubicBezTo>
                <a:cubicBezTo>
                  <a:pt x="1451" y="374"/>
                  <a:pt x="1426" y="400"/>
                  <a:pt x="1376" y="325"/>
                </a:cubicBezTo>
                <a:cubicBezTo>
                  <a:pt x="1326" y="274"/>
                  <a:pt x="1326" y="174"/>
                  <a:pt x="1351" y="174"/>
                </a:cubicBezTo>
                <a:cubicBezTo>
                  <a:pt x="1376" y="150"/>
                  <a:pt x="1376" y="100"/>
                  <a:pt x="1351" y="100"/>
                </a:cubicBezTo>
                <a:cubicBezTo>
                  <a:pt x="1301" y="74"/>
                  <a:pt x="1351" y="25"/>
                  <a:pt x="1301" y="0"/>
                </a:cubicBezTo>
                <a:cubicBezTo>
                  <a:pt x="1276" y="0"/>
                  <a:pt x="1276" y="50"/>
                  <a:pt x="1251" y="74"/>
                </a:cubicBezTo>
                <a:cubicBezTo>
                  <a:pt x="1226" y="74"/>
                  <a:pt x="1151" y="125"/>
                  <a:pt x="1126" y="100"/>
                </a:cubicBezTo>
                <a:cubicBezTo>
                  <a:pt x="1101" y="100"/>
                  <a:pt x="1076" y="125"/>
                  <a:pt x="1076" y="150"/>
                </a:cubicBezTo>
                <a:cubicBezTo>
                  <a:pt x="1076" y="174"/>
                  <a:pt x="1026" y="174"/>
                  <a:pt x="1026" y="150"/>
                </a:cubicBezTo>
                <a:cubicBezTo>
                  <a:pt x="1026" y="125"/>
                  <a:pt x="951" y="125"/>
                  <a:pt x="951" y="125"/>
                </a:cubicBezTo>
                <a:cubicBezTo>
                  <a:pt x="926" y="100"/>
                  <a:pt x="851" y="100"/>
                  <a:pt x="876" y="125"/>
                </a:cubicBezTo>
                <a:cubicBezTo>
                  <a:pt x="926" y="150"/>
                  <a:pt x="926" y="174"/>
                  <a:pt x="926" y="200"/>
                </a:cubicBezTo>
                <a:cubicBezTo>
                  <a:pt x="926" y="225"/>
                  <a:pt x="951" y="225"/>
                  <a:pt x="951" y="250"/>
                </a:cubicBezTo>
                <a:cubicBezTo>
                  <a:pt x="951" y="300"/>
                  <a:pt x="976" y="274"/>
                  <a:pt x="1001" y="274"/>
                </a:cubicBezTo>
                <a:cubicBezTo>
                  <a:pt x="1026" y="274"/>
                  <a:pt x="1026" y="300"/>
                  <a:pt x="976" y="300"/>
                </a:cubicBezTo>
                <a:cubicBezTo>
                  <a:pt x="951" y="300"/>
                  <a:pt x="926" y="325"/>
                  <a:pt x="926" y="350"/>
                </a:cubicBezTo>
                <a:cubicBezTo>
                  <a:pt x="926" y="374"/>
                  <a:pt x="901" y="374"/>
                  <a:pt x="876" y="374"/>
                </a:cubicBezTo>
                <a:cubicBezTo>
                  <a:pt x="851" y="400"/>
                  <a:pt x="826" y="425"/>
                  <a:pt x="801" y="425"/>
                </a:cubicBezTo>
                <a:cubicBezTo>
                  <a:pt x="776" y="400"/>
                  <a:pt x="776" y="425"/>
                  <a:pt x="751" y="425"/>
                </a:cubicBezTo>
                <a:cubicBezTo>
                  <a:pt x="726" y="450"/>
                  <a:pt x="726" y="425"/>
                  <a:pt x="701" y="400"/>
                </a:cubicBezTo>
                <a:cubicBezTo>
                  <a:pt x="676" y="400"/>
                  <a:pt x="651" y="350"/>
                  <a:pt x="626" y="300"/>
                </a:cubicBezTo>
                <a:cubicBezTo>
                  <a:pt x="601" y="325"/>
                  <a:pt x="551" y="350"/>
                  <a:pt x="526" y="350"/>
                </a:cubicBezTo>
                <a:cubicBezTo>
                  <a:pt x="501" y="350"/>
                  <a:pt x="400" y="325"/>
                  <a:pt x="400" y="350"/>
                </a:cubicBezTo>
                <a:cubicBezTo>
                  <a:pt x="376" y="374"/>
                  <a:pt x="400" y="400"/>
                  <a:pt x="426" y="400"/>
                </a:cubicBezTo>
                <a:cubicBezTo>
                  <a:pt x="426" y="400"/>
                  <a:pt x="476" y="425"/>
                  <a:pt x="426" y="450"/>
                </a:cubicBezTo>
                <a:cubicBezTo>
                  <a:pt x="400" y="474"/>
                  <a:pt x="376" y="425"/>
                  <a:pt x="376" y="500"/>
                </a:cubicBezTo>
                <a:cubicBezTo>
                  <a:pt x="376" y="550"/>
                  <a:pt x="451" y="600"/>
                  <a:pt x="426" y="650"/>
                </a:cubicBezTo>
                <a:cubicBezTo>
                  <a:pt x="426" y="674"/>
                  <a:pt x="400" y="750"/>
                  <a:pt x="400" y="774"/>
                </a:cubicBezTo>
                <a:cubicBezTo>
                  <a:pt x="400" y="799"/>
                  <a:pt x="400" y="900"/>
                  <a:pt x="376" y="900"/>
                </a:cubicBezTo>
                <a:cubicBezTo>
                  <a:pt x="351" y="900"/>
                  <a:pt x="326" y="874"/>
                  <a:pt x="300" y="900"/>
                </a:cubicBezTo>
                <a:cubicBezTo>
                  <a:pt x="251" y="925"/>
                  <a:pt x="226" y="925"/>
                  <a:pt x="176" y="950"/>
                </a:cubicBezTo>
                <a:cubicBezTo>
                  <a:pt x="151" y="974"/>
                  <a:pt x="100" y="974"/>
                  <a:pt x="100" y="1000"/>
                </a:cubicBezTo>
                <a:cubicBezTo>
                  <a:pt x="100" y="1050"/>
                  <a:pt x="51" y="1050"/>
                  <a:pt x="76" y="1100"/>
                </a:cubicBezTo>
                <a:cubicBezTo>
                  <a:pt x="76" y="1125"/>
                  <a:pt x="51" y="1125"/>
                  <a:pt x="26" y="1150"/>
                </a:cubicBezTo>
                <a:cubicBezTo>
                  <a:pt x="0" y="1175"/>
                  <a:pt x="26" y="1175"/>
                  <a:pt x="0" y="1200"/>
                </a:cubicBezTo>
                <a:cubicBezTo>
                  <a:pt x="0" y="1225"/>
                  <a:pt x="26" y="1250"/>
                  <a:pt x="26" y="1275"/>
                </a:cubicBezTo>
                <a:cubicBezTo>
                  <a:pt x="51" y="1325"/>
                  <a:pt x="76" y="1325"/>
                  <a:pt x="76" y="1375"/>
                </a:cubicBezTo>
                <a:cubicBezTo>
                  <a:pt x="76" y="1400"/>
                  <a:pt x="100" y="1400"/>
                  <a:pt x="126" y="1400"/>
                </a:cubicBezTo>
                <a:cubicBezTo>
                  <a:pt x="151" y="1400"/>
                  <a:pt x="126" y="1450"/>
                  <a:pt x="176" y="1450"/>
                </a:cubicBezTo>
                <a:cubicBezTo>
                  <a:pt x="226" y="1450"/>
                  <a:pt x="251" y="1475"/>
                  <a:pt x="276" y="1450"/>
                </a:cubicBezTo>
                <a:cubicBezTo>
                  <a:pt x="276" y="1425"/>
                  <a:pt x="300" y="1400"/>
                  <a:pt x="300" y="1425"/>
                </a:cubicBezTo>
                <a:cubicBezTo>
                  <a:pt x="300" y="1475"/>
                  <a:pt x="300" y="1575"/>
                  <a:pt x="326" y="1550"/>
                </a:cubicBezTo>
                <a:cubicBezTo>
                  <a:pt x="376" y="1550"/>
                  <a:pt x="426" y="1550"/>
                  <a:pt x="451" y="1550"/>
                </a:cubicBezTo>
                <a:cubicBezTo>
                  <a:pt x="476" y="1575"/>
                  <a:pt x="526" y="1550"/>
                  <a:pt x="526" y="1525"/>
                </a:cubicBezTo>
                <a:cubicBezTo>
                  <a:pt x="551" y="1525"/>
                  <a:pt x="576" y="1525"/>
                  <a:pt x="626" y="1500"/>
                </a:cubicBezTo>
                <a:cubicBezTo>
                  <a:pt x="651" y="1475"/>
                  <a:pt x="701" y="1450"/>
                  <a:pt x="726" y="1450"/>
                </a:cubicBezTo>
                <a:cubicBezTo>
                  <a:pt x="776" y="1450"/>
                  <a:pt x="826" y="1425"/>
                  <a:pt x="826" y="1450"/>
                </a:cubicBezTo>
                <a:cubicBezTo>
                  <a:pt x="801" y="1475"/>
                  <a:pt x="801" y="1575"/>
                  <a:pt x="851" y="1625"/>
                </a:cubicBezTo>
                <a:cubicBezTo>
                  <a:pt x="901" y="1675"/>
                  <a:pt x="926" y="1700"/>
                  <a:pt x="951" y="1700"/>
                </a:cubicBezTo>
                <a:cubicBezTo>
                  <a:pt x="1001" y="1700"/>
                  <a:pt x="1001" y="1725"/>
                  <a:pt x="1026" y="1725"/>
                </a:cubicBezTo>
                <a:cubicBezTo>
                  <a:pt x="1051" y="1700"/>
                  <a:pt x="1026" y="1750"/>
                  <a:pt x="1076" y="1750"/>
                </a:cubicBezTo>
                <a:cubicBezTo>
                  <a:pt x="1101" y="1750"/>
                  <a:pt x="1151" y="1750"/>
                  <a:pt x="1151" y="1775"/>
                </a:cubicBezTo>
                <a:cubicBezTo>
                  <a:pt x="1151" y="1825"/>
                  <a:pt x="1226" y="1800"/>
                  <a:pt x="1251" y="1800"/>
                </a:cubicBezTo>
                <a:cubicBezTo>
                  <a:pt x="1276" y="1825"/>
                  <a:pt x="1276" y="1825"/>
                  <a:pt x="1276" y="1875"/>
                </a:cubicBezTo>
                <a:cubicBezTo>
                  <a:pt x="1276" y="1900"/>
                  <a:pt x="1326" y="1925"/>
                  <a:pt x="1301" y="1950"/>
                </a:cubicBezTo>
                <a:cubicBezTo>
                  <a:pt x="1276" y="1950"/>
                  <a:pt x="1301" y="1975"/>
                  <a:pt x="1301" y="2025"/>
                </a:cubicBezTo>
                <a:cubicBezTo>
                  <a:pt x="1301" y="2050"/>
                  <a:pt x="1351" y="2075"/>
                  <a:pt x="1401" y="2075"/>
                </a:cubicBezTo>
                <a:cubicBezTo>
                  <a:pt x="1476" y="2075"/>
                  <a:pt x="1476" y="2075"/>
                  <a:pt x="1476" y="2125"/>
                </a:cubicBezTo>
                <a:cubicBezTo>
                  <a:pt x="1476" y="2150"/>
                  <a:pt x="1526" y="2175"/>
                  <a:pt x="1551" y="2199"/>
                </a:cubicBezTo>
                <a:cubicBezTo>
                  <a:pt x="1551" y="2250"/>
                  <a:pt x="1526" y="2300"/>
                  <a:pt x="1526" y="2325"/>
                </a:cubicBezTo>
                <a:cubicBezTo>
                  <a:pt x="1526" y="2350"/>
                  <a:pt x="1526" y="2375"/>
                  <a:pt x="1501" y="2400"/>
                </a:cubicBezTo>
                <a:cubicBezTo>
                  <a:pt x="1526" y="2425"/>
                  <a:pt x="1526" y="2425"/>
                  <a:pt x="1501" y="2450"/>
                </a:cubicBezTo>
                <a:cubicBezTo>
                  <a:pt x="1476" y="2450"/>
                  <a:pt x="1551" y="2500"/>
                  <a:pt x="1526" y="2550"/>
                </a:cubicBezTo>
                <a:cubicBezTo>
                  <a:pt x="1501" y="2625"/>
                  <a:pt x="1501" y="2625"/>
                  <a:pt x="1576" y="2625"/>
                </a:cubicBezTo>
                <a:cubicBezTo>
                  <a:pt x="1626" y="2625"/>
                  <a:pt x="1626" y="2650"/>
                  <a:pt x="1651" y="2650"/>
                </a:cubicBezTo>
                <a:cubicBezTo>
                  <a:pt x="1676" y="2625"/>
                  <a:pt x="1701" y="2700"/>
                  <a:pt x="1726" y="2725"/>
                </a:cubicBezTo>
                <a:cubicBezTo>
                  <a:pt x="1726" y="2750"/>
                  <a:pt x="1751" y="2825"/>
                  <a:pt x="1776" y="2825"/>
                </a:cubicBezTo>
                <a:cubicBezTo>
                  <a:pt x="1776" y="2825"/>
                  <a:pt x="1801" y="2800"/>
                  <a:pt x="1851" y="2800"/>
                </a:cubicBezTo>
                <a:cubicBezTo>
                  <a:pt x="1876" y="2825"/>
                  <a:pt x="1826" y="2925"/>
                  <a:pt x="1826" y="2975"/>
                </a:cubicBezTo>
                <a:cubicBezTo>
                  <a:pt x="1851" y="2975"/>
                  <a:pt x="1876" y="2975"/>
                  <a:pt x="1901" y="2975"/>
                </a:cubicBezTo>
                <a:cubicBezTo>
                  <a:pt x="1901" y="3000"/>
                  <a:pt x="1926" y="3100"/>
                  <a:pt x="1901" y="3125"/>
                </a:cubicBezTo>
                <a:cubicBezTo>
                  <a:pt x="1901" y="3150"/>
                  <a:pt x="1826" y="3175"/>
                  <a:pt x="1801" y="3175"/>
                </a:cubicBezTo>
                <a:cubicBezTo>
                  <a:pt x="1751" y="3200"/>
                  <a:pt x="1676" y="3300"/>
                  <a:pt x="1626" y="3350"/>
                </a:cubicBezTo>
                <a:cubicBezTo>
                  <a:pt x="1601" y="3400"/>
                  <a:pt x="1576" y="3425"/>
                  <a:pt x="1551" y="3450"/>
                </a:cubicBezTo>
                <a:cubicBezTo>
                  <a:pt x="1576" y="3450"/>
                  <a:pt x="1576" y="3450"/>
                  <a:pt x="1576" y="3450"/>
                </a:cubicBezTo>
                <a:cubicBezTo>
                  <a:pt x="1601" y="3450"/>
                  <a:pt x="1626" y="3450"/>
                  <a:pt x="1651" y="3475"/>
                </a:cubicBezTo>
                <a:cubicBezTo>
                  <a:pt x="1701" y="3525"/>
                  <a:pt x="1701" y="3550"/>
                  <a:pt x="1701" y="3550"/>
                </a:cubicBezTo>
                <a:cubicBezTo>
                  <a:pt x="1726" y="3550"/>
                  <a:pt x="1726" y="3501"/>
                  <a:pt x="1751" y="3525"/>
                </a:cubicBezTo>
                <a:cubicBezTo>
                  <a:pt x="1776" y="3575"/>
                  <a:pt x="1851" y="3601"/>
                  <a:pt x="1851" y="3625"/>
                </a:cubicBezTo>
                <a:cubicBezTo>
                  <a:pt x="1876" y="3625"/>
                  <a:pt x="1926" y="3650"/>
                  <a:pt x="1926" y="3701"/>
                </a:cubicBezTo>
                <a:cubicBezTo>
                  <a:pt x="1926" y="3725"/>
                  <a:pt x="1901" y="3775"/>
                  <a:pt x="1926" y="3825"/>
                </a:cubicBezTo>
                <a:cubicBezTo>
                  <a:pt x="1951" y="3825"/>
                  <a:pt x="1951" y="3801"/>
                  <a:pt x="1976" y="3801"/>
                </a:cubicBezTo>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37" name="Freeform 125">
            <a:extLst>
              <a:ext uri="{FF2B5EF4-FFF2-40B4-BE49-F238E27FC236}">
                <a16:creationId xmlns:a16="http://schemas.microsoft.com/office/drawing/2014/main" id="{3EE3E069-5B4F-D34C-8027-E70644FA8943}"/>
              </a:ext>
            </a:extLst>
          </p:cNvPr>
          <p:cNvSpPr>
            <a:spLocks noChangeArrowheads="1"/>
          </p:cNvSpPr>
          <p:nvPr/>
        </p:nvSpPr>
        <p:spPr bwMode="auto">
          <a:xfrm>
            <a:off x="5487097" y="3425855"/>
            <a:ext cx="383904" cy="271404"/>
          </a:xfrm>
          <a:custGeom>
            <a:avLst/>
            <a:gdLst>
              <a:gd name="T0" fmla="*/ 1201 w 1202"/>
              <a:gd name="T1" fmla="*/ 150 h 851"/>
              <a:gd name="T2" fmla="*/ 1201 w 1202"/>
              <a:gd name="T3" fmla="*/ 150 h 851"/>
              <a:gd name="T4" fmla="*/ 1101 w 1202"/>
              <a:gd name="T5" fmla="*/ 150 h 851"/>
              <a:gd name="T6" fmla="*/ 975 w 1202"/>
              <a:gd name="T7" fmla="*/ 125 h 851"/>
              <a:gd name="T8" fmla="*/ 950 w 1202"/>
              <a:gd name="T9" fmla="*/ 100 h 851"/>
              <a:gd name="T10" fmla="*/ 875 w 1202"/>
              <a:gd name="T11" fmla="*/ 100 h 851"/>
              <a:gd name="T12" fmla="*/ 775 w 1202"/>
              <a:gd name="T13" fmla="*/ 75 h 851"/>
              <a:gd name="T14" fmla="*/ 725 w 1202"/>
              <a:gd name="T15" fmla="*/ 50 h 851"/>
              <a:gd name="T16" fmla="*/ 550 w 1202"/>
              <a:gd name="T17" fmla="*/ 25 h 851"/>
              <a:gd name="T18" fmla="*/ 250 w 1202"/>
              <a:gd name="T19" fmla="*/ 25 h 851"/>
              <a:gd name="T20" fmla="*/ 125 w 1202"/>
              <a:gd name="T21" fmla="*/ 0 h 851"/>
              <a:gd name="T22" fmla="*/ 50 w 1202"/>
              <a:gd name="T23" fmla="*/ 50 h 851"/>
              <a:gd name="T24" fmla="*/ 50 w 1202"/>
              <a:gd name="T25" fmla="*/ 100 h 851"/>
              <a:gd name="T26" fmla="*/ 50 w 1202"/>
              <a:gd name="T27" fmla="*/ 200 h 851"/>
              <a:gd name="T28" fmla="*/ 75 w 1202"/>
              <a:gd name="T29" fmla="*/ 175 h 851"/>
              <a:gd name="T30" fmla="*/ 125 w 1202"/>
              <a:gd name="T31" fmla="*/ 200 h 851"/>
              <a:gd name="T32" fmla="*/ 175 w 1202"/>
              <a:gd name="T33" fmla="*/ 200 h 851"/>
              <a:gd name="T34" fmla="*/ 200 w 1202"/>
              <a:gd name="T35" fmla="*/ 200 h 851"/>
              <a:gd name="T36" fmla="*/ 275 w 1202"/>
              <a:gd name="T37" fmla="*/ 225 h 851"/>
              <a:gd name="T38" fmla="*/ 300 w 1202"/>
              <a:gd name="T39" fmla="*/ 250 h 851"/>
              <a:gd name="T40" fmla="*/ 225 w 1202"/>
              <a:gd name="T41" fmla="*/ 300 h 851"/>
              <a:gd name="T42" fmla="*/ 225 w 1202"/>
              <a:gd name="T43" fmla="*/ 400 h 851"/>
              <a:gd name="T44" fmla="*/ 225 w 1202"/>
              <a:gd name="T45" fmla="*/ 450 h 851"/>
              <a:gd name="T46" fmla="*/ 200 w 1202"/>
              <a:gd name="T47" fmla="*/ 500 h 851"/>
              <a:gd name="T48" fmla="*/ 225 w 1202"/>
              <a:gd name="T49" fmla="*/ 550 h 851"/>
              <a:gd name="T50" fmla="*/ 200 w 1202"/>
              <a:gd name="T51" fmla="*/ 600 h 851"/>
              <a:gd name="T52" fmla="*/ 225 w 1202"/>
              <a:gd name="T53" fmla="*/ 650 h 851"/>
              <a:gd name="T54" fmla="*/ 175 w 1202"/>
              <a:gd name="T55" fmla="*/ 700 h 851"/>
              <a:gd name="T56" fmla="*/ 200 w 1202"/>
              <a:gd name="T57" fmla="*/ 725 h 851"/>
              <a:gd name="T58" fmla="*/ 250 w 1202"/>
              <a:gd name="T59" fmla="*/ 725 h 851"/>
              <a:gd name="T60" fmla="*/ 350 w 1202"/>
              <a:gd name="T61" fmla="*/ 850 h 851"/>
              <a:gd name="T62" fmla="*/ 375 w 1202"/>
              <a:gd name="T63" fmla="*/ 825 h 851"/>
              <a:gd name="T64" fmla="*/ 425 w 1202"/>
              <a:gd name="T65" fmla="*/ 800 h 851"/>
              <a:gd name="T66" fmla="*/ 525 w 1202"/>
              <a:gd name="T67" fmla="*/ 775 h 851"/>
              <a:gd name="T68" fmla="*/ 650 w 1202"/>
              <a:gd name="T69" fmla="*/ 775 h 851"/>
              <a:gd name="T70" fmla="*/ 700 w 1202"/>
              <a:gd name="T71" fmla="*/ 750 h 851"/>
              <a:gd name="T72" fmla="*/ 775 w 1202"/>
              <a:gd name="T73" fmla="*/ 700 h 851"/>
              <a:gd name="T74" fmla="*/ 825 w 1202"/>
              <a:gd name="T75" fmla="*/ 625 h 851"/>
              <a:gd name="T76" fmla="*/ 875 w 1202"/>
              <a:gd name="T77" fmla="*/ 550 h 851"/>
              <a:gd name="T78" fmla="*/ 900 w 1202"/>
              <a:gd name="T79" fmla="*/ 425 h 851"/>
              <a:gd name="T80" fmla="*/ 975 w 1202"/>
              <a:gd name="T81" fmla="*/ 325 h 851"/>
              <a:gd name="T82" fmla="*/ 1050 w 1202"/>
              <a:gd name="T83" fmla="*/ 275 h 851"/>
              <a:gd name="T84" fmla="*/ 1150 w 1202"/>
              <a:gd name="T85" fmla="*/ 225 h 851"/>
              <a:gd name="T86" fmla="*/ 1201 w 1202"/>
              <a:gd name="T87" fmla="*/ 150 h 851"/>
              <a:gd name="T88" fmla="*/ 1201 w 1202"/>
              <a:gd name="T89" fmla="*/ 450 h 851"/>
              <a:gd name="T90" fmla="*/ 1201 w 1202"/>
              <a:gd name="T91" fmla="*/ 450 h 851"/>
              <a:gd name="T92" fmla="*/ 1125 w 1202"/>
              <a:gd name="T93" fmla="*/ 475 h 851"/>
              <a:gd name="T94" fmla="*/ 1201 w 1202"/>
              <a:gd name="T95" fmla="*/ 45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2" h="851">
                <a:moveTo>
                  <a:pt x="1201" y="150"/>
                </a:moveTo>
                <a:lnTo>
                  <a:pt x="1201" y="150"/>
                </a:lnTo>
                <a:cubicBezTo>
                  <a:pt x="1150" y="150"/>
                  <a:pt x="1125" y="150"/>
                  <a:pt x="1101" y="150"/>
                </a:cubicBezTo>
                <a:cubicBezTo>
                  <a:pt x="1075" y="125"/>
                  <a:pt x="1001" y="125"/>
                  <a:pt x="975" y="125"/>
                </a:cubicBezTo>
                <a:cubicBezTo>
                  <a:pt x="975" y="100"/>
                  <a:pt x="950" y="75"/>
                  <a:pt x="950" y="100"/>
                </a:cubicBezTo>
                <a:cubicBezTo>
                  <a:pt x="950" y="125"/>
                  <a:pt x="900" y="125"/>
                  <a:pt x="875" y="100"/>
                </a:cubicBezTo>
                <a:cubicBezTo>
                  <a:pt x="850" y="100"/>
                  <a:pt x="801" y="75"/>
                  <a:pt x="775" y="75"/>
                </a:cubicBezTo>
                <a:cubicBezTo>
                  <a:pt x="775" y="50"/>
                  <a:pt x="750" y="50"/>
                  <a:pt x="725" y="50"/>
                </a:cubicBezTo>
                <a:cubicBezTo>
                  <a:pt x="700" y="50"/>
                  <a:pt x="625" y="25"/>
                  <a:pt x="550" y="25"/>
                </a:cubicBezTo>
                <a:cubicBezTo>
                  <a:pt x="500" y="25"/>
                  <a:pt x="325" y="25"/>
                  <a:pt x="250" y="25"/>
                </a:cubicBezTo>
                <a:cubicBezTo>
                  <a:pt x="175" y="25"/>
                  <a:pt x="175" y="0"/>
                  <a:pt x="125" y="0"/>
                </a:cubicBezTo>
                <a:cubicBezTo>
                  <a:pt x="100" y="0"/>
                  <a:pt x="125" y="25"/>
                  <a:pt x="50" y="50"/>
                </a:cubicBezTo>
                <a:cubicBezTo>
                  <a:pt x="0" y="50"/>
                  <a:pt x="0" y="75"/>
                  <a:pt x="50" y="100"/>
                </a:cubicBezTo>
                <a:cubicBezTo>
                  <a:pt x="50" y="125"/>
                  <a:pt x="50" y="150"/>
                  <a:pt x="50" y="200"/>
                </a:cubicBezTo>
                <a:cubicBezTo>
                  <a:pt x="75" y="200"/>
                  <a:pt x="75" y="200"/>
                  <a:pt x="75" y="175"/>
                </a:cubicBezTo>
                <a:cubicBezTo>
                  <a:pt x="100" y="175"/>
                  <a:pt x="125" y="175"/>
                  <a:pt x="125" y="200"/>
                </a:cubicBezTo>
                <a:cubicBezTo>
                  <a:pt x="125" y="200"/>
                  <a:pt x="150" y="200"/>
                  <a:pt x="175" y="200"/>
                </a:cubicBezTo>
                <a:cubicBezTo>
                  <a:pt x="200" y="200"/>
                  <a:pt x="175" y="225"/>
                  <a:pt x="200" y="200"/>
                </a:cubicBezTo>
                <a:cubicBezTo>
                  <a:pt x="225" y="175"/>
                  <a:pt x="275" y="200"/>
                  <a:pt x="275" y="225"/>
                </a:cubicBezTo>
                <a:cubicBezTo>
                  <a:pt x="275" y="225"/>
                  <a:pt x="325" y="225"/>
                  <a:pt x="300" y="250"/>
                </a:cubicBezTo>
                <a:cubicBezTo>
                  <a:pt x="250" y="275"/>
                  <a:pt x="225" y="275"/>
                  <a:pt x="225" y="300"/>
                </a:cubicBezTo>
                <a:cubicBezTo>
                  <a:pt x="225" y="325"/>
                  <a:pt x="250" y="375"/>
                  <a:pt x="225" y="400"/>
                </a:cubicBezTo>
                <a:cubicBezTo>
                  <a:pt x="200" y="425"/>
                  <a:pt x="250" y="450"/>
                  <a:pt x="225" y="450"/>
                </a:cubicBezTo>
                <a:cubicBezTo>
                  <a:pt x="200" y="450"/>
                  <a:pt x="175" y="475"/>
                  <a:pt x="200" y="500"/>
                </a:cubicBezTo>
                <a:cubicBezTo>
                  <a:pt x="225" y="525"/>
                  <a:pt x="250" y="550"/>
                  <a:pt x="225" y="550"/>
                </a:cubicBezTo>
                <a:cubicBezTo>
                  <a:pt x="200" y="550"/>
                  <a:pt x="200" y="575"/>
                  <a:pt x="200" y="600"/>
                </a:cubicBezTo>
                <a:cubicBezTo>
                  <a:pt x="200" y="600"/>
                  <a:pt x="250" y="625"/>
                  <a:pt x="225" y="650"/>
                </a:cubicBezTo>
                <a:cubicBezTo>
                  <a:pt x="175" y="650"/>
                  <a:pt x="175" y="675"/>
                  <a:pt x="175" y="700"/>
                </a:cubicBezTo>
                <a:cubicBezTo>
                  <a:pt x="175" y="700"/>
                  <a:pt x="175" y="725"/>
                  <a:pt x="200" y="725"/>
                </a:cubicBezTo>
                <a:cubicBezTo>
                  <a:pt x="200" y="725"/>
                  <a:pt x="225" y="725"/>
                  <a:pt x="250" y="725"/>
                </a:cubicBezTo>
                <a:cubicBezTo>
                  <a:pt x="275" y="750"/>
                  <a:pt x="300" y="850"/>
                  <a:pt x="350" y="850"/>
                </a:cubicBezTo>
                <a:cubicBezTo>
                  <a:pt x="375" y="850"/>
                  <a:pt x="375" y="825"/>
                  <a:pt x="375" y="825"/>
                </a:cubicBezTo>
                <a:cubicBezTo>
                  <a:pt x="400" y="800"/>
                  <a:pt x="425" y="800"/>
                  <a:pt x="425" y="800"/>
                </a:cubicBezTo>
                <a:cubicBezTo>
                  <a:pt x="450" y="800"/>
                  <a:pt x="475" y="775"/>
                  <a:pt x="525" y="775"/>
                </a:cubicBezTo>
                <a:cubicBezTo>
                  <a:pt x="575" y="775"/>
                  <a:pt x="601" y="775"/>
                  <a:pt x="650" y="775"/>
                </a:cubicBezTo>
                <a:cubicBezTo>
                  <a:pt x="675" y="775"/>
                  <a:pt x="700" y="775"/>
                  <a:pt x="700" y="750"/>
                </a:cubicBezTo>
                <a:cubicBezTo>
                  <a:pt x="725" y="725"/>
                  <a:pt x="750" y="700"/>
                  <a:pt x="775" y="700"/>
                </a:cubicBezTo>
                <a:cubicBezTo>
                  <a:pt x="825" y="675"/>
                  <a:pt x="825" y="650"/>
                  <a:pt x="825" y="625"/>
                </a:cubicBezTo>
                <a:cubicBezTo>
                  <a:pt x="825" y="600"/>
                  <a:pt x="875" y="575"/>
                  <a:pt x="875" y="550"/>
                </a:cubicBezTo>
                <a:cubicBezTo>
                  <a:pt x="900" y="525"/>
                  <a:pt x="850" y="475"/>
                  <a:pt x="900" y="425"/>
                </a:cubicBezTo>
                <a:cubicBezTo>
                  <a:pt x="925" y="350"/>
                  <a:pt x="975" y="350"/>
                  <a:pt x="975" y="325"/>
                </a:cubicBezTo>
                <a:cubicBezTo>
                  <a:pt x="975" y="300"/>
                  <a:pt x="1001" y="275"/>
                  <a:pt x="1050" y="275"/>
                </a:cubicBezTo>
                <a:cubicBezTo>
                  <a:pt x="1101" y="275"/>
                  <a:pt x="1125" y="250"/>
                  <a:pt x="1150" y="225"/>
                </a:cubicBezTo>
                <a:cubicBezTo>
                  <a:pt x="1201" y="200"/>
                  <a:pt x="1201" y="175"/>
                  <a:pt x="1201" y="150"/>
                </a:cubicBezTo>
                <a:close/>
                <a:moveTo>
                  <a:pt x="1201" y="450"/>
                </a:moveTo>
                <a:lnTo>
                  <a:pt x="1201" y="450"/>
                </a:lnTo>
                <a:cubicBezTo>
                  <a:pt x="1201" y="400"/>
                  <a:pt x="1101" y="450"/>
                  <a:pt x="1125" y="475"/>
                </a:cubicBezTo>
                <a:cubicBezTo>
                  <a:pt x="1150" y="500"/>
                  <a:pt x="1201" y="500"/>
                  <a:pt x="1201" y="450"/>
                </a:cubicBezTo>
                <a:close/>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32" name="Freeform 83">
            <a:extLst>
              <a:ext uri="{FF2B5EF4-FFF2-40B4-BE49-F238E27FC236}">
                <a16:creationId xmlns:a16="http://schemas.microsoft.com/office/drawing/2014/main" id="{76822E9E-4260-CB41-826E-1CD0129D1507}"/>
              </a:ext>
            </a:extLst>
          </p:cNvPr>
          <p:cNvSpPr>
            <a:spLocks noChangeArrowheads="1"/>
          </p:cNvSpPr>
          <p:nvPr/>
        </p:nvSpPr>
        <p:spPr bwMode="auto">
          <a:xfrm>
            <a:off x="5948344" y="2987107"/>
            <a:ext cx="271405" cy="303748"/>
          </a:xfrm>
          <a:custGeom>
            <a:avLst/>
            <a:gdLst>
              <a:gd name="T0" fmla="*/ 125 w 851"/>
              <a:gd name="T1" fmla="*/ 250 h 951"/>
              <a:gd name="T2" fmla="*/ 125 w 851"/>
              <a:gd name="T3" fmla="*/ 250 h 951"/>
              <a:gd name="T4" fmla="*/ 76 w 851"/>
              <a:gd name="T5" fmla="*/ 300 h 951"/>
              <a:gd name="T6" fmla="*/ 100 w 851"/>
              <a:gd name="T7" fmla="*/ 350 h 951"/>
              <a:gd name="T8" fmla="*/ 76 w 851"/>
              <a:gd name="T9" fmla="*/ 374 h 951"/>
              <a:gd name="T10" fmla="*/ 25 w 851"/>
              <a:gd name="T11" fmla="*/ 400 h 951"/>
              <a:gd name="T12" fmla="*/ 25 w 851"/>
              <a:gd name="T13" fmla="*/ 450 h 951"/>
              <a:gd name="T14" fmla="*/ 0 w 851"/>
              <a:gd name="T15" fmla="*/ 525 h 951"/>
              <a:gd name="T16" fmla="*/ 25 w 851"/>
              <a:gd name="T17" fmla="*/ 575 h 951"/>
              <a:gd name="T18" fmla="*/ 25 w 851"/>
              <a:gd name="T19" fmla="*/ 599 h 951"/>
              <a:gd name="T20" fmla="*/ 51 w 851"/>
              <a:gd name="T21" fmla="*/ 675 h 951"/>
              <a:gd name="T22" fmla="*/ 76 w 851"/>
              <a:gd name="T23" fmla="*/ 699 h 951"/>
              <a:gd name="T24" fmla="*/ 125 w 851"/>
              <a:gd name="T25" fmla="*/ 725 h 951"/>
              <a:gd name="T26" fmla="*/ 176 w 851"/>
              <a:gd name="T27" fmla="*/ 750 h 951"/>
              <a:gd name="T28" fmla="*/ 200 w 851"/>
              <a:gd name="T29" fmla="*/ 775 h 951"/>
              <a:gd name="T30" fmla="*/ 151 w 851"/>
              <a:gd name="T31" fmla="*/ 850 h 951"/>
              <a:gd name="T32" fmla="*/ 151 w 851"/>
              <a:gd name="T33" fmla="*/ 900 h 951"/>
              <a:gd name="T34" fmla="*/ 225 w 851"/>
              <a:gd name="T35" fmla="*/ 900 h 951"/>
              <a:gd name="T36" fmla="*/ 300 w 851"/>
              <a:gd name="T37" fmla="*/ 900 h 951"/>
              <a:gd name="T38" fmla="*/ 351 w 851"/>
              <a:gd name="T39" fmla="*/ 925 h 951"/>
              <a:gd name="T40" fmla="*/ 351 w 851"/>
              <a:gd name="T41" fmla="*/ 925 h 951"/>
              <a:gd name="T42" fmla="*/ 425 w 851"/>
              <a:gd name="T43" fmla="*/ 925 h 951"/>
              <a:gd name="T44" fmla="*/ 476 w 851"/>
              <a:gd name="T45" fmla="*/ 925 h 951"/>
              <a:gd name="T46" fmla="*/ 524 w 851"/>
              <a:gd name="T47" fmla="*/ 925 h 951"/>
              <a:gd name="T48" fmla="*/ 624 w 851"/>
              <a:gd name="T49" fmla="*/ 900 h 951"/>
              <a:gd name="T50" fmla="*/ 650 w 851"/>
              <a:gd name="T51" fmla="*/ 875 h 951"/>
              <a:gd name="T52" fmla="*/ 699 w 851"/>
              <a:gd name="T53" fmla="*/ 825 h 951"/>
              <a:gd name="T54" fmla="*/ 749 w 851"/>
              <a:gd name="T55" fmla="*/ 775 h 951"/>
              <a:gd name="T56" fmla="*/ 650 w 851"/>
              <a:gd name="T57" fmla="*/ 699 h 951"/>
              <a:gd name="T58" fmla="*/ 624 w 851"/>
              <a:gd name="T59" fmla="*/ 625 h 951"/>
              <a:gd name="T60" fmla="*/ 599 w 851"/>
              <a:gd name="T61" fmla="*/ 575 h 951"/>
              <a:gd name="T62" fmla="*/ 699 w 851"/>
              <a:gd name="T63" fmla="*/ 525 h 951"/>
              <a:gd name="T64" fmla="*/ 775 w 851"/>
              <a:gd name="T65" fmla="*/ 500 h 951"/>
              <a:gd name="T66" fmla="*/ 824 w 851"/>
              <a:gd name="T67" fmla="*/ 500 h 951"/>
              <a:gd name="T68" fmla="*/ 850 w 851"/>
              <a:gd name="T69" fmla="*/ 450 h 951"/>
              <a:gd name="T70" fmla="*/ 824 w 851"/>
              <a:gd name="T71" fmla="*/ 374 h 951"/>
              <a:gd name="T72" fmla="*/ 799 w 851"/>
              <a:gd name="T73" fmla="*/ 325 h 951"/>
              <a:gd name="T74" fmla="*/ 775 w 851"/>
              <a:gd name="T75" fmla="*/ 274 h 951"/>
              <a:gd name="T76" fmla="*/ 775 w 851"/>
              <a:gd name="T77" fmla="*/ 225 h 951"/>
              <a:gd name="T78" fmla="*/ 775 w 851"/>
              <a:gd name="T79" fmla="*/ 125 h 951"/>
              <a:gd name="T80" fmla="*/ 775 w 851"/>
              <a:gd name="T81" fmla="*/ 125 h 951"/>
              <a:gd name="T82" fmla="*/ 775 w 851"/>
              <a:gd name="T83" fmla="*/ 125 h 951"/>
              <a:gd name="T84" fmla="*/ 724 w 851"/>
              <a:gd name="T85" fmla="*/ 74 h 951"/>
              <a:gd name="T86" fmla="*/ 724 w 851"/>
              <a:gd name="T87" fmla="*/ 25 h 951"/>
              <a:gd name="T88" fmla="*/ 650 w 851"/>
              <a:gd name="T89" fmla="*/ 50 h 951"/>
              <a:gd name="T90" fmla="*/ 524 w 851"/>
              <a:gd name="T91" fmla="*/ 100 h 951"/>
              <a:gd name="T92" fmla="*/ 476 w 851"/>
              <a:gd name="T93" fmla="*/ 74 h 951"/>
              <a:gd name="T94" fmla="*/ 451 w 851"/>
              <a:gd name="T95" fmla="*/ 50 h 951"/>
              <a:gd name="T96" fmla="*/ 376 w 851"/>
              <a:gd name="T97" fmla="*/ 25 h 951"/>
              <a:gd name="T98" fmla="*/ 376 w 851"/>
              <a:gd name="T99" fmla="*/ 0 h 951"/>
              <a:gd name="T100" fmla="*/ 351 w 851"/>
              <a:gd name="T101" fmla="*/ 0 h 951"/>
              <a:gd name="T102" fmla="*/ 251 w 851"/>
              <a:gd name="T103" fmla="*/ 0 h 951"/>
              <a:gd name="T104" fmla="*/ 276 w 851"/>
              <a:gd name="T105" fmla="*/ 50 h 951"/>
              <a:gd name="T106" fmla="*/ 300 w 851"/>
              <a:gd name="T107" fmla="*/ 125 h 951"/>
              <a:gd name="T108" fmla="*/ 251 w 851"/>
              <a:gd name="T109" fmla="*/ 150 h 951"/>
              <a:gd name="T110" fmla="*/ 200 w 851"/>
              <a:gd name="T111" fmla="*/ 150 h 951"/>
              <a:gd name="T112" fmla="*/ 125 w 851"/>
              <a:gd name="T113" fmla="*/ 150 h 951"/>
              <a:gd name="T114" fmla="*/ 125 w 851"/>
              <a:gd name="T115" fmla="*/ 174 h 951"/>
              <a:gd name="T116" fmla="*/ 125 w 851"/>
              <a:gd name="T117" fmla="*/ 250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1" h="951">
                <a:moveTo>
                  <a:pt x="125" y="250"/>
                </a:moveTo>
                <a:lnTo>
                  <a:pt x="125" y="250"/>
                </a:lnTo>
                <a:cubicBezTo>
                  <a:pt x="100" y="274"/>
                  <a:pt x="76" y="274"/>
                  <a:pt x="76" y="300"/>
                </a:cubicBezTo>
                <a:cubicBezTo>
                  <a:pt x="76" y="300"/>
                  <a:pt x="100" y="325"/>
                  <a:pt x="100" y="350"/>
                </a:cubicBezTo>
                <a:cubicBezTo>
                  <a:pt x="100" y="350"/>
                  <a:pt x="76" y="350"/>
                  <a:pt x="76" y="374"/>
                </a:cubicBezTo>
                <a:cubicBezTo>
                  <a:pt x="76" y="400"/>
                  <a:pt x="51" y="400"/>
                  <a:pt x="25" y="400"/>
                </a:cubicBezTo>
                <a:cubicBezTo>
                  <a:pt x="25" y="400"/>
                  <a:pt x="25" y="425"/>
                  <a:pt x="25" y="450"/>
                </a:cubicBezTo>
                <a:cubicBezTo>
                  <a:pt x="25" y="450"/>
                  <a:pt x="25" y="500"/>
                  <a:pt x="0" y="525"/>
                </a:cubicBezTo>
                <a:cubicBezTo>
                  <a:pt x="0" y="525"/>
                  <a:pt x="51" y="550"/>
                  <a:pt x="25" y="575"/>
                </a:cubicBezTo>
                <a:cubicBezTo>
                  <a:pt x="25" y="575"/>
                  <a:pt x="0" y="599"/>
                  <a:pt x="25" y="599"/>
                </a:cubicBezTo>
                <a:cubicBezTo>
                  <a:pt x="25" y="625"/>
                  <a:pt x="51" y="625"/>
                  <a:pt x="51" y="675"/>
                </a:cubicBezTo>
                <a:cubicBezTo>
                  <a:pt x="51" y="699"/>
                  <a:pt x="76" y="699"/>
                  <a:pt x="76" y="699"/>
                </a:cubicBezTo>
                <a:cubicBezTo>
                  <a:pt x="76" y="725"/>
                  <a:pt x="100" y="725"/>
                  <a:pt x="125" y="725"/>
                </a:cubicBezTo>
                <a:cubicBezTo>
                  <a:pt x="151" y="725"/>
                  <a:pt x="176" y="750"/>
                  <a:pt x="176" y="750"/>
                </a:cubicBezTo>
                <a:cubicBezTo>
                  <a:pt x="200" y="750"/>
                  <a:pt x="225" y="750"/>
                  <a:pt x="200" y="775"/>
                </a:cubicBezTo>
                <a:cubicBezTo>
                  <a:pt x="176" y="800"/>
                  <a:pt x="176" y="825"/>
                  <a:pt x="151" y="850"/>
                </a:cubicBezTo>
                <a:cubicBezTo>
                  <a:pt x="151" y="875"/>
                  <a:pt x="151" y="900"/>
                  <a:pt x="151" y="900"/>
                </a:cubicBezTo>
                <a:cubicBezTo>
                  <a:pt x="176" y="900"/>
                  <a:pt x="225" y="900"/>
                  <a:pt x="225" y="900"/>
                </a:cubicBezTo>
                <a:cubicBezTo>
                  <a:pt x="251" y="900"/>
                  <a:pt x="276" y="900"/>
                  <a:pt x="300" y="900"/>
                </a:cubicBezTo>
                <a:cubicBezTo>
                  <a:pt x="300" y="900"/>
                  <a:pt x="325" y="925"/>
                  <a:pt x="351" y="925"/>
                </a:cubicBezTo>
                <a:lnTo>
                  <a:pt x="351" y="925"/>
                </a:lnTo>
                <a:cubicBezTo>
                  <a:pt x="376" y="925"/>
                  <a:pt x="400" y="950"/>
                  <a:pt x="425" y="925"/>
                </a:cubicBezTo>
                <a:cubicBezTo>
                  <a:pt x="425" y="900"/>
                  <a:pt x="451" y="925"/>
                  <a:pt x="476" y="925"/>
                </a:cubicBezTo>
                <a:cubicBezTo>
                  <a:pt x="476" y="925"/>
                  <a:pt x="499" y="925"/>
                  <a:pt x="524" y="925"/>
                </a:cubicBezTo>
                <a:cubicBezTo>
                  <a:pt x="550" y="900"/>
                  <a:pt x="599" y="900"/>
                  <a:pt x="624" y="900"/>
                </a:cubicBezTo>
                <a:cubicBezTo>
                  <a:pt x="624" y="900"/>
                  <a:pt x="675" y="925"/>
                  <a:pt x="650" y="875"/>
                </a:cubicBezTo>
                <a:cubicBezTo>
                  <a:pt x="650" y="825"/>
                  <a:pt x="699" y="825"/>
                  <a:pt x="699" y="825"/>
                </a:cubicBezTo>
                <a:cubicBezTo>
                  <a:pt x="699" y="800"/>
                  <a:pt x="749" y="775"/>
                  <a:pt x="749" y="775"/>
                </a:cubicBezTo>
                <a:cubicBezTo>
                  <a:pt x="749" y="750"/>
                  <a:pt x="675" y="725"/>
                  <a:pt x="650" y="699"/>
                </a:cubicBezTo>
                <a:cubicBezTo>
                  <a:pt x="624" y="675"/>
                  <a:pt x="624" y="650"/>
                  <a:pt x="624" y="625"/>
                </a:cubicBezTo>
                <a:cubicBezTo>
                  <a:pt x="599" y="599"/>
                  <a:pt x="575" y="575"/>
                  <a:pt x="599" y="575"/>
                </a:cubicBezTo>
                <a:cubicBezTo>
                  <a:pt x="650" y="575"/>
                  <a:pt x="675" y="550"/>
                  <a:pt x="699" y="525"/>
                </a:cubicBezTo>
                <a:cubicBezTo>
                  <a:pt x="724" y="500"/>
                  <a:pt x="775" y="500"/>
                  <a:pt x="775" y="500"/>
                </a:cubicBezTo>
                <a:cubicBezTo>
                  <a:pt x="799" y="475"/>
                  <a:pt x="824" y="500"/>
                  <a:pt x="824" y="500"/>
                </a:cubicBezTo>
                <a:cubicBezTo>
                  <a:pt x="850" y="475"/>
                  <a:pt x="850" y="450"/>
                  <a:pt x="850" y="450"/>
                </a:cubicBezTo>
                <a:cubicBezTo>
                  <a:pt x="824" y="425"/>
                  <a:pt x="824" y="400"/>
                  <a:pt x="824" y="374"/>
                </a:cubicBezTo>
                <a:cubicBezTo>
                  <a:pt x="824" y="325"/>
                  <a:pt x="799" y="325"/>
                  <a:pt x="799" y="325"/>
                </a:cubicBezTo>
                <a:cubicBezTo>
                  <a:pt x="799" y="300"/>
                  <a:pt x="799" y="274"/>
                  <a:pt x="775" y="274"/>
                </a:cubicBezTo>
                <a:cubicBezTo>
                  <a:pt x="775" y="274"/>
                  <a:pt x="749" y="250"/>
                  <a:pt x="775" y="225"/>
                </a:cubicBezTo>
                <a:cubicBezTo>
                  <a:pt x="799" y="200"/>
                  <a:pt x="775" y="150"/>
                  <a:pt x="775" y="125"/>
                </a:cubicBezTo>
                <a:lnTo>
                  <a:pt x="775" y="125"/>
                </a:lnTo>
                <a:lnTo>
                  <a:pt x="775" y="125"/>
                </a:lnTo>
                <a:cubicBezTo>
                  <a:pt x="775" y="100"/>
                  <a:pt x="749" y="74"/>
                  <a:pt x="724" y="74"/>
                </a:cubicBezTo>
                <a:cubicBezTo>
                  <a:pt x="675" y="74"/>
                  <a:pt x="724" y="50"/>
                  <a:pt x="724" y="25"/>
                </a:cubicBezTo>
                <a:cubicBezTo>
                  <a:pt x="699" y="0"/>
                  <a:pt x="675" y="50"/>
                  <a:pt x="650" y="50"/>
                </a:cubicBezTo>
                <a:cubicBezTo>
                  <a:pt x="599" y="50"/>
                  <a:pt x="575" y="100"/>
                  <a:pt x="524" y="100"/>
                </a:cubicBezTo>
                <a:cubicBezTo>
                  <a:pt x="499" y="125"/>
                  <a:pt x="476" y="100"/>
                  <a:pt x="476" y="74"/>
                </a:cubicBezTo>
                <a:cubicBezTo>
                  <a:pt x="499" y="50"/>
                  <a:pt x="476" y="50"/>
                  <a:pt x="451" y="50"/>
                </a:cubicBezTo>
                <a:cubicBezTo>
                  <a:pt x="425" y="74"/>
                  <a:pt x="376" y="50"/>
                  <a:pt x="376" y="25"/>
                </a:cubicBezTo>
                <a:lnTo>
                  <a:pt x="376" y="0"/>
                </a:lnTo>
                <a:cubicBezTo>
                  <a:pt x="351" y="0"/>
                  <a:pt x="351" y="0"/>
                  <a:pt x="351" y="0"/>
                </a:cubicBezTo>
                <a:cubicBezTo>
                  <a:pt x="325" y="0"/>
                  <a:pt x="300" y="0"/>
                  <a:pt x="251" y="0"/>
                </a:cubicBezTo>
                <a:cubicBezTo>
                  <a:pt x="276" y="0"/>
                  <a:pt x="276" y="25"/>
                  <a:pt x="276" y="50"/>
                </a:cubicBezTo>
                <a:cubicBezTo>
                  <a:pt x="251" y="74"/>
                  <a:pt x="276" y="74"/>
                  <a:pt x="300" y="125"/>
                </a:cubicBezTo>
                <a:cubicBezTo>
                  <a:pt x="325" y="150"/>
                  <a:pt x="251" y="125"/>
                  <a:pt x="251" y="150"/>
                </a:cubicBezTo>
                <a:cubicBezTo>
                  <a:pt x="251" y="174"/>
                  <a:pt x="200" y="150"/>
                  <a:pt x="200" y="150"/>
                </a:cubicBezTo>
                <a:cubicBezTo>
                  <a:pt x="176" y="150"/>
                  <a:pt x="125" y="150"/>
                  <a:pt x="125" y="150"/>
                </a:cubicBezTo>
                <a:cubicBezTo>
                  <a:pt x="125" y="174"/>
                  <a:pt x="125" y="174"/>
                  <a:pt x="125" y="174"/>
                </a:cubicBezTo>
                <a:cubicBezTo>
                  <a:pt x="125" y="200"/>
                  <a:pt x="125" y="225"/>
                  <a:pt x="125" y="250"/>
                </a:cubicBezTo>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51" name="Freeform 1">
            <a:extLst>
              <a:ext uri="{FF2B5EF4-FFF2-40B4-BE49-F238E27FC236}">
                <a16:creationId xmlns:a16="http://schemas.microsoft.com/office/drawing/2014/main" id="{103022F2-B92A-B24B-B727-1EFC0CF3FF0A}"/>
              </a:ext>
            </a:extLst>
          </p:cNvPr>
          <p:cNvSpPr>
            <a:spLocks noChangeArrowheads="1"/>
          </p:cNvSpPr>
          <p:nvPr/>
        </p:nvSpPr>
        <p:spPr bwMode="auto">
          <a:xfrm>
            <a:off x="6115690" y="5355220"/>
            <a:ext cx="382497" cy="382497"/>
          </a:xfrm>
          <a:custGeom>
            <a:avLst/>
            <a:gdLst>
              <a:gd name="T0" fmla="*/ 451 w 1201"/>
              <a:gd name="T1" fmla="*/ 1150 h 1201"/>
              <a:gd name="T2" fmla="*/ 451 w 1201"/>
              <a:gd name="T3" fmla="*/ 1150 h 1201"/>
              <a:gd name="T4" fmla="*/ 500 w 1201"/>
              <a:gd name="T5" fmla="*/ 1100 h 1201"/>
              <a:gd name="T6" fmla="*/ 551 w 1201"/>
              <a:gd name="T7" fmla="*/ 1175 h 1201"/>
              <a:gd name="T8" fmla="*/ 676 w 1201"/>
              <a:gd name="T9" fmla="*/ 1175 h 1201"/>
              <a:gd name="T10" fmla="*/ 726 w 1201"/>
              <a:gd name="T11" fmla="*/ 1125 h 1201"/>
              <a:gd name="T12" fmla="*/ 726 w 1201"/>
              <a:gd name="T13" fmla="*/ 500 h 1201"/>
              <a:gd name="T14" fmla="*/ 826 w 1201"/>
              <a:gd name="T15" fmla="*/ 450 h 1201"/>
              <a:gd name="T16" fmla="*/ 826 w 1201"/>
              <a:gd name="T17" fmla="*/ 125 h 1201"/>
              <a:gd name="T18" fmla="*/ 926 w 1201"/>
              <a:gd name="T19" fmla="*/ 125 h 1201"/>
              <a:gd name="T20" fmla="*/ 1026 w 1201"/>
              <a:gd name="T21" fmla="*/ 100 h 1201"/>
              <a:gd name="T22" fmla="*/ 1076 w 1201"/>
              <a:gd name="T23" fmla="*/ 125 h 1201"/>
              <a:gd name="T24" fmla="*/ 1151 w 1201"/>
              <a:gd name="T25" fmla="*/ 100 h 1201"/>
              <a:gd name="T26" fmla="*/ 1200 w 1201"/>
              <a:gd name="T27" fmla="*/ 74 h 1201"/>
              <a:gd name="T28" fmla="*/ 1200 w 1201"/>
              <a:gd name="T29" fmla="*/ 50 h 1201"/>
              <a:gd name="T30" fmla="*/ 1000 w 1201"/>
              <a:gd name="T31" fmla="*/ 74 h 1201"/>
              <a:gd name="T32" fmla="*/ 851 w 1201"/>
              <a:gd name="T33" fmla="*/ 74 h 1201"/>
              <a:gd name="T34" fmla="*/ 651 w 1201"/>
              <a:gd name="T35" fmla="*/ 74 h 1201"/>
              <a:gd name="T36" fmla="*/ 626 w 1201"/>
              <a:gd name="T37" fmla="*/ 50 h 1201"/>
              <a:gd name="T38" fmla="*/ 300 w 1201"/>
              <a:gd name="T39" fmla="*/ 50 h 1201"/>
              <a:gd name="T40" fmla="*/ 200 w 1201"/>
              <a:gd name="T41" fmla="*/ 25 h 1201"/>
              <a:gd name="T42" fmla="*/ 126 w 1201"/>
              <a:gd name="T43" fmla="*/ 25 h 1201"/>
              <a:gd name="T44" fmla="*/ 75 w 1201"/>
              <a:gd name="T45" fmla="*/ 0 h 1201"/>
              <a:gd name="T46" fmla="*/ 51 w 1201"/>
              <a:gd name="T47" fmla="*/ 25 h 1201"/>
              <a:gd name="T48" fmla="*/ 26 w 1201"/>
              <a:gd name="T49" fmla="*/ 25 h 1201"/>
              <a:gd name="T50" fmla="*/ 75 w 1201"/>
              <a:gd name="T51" fmla="*/ 150 h 1201"/>
              <a:gd name="T52" fmla="*/ 151 w 1201"/>
              <a:gd name="T53" fmla="*/ 350 h 1201"/>
              <a:gd name="T54" fmla="*/ 251 w 1201"/>
              <a:gd name="T55" fmla="*/ 550 h 1201"/>
              <a:gd name="T56" fmla="*/ 251 w 1201"/>
              <a:gd name="T57" fmla="*/ 700 h 1201"/>
              <a:gd name="T58" fmla="*/ 300 w 1201"/>
              <a:gd name="T59" fmla="*/ 850 h 1201"/>
              <a:gd name="T60" fmla="*/ 351 w 1201"/>
              <a:gd name="T61" fmla="*/ 1075 h 1201"/>
              <a:gd name="T62" fmla="*/ 426 w 1201"/>
              <a:gd name="T63" fmla="*/ 1150 h 1201"/>
              <a:gd name="T64" fmla="*/ 451 w 1201"/>
              <a:gd name="T65" fmla="*/ 115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1" h="1201">
                <a:moveTo>
                  <a:pt x="451" y="1150"/>
                </a:moveTo>
                <a:lnTo>
                  <a:pt x="451" y="1150"/>
                </a:lnTo>
                <a:cubicBezTo>
                  <a:pt x="451" y="1125"/>
                  <a:pt x="476" y="1075"/>
                  <a:pt x="500" y="1100"/>
                </a:cubicBezTo>
                <a:cubicBezTo>
                  <a:pt x="526" y="1150"/>
                  <a:pt x="526" y="1175"/>
                  <a:pt x="551" y="1175"/>
                </a:cubicBezTo>
                <a:cubicBezTo>
                  <a:pt x="600" y="1175"/>
                  <a:pt x="676" y="1200"/>
                  <a:pt x="676" y="1175"/>
                </a:cubicBezTo>
                <a:cubicBezTo>
                  <a:pt x="676" y="1150"/>
                  <a:pt x="726" y="1150"/>
                  <a:pt x="726" y="1125"/>
                </a:cubicBezTo>
                <a:cubicBezTo>
                  <a:pt x="726" y="1075"/>
                  <a:pt x="726" y="525"/>
                  <a:pt x="726" y="500"/>
                </a:cubicBezTo>
                <a:cubicBezTo>
                  <a:pt x="726" y="475"/>
                  <a:pt x="826" y="500"/>
                  <a:pt x="826" y="450"/>
                </a:cubicBezTo>
                <a:cubicBezTo>
                  <a:pt x="826" y="425"/>
                  <a:pt x="826" y="125"/>
                  <a:pt x="826" y="125"/>
                </a:cubicBezTo>
                <a:cubicBezTo>
                  <a:pt x="826" y="125"/>
                  <a:pt x="900" y="125"/>
                  <a:pt x="926" y="125"/>
                </a:cubicBezTo>
                <a:cubicBezTo>
                  <a:pt x="951" y="125"/>
                  <a:pt x="1000" y="74"/>
                  <a:pt x="1026" y="100"/>
                </a:cubicBezTo>
                <a:cubicBezTo>
                  <a:pt x="1051" y="100"/>
                  <a:pt x="1076" y="150"/>
                  <a:pt x="1076" y="125"/>
                </a:cubicBezTo>
                <a:cubicBezTo>
                  <a:pt x="1076" y="125"/>
                  <a:pt x="1126" y="100"/>
                  <a:pt x="1151" y="100"/>
                </a:cubicBezTo>
                <a:cubicBezTo>
                  <a:pt x="1151" y="100"/>
                  <a:pt x="1176" y="74"/>
                  <a:pt x="1200" y="74"/>
                </a:cubicBezTo>
                <a:lnTo>
                  <a:pt x="1200" y="50"/>
                </a:lnTo>
                <a:cubicBezTo>
                  <a:pt x="1200" y="25"/>
                  <a:pt x="1026" y="50"/>
                  <a:pt x="1000" y="74"/>
                </a:cubicBezTo>
                <a:cubicBezTo>
                  <a:pt x="976" y="74"/>
                  <a:pt x="876" y="100"/>
                  <a:pt x="851" y="74"/>
                </a:cubicBezTo>
                <a:cubicBezTo>
                  <a:pt x="826" y="74"/>
                  <a:pt x="651" y="74"/>
                  <a:pt x="651" y="74"/>
                </a:cubicBezTo>
                <a:cubicBezTo>
                  <a:pt x="626" y="50"/>
                  <a:pt x="626" y="50"/>
                  <a:pt x="626" y="50"/>
                </a:cubicBezTo>
                <a:cubicBezTo>
                  <a:pt x="626" y="50"/>
                  <a:pt x="326" y="50"/>
                  <a:pt x="300" y="50"/>
                </a:cubicBezTo>
                <a:cubicBezTo>
                  <a:pt x="251" y="50"/>
                  <a:pt x="225" y="50"/>
                  <a:pt x="200" y="25"/>
                </a:cubicBezTo>
                <a:cubicBezTo>
                  <a:pt x="175" y="0"/>
                  <a:pt x="151" y="0"/>
                  <a:pt x="126" y="25"/>
                </a:cubicBezTo>
                <a:cubicBezTo>
                  <a:pt x="75" y="25"/>
                  <a:pt x="100" y="0"/>
                  <a:pt x="75" y="0"/>
                </a:cubicBezTo>
                <a:cubicBezTo>
                  <a:pt x="51" y="0"/>
                  <a:pt x="51" y="25"/>
                  <a:pt x="51" y="25"/>
                </a:cubicBezTo>
                <a:cubicBezTo>
                  <a:pt x="26" y="25"/>
                  <a:pt x="26" y="25"/>
                  <a:pt x="26" y="25"/>
                </a:cubicBezTo>
                <a:cubicBezTo>
                  <a:pt x="0" y="50"/>
                  <a:pt x="26" y="100"/>
                  <a:pt x="75" y="150"/>
                </a:cubicBezTo>
                <a:cubicBezTo>
                  <a:pt x="100" y="200"/>
                  <a:pt x="126" y="275"/>
                  <a:pt x="151" y="350"/>
                </a:cubicBezTo>
                <a:cubicBezTo>
                  <a:pt x="175" y="400"/>
                  <a:pt x="251" y="500"/>
                  <a:pt x="251" y="550"/>
                </a:cubicBezTo>
                <a:cubicBezTo>
                  <a:pt x="275" y="600"/>
                  <a:pt x="251" y="675"/>
                  <a:pt x="251" y="700"/>
                </a:cubicBezTo>
                <a:cubicBezTo>
                  <a:pt x="275" y="725"/>
                  <a:pt x="275" y="800"/>
                  <a:pt x="300" y="850"/>
                </a:cubicBezTo>
                <a:cubicBezTo>
                  <a:pt x="300" y="900"/>
                  <a:pt x="300" y="1025"/>
                  <a:pt x="351" y="1075"/>
                </a:cubicBezTo>
                <a:cubicBezTo>
                  <a:pt x="375" y="1100"/>
                  <a:pt x="400" y="1125"/>
                  <a:pt x="426" y="1150"/>
                </a:cubicBezTo>
                <a:lnTo>
                  <a:pt x="451" y="115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2" name="Freeform 2">
            <a:extLst>
              <a:ext uri="{FF2B5EF4-FFF2-40B4-BE49-F238E27FC236}">
                <a16:creationId xmlns:a16="http://schemas.microsoft.com/office/drawing/2014/main" id="{F1FE418F-46C6-EB44-82F0-4F500EBA2A7C}"/>
              </a:ext>
            </a:extLst>
          </p:cNvPr>
          <p:cNvSpPr>
            <a:spLocks noChangeArrowheads="1"/>
          </p:cNvSpPr>
          <p:nvPr/>
        </p:nvSpPr>
        <p:spPr bwMode="auto">
          <a:xfrm>
            <a:off x="6498185" y="5314435"/>
            <a:ext cx="240467" cy="208124"/>
          </a:xfrm>
          <a:custGeom>
            <a:avLst/>
            <a:gdLst>
              <a:gd name="T0" fmla="*/ 501 w 752"/>
              <a:gd name="T1" fmla="*/ 25 h 651"/>
              <a:gd name="T2" fmla="*/ 501 w 752"/>
              <a:gd name="T3" fmla="*/ 25 h 651"/>
              <a:gd name="T4" fmla="*/ 501 w 752"/>
              <a:gd name="T5" fmla="*/ 0 h 651"/>
              <a:gd name="T6" fmla="*/ 401 w 752"/>
              <a:gd name="T7" fmla="*/ 0 h 651"/>
              <a:gd name="T8" fmla="*/ 351 w 752"/>
              <a:gd name="T9" fmla="*/ 50 h 651"/>
              <a:gd name="T10" fmla="*/ 276 w 752"/>
              <a:gd name="T11" fmla="*/ 99 h 651"/>
              <a:gd name="T12" fmla="*/ 176 w 752"/>
              <a:gd name="T13" fmla="*/ 225 h 651"/>
              <a:gd name="T14" fmla="*/ 51 w 752"/>
              <a:gd name="T15" fmla="*/ 199 h 651"/>
              <a:gd name="T16" fmla="*/ 0 w 752"/>
              <a:gd name="T17" fmla="*/ 199 h 651"/>
              <a:gd name="T18" fmla="*/ 51 w 752"/>
              <a:gd name="T19" fmla="*/ 250 h 651"/>
              <a:gd name="T20" fmla="*/ 101 w 752"/>
              <a:gd name="T21" fmla="*/ 375 h 651"/>
              <a:gd name="T22" fmla="*/ 201 w 752"/>
              <a:gd name="T23" fmla="*/ 425 h 651"/>
              <a:gd name="T24" fmla="*/ 251 w 752"/>
              <a:gd name="T25" fmla="*/ 500 h 651"/>
              <a:gd name="T26" fmla="*/ 301 w 752"/>
              <a:gd name="T27" fmla="*/ 575 h 651"/>
              <a:gd name="T28" fmla="*/ 376 w 752"/>
              <a:gd name="T29" fmla="*/ 600 h 651"/>
              <a:gd name="T30" fmla="*/ 476 w 752"/>
              <a:gd name="T31" fmla="*/ 625 h 651"/>
              <a:gd name="T32" fmla="*/ 576 w 752"/>
              <a:gd name="T33" fmla="*/ 650 h 651"/>
              <a:gd name="T34" fmla="*/ 676 w 752"/>
              <a:gd name="T35" fmla="*/ 550 h 651"/>
              <a:gd name="T36" fmla="*/ 701 w 752"/>
              <a:gd name="T37" fmla="*/ 450 h 651"/>
              <a:gd name="T38" fmla="*/ 751 w 752"/>
              <a:gd name="T39" fmla="*/ 400 h 651"/>
              <a:gd name="T40" fmla="*/ 701 w 752"/>
              <a:gd name="T41" fmla="*/ 325 h 651"/>
              <a:gd name="T42" fmla="*/ 726 w 752"/>
              <a:gd name="T43" fmla="*/ 225 h 651"/>
              <a:gd name="T44" fmla="*/ 726 w 752"/>
              <a:gd name="T45" fmla="*/ 99 h 651"/>
              <a:gd name="T46" fmla="*/ 626 w 752"/>
              <a:gd name="T47" fmla="*/ 50 h 651"/>
              <a:gd name="T48" fmla="*/ 501 w 752"/>
              <a:gd name="T49" fmla="*/ 25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2" h="651">
                <a:moveTo>
                  <a:pt x="501" y="25"/>
                </a:moveTo>
                <a:lnTo>
                  <a:pt x="501" y="25"/>
                </a:lnTo>
                <a:cubicBezTo>
                  <a:pt x="501" y="0"/>
                  <a:pt x="501" y="0"/>
                  <a:pt x="501" y="0"/>
                </a:cubicBezTo>
                <a:cubicBezTo>
                  <a:pt x="401" y="0"/>
                  <a:pt x="401" y="0"/>
                  <a:pt x="401" y="0"/>
                </a:cubicBezTo>
                <a:cubicBezTo>
                  <a:pt x="351" y="0"/>
                  <a:pt x="351" y="25"/>
                  <a:pt x="351" y="50"/>
                </a:cubicBezTo>
                <a:cubicBezTo>
                  <a:pt x="351" y="50"/>
                  <a:pt x="301" y="99"/>
                  <a:pt x="276" y="99"/>
                </a:cubicBezTo>
                <a:cubicBezTo>
                  <a:pt x="226" y="125"/>
                  <a:pt x="201" y="199"/>
                  <a:pt x="176" y="225"/>
                </a:cubicBezTo>
                <a:cubicBezTo>
                  <a:pt x="151" y="225"/>
                  <a:pt x="76" y="199"/>
                  <a:pt x="51" y="199"/>
                </a:cubicBezTo>
                <a:cubicBezTo>
                  <a:pt x="51" y="199"/>
                  <a:pt x="26" y="199"/>
                  <a:pt x="0" y="199"/>
                </a:cubicBezTo>
                <a:cubicBezTo>
                  <a:pt x="26" y="225"/>
                  <a:pt x="51" y="250"/>
                  <a:pt x="51" y="250"/>
                </a:cubicBezTo>
                <a:cubicBezTo>
                  <a:pt x="76" y="250"/>
                  <a:pt x="76" y="350"/>
                  <a:pt x="101" y="375"/>
                </a:cubicBezTo>
                <a:cubicBezTo>
                  <a:pt x="151" y="375"/>
                  <a:pt x="201" y="425"/>
                  <a:pt x="201" y="425"/>
                </a:cubicBezTo>
                <a:cubicBezTo>
                  <a:pt x="201" y="450"/>
                  <a:pt x="251" y="475"/>
                  <a:pt x="251" y="500"/>
                </a:cubicBezTo>
                <a:cubicBezTo>
                  <a:pt x="251" y="525"/>
                  <a:pt x="276" y="575"/>
                  <a:pt x="301" y="575"/>
                </a:cubicBezTo>
                <a:cubicBezTo>
                  <a:pt x="376" y="575"/>
                  <a:pt x="376" y="600"/>
                  <a:pt x="376" y="600"/>
                </a:cubicBezTo>
                <a:cubicBezTo>
                  <a:pt x="376" y="625"/>
                  <a:pt x="451" y="600"/>
                  <a:pt x="476" y="625"/>
                </a:cubicBezTo>
                <a:cubicBezTo>
                  <a:pt x="476" y="650"/>
                  <a:pt x="551" y="625"/>
                  <a:pt x="576" y="650"/>
                </a:cubicBezTo>
                <a:cubicBezTo>
                  <a:pt x="601" y="625"/>
                  <a:pt x="651" y="575"/>
                  <a:pt x="676" y="550"/>
                </a:cubicBezTo>
                <a:cubicBezTo>
                  <a:pt x="701" y="525"/>
                  <a:pt x="676" y="475"/>
                  <a:pt x="701" y="450"/>
                </a:cubicBezTo>
                <a:lnTo>
                  <a:pt x="751" y="400"/>
                </a:lnTo>
                <a:cubicBezTo>
                  <a:pt x="726" y="375"/>
                  <a:pt x="726" y="350"/>
                  <a:pt x="701" y="325"/>
                </a:cubicBezTo>
                <a:cubicBezTo>
                  <a:pt x="676" y="300"/>
                  <a:pt x="751" y="275"/>
                  <a:pt x="726" y="225"/>
                </a:cubicBezTo>
                <a:cubicBezTo>
                  <a:pt x="726" y="199"/>
                  <a:pt x="751" y="99"/>
                  <a:pt x="726" y="99"/>
                </a:cubicBezTo>
                <a:cubicBezTo>
                  <a:pt x="726" y="75"/>
                  <a:pt x="651" y="75"/>
                  <a:pt x="626" y="50"/>
                </a:cubicBezTo>
                <a:cubicBezTo>
                  <a:pt x="576" y="25"/>
                  <a:pt x="501" y="25"/>
                  <a:pt x="501"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3" name="Freeform 3">
            <a:extLst>
              <a:ext uri="{FF2B5EF4-FFF2-40B4-BE49-F238E27FC236}">
                <a16:creationId xmlns:a16="http://schemas.microsoft.com/office/drawing/2014/main" id="{B1C8CD6D-28D8-F340-A7F8-213225D24828}"/>
              </a:ext>
            </a:extLst>
          </p:cNvPr>
          <p:cNvSpPr>
            <a:spLocks noChangeArrowheads="1"/>
          </p:cNvSpPr>
          <p:nvPr/>
        </p:nvSpPr>
        <p:spPr bwMode="auto">
          <a:xfrm>
            <a:off x="6347719" y="5379123"/>
            <a:ext cx="271405" cy="288280"/>
          </a:xfrm>
          <a:custGeom>
            <a:avLst/>
            <a:gdLst>
              <a:gd name="T0" fmla="*/ 775 w 851"/>
              <a:gd name="T1" fmla="*/ 376 h 902"/>
              <a:gd name="T2" fmla="*/ 775 w 851"/>
              <a:gd name="T3" fmla="*/ 376 h 902"/>
              <a:gd name="T4" fmla="*/ 725 w 851"/>
              <a:gd name="T5" fmla="*/ 301 h 902"/>
              <a:gd name="T6" fmla="*/ 675 w 851"/>
              <a:gd name="T7" fmla="*/ 226 h 902"/>
              <a:gd name="T8" fmla="*/ 575 w 851"/>
              <a:gd name="T9" fmla="*/ 176 h 902"/>
              <a:gd name="T10" fmla="*/ 525 w 851"/>
              <a:gd name="T11" fmla="*/ 51 h 902"/>
              <a:gd name="T12" fmla="*/ 474 w 851"/>
              <a:gd name="T13" fmla="*/ 0 h 902"/>
              <a:gd name="T14" fmla="*/ 425 w 851"/>
              <a:gd name="T15" fmla="*/ 26 h 902"/>
              <a:gd name="T16" fmla="*/ 350 w 851"/>
              <a:gd name="T17" fmla="*/ 51 h 902"/>
              <a:gd name="T18" fmla="*/ 300 w 851"/>
              <a:gd name="T19" fmla="*/ 26 h 902"/>
              <a:gd name="T20" fmla="*/ 200 w 851"/>
              <a:gd name="T21" fmla="*/ 51 h 902"/>
              <a:gd name="T22" fmla="*/ 100 w 851"/>
              <a:gd name="T23" fmla="*/ 51 h 902"/>
              <a:gd name="T24" fmla="*/ 100 w 851"/>
              <a:gd name="T25" fmla="*/ 376 h 902"/>
              <a:gd name="T26" fmla="*/ 0 w 851"/>
              <a:gd name="T27" fmla="*/ 426 h 902"/>
              <a:gd name="T28" fmla="*/ 0 w 851"/>
              <a:gd name="T29" fmla="*/ 701 h 902"/>
              <a:gd name="T30" fmla="*/ 50 w 851"/>
              <a:gd name="T31" fmla="*/ 726 h 902"/>
              <a:gd name="T32" fmla="*/ 74 w 851"/>
              <a:gd name="T33" fmla="*/ 826 h 902"/>
              <a:gd name="T34" fmla="*/ 74 w 851"/>
              <a:gd name="T35" fmla="*/ 851 h 902"/>
              <a:gd name="T36" fmla="*/ 74 w 851"/>
              <a:gd name="T37" fmla="*/ 901 h 902"/>
              <a:gd name="T38" fmla="*/ 174 w 851"/>
              <a:gd name="T39" fmla="*/ 901 h 902"/>
              <a:gd name="T40" fmla="*/ 274 w 851"/>
              <a:gd name="T41" fmla="*/ 801 h 902"/>
              <a:gd name="T42" fmla="*/ 325 w 851"/>
              <a:gd name="T43" fmla="*/ 751 h 902"/>
              <a:gd name="T44" fmla="*/ 450 w 851"/>
              <a:gd name="T45" fmla="*/ 776 h 902"/>
              <a:gd name="T46" fmla="*/ 525 w 851"/>
              <a:gd name="T47" fmla="*/ 726 h 902"/>
              <a:gd name="T48" fmla="*/ 575 w 851"/>
              <a:gd name="T49" fmla="*/ 676 h 902"/>
              <a:gd name="T50" fmla="*/ 650 w 851"/>
              <a:gd name="T51" fmla="*/ 601 h 902"/>
              <a:gd name="T52" fmla="*/ 675 w 851"/>
              <a:gd name="T53" fmla="*/ 551 h 902"/>
              <a:gd name="T54" fmla="*/ 750 w 851"/>
              <a:gd name="T55" fmla="*/ 501 h 902"/>
              <a:gd name="T56" fmla="*/ 825 w 851"/>
              <a:gd name="T57" fmla="*/ 451 h 902"/>
              <a:gd name="T58" fmla="*/ 850 w 851"/>
              <a:gd name="T59" fmla="*/ 401 h 902"/>
              <a:gd name="T60" fmla="*/ 850 w 851"/>
              <a:gd name="T61" fmla="*/ 401 h 902"/>
              <a:gd name="T62" fmla="*/ 775 w 851"/>
              <a:gd name="T63" fmla="*/ 376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1" h="902">
                <a:moveTo>
                  <a:pt x="775" y="376"/>
                </a:moveTo>
                <a:lnTo>
                  <a:pt x="775" y="376"/>
                </a:lnTo>
                <a:cubicBezTo>
                  <a:pt x="750" y="376"/>
                  <a:pt x="725" y="326"/>
                  <a:pt x="725" y="301"/>
                </a:cubicBezTo>
                <a:cubicBezTo>
                  <a:pt x="725" y="276"/>
                  <a:pt x="675" y="251"/>
                  <a:pt x="675" y="226"/>
                </a:cubicBezTo>
                <a:cubicBezTo>
                  <a:pt x="675" y="226"/>
                  <a:pt x="625" y="176"/>
                  <a:pt x="575" y="176"/>
                </a:cubicBezTo>
                <a:cubicBezTo>
                  <a:pt x="550" y="151"/>
                  <a:pt x="550" y="51"/>
                  <a:pt x="525" y="51"/>
                </a:cubicBezTo>
                <a:cubicBezTo>
                  <a:pt x="525" y="51"/>
                  <a:pt x="500" y="26"/>
                  <a:pt x="474" y="0"/>
                </a:cubicBezTo>
                <a:cubicBezTo>
                  <a:pt x="450" y="0"/>
                  <a:pt x="425" y="26"/>
                  <a:pt x="425" y="26"/>
                </a:cubicBezTo>
                <a:cubicBezTo>
                  <a:pt x="400" y="26"/>
                  <a:pt x="350" y="51"/>
                  <a:pt x="350" y="51"/>
                </a:cubicBezTo>
                <a:cubicBezTo>
                  <a:pt x="350" y="76"/>
                  <a:pt x="325" y="26"/>
                  <a:pt x="300" y="26"/>
                </a:cubicBezTo>
                <a:cubicBezTo>
                  <a:pt x="274" y="0"/>
                  <a:pt x="225" y="51"/>
                  <a:pt x="200" y="51"/>
                </a:cubicBezTo>
                <a:cubicBezTo>
                  <a:pt x="174" y="51"/>
                  <a:pt x="100" y="51"/>
                  <a:pt x="100" y="51"/>
                </a:cubicBezTo>
                <a:cubicBezTo>
                  <a:pt x="100" y="51"/>
                  <a:pt x="100" y="351"/>
                  <a:pt x="100" y="376"/>
                </a:cubicBezTo>
                <a:cubicBezTo>
                  <a:pt x="100" y="426"/>
                  <a:pt x="0" y="401"/>
                  <a:pt x="0" y="426"/>
                </a:cubicBezTo>
                <a:cubicBezTo>
                  <a:pt x="0" y="426"/>
                  <a:pt x="0" y="551"/>
                  <a:pt x="0" y="701"/>
                </a:cubicBezTo>
                <a:cubicBezTo>
                  <a:pt x="25" y="701"/>
                  <a:pt x="50" y="701"/>
                  <a:pt x="50" y="726"/>
                </a:cubicBezTo>
                <a:cubicBezTo>
                  <a:pt x="74" y="751"/>
                  <a:pt x="100" y="826"/>
                  <a:pt x="74" y="826"/>
                </a:cubicBezTo>
                <a:cubicBezTo>
                  <a:pt x="74" y="851"/>
                  <a:pt x="74" y="826"/>
                  <a:pt x="74" y="851"/>
                </a:cubicBezTo>
                <a:cubicBezTo>
                  <a:pt x="74" y="876"/>
                  <a:pt x="50" y="901"/>
                  <a:pt x="74" y="901"/>
                </a:cubicBezTo>
                <a:cubicBezTo>
                  <a:pt x="100" y="901"/>
                  <a:pt x="150" y="901"/>
                  <a:pt x="174" y="901"/>
                </a:cubicBezTo>
                <a:cubicBezTo>
                  <a:pt x="200" y="876"/>
                  <a:pt x="250" y="826"/>
                  <a:pt x="274" y="801"/>
                </a:cubicBezTo>
                <a:cubicBezTo>
                  <a:pt x="274" y="776"/>
                  <a:pt x="274" y="701"/>
                  <a:pt x="325" y="751"/>
                </a:cubicBezTo>
                <a:cubicBezTo>
                  <a:pt x="374" y="776"/>
                  <a:pt x="374" y="776"/>
                  <a:pt x="450" y="776"/>
                </a:cubicBezTo>
                <a:cubicBezTo>
                  <a:pt x="500" y="776"/>
                  <a:pt x="525" y="776"/>
                  <a:pt x="525" y="726"/>
                </a:cubicBezTo>
                <a:cubicBezTo>
                  <a:pt x="550" y="701"/>
                  <a:pt x="525" y="676"/>
                  <a:pt x="575" y="676"/>
                </a:cubicBezTo>
                <a:cubicBezTo>
                  <a:pt x="600" y="676"/>
                  <a:pt x="650" y="626"/>
                  <a:pt x="650" y="601"/>
                </a:cubicBezTo>
                <a:cubicBezTo>
                  <a:pt x="650" y="576"/>
                  <a:pt x="650" y="551"/>
                  <a:pt x="675" y="551"/>
                </a:cubicBezTo>
                <a:cubicBezTo>
                  <a:pt x="700" y="551"/>
                  <a:pt x="750" y="526"/>
                  <a:pt x="750" y="501"/>
                </a:cubicBezTo>
                <a:cubicBezTo>
                  <a:pt x="775" y="451"/>
                  <a:pt x="799" y="476"/>
                  <a:pt x="825" y="451"/>
                </a:cubicBezTo>
                <a:cubicBezTo>
                  <a:pt x="825" y="451"/>
                  <a:pt x="825" y="426"/>
                  <a:pt x="850" y="401"/>
                </a:cubicBezTo>
                <a:lnTo>
                  <a:pt x="850" y="401"/>
                </a:lnTo>
                <a:cubicBezTo>
                  <a:pt x="850" y="401"/>
                  <a:pt x="850" y="376"/>
                  <a:pt x="775" y="3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5" name="Freeform 4">
            <a:extLst>
              <a:ext uri="{FF2B5EF4-FFF2-40B4-BE49-F238E27FC236}">
                <a16:creationId xmlns:a16="http://schemas.microsoft.com/office/drawing/2014/main" id="{3A813E79-4583-BB4D-919B-6F712139C2DB}"/>
              </a:ext>
            </a:extLst>
          </p:cNvPr>
          <p:cNvSpPr>
            <a:spLocks noChangeArrowheads="1"/>
          </p:cNvSpPr>
          <p:nvPr/>
        </p:nvSpPr>
        <p:spPr bwMode="auto">
          <a:xfrm>
            <a:off x="6665528" y="5625217"/>
            <a:ext cx="40781" cy="56249"/>
          </a:xfrm>
          <a:custGeom>
            <a:avLst/>
            <a:gdLst>
              <a:gd name="T0" fmla="*/ 76 w 127"/>
              <a:gd name="T1" fmla="*/ 0 h 176"/>
              <a:gd name="T2" fmla="*/ 76 w 127"/>
              <a:gd name="T3" fmla="*/ 0 h 176"/>
              <a:gd name="T4" fmla="*/ 0 w 127"/>
              <a:gd name="T5" fmla="*/ 75 h 176"/>
              <a:gd name="T6" fmla="*/ 51 w 127"/>
              <a:gd name="T7" fmla="*/ 175 h 176"/>
              <a:gd name="T8" fmla="*/ 101 w 127"/>
              <a:gd name="T9" fmla="*/ 150 h 176"/>
              <a:gd name="T10" fmla="*/ 126 w 127"/>
              <a:gd name="T11" fmla="*/ 125 h 176"/>
              <a:gd name="T12" fmla="*/ 126 w 127"/>
              <a:gd name="T13" fmla="*/ 25 h 176"/>
              <a:gd name="T14" fmla="*/ 76 w 127"/>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76">
                <a:moveTo>
                  <a:pt x="76" y="0"/>
                </a:moveTo>
                <a:lnTo>
                  <a:pt x="76" y="0"/>
                </a:lnTo>
                <a:cubicBezTo>
                  <a:pt x="51" y="0"/>
                  <a:pt x="0" y="75"/>
                  <a:pt x="0" y="75"/>
                </a:cubicBezTo>
                <a:cubicBezTo>
                  <a:pt x="0" y="100"/>
                  <a:pt x="26" y="150"/>
                  <a:pt x="51" y="175"/>
                </a:cubicBezTo>
                <a:cubicBezTo>
                  <a:pt x="76" y="175"/>
                  <a:pt x="101" y="175"/>
                  <a:pt x="101" y="150"/>
                </a:cubicBezTo>
                <a:cubicBezTo>
                  <a:pt x="101" y="125"/>
                  <a:pt x="126" y="125"/>
                  <a:pt x="126" y="125"/>
                </a:cubicBezTo>
                <a:cubicBezTo>
                  <a:pt x="126" y="100"/>
                  <a:pt x="126" y="50"/>
                  <a:pt x="126" y="25"/>
                </a:cubicBezTo>
                <a:cubicBezTo>
                  <a:pt x="101" y="25"/>
                  <a:pt x="76" y="0"/>
                  <a:pt x="76"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6" name="Freeform 5">
            <a:extLst>
              <a:ext uri="{FF2B5EF4-FFF2-40B4-BE49-F238E27FC236}">
                <a16:creationId xmlns:a16="http://schemas.microsoft.com/office/drawing/2014/main" id="{B2DFCCD2-631F-7449-A443-B5596A414639}"/>
              </a:ext>
            </a:extLst>
          </p:cNvPr>
          <p:cNvSpPr>
            <a:spLocks noChangeArrowheads="1"/>
          </p:cNvSpPr>
          <p:nvPr/>
        </p:nvSpPr>
        <p:spPr bwMode="auto">
          <a:xfrm>
            <a:off x="6554436" y="5713810"/>
            <a:ext cx="71717" cy="71719"/>
          </a:xfrm>
          <a:custGeom>
            <a:avLst/>
            <a:gdLst>
              <a:gd name="T0" fmla="*/ 149 w 226"/>
              <a:gd name="T1" fmla="*/ 25 h 226"/>
              <a:gd name="T2" fmla="*/ 149 w 226"/>
              <a:gd name="T3" fmla="*/ 25 h 226"/>
              <a:gd name="T4" fmla="*/ 75 w 226"/>
              <a:gd name="T5" fmla="*/ 75 h 226"/>
              <a:gd name="T6" fmla="*/ 0 w 226"/>
              <a:gd name="T7" fmla="*/ 150 h 226"/>
              <a:gd name="T8" fmla="*/ 75 w 226"/>
              <a:gd name="T9" fmla="*/ 225 h 226"/>
              <a:gd name="T10" fmla="*/ 100 w 226"/>
              <a:gd name="T11" fmla="*/ 225 h 226"/>
              <a:gd name="T12" fmla="*/ 125 w 226"/>
              <a:gd name="T13" fmla="*/ 175 h 226"/>
              <a:gd name="T14" fmla="*/ 175 w 226"/>
              <a:gd name="T15" fmla="*/ 175 h 226"/>
              <a:gd name="T16" fmla="*/ 225 w 226"/>
              <a:gd name="T17" fmla="*/ 100 h 226"/>
              <a:gd name="T18" fmla="*/ 149 w 226"/>
              <a:gd name="T19" fmla="*/ 2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226">
                <a:moveTo>
                  <a:pt x="149" y="25"/>
                </a:moveTo>
                <a:lnTo>
                  <a:pt x="149" y="25"/>
                </a:lnTo>
                <a:cubicBezTo>
                  <a:pt x="149" y="0"/>
                  <a:pt x="75" y="50"/>
                  <a:pt x="75" y="75"/>
                </a:cubicBezTo>
                <a:cubicBezTo>
                  <a:pt x="50" y="75"/>
                  <a:pt x="0" y="150"/>
                  <a:pt x="0" y="150"/>
                </a:cubicBezTo>
                <a:cubicBezTo>
                  <a:pt x="75" y="225"/>
                  <a:pt x="75" y="225"/>
                  <a:pt x="75" y="225"/>
                </a:cubicBezTo>
                <a:cubicBezTo>
                  <a:pt x="100" y="225"/>
                  <a:pt x="100" y="225"/>
                  <a:pt x="100" y="225"/>
                </a:cubicBezTo>
                <a:cubicBezTo>
                  <a:pt x="100" y="225"/>
                  <a:pt x="125" y="200"/>
                  <a:pt x="125" y="175"/>
                </a:cubicBezTo>
                <a:cubicBezTo>
                  <a:pt x="125" y="150"/>
                  <a:pt x="175" y="175"/>
                  <a:pt x="175" y="175"/>
                </a:cubicBezTo>
                <a:cubicBezTo>
                  <a:pt x="175" y="150"/>
                  <a:pt x="225" y="125"/>
                  <a:pt x="225" y="100"/>
                </a:cubicBezTo>
                <a:cubicBezTo>
                  <a:pt x="225" y="75"/>
                  <a:pt x="175" y="50"/>
                  <a:pt x="149"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9" name="Freeform 7">
            <a:extLst>
              <a:ext uri="{FF2B5EF4-FFF2-40B4-BE49-F238E27FC236}">
                <a16:creationId xmlns:a16="http://schemas.microsoft.com/office/drawing/2014/main" id="{B9951C1F-D117-9F4C-9072-9700880F4068}"/>
              </a:ext>
            </a:extLst>
          </p:cNvPr>
          <p:cNvSpPr>
            <a:spLocks noChangeArrowheads="1"/>
          </p:cNvSpPr>
          <p:nvPr/>
        </p:nvSpPr>
        <p:spPr bwMode="auto">
          <a:xfrm>
            <a:off x="6124125" y="5012096"/>
            <a:ext cx="343123" cy="375465"/>
          </a:xfrm>
          <a:custGeom>
            <a:avLst/>
            <a:gdLst>
              <a:gd name="T0" fmla="*/ 49 w 1075"/>
              <a:gd name="T1" fmla="*/ 1075 h 1176"/>
              <a:gd name="T2" fmla="*/ 49 w 1075"/>
              <a:gd name="T3" fmla="*/ 1075 h 1176"/>
              <a:gd name="T4" fmla="*/ 100 w 1075"/>
              <a:gd name="T5" fmla="*/ 1100 h 1176"/>
              <a:gd name="T6" fmla="*/ 174 w 1075"/>
              <a:gd name="T7" fmla="*/ 1100 h 1176"/>
              <a:gd name="T8" fmla="*/ 274 w 1075"/>
              <a:gd name="T9" fmla="*/ 1125 h 1176"/>
              <a:gd name="T10" fmla="*/ 600 w 1075"/>
              <a:gd name="T11" fmla="*/ 1125 h 1176"/>
              <a:gd name="T12" fmla="*/ 625 w 1075"/>
              <a:gd name="T13" fmla="*/ 1149 h 1176"/>
              <a:gd name="T14" fmla="*/ 825 w 1075"/>
              <a:gd name="T15" fmla="*/ 1149 h 1176"/>
              <a:gd name="T16" fmla="*/ 974 w 1075"/>
              <a:gd name="T17" fmla="*/ 1149 h 1176"/>
              <a:gd name="T18" fmla="*/ 1000 w 1075"/>
              <a:gd name="T19" fmla="*/ 1125 h 1176"/>
              <a:gd name="T20" fmla="*/ 900 w 1075"/>
              <a:gd name="T21" fmla="*/ 1000 h 1176"/>
              <a:gd name="T22" fmla="*/ 900 w 1075"/>
              <a:gd name="T23" fmla="*/ 675 h 1176"/>
              <a:gd name="T24" fmla="*/ 1050 w 1075"/>
              <a:gd name="T25" fmla="*/ 675 h 1176"/>
              <a:gd name="T26" fmla="*/ 1074 w 1075"/>
              <a:gd name="T27" fmla="*/ 650 h 1176"/>
              <a:gd name="T28" fmla="*/ 1074 w 1075"/>
              <a:gd name="T29" fmla="*/ 475 h 1176"/>
              <a:gd name="T30" fmla="*/ 1050 w 1075"/>
              <a:gd name="T31" fmla="*/ 475 h 1176"/>
              <a:gd name="T32" fmla="*/ 974 w 1075"/>
              <a:gd name="T33" fmla="*/ 475 h 1176"/>
              <a:gd name="T34" fmla="*/ 925 w 1075"/>
              <a:gd name="T35" fmla="*/ 500 h 1176"/>
              <a:gd name="T36" fmla="*/ 925 w 1075"/>
              <a:gd name="T37" fmla="*/ 425 h 1176"/>
              <a:gd name="T38" fmla="*/ 874 w 1075"/>
              <a:gd name="T39" fmla="*/ 350 h 1176"/>
              <a:gd name="T40" fmla="*/ 900 w 1075"/>
              <a:gd name="T41" fmla="*/ 225 h 1176"/>
              <a:gd name="T42" fmla="*/ 874 w 1075"/>
              <a:gd name="T43" fmla="*/ 150 h 1176"/>
              <a:gd name="T44" fmla="*/ 825 w 1075"/>
              <a:gd name="T45" fmla="*/ 125 h 1176"/>
              <a:gd name="T46" fmla="*/ 774 w 1075"/>
              <a:gd name="T47" fmla="*/ 125 h 1176"/>
              <a:gd name="T48" fmla="*/ 700 w 1075"/>
              <a:gd name="T49" fmla="*/ 125 h 1176"/>
              <a:gd name="T50" fmla="*/ 650 w 1075"/>
              <a:gd name="T51" fmla="*/ 200 h 1176"/>
              <a:gd name="T52" fmla="*/ 550 w 1075"/>
              <a:gd name="T53" fmla="*/ 225 h 1176"/>
              <a:gd name="T54" fmla="*/ 474 w 1075"/>
              <a:gd name="T55" fmla="*/ 150 h 1176"/>
              <a:gd name="T56" fmla="*/ 425 w 1075"/>
              <a:gd name="T57" fmla="*/ 75 h 1176"/>
              <a:gd name="T58" fmla="*/ 425 w 1075"/>
              <a:gd name="T59" fmla="*/ 0 h 1176"/>
              <a:gd name="T60" fmla="*/ 100 w 1075"/>
              <a:gd name="T61" fmla="*/ 0 h 1176"/>
              <a:gd name="T62" fmla="*/ 49 w 1075"/>
              <a:gd name="T63" fmla="*/ 25 h 1176"/>
              <a:gd name="T64" fmla="*/ 149 w 1075"/>
              <a:gd name="T65" fmla="*/ 225 h 1176"/>
              <a:gd name="T66" fmla="*/ 125 w 1075"/>
              <a:gd name="T67" fmla="*/ 325 h 1176"/>
              <a:gd name="T68" fmla="*/ 174 w 1075"/>
              <a:gd name="T69" fmla="*/ 525 h 1176"/>
              <a:gd name="T70" fmla="*/ 125 w 1075"/>
              <a:gd name="T71" fmla="*/ 650 h 1176"/>
              <a:gd name="T72" fmla="*/ 49 w 1075"/>
              <a:gd name="T73" fmla="*/ 850 h 1176"/>
              <a:gd name="T74" fmla="*/ 0 w 1075"/>
              <a:gd name="T75" fmla="*/ 975 h 1176"/>
              <a:gd name="T76" fmla="*/ 0 w 1075"/>
              <a:gd name="T77" fmla="*/ 1100 h 1176"/>
              <a:gd name="T78" fmla="*/ 0 w 1075"/>
              <a:gd name="T79" fmla="*/ 1100 h 1176"/>
              <a:gd name="T80" fmla="*/ 25 w 1075"/>
              <a:gd name="T81" fmla="*/ 1100 h 1176"/>
              <a:gd name="T82" fmla="*/ 49 w 1075"/>
              <a:gd name="T83" fmla="*/ 1075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5" h="1176">
                <a:moveTo>
                  <a:pt x="49" y="1075"/>
                </a:moveTo>
                <a:lnTo>
                  <a:pt x="49" y="1075"/>
                </a:lnTo>
                <a:cubicBezTo>
                  <a:pt x="74" y="1075"/>
                  <a:pt x="49" y="1100"/>
                  <a:pt x="100" y="1100"/>
                </a:cubicBezTo>
                <a:cubicBezTo>
                  <a:pt x="125" y="1075"/>
                  <a:pt x="149" y="1075"/>
                  <a:pt x="174" y="1100"/>
                </a:cubicBezTo>
                <a:cubicBezTo>
                  <a:pt x="199" y="1125"/>
                  <a:pt x="225" y="1125"/>
                  <a:pt x="274" y="1125"/>
                </a:cubicBezTo>
                <a:cubicBezTo>
                  <a:pt x="300" y="1125"/>
                  <a:pt x="600" y="1125"/>
                  <a:pt x="600" y="1125"/>
                </a:cubicBezTo>
                <a:cubicBezTo>
                  <a:pt x="625" y="1149"/>
                  <a:pt x="625" y="1149"/>
                  <a:pt x="625" y="1149"/>
                </a:cubicBezTo>
                <a:cubicBezTo>
                  <a:pt x="625" y="1149"/>
                  <a:pt x="800" y="1149"/>
                  <a:pt x="825" y="1149"/>
                </a:cubicBezTo>
                <a:cubicBezTo>
                  <a:pt x="850" y="1175"/>
                  <a:pt x="950" y="1149"/>
                  <a:pt x="974" y="1149"/>
                </a:cubicBezTo>
                <a:cubicBezTo>
                  <a:pt x="974" y="1149"/>
                  <a:pt x="1000" y="1149"/>
                  <a:pt x="1000" y="1125"/>
                </a:cubicBezTo>
                <a:cubicBezTo>
                  <a:pt x="900" y="1000"/>
                  <a:pt x="900" y="1000"/>
                  <a:pt x="900" y="1000"/>
                </a:cubicBezTo>
                <a:cubicBezTo>
                  <a:pt x="900" y="675"/>
                  <a:pt x="900" y="675"/>
                  <a:pt x="900" y="675"/>
                </a:cubicBezTo>
                <a:cubicBezTo>
                  <a:pt x="1050" y="675"/>
                  <a:pt x="1050" y="675"/>
                  <a:pt x="1050" y="675"/>
                </a:cubicBezTo>
                <a:cubicBezTo>
                  <a:pt x="1074" y="650"/>
                  <a:pt x="1074" y="650"/>
                  <a:pt x="1074" y="650"/>
                </a:cubicBezTo>
                <a:cubicBezTo>
                  <a:pt x="1074" y="475"/>
                  <a:pt x="1074" y="475"/>
                  <a:pt x="1074" y="475"/>
                </a:cubicBezTo>
                <a:cubicBezTo>
                  <a:pt x="1074" y="475"/>
                  <a:pt x="1074" y="475"/>
                  <a:pt x="1050" y="475"/>
                </a:cubicBezTo>
                <a:cubicBezTo>
                  <a:pt x="1025" y="475"/>
                  <a:pt x="1000" y="475"/>
                  <a:pt x="974" y="475"/>
                </a:cubicBezTo>
                <a:cubicBezTo>
                  <a:pt x="950" y="475"/>
                  <a:pt x="950" y="500"/>
                  <a:pt x="925" y="500"/>
                </a:cubicBezTo>
                <a:cubicBezTo>
                  <a:pt x="900" y="500"/>
                  <a:pt x="925" y="450"/>
                  <a:pt x="925" y="425"/>
                </a:cubicBezTo>
                <a:cubicBezTo>
                  <a:pt x="925" y="400"/>
                  <a:pt x="900" y="375"/>
                  <a:pt x="874" y="350"/>
                </a:cubicBezTo>
                <a:cubicBezTo>
                  <a:pt x="850" y="350"/>
                  <a:pt x="900" y="225"/>
                  <a:pt x="900" y="225"/>
                </a:cubicBezTo>
                <a:cubicBezTo>
                  <a:pt x="874" y="200"/>
                  <a:pt x="874" y="175"/>
                  <a:pt x="874" y="150"/>
                </a:cubicBezTo>
                <a:cubicBezTo>
                  <a:pt x="874" y="125"/>
                  <a:pt x="850" y="125"/>
                  <a:pt x="825" y="125"/>
                </a:cubicBezTo>
                <a:cubicBezTo>
                  <a:pt x="774" y="125"/>
                  <a:pt x="774" y="125"/>
                  <a:pt x="774" y="125"/>
                </a:cubicBezTo>
                <a:cubicBezTo>
                  <a:pt x="774" y="125"/>
                  <a:pt x="725" y="100"/>
                  <a:pt x="700" y="125"/>
                </a:cubicBezTo>
                <a:cubicBezTo>
                  <a:pt x="674" y="125"/>
                  <a:pt x="674" y="200"/>
                  <a:pt x="650" y="200"/>
                </a:cubicBezTo>
                <a:cubicBezTo>
                  <a:pt x="650" y="200"/>
                  <a:pt x="600" y="200"/>
                  <a:pt x="550" y="225"/>
                </a:cubicBezTo>
                <a:cubicBezTo>
                  <a:pt x="500" y="225"/>
                  <a:pt x="500" y="200"/>
                  <a:pt x="474" y="150"/>
                </a:cubicBezTo>
                <a:cubicBezTo>
                  <a:pt x="450" y="100"/>
                  <a:pt x="425" y="125"/>
                  <a:pt x="425" y="75"/>
                </a:cubicBezTo>
                <a:cubicBezTo>
                  <a:pt x="450" y="50"/>
                  <a:pt x="425" y="0"/>
                  <a:pt x="425" y="0"/>
                </a:cubicBezTo>
                <a:cubicBezTo>
                  <a:pt x="425" y="0"/>
                  <a:pt x="149" y="0"/>
                  <a:pt x="100" y="0"/>
                </a:cubicBezTo>
                <a:cubicBezTo>
                  <a:pt x="100" y="0"/>
                  <a:pt x="74" y="25"/>
                  <a:pt x="49" y="25"/>
                </a:cubicBezTo>
                <a:cubicBezTo>
                  <a:pt x="74" y="100"/>
                  <a:pt x="125" y="200"/>
                  <a:pt x="149" y="225"/>
                </a:cubicBezTo>
                <a:cubicBezTo>
                  <a:pt x="149" y="250"/>
                  <a:pt x="125" y="275"/>
                  <a:pt x="125" y="325"/>
                </a:cubicBezTo>
                <a:cubicBezTo>
                  <a:pt x="125" y="375"/>
                  <a:pt x="174" y="475"/>
                  <a:pt x="174" y="525"/>
                </a:cubicBezTo>
                <a:cubicBezTo>
                  <a:pt x="199" y="575"/>
                  <a:pt x="149" y="625"/>
                  <a:pt x="125" y="650"/>
                </a:cubicBezTo>
                <a:cubicBezTo>
                  <a:pt x="74" y="700"/>
                  <a:pt x="49" y="800"/>
                  <a:pt x="49" y="850"/>
                </a:cubicBezTo>
                <a:cubicBezTo>
                  <a:pt x="49" y="900"/>
                  <a:pt x="0" y="950"/>
                  <a:pt x="0" y="975"/>
                </a:cubicBezTo>
                <a:cubicBezTo>
                  <a:pt x="0" y="1000"/>
                  <a:pt x="0" y="1075"/>
                  <a:pt x="0" y="1100"/>
                </a:cubicBezTo>
                <a:lnTo>
                  <a:pt x="0" y="1100"/>
                </a:lnTo>
                <a:cubicBezTo>
                  <a:pt x="25" y="1100"/>
                  <a:pt x="25" y="1100"/>
                  <a:pt x="25" y="1100"/>
                </a:cubicBezTo>
                <a:cubicBezTo>
                  <a:pt x="25" y="1100"/>
                  <a:pt x="25" y="1075"/>
                  <a:pt x="49" y="10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0" name="Freeform 8">
            <a:extLst>
              <a:ext uri="{FF2B5EF4-FFF2-40B4-BE49-F238E27FC236}">
                <a16:creationId xmlns:a16="http://schemas.microsoft.com/office/drawing/2014/main" id="{9713BF79-CD6F-3C40-96CE-7A0816E0D3D7}"/>
              </a:ext>
            </a:extLst>
          </p:cNvPr>
          <p:cNvSpPr>
            <a:spLocks noChangeArrowheads="1"/>
          </p:cNvSpPr>
          <p:nvPr/>
        </p:nvSpPr>
        <p:spPr bwMode="auto">
          <a:xfrm>
            <a:off x="6411000" y="5083814"/>
            <a:ext cx="343123" cy="303748"/>
          </a:xfrm>
          <a:custGeom>
            <a:avLst/>
            <a:gdLst>
              <a:gd name="T0" fmla="*/ 825 w 1076"/>
              <a:gd name="T1" fmla="*/ 25 h 951"/>
              <a:gd name="T2" fmla="*/ 825 w 1076"/>
              <a:gd name="T3" fmla="*/ 25 h 951"/>
              <a:gd name="T4" fmla="*/ 750 w 1076"/>
              <a:gd name="T5" fmla="*/ 0 h 951"/>
              <a:gd name="T6" fmla="*/ 650 w 1076"/>
              <a:gd name="T7" fmla="*/ 25 h 951"/>
              <a:gd name="T8" fmla="*/ 625 w 1076"/>
              <a:gd name="T9" fmla="*/ 75 h 951"/>
              <a:gd name="T10" fmla="*/ 599 w 1076"/>
              <a:gd name="T11" fmla="*/ 125 h 951"/>
              <a:gd name="T12" fmla="*/ 599 w 1076"/>
              <a:gd name="T13" fmla="*/ 225 h 951"/>
              <a:gd name="T14" fmla="*/ 575 w 1076"/>
              <a:gd name="T15" fmla="*/ 325 h 951"/>
              <a:gd name="T16" fmla="*/ 650 w 1076"/>
              <a:gd name="T17" fmla="*/ 400 h 951"/>
              <a:gd name="T18" fmla="*/ 700 w 1076"/>
              <a:gd name="T19" fmla="*/ 375 h 951"/>
              <a:gd name="T20" fmla="*/ 725 w 1076"/>
              <a:gd name="T21" fmla="*/ 450 h 951"/>
              <a:gd name="T22" fmla="*/ 700 w 1076"/>
              <a:gd name="T23" fmla="*/ 475 h 951"/>
              <a:gd name="T24" fmla="*/ 625 w 1076"/>
              <a:gd name="T25" fmla="*/ 475 h 951"/>
              <a:gd name="T26" fmla="*/ 599 w 1076"/>
              <a:gd name="T27" fmla="*/ 400 h 951"/>
              <a:gd name="T28" fmla="*/ 525 w 1076"/>
              <a:gd name="T29" fmla="*/ 375 h 951"/>
              <a:gd name="T30" fmla="*/ 475 w 1076"/>
              <a:gd name="T31" fmla="*/ 325 h 951"/>
              <a:gd name="T32" fmla="*/ 450 w 1076"/>
              <a:gd name="T33" fmla="*/ 350 h 951"/>
              <a:gd name="T34" fmla="*/ 400 w 1076"/>
              <a:gd name="T35" fmla="*/ 350 h 951"/>
              <a:gd name="T36" fmla="*/ 325 w 1076"/>
              <a:gd name="T37" fmla="*/ 325 h 951"/>
              <a:gd name="T38" fmla="*/ 300 w 1076"/>
              <a:gd name="T39" fmla="*/ 300 h 951"/>
              <a:gd name="T40" fmla="*/ 225 w 1076"/>
              <a:gd name="T41" fmla="*/ 300 h 951"/>
              <a:gd name="T42" fmla="*/ 200 w 1076"/>
              <a:gd name="T43" fmla="*/ 275 h 951"/>
              <a:gd name="T44" fmla="*/ 174 w 1076"/>
              <a:gd name="T45" fmla="*/ 250 h 951"/>
              <a:gd name="T46" fmla="*/ 174 w 1076"/>
              <a:gd name="T47" fmla="*/ 425 h 951"/>
              <a:gd name="T48" fmla="*/ 150 w 1076"/>
              <a:gd name="T49" fmla="*/ 450 h 951"/>
              <a:gd name="T50" fmla="*/ 0 w 1076"/>
              <a:gd name="T51" fmla="*/ 450 h 951"/>
              <a:gd name="T52" fmla="*/ 0 w 1076"/>
              <a:gd name="T53" fmla="*/ 775 h 951"/>
              <a:gd name="T54" fmla="*/ 100 w 1076"/>
              <a:gd name="T55" fmla="*/ 900 h 951"/>
              <a:gd name="T56" fmla="*/ 274 w 1076"/>
              <a:gd name="T57" fmla="*/ 900 h 951"/>
              <a:gd name="T58" fmla="*/ 274 w 1076"/>
              <a:gd name="T59" fmla="*/ 924 h 951"/>
              <a:gd name="T60" fmla="*/ 325 w 1076"/>
              <a:gd name="T61" fmla="*/ 924 h 951"/>
              <a:gd name="T62" fmla="*/ 450 w 1076"/>
              <a:gd name="T63" fmla="*/ 950 h 951"/>
              <a:gd name="T64" fmla="*/ 550 w 1076"/>
              <a:gd name="T65" fmla="*/ 824 h 951"/>
              <a:gd name="T66" fmla="*/ 625 w 1076"/>
              <a:gd name="T67" fmla="*/ 775 h 951"/>
              <a:gd name="T68" fmla="*/ 675 w 1076"/>
              <a:gd name="T69" fmla="*/ 725 h 951"/>
              <a:gd name="T70" fmla="*/ 775 w 1076"/>
              <a:gd name="T71" fmla="*/ 725 h 951"/>
              <a:gd name="T72" fmla="*/ 775 w 1076"/>
              <a:gd name="T73" fmla="*/ 725 h 951"/>
              <a:gd name="T74" fmla="*/ 750 w 1076"/>
              <a:gd name="T75" fmla="*/ 650 h 951"/>
              <a:gd name="T76" fmla="*/ 1000 w 1076"/>
              <a:gd name="T77" fmla="*/ 550 h 951"/>
              <a:gd name="T78" fmla="*/ 1000 w 1076"/>
              <a:gd name="T79" fmla="*/ 500 h 951"/>
              <a:gd name="T80" fmla="*/ 1000 w 1076"/>
              <a:gd name="T81" fmla="*/ 425 h 951"/>
              <a:gd name="T82" fmla="*/ 1050 w 1076"/>
              <a:gd name="T83" fmla="*/ 400 h 951"/>
              <a:gd name="T84" fmla="*/ 1050 w 1076"/>
              <a:gd name="T85" fmla="*/ 250 h 951"/>
              <a:gd name="T86" fmla="*/ 1075 w 1076"/>
              <a:gd name="T87" fmla="*/ 225 h 951"/>
              <a:gd name="T88" fmla="*/ 1025 w 1076"/>
              <a:gd name="T89" fmla="*/ 125 h 951"/>
              <a:gd name="T90" fmla="*/ 900 w 1076"/>
              <a:gd name="T91" fmla="*/ 75 h 951"/>
              <a:gd name="T92" fmla="*/ 825 w 1076"/>
              <a:gd name="T93" fmla="*/ 25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76" h="951">
                <a:moveTo>
                  <a:pt x="825" y="25"/>
                </a:moveTo>
                <a:lnTo>
                  <a:pt x="825" y="25"/>
                </a:lnTo>
                <a:cubicBezTo>
                  <a:pt x="825" y="25"/>
                  <a:pt x="775" y="25"/>
                  <a:pt x="750" y="0"/>
                </a:cubicBezTo>
                <a:cubicBezTo>
                  <a:pt x="750" y="25"/>
                  <a:pt x="675" y="25"/>
                  <a:pt x="650" y="25"/>
                </a:cubicBezTo>
                <a:cubicBezTo>
                  <a:pt x="599" y="25"/>
                  <a:pt x="650" y="50"/>
                  <a:pt x="625" y="75"/>
                </a:cubicBezTo>
                <a:cubicBezTo>
                  <a:pt x="599" y="100"/>
                  <a:pt x="599" y="125"/>
                  <a:pt x="599" y="125"/>
                </a:cubicBezTo>
                <a:cubicBezTo>
                  <a:pt x="625" y="125"/>
                  <a:pt x="599" y="200"/>
                  <a:pt x="599" y="225"/>
                </a:cubicBezTo>
                <a:cubicBezTo>
                  <a:pt x="599" y="250"/>
                  <a:pt x="575" y="300"/>
                  <a:pt x="575" y="325"/>
                </a:cubicBezTo>
                <a:cubicBezTo>
                  <a:pt x="599" y="325"/>
                  <a:pt x="625" y="375"/>
                  <a:pt x="650" y="400"/>
                </a:cubicBezTo>
                <a:cubicBezTo>
                  <a:pt x="675" y="400"/>
                  <a:pt x="700" y="375"/>
                  <a:pt x="700" y="375"/>
                </a:cubicBezTo>
                <a:cubicBezTo>
                  <a:pt x="725" y="375"/>
                  <a:pt x="725" y="400"/>
                  <a:pt x="725" y="450"/>
                </a:cubicBezTo>
                <a:cubicBezTo>
                  <a:pt x="725" y="475"/>
                  <a:pt x="700" y="475"/>
                  <a:pt x="700" y="475"/>
                </a:cubicBezTo>
                <a:cubicBezTo>
                  <a:pt x="700" y="475"/>
                  <a:pt x="650" y="500"/>
                  <a:pt x="625" y="475"/>
                </a:cubicBezTo>
                <a:cubicBezTo>
                  <a:pt x="625" y="475"/>
                  <a:pt x="599" y="425"/>
                  <a:pt x="599" y="400"/>
                </a:cubicBezTo>
                <a:cubicBezTo>
                  <a:pt x="599" y="375"/>
                  <a:pt x="550" y="375"/>
                  <a:pt x="525" y="375"/>
                </a:cubicBezTo>
                <a:cubicBezTo>
                  <a:pt x="500" y="375"/>
                  <a:pt x="475" y="350"/>
                  <a:pt x="475" y="325"/>
                </a:cubicBezTo>
                <a:cubicBezTo>
                  <a:pt x="475" y="325"/>
                  <a:pt x="450" y="325"/>
                  <a:pt x="450" y="350"/>
                </a:cubicBezTo>
                <a:cubicBezTo>
                  <a:pt x="450" y="350"/>
                  <a:pt x="425" y="350"/>
                  <a:pt x="400" y="350"/>
                </a:cubicBezTo>
                <a:cubicBezTo>
                  <a:pt x="375" y="350"/>
                  <a:pt x="350" y="325"/>
                  <a:pt x="325" y="325"/>
                </a:cubicBezTo>
                <a:cubicBezTo>
                  <a:pt x="300" y="350"/>
                  <a:pt x="300" y="300"/>
                  <a:pt x="300" y="300"/>
                </a:cubicBezTo>
                <a:cubicBezTo>
                  <a:pt x="300" y="275"/>
                  <a:pt x="250" y="275"/>
                  <a:pt x="225" y="300"/>
                </a:cubicBezTo>
                <a:lnTo>
                  <a:pt x="200" y="275"/>
                </a:lnTo>
                <a:cubicBezTo>
                  <a:pt x="200" y="275"/>
                  <a:pt x="200" y="250"/>
                  <a:pt x="174" y="250"/>
                </a:cubicBezTo>
                <a:cubicBezTo>
                  <a:pt x="174" y="425"/>
                  <a:pt x="174" y="425"/>
                  <a:pt x="174" y="425"/>
                </a:cubicBezTo>
                <a:cubicBezTo>
                  <a:pt x="150" y="450"/>
                  <a:pt x="150" y="450"/>
                  <a:pt x="150" y="450"/>
                </a:cubicBezTo>
                <a:cubicBezTo>
                  <a:pt x="0" y="450"/>
                  <a:pt x="0" y="450"/>
                  <a:pt x="0" y="450"/>
                </a:cubicBezTo>
                <a:cubicBezTo>
                  <a:pt x="0" y="775"/>
                  <a:pt x="0" y="775"/>
                  <a:pt x="0" y="775"/>
                </a:cubicBezTo>
                <a:cubicBezTo>
                  <a:pt x="100" y="900"/>
                  <a:pt x="100" y="900"/>
                  <a:pt x="100" y="900"/>
                </a:cubicBezTo>
                <a:cubicBezTo>
                  <a:pt x="150" y="900"/>
                  <a:pt x="274" y="875"/>
                  <a:pt x="274" y="900"/>
                </a:cubicBezTo>
                <a:lnTo>
                  <a:pt x="274" y="924"/>
                </a:lnTo>
                <a:cubicBezTo>
                  <a:pt x="300" y="924"/>
                  <a:pt x="325" y="924"/>
                  <a:pt x="325" y="924"/>
                </a:cubicBezTo>
                <a:cubicBezTo>
                  <a:pt x="350" y="924"/>
                  <a:pt x="425" y="950"/>
                  <a:pt x="450" y="950"/>
                </a:cubicBezTo>
                <a:cubicBezTo>
                  <a:pt x="475" y="924"/>
                  <a:pt x="500" y="850"/>
                  <a:pt x="550" y="824"/>
                </a:cubicBezTo>
                <a:cubicBezTo>
                  <a:pt x="575" y="824"/>
                  <a:pt x="625" y="775"/>
                  <a:pt x="625" y="775"/>
                </a:cubicBezTo>
                <a:cubicBezTo>
                  <a:pt x="625" y="750"/>
                  <a:pt x="625" y="725"/>
                  <a:pt x="675" y="725"/>
                </a:cubicBezTo>
                <a:cubicBezTo>
                  <a:pt x="775" y="725"/>
                  <a:pt x="775" y="725"/>
                  <a:pt x="775" y="725"/>
                </a:cubicBezTo>
                <a:lnTo>
                  <a:pt x="775" y="725"/>
                </a:lnTo>
                <a:cubicBezTo>
                  <a:pt x="750" y="650"/>
                  <a:pt x="750" y="650"/>
                  <a:pt x="750" y="650"/>
                </a:cubicBezTo>
                <a:lnTo>
                  <a:pt x="1000" y="550"/>
                </a:lnTo>
                <a:cubicBezTo>
                  <a:pt x="1000" y="525"/>
                  <a:pt x="1000" y="525"/>
                  <a:pt x="1000" y="500"/>
                </a:cubicBezTo>
                <a:cubicBezTo>
                  <a:pt x="1000" y="500"/>
                  <a:pt x="1000" y="450"/>
                  <a:pt x="1000" y="425"/>
                </a:cubicBezTo>
                <a:cubicBezTo>
                  <a:pt x="1000" y="400"/>
                  <a:pt x="1075" y="425"/>
                  <a:pt x="1050" y="400"/>
                </a:cubicBezTo>
                <a:cubicBezTo>
                  <a:pt x="1025" y="375"/>
                  <a:pt x="1025" y="275"/>
                  <a:pt x="1050" y="250"/>
                </a:cubicBezTo>
                <a:cubicBezTo>
                  <a:pt x="1050" y="225"/>
                  <a:pt x="1075" y="250"/>
                  <a:pt x="1075" y="225"/>
                </a:cubicBezTo>
                <a:cubicBezTo>
                  <a:pt x="1075" y="200"/>
                  <a:pt x="1050" y="150"/>
                  <a:pt x="1025" y="125"/>
                </a:cubicBezTo>
                <a:cubicBezTo>
                  <a:pt x="1025" y="100"/>
                  <a:pt x="925" y="75"/>
                  <a:pt x="900" y="75"/>
                </a:cubicBezTo>
                <a:cubicBezTo>
                  <a:pt x="900" y="75"/>
                  <a:pt x="850" y="25"/>
                  <a:pt x="825"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1" name="Freeform 9">
            <a:extLst>
              <a:ext uri="{FF2B5EF4-FFF2-40B4-BE49-F238E27FC236}">
                <a16:creationId xmlns:a16="http://schemas.microsoft.com/office/drawing/2014/main" id="{CB63A3D7-E367-ED40-8073-04B74233344E}"/>
              </a:ext>
            </a:extLst>
          </p:cNvPr>
          <p:cNvSpPr>
            <a:spLocks noChangeArrowheads="1"/>
          </p:cNvSpPr>
          <p:nvPr/>
        </p:nvSpPr>
        <p:spPr bwMode="auto">
          <a:xfrm>
            <a:off x="6610687" y="4868659"/>
            <a:ext cx="64687" cy="47812"/>
          </a:xfrm>
          <a:custGeom>
            <a:avLst/>
            <a:gdLst>
              <a:gd name="T0" fmla="*/ 150 w 201"/>
              <a:gd name="T1" fmla="*/ 0 h 151"/>
              <a:gd name="T2" fmla="*/ 150 w 201"/>
              <a:gd name="T3" fmla="*/ 0 h 151"/>
              <a:gd name="T4" fmla="*/ 100 w 201"/>
              <a:gd name="T5" fmla="*/ 0 h 151"/>
              <a:gd name="T6" fmla="*/ 75 w 201"/>
              <a:gd name="T7" fmla="*/ 25 h 151"/>
              <a:gd name="T8" fmla="*/ 50 w 201"/>
              <a:gd name="T9" fmla="*/ 25 h 151"/>
              <a:gd name="T10" fmla="*/ 25 w 201"/>
              <a:gd name="T11" fmla="*/ 100 h 151"/>
              <a:gd name="T12" fmla="*/ 0 w 201"/>
              <a:gd name="T13" fmla="*/ 125 h 151"/>
              <a:gd name="T14" fmla="*/ 25 w 201"/>
              <a:gd name="T15" fmla="*/ 150 h 151"/>
              <a:gd name="T16" fmla="*/ 50 w 201"/>
              <a:gd name="T17" fmla="*/ 150 h 151"/>
              <a:gd name="T18" fmla="*/ 100 w 201"/>
              <a:gd name="T19" fmla="*/ 125 h 151"/>
              <a:gd name="T20" fmla="*/ 200 w 201"/>
              <a:gd name="T21" fmla="*/ 100 h 151"/>
              <a:gd name="T22" fmla="*/ 174 w 201"/>
              <a:gd name="T23" fmla="*/ 25 h 151"/>
              <a:gd name="T24" fmla="*/ 150 w 201"/>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151">
                <a:moveTo>
                  <a:pt x="150" y="0"/>
                </a:moveTo>
                <a:lnTo>
                  <a:pt x="150" y="0"/>
                </a:lnTo>
                <a:cubicBezTo>
                  <a:pt x="150" y="0"/>
                  <a:pt x="125" y="0"/>
                  <a:pt x="100" y="0"/>
                </a:cubicBezTo>
                <a:cubicBezTo>
                  <a:pt x="100" y="25"/>
                  <a:pt x="100" y="25"/>
                  <a:pt x="75" y="25"/>
                </a:cubicBezTo>
                <a:cubicBezTo>
                  <a:pt x="50" y="25"/>
                  <a:pt x="50" y="25"/>
                  <a:pt x="50" y="25"/>
                </a:cubicBezTo>
                <a:cubicBezTo>
                  <a:pt x="25" y="50"/>
                  <a:pt x="25" y="100"/>
                  <a:pt x="25" y="100"/>
                </a:cubicBezTo>
                <a:cubicBezTo>
                  <a:pt x="25" y="100"/>
                  <a:pt x="0" y="100"/>
                  <a:pt x="0" y="125"/>
                </a:cubicBezTo>
                <a:lnTo>
                  <a:pt x="25" y="150"/>
                </a:lnTo>
                <a:cubicBezTo>
                  <a:pt x="50" y="150"/>
                  <a:pt x="50" y="150"/>
                  <a:pt x="50" y="150"/>
                </a:cubicBezTo>
                <a:cubicBezTo>
                  <a:pt x="125" y="150"/>
                  <a:pt x="100" y="125"/>
                  <a:pt x="100" y="125"/>
                </a:cubicBezTo>
                <a:cubicBezTo>
                  <a:pt x="100" y="125"/>
                  <a:pt x="174" y="125"/>
                  <a:pt x="200" y="100"/>
                </a:cubicBezTo>
                <a:cubicBezTo>
                  <a:pt x="200" y="74"/>
                  <a:pt x="174" y="25"/>
                  <a:pt x="174" y="25"/>
                </a:cubicBezTo>
                <a:lnTo>
                  <a:pt x="150" y="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2" name="Freeform 10">
            <a:extLst>
              <a:ext uri="{FF2B5EF4-FFF2-40B4-BE49-F238E27FC236}">
                <a16:creationId xmlns:a16="http://schemas.microsoft.com/office/drawing/2014/main" id="{4059753C-F78A-4645-879F-0FBCD0E416B6}"/>
              </a:ext>
            </a:extLst>
          </p:cNvPr>
          <p:cNvSpPr>
            <a:spLocks noChangeArrowheads="1"/>
          </p:cNvSpPr>
          <p:nvPr/>
        </p:nvSpPr>
        <p:spPr bwMode="auto">
          <a:xfrm>
            <a:off x="6977715" y="4462255"/>
            <a:ext cx="310780" cy="423279"/>
          </a:xfrm>
          <a:custGeom>
            <a:avLst/>
            <a:gdLst>
              <a:gd name="T0" fmla="*/ 225 w 976"/>
              <a:gd name="T1" fmla="*/ 249 h 1326"/>
              <a:gd name="T2" fmla="*/ 225 w 976"/>
              <a:gd name="T3" fmla="*/ 249 h 1326"/>
              <a:gd name="T4" fmla="*/ 275 w 976"/>
              <a:gd name="T5" fmla="*/ 324 h 1326"/>
              <a:gd name="T6" fmla="*/ 475 w 976"/>
              <a:gd name="T7" fmla="*/ 375 h 1326"/>
              <a:gd name="T8" fmla="*/ 600 w 976"/>
              <a:gd name="T9" fmla="*/ 400 h 1326"/>
              <a:gd name="T10" fmla="*/ 626 w 976"/>
              <a:gd name="T11" fmla="*/ 424 h 1326"/>
              <a:gd name="T12" fmla="*/ 375 w 976"/>
              <a:gd name="T13" fmla="*/ 675 h 1326"/>
              <a:gd name="T14" fmla="*/ 275 w 976"/>
              <a:gd name="T15" fmla="*/ 700 h 1326"/>
              <a:gd name="T16" fmla="*/ 150 w 976"/>
              <a:gd name="T17" fmla="*/ 775 h 1326"/>
              <a:gd name="T18" fmla="*/ 75 w 976"/>
              <a:gd name="T19" fmla="*/ 775 h 1326"/>
              <a:gd name="T20" fmla="*/ 25 w 976"/>
              <a:gd name="T21" fmla="*/ 849 h 1326"/>
              <a:gd name="T22" fmla="*/ 0 w 976"/>
              <a:gd name="T23" fmla="*/ 900 h 1326"/>
              <a:gd name="T24" fmla="*/ 0 w 976"/>
              <a:gd name="T25" fmla="*/ 1249 h 1326"/>
              <a:gd name="T26" fmla="*/ 50 w 976"/>
              <a:gd name="T27" fmla="*/ 1325 h 1326"/>
              <a:gd name="T28" fmla="*/ 250 w 976"/>
              <a:gd name="T29" fmla="*/ 1100 h 1326"/>
              <a:gd name="T30" fmla="*/ 426 w 976"/>
              <a:gd name="T31" fmla="*/ 975 h 1326"/>
              <a:gd name="T32" fmla="*/ 650 w 976"/>
              <a:gd name="T33" fmla="*/ 749 h 1326"/>
              <a:gd name="T34" fmla="*/ 750 w 976"/>
              <a:gd name="T35" fmla="*/ 575 h 1326"/>
              <a:gd name="T36" fmla="*/ 850 w 976"/>
              <a:gd name="T37" fmla="*/ 424 h 1326"/>
              <a:gd name="T38" fmla="*/ 926 w 976"/>
              <a:gd name="T39" fmla="*/ 249 h 1326"/>
              <a:gd name="T40" fmla="*/ 975 w 976"/>
              <a:gd name="T41" fmla="*/ 74 h 1326"/>
              <a:gd name="T42" fmla="*/ 900 w 976"/>
              <a:gd name="T43" fmla="*/ 49 h 1326"/>
              <a:gd name="T44" fmla="*/ 700 w 976"/>
              <a:gd name="T45" fmla="*/ 100 h 1326"/>
              <a:gd name="T46" fmla="*/ 550 w 976"/>
              <a:gd name="T47" fmla="*/ 124 h 1326"/>
              <a:gd name="T48" fmla="*/ 426 w 976"/>
              <a:gd name="T49" fmla="*/ 149 h 1326"/>
              <a:gd name="T50" fmla="*/ 275 w 976"/>
              <a:gd name="T51" fmla="*/ 149 h 1326"/>
              <a:gd name="T52" fmla="*/ 225 w 976"/>
              <a:gd name="T53" fmla="*/ 100 h 1326"/>
              <a:gd name="T54" fmla="*/ 150 w 976"/>
              <a:gd name="T55" fmla="*/ 174 h 1326"/>
              <a:gd name="T56" fmla="*/ 225 w 976"/>
              <a:gd name="T57" fmla="*/ 249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76" h="1326">
                <a:moveTo>
                  <a:pt x="225" y="249"/>
                </a:moveTo>
                <a:lnTo>
                  <a:pt x="225" y="249"/>
                </a:lnTo>
                <a:cubicBezTo>
                  <a:pt x="225" y="275"/>
                  <a:pt x="275" y="300"/>
                  <a:pt x="275" y="324"/>
                </a:cubicBezTo>
                <a:cubicBezTo>
                  <a:pt x="300" y="324"/>
                  <a:pt x="400" y="349"/>
                  <a:pt x="475" y="375"/>
                </a:cubicBezTo>
                <a:cubicBezTo>
                  <a:pt x="550" y="400"/>
                  <a:pt x="575" y="400"/>
                  <a:pt x="600" y="400"/>
                </a:cubicBezTo>
                <a:cubicBezTo>
                  <a:pt x="626" y="400"/>
                  <a:pt x="650" y="424"/>
                  <a:pt x="626" y="424"/>
                </a:cubicBezTo>
                <a:cubicBezTo>
                  <a:pt x="626" y="449"/>
                  <a:pt x="400" y="649"/>
                  <a:pt x="375" y="675"/>
                </a:cubicBezTo>
                <a:cubicBezTo>
                  <a:pt x="350" y="700"/>
                  <a:pt x="350" y="700"/>
                  <a:pt x="275" y="700"/>
                </a:cubicBezTo>
                <a:cubicBezTo>
                  <a:pt x="225" y="700"/>
                  <a:pt x="175" y="775"/>
                  <a:pt x="150" y="775"/>
                </a:cubicBezTo>
                <a:cubicBezTo>
                  <a:pt x="150" y="749"/>
                  <a:pt x="100" y="775"/>
                  <a:pt x="75" y="775"/>
                </a:cubicBezTo>
                <a:cubicBezTo>
                  <a:pt x="25" y="849"/>
                  <a:pt x="25" y="849"/>
                  <a:pt x="25" y="849"/>
                </a:cubicBezTo>
                <a:cubicBezTo>
                  <a:pt x="0" y="900"/>
                  <a:pt x="0" y="900"/>
                  <a:pt x="0" y="900"/>
                </a:cubicBezTo>
                <a:cubicBezTo>
                  <a:pt x="0" y="1249"/>
                  <a:pt x="0" y="1249"/>
                  <a:pt x="0" y="1249"/>
                </a:cubicBezTo>
                <a:cubicBezTo>
                  <a:pt x="50" y="1325"/>
                  <a:pt x="50" y="1325"/>
                  <a:pt x="50" y="1325"/>
                </a:cubicBezTo>
                <a:cubicBezTo>
                  <a:pt x="75" y="1275"/>
                  <a:pt x="175" y="1175"/>
                  <a:pt x="250" y="1100"/>
                </a:cubicBezTo>
                <a:cubicBezTo>
                  <a:pt x="325" y="1025"/>
                  <a:pt x="375" y="1000"/>
                  <a:pt x="426" y="975"/>
                </a:cubicBezTo>
                <a:cubicBezTo>
                  <a:pt x="450" y="949"/>
                  <a:pt x="575" y="849"/>
                  <a:pt x="650" y="749"/>
                </a:cubicBezTo>
                <a:cubicBezTo>
                  <a:pt x="700" y="675"/>
                  <a:pt x="750" y="625"/>
                  <a:pt x="750" y="575"/>
                </a:cubicBezTo>
                <a:cubicBezTo>
                  <a:pt x="775" y="525"/>
                  <a:pt x="800" y="475"/>
                  <a:pt x="850" y="424"/>
                </a:cubicBezTo>
                <a:cubicBezTo>
                  <a:pt x="875" y="375"/>
                  <a:pt x="926" y="275"/>
                  <a:pt x="926" y="249"/>
                </a:cubicBezTo>
                <a:cubicBezTo>
                  <a:pt x="926" y="200"/>
                  <a:pt x="950" y="124"/>
                  <a:pt x="975" y="74"/>
                </a:cubicBezTo>
                <a:cubicBezTo>
                  <a:pt x="975" y="24"/>
                  <a:pt x="926" y="0"/>
                  <a:pt x="900" y="49"/>
                </a:cubicBezTo>
                <a:cubicBezTo>
                  <a:pt x="875" y="74"/>
                  <a:pt x="775" y="100"/>
                  <a:pt x="700" y="100"/>
                </a:cubicBezTo>
                <a:cubicBezTo>
                  <a:pt x="626" y="100"/>
                  <a:pt x="575" y="100"/>
                  <a:pt x="550" y="124"/>
                </a:cubicBezTo>
                <a:cubicBezTo>
                  <a:pt x="525" y="149"/>
                  <a:pt x="450" y="124"/>
                  <a:pt x="426" y="149"/>
                </a:cubicBezTo>
                <a:cubicBezTo>
                  <a:pt x="400" y="174"/>
                  <a:pt x="300" y="200"/>
                  <a:pt x="275" y="149"/>
                </a:cubicBezTo>
                <a:cubicBezTo>
                  <a:pt x="250" y="124"/>
                  <a:pt x="225" y="100"/>
                  <a:pt x="225" y="100"/>
                </a:cubicBezTo>
                <a:cubicBezTo>
                  <a:pt x="200" y="124"/>
                  <a:pt x="150" y="149"/>
                  <a:pt x="150" y="174"/>
                </a:cubicBezTo>
                <a:cubicBezTo>
                  <a:pt x="175" y="200"/>
                  <a:pt x="200" y="249"/>
                  <a:pt x="225" y="2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3" name="Freeform 11">
            <a:extLst>
              <a:ext uri="{FF2B5EF4-FFF2-40B4-BE49-F238E27FC236}">
                <a16:creationId xmlns:a16="http://schemas.microsoft.com/office/drawing/2014/main" id="{C07C22CE-0BD5-D047-B9CE-BEC69B215F9A}"/>
              </a:ext>
            </a:extLst>
          </p:cNvPr>
          <p:cNvSpPr>
            <a:spLocks noChangeArrowheads="1"/>
          </p:cNvSpPr>
          <p:nvPr/>
        </p:nvSpPr>
        <p:spPr bwMode="auto">
          <a:xfrm>
            <a:off x="5374599" y="3704292"/>
            <a:ext cx="358592" cy="286873"/>
          </a:xfrm>
          <a:custGeom>
            <a:avLst/>
            <a:gdLst>
              <a:gd name="T0" fmla="*/ 425 w 1126"/>
              <a:gd name="T1" fmla="*/ 900 h 901"/>
              <a:gd name="T2" fmla="*/ 425 w 1126"/>
              <a:gd name="T3" fmla="*/ 900 h 901"/>
              <a:gd name="T4" fmla="*/ 425 w 1126"/>
              <a:gd name="T5" fmla="*/ 775 h 901"/>
              <a:gd name="T6" fmla="*/ 575 w 1126"/>
              <a:gd name="T7" fmla="*/ 675 h 901"/>
              <a:gd name="T8" fmla="*/ 625 w 1126"/>
              <a:gd name="T9" fmla="*/ 651 h 901"/>
              <a:gd name="T10" fmla="*/ 700 w 1126"/>
              <a:gd name="T11" fmla="*/ 625 h 901"/>
              <a:gd name="T12" fmla="*/ 750 w 1126"/>
              <a:gd name="T13" fmla="*/ 575 h 901"/>
              <a:gd name="T14" fmla="*/ 825 w 1126"/>
              <a:gd name="T15" fmla="*/ 551 h 901"/>
              <a:gd name="T16" fmla="*/ 875 w 1126"/>
              <a:gd name="T17" fmla="*/ 525 h 901"/>
              <a:gd name="T18" fmla="*/ 875 w 1126"/>
              <a:gd name="T19" fmla="*/ 475 h 901"/>
              <a:gd name="T20" fmla="*/ 925 w 1126"/>
              <a:gd name="T21" fmla="*/ 450 h 901"/>
              <a:gd name="T22" fmla="*/ 975 w 1126"/>
              <a:gd name="T23" fmla="*/ 400 h 901"/>
              <a:gd name="T24" fmla="*/ 1100 w 1126"/>
              <a:gd name="T25" fmla="*/ 400 h 901"/>
              <a:gd name="T26" fmla="*/ 1125 w 1126"/>
              <a:gd name="T27" fmla="*/ 375 h 901"/>
              <a:gd name="T28" fmla="*/ 1100 w 1126"/>
              <a:gd name="T29" fmla="*/ 300 h 901"/>
              <a:gd name="T30" fmla="*/ 1075 w 1126"/>
              <a:gd name="T31" fmla="*/ 225 h 901"/>
              <a:gd name="T32" fmla="*/ 1050 w 1126"/>
              <a:gd name="T33" fmla="*/ 125 h 901"/>
              <a:gd name="T34" fmla="*/ 1050 w 1126"/>
              <a:gd name="T35" fmla="*/ 75 h 901"/>
              <a:gd name="T36" fmla="*/ 925 w 1126"/>
              <a:gd name="T37" fmla="*/ 50 h 901"/>
              <a:gd name="T38" fmla="*/ 775 w 1126"/>
              <a:gd name="T39" fmla="*/ 50 h 901"/>
              <a:gd name="T40" fmla="*/ 675 w 1126"/>
              <a:gd name="T41" fmla="*/ 0 h 901"/>
              <a:gd name="T42" fmla="*/ 575 w 1126"/>
              <a:gd name="T43" fmla="*/ 200 h 901"/>
              <a:gd name="T44" fmla="*/ 450 w 1126"/>
              <a:gd name="T45" fmla="*/ 275 h 901"/>
              <a:gd name="T46" fmla="*/ 375 w 1126"/>
              <a:gd name="T47" fmla="*/ 350 h 901"/>
              <a:gd name="T48" fmla="*/ 325 w 1126"/>
              <a:gd name="T49" fmla="*/ 425 h 901"/>
              <a:gd name="T50" fmla="*/ 325 w 1126"/>
              <a:gd name="T51" fmla="*/ 575 h 901"/>
              <a:gd name="T52" fmla="*/ 200 w 1126"/>
              <a:gd name="T53" fmla="*/ 725 h 901"/>
              <a:gd name="T54" fmla="*/ 75 w 1126"/>
              <a:gd name="T55" fmla="*/ 825 h 901"/>
              <a:gd name="T56" fmla="*/ 0 w 1126"/>
              <a:gd name="T57" fmla="*/ 851 h 901"/>
              <a:gd name="T58" fmla="*/ 350 w 1126"/>
              <a:gd name="T59" fmla="*/ 851 h 901"/>
              <a:gd name="T60" fmla="*/ 425 w 1126"/>
              <a:gd name="T61" fmla="*/ 90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26" h="901">
                <a:moveTo>
                  <a:pt x="425" y="900"/>
                </a:moveTo>
                <a:lnTo>
                  <a:pt x="425" y="900"/>
                </a:lnTo>
                <a:cubicBezTo>
                  <a:pt x="425" y="825"/>
                  <a:pt x="400" y="775"/>
                  <a:pt x="425" y="775"/>
                </a:cubicBezTo>
                <a:cubicBezTo>
                  <a:pt x="425" y="751"/>
                  <a:pt x="550" y="675"/>
                  <a:pt x="575" y="675"/>
                </a:cubicBezTo>
                <a:cubicBezTo>
                  <a:pt x="575" y="651"/>
                  <a:pt x="625" y="675"/>
                  <a:pt x="625" y="651"/>
                </a:cubicBezTo>
                <a:cubicBezTo>
                  <a:pt x="625" y="625"/>
                  <a:pt x="675" y="625"/>
                  <a:pt x="700" y="625"/>
                </a:cubicBezTo>
                <a:cubicBezTo>
                  <a:pt x="750" y="625"/>
                  <a:pt x="750" y="600"/>
                  <a:pt x="750" y="575"/>
                </a:cubicBezTo>
                <a:cubicBezTo>
                  <a:pt x="750" y="551"/>
                  <a:pt x="800" y="551"/>
                  <a:pt x="825" y="551"/>
                </a:cubicBezTo>
                <a:cubicBezTo>
                  <a:pt x="850" y="551"/>
                  <a:pt x="850" y="525"/>
                  <a:pt x="875" y="525"/>
                </a:cubicBezTo>
                <a:cubicBezTo>
                  <a:pt x="900" y="525"/>
                  <a:pt x="875" y="500"/>
                  <a:pt x="875" y="475"/>
                </a:cubicBezTo>
                <a:cubicBezTo>
                  <a:pt x="875" y="425"/>
                  <a:pt x="875" y="450"/>
                  <a:pt x="925" y="450"/>
                </a:cubicBezTo>
                <a:cubicBezTo>
                  <a:pt x="951" y="450"/>
                  <a:pt x="975" y="425"/>
                  <a:pt x="975" y="400"/>
                </a:cubicBezTo>
                <a:lnTo>
                  <a:pt x="1100" y="400"/>
                </a:lnTo>
                <a:cubicBezTo>
                  <a:pt x="1125" y="400"/>
                  <a:pt x="1125" y="375"/>
                  <a:pt x="1125" y="375"/>
                </a:cubicBezTo>
                <a:cubicBezTo>
                  <a:pt x="1125" y="350"/>
                  <a:pt x="1100" y="300"/>
                  <a:pt x="1100" y="300"/>
                </a:cubicBezTo>
                <a:cubicBezTo>
                  <a:pt x="1075" y="300"/>
                  <a:pt x="1075" y="250"/>
                  <a:pt x="1075" y="225"/>
                </a:cubicBezTo>
                <a:cubicBezTo>
                  <a:pt x="1075" y="175"/>
                  <a:pt x="1075" y="150"/>
                  <a:pt x="1050" y="125"/>
                </a:cubicBezTo>
                <a:cubicBezTo>
                  <a:pt x="1050" y="100"/>
                  <a:pt x="1050" y="100"/>
                  <a:pt x="1050" y="75"/>
                </a:cubicBezTo>
                <a:cubicBezTo>
                  <a:pt x="1000" y="75"/>
                  <a:pt x="975" y="50"/>
                  <a:pt x="925" y="50"/>
                </a:cubicBezTo>
                <a:cubicBezTo>
                  <a:pt x="875" y="50"/>
                  <a:pt x="800" y="75"/>
                  <a:pt x="775" y="50"/>
                </a:cubicBezTo>
                <a:cubicBezTo>
                  <a:pt x="725" y="0"/>
                  <a:pt x="700" y="0"/>
                  <a:pt x="675" y="0"/>
                </a:cubicBezTo>
                <a:cubicBezTo>
                  <a:pt x="650" y="25"/>
                  <a:pt x="600" y="150"/>
                  <a:pt x="575" y="200"/>
                </a:cubicBezTo>
                <a:cubicBezTo>
                  <a:pt x="550" y="225"/>
                  <a:pt x="475" y="275"/>
                  <a:pt x="450" y="275"/>
                </a:cubicBezTo>
                <a:cubicBezTo>
                  <a:pt x="400" y="275"/>
                  <a:pt x="400" y="325"/>
                  <a:pt x="375" y="350"/>
                </a:cubicBezTo>
                <a:cubicBezTo>
                  <a:pt x="350" y="375"/>
                  <a:pt x="350" y="400"/>
                  <a:pt x="325" y="425"/>
                </a:cubicBezTo>
                <a:cubicBezTo>
                  <a:pt x="275" y="450"/>
                  <a:pt x="300" y="551"/>
                  <a:pt x="325" y="575"/>
                </a:cubicBezTo>
                <a:cubicBezTo>
                  <a:pt x="325" y="600"/>
                  <a:pt x="250" y="700"/>
                  <a:pt x="200" y="725"/>
                </a:cubicBezTo>
                <a:cubicBezTo>
                  <a:pt x="150" y="751"/>
                  <a:pt x="150" y="800"/>
                  <a:pt x="75" y="825"/>
                </a:cubicBezTo>
                <a:cubicBezTo>
                  <a:pt x="50" y="825"/>
                  <a:pt x="25" y="851"/>
                  <a:pt x="0" y="851"/>
                </a:cubicBezTo>
                <a:cubicBezTo>
                  <a:pt x="125" y="851"/>
                  <a:pt x="300" y="851"/>
                  <a:pt x="350" y="851"/>
                </a:cubicBezTo>
                <a:cubicBezTo>
                  <a:pt x="425" y="851"/>
                  <a:pt x="400" y="875"/>
                  <a:pt x="425" y="9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4" name="Freeform 12">
            <a:extLst>
              <a:ext uri="{FF2B5EF4-FFF2-40B4-BE49-F238E27FC236}">
                <a16:creationId xmlns:a16="http://schemas.microsoft.com/office/drawing/2014/main" id="{33C6369A-B781-3744-89FF-C4E2301DD458}"/>
              </a:ext>
            </a:extLst>
          </p:cNvPr>
          <p:cNvSpPr>
            <a:spLocks noChangeArrowheads="1"/>
          </p:cNvSpPr>
          <p:nvPr/>
        </p:nvSpPr>
        <p:spPr bwMode="auto">
          <a:xfrm>
            <a:off x="5989127" y="3649445"/>
            <a:ext cx="127968" cy="247499"/>
          </a:xfrm>
          <a:custGeom>
            <a:avLst/>
            <a:gdLst>
              <a:gd name="T0" fmla="*/ 100 w 400"/>
              <a:gd name="T1" fmla="*/ 200 h 776"/>
              <a:gd name="T2" fmla="*/ 100 w 400"/>
              <a:gd name="T3" fmla="*/ 200 h 776"/>
              <a:gd name="T4" fmla="*/ 75 w 400"/>
              <a:gd name="T5" fmla="*/ 300 h 776"/>
              <a:gd name="T6" fmla="*/ 26 w 400"/>
              <a:gd name="T7" fmla="*/ 350 h 776"/>
              <a:gd name="T8" fmla="*/ 51 w 400"/>
              <a:gd name="T9" fmla="*/ 450 h 776"/>
              <a:gd name="T10" fmla="*/ 100 w 400"/>
              <a:gd name="T11" fmla="*/ 525 h 776"/>
              <a:gd name="T12" fmla="*/ 175 w 400"/>
              <a:gd name="T13" fmla="*/ 575 h 776"/>
              <a:gd name="T14" fmla="*/ 226 w 400"/>
              <a:gd name="T15" fmla="*/ 750 h 776"/>
              <a:gd name="T16" fmla="*/ 226 w 400"/>
              <a:gd name="T17" fmla="*/ 775 h 776"/>
              <a:gd name="T18" fmla="*/ 275 w 400"/>
              <a:gd name="T19" fmla="*/ 726 h 776"/>
              <a:gd name="T20" fmla="*/ 275 w 400"/>
              <a:gd name="T21" fmla="*/ 650 h 776"/>
              <a:gd name="T22" fmla="*/ 300 w 400"/>
              <a:gd name="T23" fmla="*/ 625 h 776"/>
              <a:gd name="T24" fmla="*/ 351 w 400"/>
              <a:gd name="T25" fmla="*/ 550 h 776"/>
              <a:gd name="T26" fmla="*/ 399 w 400"/>
              <a:gd name="T27" fmla="*/ 525 h 776"/>
              <a:gd name="T28" fmla="*/ 399 w 400"/>
              <a:gd name="T29" fmla="*/ 475 h 776"/>
              <a:gd name="T30" fmla="*/ 374 w 400"/>
              <a:gd name="T31" fmla="*/ 425 h 776"/>
              <a:gd name="T32" fmla="*/ 326 w 400"/>
              <a:gd name="T33" fmla="*/ 400 h 776"/>
              <a:gd name="T34" fmla="*/ 251 w 400"/>
              <a:gd name="T35" fmla="*/ 375 h 776"/>
              <a:gd name="T36" fmla="*/ 326 w 400"/>
              <a:gd name="T37" fmla="*/ 300 h 776"/>
              <a:gd name="T38" fmla="*/ 326 w 400"/>
              <a:gd name="T39" fmla="*/ 175 h 776"/>
              <a:gd name="T40" fmla="*/ 351 w 400"/>
              <a:gd name="T41" fmla="*/ 100 h 776"/>
              <a:gd name="T42" fmla="*/ 326 w 400"/>
              <a:gd name="T43" fmla="*/ 50 h 776"/>
              <a:gd name="T44" fmla="*/ 300 w 400"/>
              <a:gd name="T45" fmla="*/ 50 h 776"/>
              <a:gd name="T46" fmla="*/ 175 w 400"/>
              <a:gd name="T47" fmla="*/ 50 h 776"/>
              <a:gd name="T48" fmla="*/ 126 w 400"/>
              <a:gd name="T49" fmla="*/ 50 h 776"/>
              <a:gd name="T50" fmla="*/ 100 w 400"/>
              <a:gd name="T51" fmla="*/ 20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776">
                <a:moveTo>
                  <a:pt x="100" y="200"/>
                </a:moveTo>
                <a:lnTo>
                  <a:pt x="100" y="200"/>
                </a:lnTo>
                <a:cubicBezTo>
                  <a:pt x="126" y="225"/>
                  <a:pt x="100" y="300"/>
                  <a:pt x="75" y="300"/>
                </a:cubicBezTo>
                <a:cubicBezTo>
                  <a:pt x="51" y="300"/>
                  <a:pt x="51" y="350"/>
                  <a:pt x="26" y="350"/>
                </a:cubicBezTo>
                <a:cubicBezTo>
                  <a:pt x="0" y="350"/>
                  <a:pt x="26" y="450"/>
                  <a:pt x="51" y="450"/>
                </a:cubicBezTo>
                <a:cubicBezTo>
                  <a:pt x="100" y="475"/>
                  <a:pt x="100" y="500"/>
                  <a:pt x="100" y="525"/>
                </a:cubicBezTo>
                <a:cubicBezTo>
                  <a:pt x="100" y="550"/>
                  <a:pt x="151" y="550"/>
                  <a:pt x="175" y="575"/>
                </a:cubicBezTo>
                <a:cubicBezTo>
                  <a:pt x="200" y="600"/>
                  <a:pt x="226" y="700"/>
                  <a:pt x="226" y="750"/>
                </a:cubicBezTo>
                <a:cubicBezTo>
                  <a:pt x="226" y="750"/>
                  <a:pt x="226" y="750"/>
                  <a:pt x="226" y="775"/>
                </a:cubicBezTo>
                <a:cubicBezTo>
                  <a:pt x="251" y="750"/>
                  <a:pt x="251" y="750"/>
                  <a:pt x="275" y="726"/>
                </a:cubicBezTo>
                <a:cubicBezTo>
                  <a:pt x="275" y="700"/>
                  <a:pt x="275" y="675"/>
                  <a:pt x="275" y="650"/>
                </a:cubicBezTo>
                <a:cubicBezTo>
                  <a:pt x="275" y="650"/>
                  <a:pt x="275" y="625"/>
                  <a:pt x="300" y="625"/>
                </a:cubicBezTo>
                <a:cubicBezTo>
                  <a:pt x="300" y="600"/>
                  <a:pt x="351" y="550"/>
                  <a:pt x="351" y="550"/>
                </a:cubicBezTo>
                <a:cubicBezTo>
                  <a:pt x="374" y="550"/>
                  <a:pt x="399" y="550"/>
                  <a:pt x="399" y="525"/>
                </a:cubicBezTo>
                <a:cubicBezTo>
                  <a:pt x="399" y="500"/>
                  <a:pt x="399" y="500"/>
                  <a:pt x="399" y="475"/>
                </a:cubicBezTo>
                <a:cubicBezTo>
                  <a:pt x="374" y="450"/>
                  <a:pt x="374" y="450"/>
                  <a:pt x="374" y="425"/>
                </a:cubicBezTo>
                <a:cubicBezTo>
                  <a:pt x="374" y="425"/>
                  <a:pt x="351" y="375"/>
                  <a:pt x="326" y="400"/>
                </a:cubicBezTo>
                <a:cubicBezTo>
                  <a:pt x="326" y="425"/>
                  <a:pt x="275" y="400"/>
                  <a:pt x="251" y="375"/>
                </a:cubicBezTo>
                <a:cubicBezTo>
                  <a:pt x="251" y="325"/>
                  <a:pt x="300" y="325"/>
                  <a:pt x="326" y="300"/>
                </a:cubicBezTo>
                <a:cubicBezTo>
                  <a:pt x="374" y="275"/>
                  <a:pt x="374" y="200"/>
                  <a:pt x="326" y="175"/>
                </a:cubicBezTo>
                <a:cubicBezTo>
                  <a:pt x="300" y="150"/>
                  <a:pt x="326" y="125"/>
                  <a:pt x="351" y="100"/>
                </a:cubicBezTo>
                <a:cubicBezTo>
                  <a:pt x="374" y="75"/>
                  <a:pt x="351" y="50"/>
                  <a:pt x="326" y="50"/>
                </a:cubicBezTo>
                <a:cubicBezTo>
                  <a:pt x="326" y="75"/>
                  <a:pt x="300" y="75"/>
                  <a:pt x="300" y="50"/>
                </a:cubicBezTo>
                <a:cubicBezTo>
                  <a:pt x="300" y="0"/>
                  <a:pt x="200" y="0"/>
                  <a:pt x="175" y="50"/>
                </a:cubicBezTo>
                <a:cubicBezTo>
                  <a:pt x="151" y="50"/>
                  <a:pt x="126" y="50"/>
                  <a:pt x="126" y="50"/>
                </a:cubicBezTo>
                <a:cubicBezTo>
                  <a:pt x="100" y="100"/>
                  <a:pt x="100" y="175"/>
                  <a:pt x="100"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7" name="Freeform 14">
            <a:extLst>
              <a:ext uri="{FF2B5EF4-FFF2-40B4-BE49-F238E27FC236}">
                <a16:creationId xmlns:a16="http://schemas.microsoft.com/office/drawing/2014/main" id="{61D2CFA4-F68A-6543-880D-136EBBBB332D}"/>
              </a:ext>
            </a:extLst>
          </p:cNvPr>
          <p:cNvSpPr>
            <a:spLocks noChangeArrowheads="1"/>
          </p:cNvSpPr>
          <p:nvPr/>
        </p:nvSpPr>
        <p:spPr bwMode="auto">
          <a:xfrm>
            <a:off x="6052407" y="3799916"/>
            <a:ext cx="454216" cy="438747"/>
          </a:xfrm>
          <a:custGeom>
            <a:avLst/>
            <a:gdLst>
              <a:gd name="T0" fmla="*/ 151 w 1426"/>
              <a:gd name="T1" fmla="*/ 75 h 1375"/>
              <a:gd name="T2" fmla="*/ 151 w 1426"/>
              <a:gd name="T3" fmla="*/ 75 h 1375"/>
              <a:gd name="T4" fmla="*/ 100 w 1426"/>
              <a:gd name="T5" fmla="*/ 150 h 1375"/>
              <a:gd name="T6" fmla="*/ 75 w 1426"/>
              <a:gd name="T7" fmla="*/ 175 h 1375"/>
              <a:gd name="T8" fmla="*/ 75 w 1426"/>
              <a:gd name="T9" fmla="*/ 251 h 1375"/>
              <a:gd name="T10" fmla="*/ 0 w 1426"/>
              <a:gd name="T11" fmla="*/ 325 h 1375"/>
              <a:gd name="T12" fmla="*/ 51 w 1426"/>
              <a:gd name="T13" fmla="*/ 400 h 1375"/>
              <a:gd name="T14" fmla="*/ 51 w 1426"/>
              <a:gd name="T15" fmla="*/ 500 h 1375"/>
              <a:gd name="T16" fmla="*/ 51 w 1426"/>
              <a:gd name="T17" fmla="*/ 551 h 1375"/>
              <a:gd name="T18" fmla="*/ 51 w 1426"/>
              <a:gd name="T19" fmla="*/ 625 h 1375"/>
              <a:gd name="T20" fmla="*/ 51 w 1426"/>
              <a:gd name="T21" fmla="*/ 675 h 1375"/>
              <a:gd name="T22" fmla="*/ 0 w 1426"/>
              <a:gd name="T23" fmla="*/ 700 h 1375"/>
              <a:gd name="T24" fmla="*/ 51 w 1426"/>
              <a:gd name="T25" fmla="*/ 775 h 1375"/>
              <a:gd name="T26" fmla="*/ 75 w 1426"/>
              <a:gd name="T27" fmla="*/ 849 h 1375"/>
              <a:gd name="T28" fmla="*/ 126 w 1426"/>
              <a:gd name="T29" fmla="*/ 874 h 1375"/>
              <a:gd name="T30" fmla="*/ 199 w 1426"/>
              <a:gd name="T31" fmla="*/ 899 h 1375"/>
              <a:gd name="T32" fmla="*/ 250 w 1426"/>
              <a:gd name="T33" fmla="*/ 974 h 1375"/>
              <a:gd name="T34" fmla="*/ 374 w 1426"/>
              <a:gd name="T35" fmla="*/ 999 h 1375"/>
              <a:gd name="T36" fmla="*/ 450 w 1426"/>
              <a:gd name="T37" fmla="*/ 1074 h 1375"/>
              <a:gd name="T38" fmla="*/ 599 w 1426"/>
              <a:gd name="T39" fmla="*/ 974 h 1375"/>
              <a:gd name="T40" fmla="*/ 1325 w 1426"/>
              <a:gd name="T41" fmla="*/ 1374 h 1375"/>
              <a:gd name="T42" fmla="*/ 1325 w 1426"/>
              <a:gd name="T43" fmla="*/ 1324 h 1375"/>
              <a:gd name="T44" fmla="*/ 1399 w 1426"/>
              <a:gd name="T45" fmla="*/ 1324 h 1375"/>
              <a:gd name="T46" fmla="*/ 1399 w 1426"/>
              <a:gd name="T47" fmla="*/ 400 h 1375"/>
              <a:gd name="T48" fmla="*/ 1399 w 1426"/>
              <a:gd name="T49" fmla="*/ 251 h 1375"/>
              <a:gd name="T50" fmla="*/ 1425 w 1426"/>
              <a:gd name="T51" fmla="*/ 150 h 1375"/>
              <a:gd name="T52" fmla="*/ 1425 w 1426"/>
              <a:gd name="T53" fmla="*/ 125 h 1375"/>
              <a:gd name="T54" fmla="*/ 1425 w 1426"/>
              <a:gd name="T55" fmla="*/ 125 h 1375"/>
              <a:gd name="T56" fmla="*/ 1299 w 1426"/>
              <a:gd name="T57" fmla="*/ 75 h 1375"/>
              <a:gd name="T58" fmla="*/ 1150 w 1426"/>
              <a:gd name="T59" fmla="*/ 0 h 1375"/>
              <a:gd name="T60" fmla="*/ 950 w 1426"/>
              <a:gd name="T61" fmla="*/ 125 h 1375"/>
              <a:gd name="T62" fmla="*/ 950 w 1426"/>
              <a:gd name="T63" fmla="*/ 225 h 1375"/>
              <a:gd name="T64" fmla="*/ 799 w 1426"/>
              <a:gd name="T65" fmla="*/ 225 h 1375"/>
              <a:gd name="T66" fmla="*/ 650 w 1426"/>
              <a:gd name="T67" fmla="*/ 175 h 1375"/>
              <a:gd name="T68" fmla="*/ 550 w 1426"/>
              <a:gd name="T69" fmla="*/ 100 h 1375"/>
              <a:gd name="T70" fmla="*/ 474 w 1426"/>
              <a:gd name="T71" fmla="*/ 50 h 1375"/>
              <a:gd name="T72" fmla="*/ 325 w 1426"/>
              <a:gd name="T73" fmla="*/ 25 h 1375"/>
              <a:gd name="T74" fmla="*/ 199 w 1426"/>
              <a:gd name="T75" fmla="*/ 0 h 1375"/>
              <a:gd name="T76" fmla="*/ 199 w 1426"/>
              <a:gd name="T77" fmla="*/ 50 h 1375"/>
              <a:gd name="T78" fmla="*/ 151 w 1426"/>
              <a:gd name="T79" fmla="*/ 75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26" h="1375">
                <a:moveTo>
                  <a:pt x="151" y="75"/>
                </a:moveTo>
                <a:lnTo>
                  <a:pt x="151" y="75"/>
                </a:lnTo>
                <a:cubicBezTo>
                  <a:pt x="151" y="75"/>
                  <a:pt x="100" y="125"/>
                  <a:pt x="100" y="150"/>
                </a:cubicBezTo>
                <a:cubicBezTo>
                  <a:pt x="75" y="150"/>
                  <a:pt x="75" y="175"/>
                  <a:pt x="75" y="175"/>
                </a:cubicBezTo>
                <a:cubicBezTo>
                  <a:pt x="75" y="200"/>
                  <a:pt x="75" y="225"/>
                  <a:pt x="75" y="251"/>
                </a:cubicBezTo>
                <a:cubicBezTo>
                  <a:pt x="51" y="275"/>
                  <a:pt x="0" y="300"/>
                  <a:pt x="0" y="325"/>
                </a:cubicBezTo>
                <a:cubicBezTo>
                  <a:pt x="0" y="325"/>
                  <a:pt x="26" y="351"/>
                  <a:pt x="51" y="400"/>
                </a:cubicBezTo>
                <a:cubicBezTo>
                  <a:pt x="75" y="451"/>
                  <a:pt x="26" y="475"/>
                  <a:pt x="51" y="500"/>
                </a:cubicBezTo>
                <a:cubicBezTo>
                  <a:pt x="51" y="525"/>
                  <a:pt x="51" y="551"/>
                  <a:pt x="51" y="551"/>
                </a:cubicBezTo>
                <a:cubicBezTo>
                  <a:pt x="26" y="575"/>
                  <a:pt x="51" y="600"/>
                  <a:pt x="51" y="625"/>
                </a:cubicBezTo>
                <a:cubicBezTo>
                  <a:pt x="51" y="625"/>
                  <a:pt x="51" y="651"/>
                  <a:pt x="51" y="675"/>
                </a:cubicBezTo>
                <a:lnTo>
                  <a:pt x="0" y="700"/>
                </a:lnTo>
                <a:cubicBezTo>
                  <a:pt x="0" y="725"/>
                  <a:pt x="26" y="725"/>
                  <a:pt x="51" y="775"/>
                </a:cubicBezTo>
                <a:cubicBezTo>
                  <a:pt x="75" y="800"/>
                  <a:pt x="51" y="824"/>
                  <a:pt x="75" y="849"/>
                </a:cubicBezTo>
                <a:cubicBezTo>
                  <a:pt x="75" y="874"/>
                  <a:pt x="100" y="874"/>
                  <a:pt x="126" y="874"/>
                </a:cubicBezTo>
                <a:cubicBezTo>
                  <a:pt x="151" y="874"/>
                  <a:pt x="174" y="899"/>
                  <a:pt x="199" y="899"/>
                </a:cubicBezTo>
                <a:cubicBezTo>
                  <a:pt x="225" y="899"/>
                  <a:pt x="225" y="924"/>
                  <a:pt x="250" y="974"/>
                </a:cubicBezTo>
                <a:cubicBezTo>
                  <a:pt x="250" y="974"/>
                  <a:pt x="350" y="974"/>
                  <a:pt x="374" y="999"/>
                </a:cubicBezTo>
                <a:cubicBezTo>
                  <a:pt x="424" y="1024"/>
                  <a:pt x="450" y="1074"/>
                  <a:pt x="450" y="1074"/>
                </a:cubicBezTo>
                <a:cubicBezTo>
                  <a:pt x="599" y="974"/>
                  <a:pt x="599" y="974"/>
                  <a:pt x="599" y="974"/>
                </a:cubicBezTo>
                <a:cubicBezTo>
                  <a:pt x="1325" y="1374"/>
                  <a:pt x="1325" y="1374"/>
                  <a:pt x="1325" y="1374"/>
                </a:cubicBezTo>
                <a:cubicBezTo>
                  <a:pt x="1325" y="1324"/>
                  <a:pt x="1325" y="1324"/>
                  <a:pt x="1325" y="1324"/>
                </a:cubicBezTo>
                <a:cubicBezTo>
                  <a:pt x="1399" y="1324"/>
                  <a:pt x="1399" y="1324"/>
                  <a:pt x="1399" y="1324"/>
                </a:cubicBezTo>
                <a:cubicBezTo>
                  <a:pt x="1399" y="1324"/>
                  <a:pt x="1399" y="451"/>
                  <a:pt x="1399" y="400"/>
                </a:cubicBezTo>
                <a:cubicBezTo>
                  <a:pt x="1399" y="325"/>
                  <a:pt x="1375" y="300"/>
                  <a:pt x="1399" y="251"/>
                </a:cubicBezTo>
                <a:cubicBezTo>
                  <a:pt x="1425" y="225"/>
                  <a:pt x="1399" y="200"/>
                  <a:pt x="1425" y="150"/>
                </a:cubicBezTo>
                <a:cubicBezTo>
                  <a:pt x="1425" y="125"/>
                  <a:pt x="1425" y="125"/>
                  <a:pt x="1425" y="125"/>
                </a:cubicBezTo>
                <a:lnTo>
                  <a:pt x="1425" y="125"/>
                </a:lnTo>
                <a:cubicBezTo>
                  <a:pt x="1425" y="100"/>
                  <a:pt x="1375" y="100"/>
                  <a:pt x="1299" y="75"/>
                </a:cubicBezTo>
                <a:cubicBezTo>
                  <a:pt x="1225" y="75"/>
                  <a:pt x="1250" y="0"/>
                  <a:pt x="1150" y="0"/>
                </a:cubicBezTo>
                <a:cubicBezTo>
                  <a:pt x="1050" y="0"/>
                  <a:pt x="950" y="75"/>
                  <a:pt x="950" y="125"/>
                </a:cubicBezTo>
                <a:cubicBezTo>
                  <a:pt x="950" y="150"/>
                  <a:pt x="975" y="200"/>
                  <a:pt x="950" y="225"/>
                </a:cubicBezTo>
                <a:cubicBezTo>
                  <a:pt x="925" y="275"/>
                  <a:pt x="850" y="275"/>
                  <a:pt x="799" y="225"/>
                </a:cubicBezTo>
                <a:cubicBezTo>
                  <a:pt x="775" y="200"/>
                  <a:pt x="699" y="175"/>
                  <a:pt x="650" y="175"/>
                </a:cubicBezTo>
                <a:cubicBezTo>
                  <a:pt x="574" y="175"/>
                  <a:pt x="550" y="150"/>
                  <a:pt x="550" y="100"/>
                </a:cubicBezTo>
                <a:cubicBezTo>
                  <a:pt x="550" y="75"/>
                  <a:pt x="525" y="75"/>
                  <a:pt x="474" y="50"/>
                </a:cubicBezTo>
                <a:cubicBezTo>
                  <a:pt x="424" y="50"/>
                  <a:pt x="399" y="0"/>
                  <a:pt x="325" y="25"/>
                </a:cubicBezTo>
                <a:cubicBezTo>
                  <a:pt x="274" y="25"/>
                  <a:pt x="225" y="0"/>
                  <a:pt x="199" y="0"/>
                </a:cubicBezTo>
                <a:cubicBezTo>
                  <a:pt x="199" y="25"/>
                  <a:pt x="199" y="25"/>
                  <a:pt x="199" y="50"/>
                </a:cubicBezTo>
                <a:cubicBezTo>
                  <a:pt x="199" y="75"/>
                  <a:pt x="174" y="75"/>
                  <a:pt x="151"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8" name="Freeform 15">
            <a:extLst>
              <a:ext uri="{FF2B5EF4-FFF2-40B4-BE49-F238E27FC236}">
                <a16:creationId xmlns:a16="http://schemas.microsoft.com/office/drawing/2014/main" id="{C6104F4C-38AF-8240-9D56-C1F8E5F171F1}"/>
              </a:ext>
            </a:extLst>
          </p:cNvPr>
          <p:cNvSpPr>
            <a:spLocks noChangeArrowheads="1"/>
          </p:cNvSpPr>
          <p:nvPr/>
        </p:nvSpPr>
        <p:spPr bwMode="auto">
          <a:xfrm>
            <a:off x="5271945" y="4406004"/>
            <a:ext cx="80155" cy="32344"/>
          </a:xfrm>
          <a:custGeom>
            <a:avLst/>
            <a:gdLst>
              <a:gd name="T0" fmla="*/ 125 w 251"/>
              <a:gd name="T1" fmla="*/ 76 h 101"/>
              <a:gd name="T2" fmla="*/ 125 w 251"/>
              <a:gd name="T3" fmla="*/ 76 h 101"/>
              <a:gd name="T4" fmla="*/ 200 w 251"/>
              <a:gd name="T5" fmla="*/ 100 h 101"/>
              <a:gd name="T6" fmla="*/ 250 w 251"/>
              <a:gd name="T7" fmla="*/ 76 h 101"/>
              <a:gd name="T8" fmla="*/ 200 w 251"/>
              <a:gd name="T9" fmla="*/ 76 h 101"/>
              <a:gd name="T10" fmla="*/ 125 w 251"/>
              <a:gd name="T11" fmla="*/ 25 h 101"/>
              <a:gd name="T12" fmla="*/ 0 w 251"/>
              <a:gd name="T13" fmla="*/ 51 h 101"/>
              <a:gd name="T14" fmla="*/ 0 w 251"/>
              <a:gd name="T15" fmla="*/ 100 h 101"/>
              <a:gd name="T16" fmla="*/ 25 w 251"/>
              <a:gd name="T17" fmla="*/ 100 h 101"/>
              <a:gd name="T18" fmla="*/ 125 w 251"/>
              <a:gd name="T19" fmla="*/ 7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1">
                <a:moveTo>
                  <a:pt x="125" y="76"/>
                </a:moveTo>
                <a:lnTo>
                  <a:pt x="125" y="76"/>
                </a:lnTo>
                <a:cubicBezTo>
                  <a:pt x="150" y="51"/>
                  <a:pt x="175" y="76"/>
                  <a:pt x="200" y="100"/>
                </a:cubicBezTo>
                <a:cubicBezTo>
                  <a:pt x="225" y="100"/>
                  <a:pt x="250" y="76"/>
                  <a:pt x="250" y="76"/>
                </a:cubicBezTo>
                <a:cubicBezTo>
                  <a:pt x="250" y="76"/>
                  <a:pt x="250" y="76"/>
                  <a:pt x="200" y="76"/>
                </a:cubicBezTo>
                <a:cubicBezTo>
                  <a:pt x="175" y="76"/>
                  <a:pt x="150" y="0"/>
                  <a:pt x="125" y="25"/>
                </a:cubicBezTo>
                <a:cubicBezTo>
                  <a:pt x="74" y="51"/>
                  <a:pt x="50" y="51"/>
                  <a:pt x="0" y="51"/>
                </a:cubicBezTo>
                <a:cubicBezTo>
                  <a:pt x="0" y="51"/>
                  <a:pt x="0" y="76"/>
                  <a:pt x="0" y="100"/>
                </a:cubicBezTo>
                <a:cubicBezTo>
                  <a:pt x="0" y="100"/>
                  <a:pt x="0" y="100"/>
                  <a:pt x="25" y="100"/>
                </a:cubicBezTo>
                <a:cubicBezTo>
                  <a:pt x="50" y="100"/>
                  <a:pt x="100" y="76"/>
                  <a:pt x="125" y="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0" name="Freeform 16">
            <a:extLst>
              <a:ext uri="{FF2B5EF4-FFF2-40B4-BE49-F238E27FC236}">
                <a16:creationId xmlns:a16="http://schemas.microsoft.com/office/drawing/2014/main" id="{CA9165E6-590F-D344-B0D9-0441F100D45C}"/>
              </a:ext>
            </a:extLst>
          </p:cNvPr>
          <p:cNvSpPr>
            <a:spLocks noChangeArrowheads="1"/>
          </p:cNvSpPr>
          <p:nvPr/>
        </p:nvSpPr>
        <p:spPr bwMode="auto">
          <a:xfrm>
            <a:off x="5248039" y="4325850"/>
            <a:ext cx="175780" cy="143436"/>
          </a:xfrm>
          <a:custGeom>
            <a:avLst/>
            <a:gdLst>
              <a:gd name="T0" fmla="*/ 125 w 551"/>
              <a:gd name="T1" fmla="*/ 425 h 450"/>
              <a:gd name="T2" fmla="*/ 125 w 551"/>
              <a:gd name="T3" fmla="*/ 425 h 450"/>
              <a:gd name="T4" fmla="*/ 175 w 551"/>
              <a:gd name="T5" fmla="*/ 400 h 450"/>
              <a:gd name="T6" fmla="*/ 325 w 551"/>
              <a:gd name="T7" fmla="*/ 400 h 450"/>
              <a:gd name="T8" fmla="*/ 350 w 551"/>
              <a:gd name="T9" fmla="*/ 400 h 450"/>
              <a:gd name="T10" fmla="*/ 350 w 551"/>
              <a:gd name="T11" fmla="*/ 400 h 450"/>
              <a:gd name="T12" fmla="*/ 400 w 551"/>
              <a:gd name="T13" fmla="*/ 425 h 450"/>
              <a:gd name="T14" fmla="*/ 550 w 551"/>
              <a:gd name="T15" fmla="*/ 425 h 450"/>
              <a:gd name="T16" fmla="*/ 550 w 551"/>
              <a:gd name="T17" fmla="*/ 425 h 450"/>
              <a:gd name="T18" fmla="*/ 550 w 551"/>
              <a:gd name="T19" fmla="*/ 349 h 450"/>
              <a:gd name="T20" fmla="*/ 500 w 551"/>
              <a:gd name="T21" fmla="*/ 300 h 450"/>
              <a:gd name="T22" fmla="*/ 500 w 551"/>
              <a:gd name="T23" fmla="*/ 249 h 450"/>
              <a:gd name="T24" fmla="*/ 475 w 551"/>
              <a:gd name="T25" fmla="*/ 225 h 450"/>
              <a:gd name="T26" fmla="*/ 425 w 551"/>
              <a:gd name="T27" fmla="*/ 149 h 450"/>
              <a:gd name="T28" fmla="*/ 350 w 551"/>
              <a:gd name="T29" fmla="*/ 74 h 450"/>
              <a:gd name="T30" fmla="*/ 325 w 551"/>
              <a:gd name="T31" fmla="*/ 74 h 450"/>
              <a:gd name="T32" fmla="*/ 275 w 551"/>
              <a:gd name="T33" fmla="*/ 25 h 450"/>
              <a:gd name="T34" fmla="*/ 200 w 551"/>
              <a:gd name="T35" fmla="*/ 25 h 450"/>
              <a:gd name="T36" fmla="*/ 125 w 551"/>
              <a:gd name="T37" fmla="*/ 25 h 450"/>
              <a:gd name="T38" fmla="*/ 50 w 551"/>
              <a:gd name="T39" fmla="*/ 74 h 450"/>
              <a:gd name="T40" fmla="*/ 50 w 551"/>
              <a:gd name="T41" fmla="*/ 74 h 450"/>
              <a:gd name="T42" fmla="*/ 25 w 551"/>
              <a:gd name="T43" fmla="*/ 149 h 450"/>
              <a:gd name="T44" fmla="*/ 75 w 551"/>
              <a:gd name="T45" fmla="*/ 274 h 450"/>
              <a:gd name="T46" fmla="*/ 75 w 551"/>
              <a:gd name="T47" fmla="*/ 300 h 450"/>
              <a:gd name="T48" fmla="*/ 200 w 551"/>
              <a:gd name="T49" fmla="*/ 274 h 450"/>
              <a:gd name="T50" fmla="*/ 275 w 551"/>
              <a:gd name="T51" fmla="*/ 325 h 450"/>
              <a:gd name="T52" fmla="*/ 325 w 551"/>
              <a:gd name="T53" fmla="*/ 325 h 450"/>
              <a:gd name="T54" fmla="*/ 275 w 551"/>
              <a:gd name="T55" fmla="*/ 349 h 450"/>
              <a:gd name="T56" fmla="*/ 200 w 551"/>
              <a:gd name="T57" fmla="*/ 325 h 450"/>
              <a:gd name="T58" fmla="*/ 100 w 551"/>
              <a:gd name="T59" fmla="*/ 349 h 450"/>
              <a:gd name="T60" fmla="*/ 75 w 551"/>
              <a:gd name="T61" fmla="*/ 349 h 450"/>
              <a:gd name="T62" fmla="*/ 75 w 551"/>
              <a:gd name="T63" fmla="*/ 400 h 450"/>
              <a:gd name="T64" fmla="*/ 75 w 551"/>
              <a:gd name="T65" fmla="*/ 400 h 450"/>
              <a:gd name="T66" fmla="*/ 125 w 551"/>
              <a:gd name="T67" fmla="*/ 425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1" h="450">
                <a:moveTo>
                  <a:pt x="125" y="425"/>
                </a:moveTo>
                <a:lnTo>
                  <a:pt x="125" y="425"/>
                </a:lnTo>
                <a:cubicBezTo>
                  <a:pt x="149" y="425"/>
                  <a:pt x="175" y="400"/>
                  <a:pt x="175" y="400"/>
                </a:cubicBezTo>
                <a:cubicBezTo>
                  <a:pt x="175" y="400"/>
                  <a:pt x="300" y="400"/>
                  <a:pt x="325" y="400"/>
                </a:cubicBezTo>
                <a:cubicBezTo>
                  <a:pt x="325" y="400"/>
                  <a:pt x="325" y="400"/>
                  <a:pt x="350" y="400"/>
                </a:cubicBezTo>
                <a:lnTo>
                  <a:pt x="350" y="400"/>
                </a:lnTo>
                <a:cubicBezTo>
                  <a:pt x="350" y="400"/>
                  <a:pt x="400" y="400"/>
                  <a:pt x="400" y="425"/>
                </a:cubicBezTo>
                <a:cubicBezTo>
                  <a:pt x="425" y="425"/>
                  <a:pt x="500" y="449"/>
                  <a:pt x="550" y="425"/>
                </a:cubicBezTo>
                <a:lnTo>
                  <a:pt x="550" y="425"/>
                </a:lnTo>
                <a:cubicBezTo>
                  <a:pt x="550" y="400"/>
                  <a:pt x="550" y="374"/>
                  <a:pt x="550" y="349"/>
                </a:cubicBezTo>
                <a:cubicBezTo>
                  <a:pt x="550" y="349"/>
                  <a:pt x="525" y="325"/>
                  <a:pt x="500" y="300"/>
                </a:cubicBezTo>
                <a:cubicBezTo>
                  <a:pt x="500" y="274"/>
                  <a:pt x="500" y="249"/>
                  <a:pt x="500" y="249"/>
                </a:cubicBezTo>
                <a:cubicBezTo>
                  <a:pt x="475" y="225"/>
                  <a:pt x="475" y="225"/>
                  <a:pt x="475" y="225"/>
                </a:cubicBezTo>
                <a:cubicBezTo>
                  <a:pt x="475" y="225"/>
                  <a:pt x="475" y="149"/>
                  <a:pt x="425" y="149"/>
                </a:cubicBezTo>
                <a:cubicBezTo>
                  <a:pt x="375" y="125"/>
                  <a:pt x="350" y="74"/>
                  <a:pt x="350" y="74"/>
                </a:cubicBezTo>
                <a:cubicBezTo>
                  <a:pt x="325" y="74"/>
                  <a:pt x="325" y="74"/>
                  <a:pt x="325" y="74"/>
                </a:cubicBezTo>
                <a:cubicBezTo>
                  <a:pt x="325" y="74"/>
                  <a:pt x="300" y="25"/>
                  <a:pt x="275" y="25"/>
                </a:cubicBezTo>
                <a:cubicBezTo>
                  <a:pt x="250" y="0"/>
                  <a:pt x="200" y="25"/>
                  <a:pt x="200" y="25"/>
                </a:cubicBezTo>
                <a:cubicBezTo>
                  <a:pt x="200" y="25"/>
                  <a:pt x="149" y="25"/>
                  <a:pt x="125" y="25"/>
                </a:cubicBezTo>
                <a:cubicBezTo>
                  <a:pt x="75" y="25"/>
                  <a:pt x="100" y="74"/>
                  <a:pt x="50" y="74"/>
                </a:cubicBezTo>
                <a:lnTo>
                  <a:pt x="50" y="74"/>
                </a:lnTo>
                <a:cubicBezTo>
                  <a:pt x="50" y="100"/>
                  <a:pt x="50" y="125"/>
                  <a:pt x="25" y="149"/>
                </a:cubicBezTo>
                <a:cubicBezTo>
                  <a:pt x="0" y="200"/>
                  <a:pt x="50" y="249"/>
                  <a:pt x="75" y="274"/>
                </a:cubicBezTo>
                <a:lnTo>
                  <a:pt x="75" y="300"/>
                </a:lnTo>
                <a:cubicBezTo>
                  <a:pt x="125" y="300"/>
                  <a:pt x="149" y="300"/>
                  <a:pt x="200" y="274"/>
                </a:cubicBezTo>
                <a:cubicBezTo>
                  <a:pt x="225" y="249"/>
                  <a:pt x="250" y="325"/>
                  <a:pt x="275" y="325"/>
                </a:cubicBezTo>
                <a:cubicBezTo>
                  <a:pt x="325" y="325"/>
                  <a:pt x="325" y="325"/>
                  <a:pt x="325" y="325"/>
                </a:cubicBezTo>
                <a:cubicBezTo>
                  <a:pt x="325" y="325"/>
                  <a:pt x="300" y="349"/>
                  <a:pt x="275" y="349"/>
                </a:cubicBezTo>
                <a:cubicBezTo>
                  <a:pt x="250" y="325"/>
                  <a:pt x="225" y="300"/>
                  <a:pt x="200" y="325"/>
                </a:cubicBezTo>
                <a:cubicBezTo>
                  <a:pt x="175" y="325"/>
                  <a:pt x="125" y="349"/>
                  <a:pt x="100" y="349"/>
                </a:cubicBezTo>
                <a:cubicBezTo>
                  <a:pt x="75" y="349"/>
                  <a:pt x="75" y="349"/>
                  <a:pt x="75" y="349"/>
                </a:cubicBezTo>
                <a:cubicBezTo>
                  <a:pt x="50" y="374"/>
                  <a:pt x="75" y="374"/>
                  <a:pt x="75" y="400"/>
                </a:cubicBezTo>
                <a:lnTo>
                  <a:pt x="75" y="400"/>
                </a:lnTo>
                <a:cubicBezTo>
                  <a:pt x="125" y="400"/>
                  <a:pt x="125" y="425"/>
                  <a:pt x="125" y="4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1" name="Freeform 17">
            <a:extLst>
              <a:ext uri="{FF2B5EF4-FFF2-40B4-BE49-F238E27FC236}">
                <a16:creationId xmlns:a16="http://schemas.microsoft.com/office/drawing/2014/main" id="{32FEDE89-2667-9A4E-90BC-24B643C6DA7D}"/>
              </a:ext>
            </a:extLst>
          </p:cNvPr>
          <p:cNvSpPr>
            <a:spLocks noChangeArrowheads="1"/>
          </p:cNvSpPr>
          <p:nvPr/>
        </p:nvSpPr>
        <p:spPr bwMode="auto">
          <a:xfrm>
            <a:off x="5271946" y="4453818"/>
            <a:ext cx="88593" cy="47812"/>
          </a:xfrm>
          <a:custGeom>
            <a:avLst/>
            <a:gdLst>
              <a:gd name="T0" fmla="*/ 150 w 276"/>
              <a:gd name="T1" fmla="*/ 125 h 150"/>
              <a:gd name="T2" fmla="*/ 150 w 276"/>
              <a:gd name="T3" fmla="*/ 125 h 150"/>
              <a:gd name="T4" fmla="*/ 225 w 276"/>
              <a:gd name="T5" fmla="*/ 99 h 150"/>
              <a:gd name="T6" fmla="*/ 250 w 276"/>
              <a:gd name="T7" fmla="*/ 74 h 150"/>
              <a:gd name="T8" fmla="*/ 250 w 276"/>
              <a:gd name="T9" fmla="*/ 25 h 150"/>
              <a:gd name="T10" fmla="*/ 275 w 276"/>
              <a:gd name="T11" fmla="*/ 0 h 150"/>
              <a:gd name="T12" fmla="*/ 250 w 276"/>
              <a:gd name="T13" fmla="*/ 0 h 150"/>
              <a:gd name="T14" fmla="*/ 100 w 276"/>
              <a:gd name="T15" fmla="*/ 0 h 150"/>
              <a:gd name="T16" fmla="*/ 50 w 276"/>
              <a:gd name="T17" fmla="*/ 25 h 150"/>
              <a:gd name="T18" fmla="*/ 0 w 276"/>
              <a:gd name="T19" fmla="*/ 0 h 150"/>
              <a:gd name="T20" fmla="*/ 74 w 276"/>
              <a:gd name="T21" fmla="*/ 74 h 150"/>
              <a:gd name="T22" fmla="*/ 125 w 276"/>
              <a:gd name="T23" fmla="*/ 149 h 150"/>
              <a:gd name="T24" fmla="*/ 125 w 276"/>
              <a:gd name="T25" fmla="*/ 149 h 150"/>
              <a:gd name="T26" fmla="*/ 150 w 276"/>
              <a:gd name="T27" fmla="*/ 1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 h="150">
                <a:moveTo>
                  <a:pt x="150" y="125"/>
                </a:moveTo>
                <a:lnTo>
                  <a:pt x="150" y="125"/>
                </a:lnTo>
                <a:cubicBezTo>
                  <a:pt x="175" y="125"/>
                  <a:pt x="200" y="74"/>
                  <a:pt x="225" y="99"/>
                </a:cubicBezTo>
                <a:lnTo>
                  <a:pt x="250" y="74"/>
                </a:lnTo>
                <a:cubicBezTo>
                  <a:pt x="250" y="74"/>
                  <a:pt x="225" y="49"/>
                  <a:pt x="250" y="25"/>
                </a:cubicBezTo>
                <a:cubicBezTo>
                  <a:pt x="275" y="25"/>
                  <a:pt x="275" y="0"/>
                  <a:pt x="275" y="0"/>
                </a:cubicBezTo>
                <a:cubicBezTo>
                  <a:pt x="250" y="0"/>
                  <a:pt x="250" y="0"/>
                  <a:pt x="250" y="0"/>
                </a:cubicBezTo>
                <a:cubicBezTo>
                  <a:pt x="225" y="0"/>
                  <a:pt x="100" y="0"/>
                  <a:pt x="100" y="0"/>
                </a:cubicBezTo>
                <a:cubicBezTo>
                  <a:pt x="100" y="0"/>
                  <a:pt x="74" y="25"/>
                  <a:pt x="50" y="25"/>
                </a:cubicBezTo>
                <a:cubicBezTo>
                  <a:pt x="50" y="25"/>
                  <a:pt x="50" y="0"/>
                  <a:pt x="0" y="0"/>
                </a:cubicBezTo>
                <a:cubicBezTo>
                  <a:pt x="25" y="49"/>
                  <a:pt x="25" y="49"/>
                  <a:pt x="74" y="74"/>
                </a:cubicBezTo>
                <a:cubicBezTo>
                  <a:pt x="150" y="74"/>
                  <a:pt x="74" y="99"/>
                  <a:pt x="125" y="149"/>
                </a:cubicBezTo>
                <a:lnTo>
                  <a:pt x="125" y="149"/>
                </a:lnTo>
                <a:cubicBezTo>
                  <a:pt x="150" y="149"/>
                  <a:pt x="150" y="125"/>
                  <a:pt x="150" y="1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4" name="Freeform 18">
            <a:extLst>
              <a:ext uri="{FF2B5EF4-FFF2-40B4-BE49-F238E27FC236}">
                <a16:creationId xmlns:a16="http://schemas.microsoft.com/office/drawing/2014/main" id="{994AE827-C826-A341-AF60-B581615D1BD7}"/>
              </a:ext>
            </a:extLst>
          </p:cNvPr>
          <p:cNvSpPr>
            <a:spLocks noChangeArrowheads="1"/>
          </p:cNvSpPr>
          <p:nvPr/>
        </p:nvSpPr>
        <p:spPr bwMode="auto">
          <a:xfrm>
            <a:off x="6204283" y="4493191"/>
            <a:ext cx="367029" cy="262968"/>
          </a:xfrm>
          <a:custGeom>
            <a:avLst/>
            <a:gdLst>
              <a:gd name="T0" fmla="*/ 1051 w 1152"/>
              <a:gd name="T1" fmla="*/ 475 h 826"/>
              <a:gd name="T2" fmla="*/ 1051 w 1152"/>
              <a:gd name="T3" fmla="*/ 475 h 826"/>
              <a:gd name="T4" fmla="*/ 1026 w 1152"/>
              <a:gd name="T5" fmla="*/ 400 h 826"/>
              <a:gd name="T6" fmla="*/ 976 w 1152"/>
              <a:gd name="T7" fmla="*/ 349 h 826"/>
              <a:gd name="T8" fmla="*/ 925 w 1152"/>
              <a:gd name="T9" fmla="*/ 300 h 826"/>
              <a:gd name="T10" fmla="*/ 851 w 1152"/>
              <a:gd name="T11" fmla="*/ 249 h 826"/>
              <a:gd name="T12" fmla="*/ 851 w 1152"/>
              <a:gd name="T13" fmla="*/ 224 h 826"/>
              <a:gd name="T14" fmla="*/ 801 w 1152"/>
              <a:gd name="T15" fmla="*/ 224 h 826"/>
              <a:gd name="T16" fmla="*/ 801 w 1152"/>
              <a:gd name="T17" fmla="*/ 200 h 826"/>
              <a:gd name="T18" fmla="*/ 801 w 1152"/>
              <a:gd name="T19" fmla="*/ 100 h 826"/>
              <a:gd name="T20" fmla="*/ 725 w 1152"/>
              <a:gd name="T21" fmla="*/ 24 h 826"/>
              <a:gd name="T22" fmla="*/ 725 w 1152"/>
              <a:gd name="T23" fmla="*/ 24 h 826"/>
              <a:gd name="T24" fmla="*/ 651 w 1152"/>
              <a:gd name="T25" fmla="*/ 49 h 826"/>
              <a:gd name="T26" fmla="*/ 625 w 1152"/>
              <a:gd name="T27" fmla="*/ 100 h 826"/>
              <a:gd name="T28" fmla="*/ 525 w 1152"/>
              <a:gd name="T29" fmla="*/ 175 h 826"/>
              <a:gd name="T30" fmla="*/ 401 w 1152"/>
              <a:gd name="T31" fmla="*/ 224 h 826"/>
              <a:gd name="T32" fmla="*/ 401 w 1152"/>
              <a:gd name="T33" fmla="*/ 275 h 826"/>
              <a:gd name="T34" fmla="*/ 301 w 1152"/>
              <a:gd name="T35" fmla="*/ 300 h 826"/>
              <a:gd name="T36" fmla="*/ 201 w 1152"/>
              <a:gd name="T37" fmla="*/ 349 h 826"/>
              <a:gd name="T38" fmla="*/ 151 w 1152"/>
              <a:gd name="T39" fmla="*/ 349 h 826"/>
              <a:gd name="T40" fmla="*/ 100 w 1152"/>
              <a:gd name="T41" fmla="*/ 349 h 826"/>
              <a:gd name="T42" fmla="*/ 76 w 1152"/>
              <a:gd name="T43" fmla="*/ 349 h 826"/>
              <a:gd name="T44" fmla="*/ 25 w 1152"/>
              <a:gd name="T45" fmla="*/ 400 h 826"/>
              <a:gd name="T46" fmla="*/ 0 w 1152"/>
              <a:gd name="T47" fmla="*/ 500 h 826"/>
              <a:gd name="T48" fmla="*/ 0 w 1152"/>
              <a:gd name="T49" fmla="*/ 575 h 826"/>
              <a:gd name="T50" fmla="*/ 25 w 1152"/>
              <a:gd name="T51" fmla="*/ 649 h 826"/>
              <a:gd name="T52" fmla="*/ 51 w 1152"/>
              <a:gd name="T53" fmla="*/ 700 h 826"/>
              <a:gd name="T54" fmla="*/ 76 w 1152"/>
              <a:gd name="T55" fmla="*/ 749 h 826"/>
              <a:gd name="T56" fmla="*/ 125 w 1152"/>
              <a:gd name="T57" fmla="*/ 800 h 826"/>
              <a:gd name="T58" fmla="*/ 151 w 1152"/>
              <a:gd name="T59" fmla="*/ 825 h 826"/>
              <a:gd name="T60" fmla="*/ 151 w 1152"/>
              <a:gd name="T61" fmla="*/ 800 h 826"/>
              <a:gd name="T62" fmla="*/ 176 w 1152"/>
              <a:gd name="T63" fmla="*/ 749 h 826"/>
              <a:gd name="T64" fmla="*/ 225 w 1152"/>
              <a:gd name="T65" fmla="*/ 725 h 826"/>
              <a:gd name="T66" fmla="*/ 251 w 1152"/>
              <a:gd name="T67" fmla="*/ 725 h 826"/>
              <a:gd name="T68" fmla="*/ 351 w 1152"/>
              <a:gd name="T69" fmla="*/ 725 h 826"/>
              <a:gd name="T70" fmla="*/ 351 w 1152"/>
              <a:gd name="T71" fmla="*/ 675 h 826"/>
              <a:gd name="T72" fmla="*/ 451 w 1152"/>
              <a:gd name="T73" fmla="*/ 600 h 826"/>
              <a:gd name="T74" fmla="*/ 525 w 1152"/>
              <a:gd name="T75" fmla="*/ 649 h 826"/>
              <a:gd name="T76" fmla="*/ 701 w 1152"/>
              <a:gd name="T77" fmla="*/ 675 h 826"/>
              <a:gd name="T78" fmla="*/ 725 w 1152"/>
              <a:gd name="T79" fmla="*/ 600 h 826"/>
              <a:gd name="T80" fmla="*/ 801 w 1152"/>
              <a:gd name="T81" fmla="*/ 600 h 826"/>
              <a:gd name="T82" fmla="*/ 901 w 1152"/>
              <a:gd name="T83" fmla="*/ 575 h 826"/>
              <a:gd name="T84" fmla="*/ 976 w 1152"/>
              <a:gd name="T85" fmla="*/ 575 h 826"/>
              <a:gd name="T86" fmla="*/ 1076 w 1152"/>
              <a:gd name="T87" fmla="*/ 575 h 826"/>
              <a:gd name="T88" fmla="*/ 1151 w 1152"/>
              <a:gd name="T89" fmla="*/ 575 h 826"/>
              <a:gd name="T90" fmla="*/ 1126 w 1152"/>
              <a:gd name="T91" fmla="*/ 525 h 826"/>
              <a:gd name="T92" fmla="*/ 1051 w 1152"/>
              <a:gd name="T93" fmla="*/ 47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52" h="826">
                <a:moveTo>
                  <a:pt x="1051" y="475"/>
                </a:moveTo>
                <a:lnTo>
                  <a:pt x="1051" y="475"/>
                </a:lnTo>
                <a:cubicBezTo>
                  <a:pt x="1051" y="449"/>
                  <a:pt x="1051" y="425"/>
                  <a:pt x="1026" y="400"/>
                </a:cubicBezTo>
                <a:cubicBezTo>
                  <a:pt x="1001" y="375"/>
                  <a:pt x="976" y="375"/>
                  <a:pt x="976" y="349"/>
                </a:cubicBezTo>
                <a:cubicBezTo>
                  <a:pt x="976" y="324"/>
                  <a:pt x="951" y="324"/>
                  <a:pt x="925" y="300"/>
                </a:cubicBezTo>
                <a:cubicBezTo>
                  <a:pt x="901" y="249"/>
                  <a:pt x="851" y="249"/>
                  <a:pt x="851" y="249"/>
                </a:cubicBezTo>
                <a:cubicBezTo>
                  <a:pt x="851" y="224"/>
                  <a:pt x="851" y="224"/>
                  <a:pt x="851" y="224"/>
                </a:cubicBezTo>
                <a:cubicBezTo>
                  <a:pt x="801" y="224"/>
                  <a:pt x="801" y="224"/>
                  <a:pt x="801" y="224"/>
                </a:cubicBezTo>
                <a:cubicBezTo>
                  <a:pt x="801" y="224"/>
                  <a:pt x="776" y="200"/>
                  <a:pt x="801" y="200"/>
                </a:cubicBezTo>
                <a:cubicBezTo>
                  <a:pt x="851" y="175"/>
                  <a:pt x="801" y="124"/>
                  <a:pt x="801" y="100"/>
                </a:cubicBezTo>
                <a:cubicBezTo>
                  <a:pt x="801" y="100"/>
                  <a:pt x="751" y="24"/>
                  <a:pt x="725" y="24"/>
                </a:cubicBezTo>
                <a:lnTo>
                  <a:pt x="725" y="24"/>
                </a:lnTo>
                <a:cubicBezTo>
                  <a:pt x="701" y="0"/>
                  <a:pt x="651" y="24"/>
                  <a:pt x="651" y="49"/>
                </a:cubicBezTo>
                <a:cubicBezTo>
                  <a:pt x="625" y="74"/>
                  <a:pt x="625" y="74"/>
                  <a:pt x="625" y="100"/>
                </a:cubicBezTo>
                <a:cubicBezTo>
                  <a:pt x="601" y="100"/>
                  <a:pt x="551" y="149"/>
                  <a:pt x="525" y="175"/>
                </a:cubicBezTo>
                <a:cubicBezTo>
                  <a:pt x="501" y="224"/>
                  <a:pt x="425" y="200"/>
                  <a:pt x="401" y="224"/>
                </a:cubicBezTo>
                <a:cubicBezTo>
                  <a:pt x="376" y="224"/>
                  <a:pt x="401" y="249"/>
                  <a:pt x="401" y="275"/>
                </a:cubicBezTo>
                <a:cubicBezTo>
                  <a:pt x="376" y="275"/>
                  <a:pt x="325" y="300"/>
                  <a:pt x="301" y="300"/>
                </a:cubicBezTo>
                <a:cubicBezTo>
                  <a:pt x="301" y="324"/>
                  <a:pt x="225" y="324"/>
                  <a:pt x="201" y="349"/>
                </a:cubicBezTo>
                <a:cubicBezTo>
                  <a:pt x="176" y="375"/>
                  <a:pt x="176" y="300"/>
                  <a:pt x="151" y="349"/>
                </a:cubicBezTo>
                <a:cubicBezTo>
                  <a:pt x="125" y="375"/>
                  <a:pt x="100" y="375"/>
                  <a:pt x="100" y="349"/>
                </a:cubicBezTo>
                <a:lnTo>
                  <a:pt x="76" y="349"/>
                </a:lnTo>
                <a:cubicBezTo>
                  <a:pt x="76" y="375"/>
                  <a:pt x="51" y="375"/>
                  <a:pt x="25" y="400"/>
                </a:cubicBezTo>
                <a:cubicBezTo>
                  <a:pt x="25" y="449"/>
                  <a:pt x="0" y="475"/>
                  <a:pt x="0" y="500"/>
                </a:cubicBezTo>
                <a:cubicBezTo>
                  <a:pt x="0" y="525"/>
                  <a:pt x="0" y="549"/>
                  <a:pt x="0" y="575"/>
                </a:cubicBezTo>
                <a:cubicBezTo>
                  <a:pt x="0" y="625"/>
                  <a:pt x="0" y="625"/>
                  <a:pt x="25" y="649"/>
                </a:cubicBezTo>
                <a:cubicBezTo>
                  <a:pt x="51" y="675"/>
                  <a:pt x="51" y="700"/>
                  <a:pt x="51" y="700"/>
                </a:cubicBezTo>
                <a:cubicBezTo>
                  <a:pt x="51" y="700"/>
                  <a:pt x="51" y="725"/>
                  <a:pt x="76" y="749"/>
                </a:cubicBezTo>
                <a:lnTo>
                  <a:pt x="125" y="800"/>
                </a:lnTo>
                <a:cubicBezTo>
                  <a:pt x="125" y="800"/>
                  <a:pt x="125" y="825"/>
                  <a:pt x="151" y="825"/>
                </a:cubicBezTo>
                <a:lnTo>
                  <a:pt x="151" y="800"/>
                </a:lnTo>
                <a:cubicBezTo>
                  <a:pt x="176" y="775"/>
                  <a:pt x="176" y="749"/>
                  <a:pt x="176" y="749"/>
                </a:cubicBezTo>
                <a:cubicBezTo>
                  <a:pt x="225" y="725"/>
                  <a:pt x="225" y="725"/>
                  <a:pt x="225" y="725"/>
                </a:cubicBezTo>
                <a:cubicBezTo>
                  <a:pt x="251" y="725"/>
                  <a:pt x="251" y="725"/>
                  <a:pt x="251" y="725"/>
                </a:cubicBezTo>
                <a:cubicBezTo>
                  <a:pt x="351" y="725"/>
                  <a:pt x="351" y="725"/>
                  <a:pt x="351" y="725"/>
                </a:cubicBezTo>
                <a:cubicBezTo>
                  <a:pt x="351" y="675"/>
                  <a:pt x="351" y="675"/>
                  <a:pt x="351" y="675"/>
                </a:cubicBezTo>
                <a:cubicBezTo>
                  <a:pt x="351" y="675"/>
                  <a:pt x="401" y="600"/>
                  <a:pt x="451" y="600"/>
                </a:cubicBezTo>
                <a:cubicBezTo>
                  <a:pt x="476" y="600"/>
                  <a:pt x="525" y="649"/>
                  <a:pt x="525" y="649"/>
                </a:cubicBezTo>
                <a:cubicBezTo>
                  <a:pt x="701" y="675"/>
                  <a:pt x="701" y="675"/>
                  <a:pt x="701" y="675"/>
                </a:cubicBezTo>
                <a:cubicBezTo>
                  <a:pt x="701" y="675"/>
                  <a:pt x="701" y="625"/>
                  <a:pt x="725" y="600"/>
                </a:cubicBezTo>
                <a:cubicBezTo>
                  <a:pt x="751" y="600"/>
                  <a:pt x="776" y="625"/>
                  <a:pt x="801" y="600"/>
                </a:cubicBezTo>
                <a:cubicBezTo>
                  <a:pt x="825" y="600"/>
                  <a:pt x="851" y="575"/>
                  <a:pt x="901" y="575"/>
                </a:cubicBezTo>
                <a:cubicBezTo>
                  <a:pt x="925" y="575"/>
                  <a:pt x="951" y="600"/>
                  <a:pt x="976" y="575"/>
                </a:cubicBezTo>
                <a:cubicBezTo>
                  <a:pt x="1001" y="525"/>
                  <a:pt x="1076" y="575"/>
                  <a:pt x="1076" y="575"/>
                </a:cubicBezTo>
                <a:cubicBezTo>
                  <a:pt x="1151" y="575"/>
                  <a:pt x="1151" y="575"/>
                  <a:pt x="1151" y="575"/>
                </a:cubicBezTo>
                <a:cubicBezTo>
                  <a:pt x="1126" y="525"/>
                  <a:pt x="1126" y="525"/>
                  <a:pt x="1126" y="525"/>
                </a:cubicBezTo>
                <a:lnTo>
                  <a:pt x="1051" y="47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5" name="Freeform 19">
            <a:extLst>
              <a:ext uri="{FF2B5EF4-FFF2-40B4-BE49-F238E27FC236}">
                <a16:creationId xmlns:a16="http://schemas.microsoft.com/office/drawing/2014/main" id="{81BCBED6-0DBE-8447-8DD6-B7D9E69B50DB}"/>
              </a:ext>
            </a:extLst>
          </p:cNvPr>
          <p:cNvSpPr>
            <a:spLocks noChangeArrowheads="1"/>
          </p:cNvSpPr>
          <p:nvPr/>
        </p:nvSpPr>
        <p:spPr bwMode="auto">
          <a:xfrm>
            <a:off x="5852721" y="4414443"/>
            <a:ext cx="350155" cy="295311"/>
          </a:xfrm>
          <a:custGeom>
            <a:avLst/>
            <a:gdLst>
              <a:gd name="T0" fmla="*/ 676 w 1100"/>
              <a:gd name="T1" fmla="*/ 676 h 927"/>
              <a:gd name="T2" fmla="*/ 676 w 1100"/>
              <a:gd name="T3" fmla="*/ 676 h 927"/>
              <a:gd name="T4" fmla="*/ 725 w 1100"/>
              <a:gd name="T5" fmla="*/ 651 h 927"/>
              <a:gd name="T6" fmla="*/ 799 w 1100"/>
              <a:gd name="T7" fmla="*/ 700 h 927"/>
              <a:gd name="T8" fmla="*/ 850 w 1100"/>
              <a:gd name="T9" fmla="*/ 676 h 927"/>
              <a:gd name="T10" fmla="*/ 899 w 1100"/>
              <a:gd name="T11" fmla="*/ 526 h 927"/>
              <a:gd name="T12" fmla="*/ 950 w 1100"/>
              <a:gd name="T13" fmla="*/ 475 h 927"/>
              <a:gd name="T14" fmla="*/ 975 w 1100"/>
              <a:gd name="T15" fmla="*/ 426 h 927"/>
              <a:gd name="T16" fmla="*/ 999 w 1100"/>
              <a:gd name="T17" fmla="*/ 351 h 927"/>
              <a:gd name="T18" fmla="*/ 1049 w 1100"/>
              <a:gd name="T19" fmla="*/ 251 h 927"/>
              <a:gd name="T20" fmla="*/ 1099 w 1100"/>
              <a:gd name="T21" fmla="*/ 225 h 927"/>
              <a:gd name="T22" fmla="*/ 1099 w 1100"/>
              <a:gd name="T23" fmla="*/ 151 h 927"/>
              <a:gd name="T24" fmla="*/ 1049 w 1100"/>
              <a:gd name="T25" fmla="*/ 126 h 927"/>
              <a:gd name="T26" fmla="*/ 1049 w 1100"/>
              <a:gd name="T27" fmla="*/ 75 h 927"/>
              <a:gd name="T28" fmla="*/ 1024 w 1100"/>
              <a:gd name="T29" fmla="*/ 26 h 927"/>
              <a:gd name="T30" fmla="*/ 999 w 1100"/>
              <a:gd name="T31" fmla="*/ 26 h 927"/>
              <a:gd name="T32" fmla="*/ 924 w 1100"/>
              <a:gd name="T33" fmla="*/ 75 h 927"/>
              <a:gd name="T34" fmla="*/ 850 w 1100"/>
              <a:gd name="T35" fmla="*/ 51 h 927"/>
              <a:gd name="T36" fmla="*/ 725 w 1100"/>
              <a:gd name="T37" fmla="*/ 51 h 927"/>
              <a:gd name="T38" fmla="*/ 651 w 1100"/>
              <a:gd name="T39" fmla="*/ 100 h 927"/>
              <a:gd name="T40" fmla="*/ 576 w 1100"/>
              <a:gd name="T41" fmla="*/ 100 h 927"/>
              <a:gd name="T42" fmla="*/ 500 w 1100"/>
              <a:gd name="T43" fmla="*/ 51 h 927"/>
              <a:gd name="T44" fmla="*/ 425 w 1100"/>
              <a:gd name="T45" fmla="*/ 75 h 927"/>
              <a:gd name="T46" fmla="*/ 376 w 1100"/>
              <a:gd name="T47" fmla="*/ 26 h 927"/>
              <a:gd name="T48" fmla="*/ 300 w 1100"/>
              <a:gd name="T49" fmla="*/ 0 h 927"/>
              <a:gd name="T50" fmla="*/ 225 w 1100"/>
              <a:gd name="T51" fmla="*/ 26 h 927"/>
              <a:gd name="T52" fmla="*/ 151 w 1100"/>
              <a:gd name="T53" fmla="*/ 26 h 927"/>
              <a:gd name="T54" fmla="*/ 125 w 1100"/>
              <a:gd name="T55" fmla="*/ 100 h 927"/>
              <a:gd name="T56" fmla="*/ 75 w 1100"/>
              <a:gd name="T57" fmla="*/ 175 h 927"/>
              <a:gd name="T58" fmla="*/ 75 w 1100"/>
              <a:gd name="T59" fmla="*/ 175 h 927"/>
              <a:gd name="T60" fmla="*/ 75 w 1100"/>
              <a:gd name="T61" fmla="*/ 251 h 927"/>
              <a:gd name="T62" fmla="*/ 75 w 1100"/>
              <a:gd name="T63" fmla="*/ 375 h 927"/>
              <a:gd name="T64" fmla="*/ 51 w 1100"/>
              <a:gd name="T65" fmla="*/ 451 h 927"/>
              <a:gd name="T66" fmla="*/ 0 w 1100"/>
              <a:gd name="T67" fmla="*/ 500 h 927"/>
              <a:gd name="T68" fmla="*/ 0 w 1100"/>
              <a:gd name="T69" fmla="*/ 626 h 927"/>
              <a:gd name="T70" fmla="*/ 25 w 1100"/>
              <a:gd name="T71" fmla="*/ 700 h 927"/>
              <a:gd name="T72" fmla="*/ 25 w 1100"/>
              <a:gd name="T73" fmla="*/ 700 h 927"/>
              <a:gd name="T74" fmla="*/ 175 w 1100"/>
              <a:gd name="T75" fmla="*/ 726 h 927"/>
              <a:gd name="T76" fmla="*/ 251 w 1100"/>
              <a:gd name="T77" fmla="*/ 826 h 927"/>
              <a:gd name="T78" fmla="*/ 300 w 1100"/>
              <a:gd name="T79" fmla="*/ 900 h 927"/>
              <a:gd name="T80" fmla="*/ 400 w 1100"/>
              <a:gd name="T81" fmla="*/ 876 h 927"/>
              <a:gd name="T82" fmla="*/ 525 w 1100"/>
              <a:gd name="T83" fmla="*/ 876 h 927"/>
              <a:gd name="T84" fmla="*/ 551 w 1100"/>
              <a:gd name="T85" fmla="*/ 876 h 927"/>
              <a:gd name="T86" fmla="*/ 576 w 1100"/>
              <a:gd name="T87" fmla="*/ 776 h 927"/>
              <a:gd name="T88" fmla="*/ 676 w 1100"/>
              <a:gd name="T89" fmla="*/ 676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00" h="927">
                <a:moveTo>
                  <a:pt x="676" y="676"/>
                </a:moveTo>
                <a:lnTo>
                  <a:pt x="676" y="676"/>
                </a:lnTo>
                <a:cubicBezTo>
                  <a:pt x="700" y="676"/>
                  <a:pt x="725" y="676"/>
                  <a:pt x="725" y="651"/>
                </a:cubicBezTo>
                <a:cubicBezTo>
                  <a:pt x="751" y="651"/>
                  <a:pt x="799" y="676"/>
                  <a:pt x="799" y="700"/>
                </a:cubicBezTo>
                <a:cubicBezTo>
                  <a:pt x="799" y="726"/>
                  <a:pt x="824" y="700"/>
                  <a:pt x="850" y="676"/>
                </a:cubicBezTo>
                <a:cubicBezTo>
                  <a:pt x="850" y="626"/>
                  <a:pt x="899" y="551"/>
                  <a:pt x="899" y="526"/>
                </a:cubicBezTo>
                <a:cubicBezTo>
                  <a:pt x="899" y="500"/>
                  <a:pt x="950" y="475"/>
                  <a:pt x="950" y="475"/>
                </a:cubicBezTo>
                <a:cubicBezTo>
                  <a:pt x="950" y="451"/>
                  <a:pt x="950" y="426"/>
                  <a:pt x="975" y="426"/>
                </a:cubicBezTo>
                <a:cubicBezTo>
                  <a:pt x="975" y="400"/>
                  <a:pt x="999" y="375"/>
                  <a:pt x="999" y="351"/>
                </a:cubicBezTo>
                <a:cubicBezTo>
                  <a:pt x="975" y="351"/>
                  <a:pt x="1024" y="251"/>
                  <a:pt x="1049" y="251"/>
                </a:cubicBezTo>
                <a:cubicBezTo>
                  <a:pt x="1049" y="251"/>
                  <a:pt x="1099" y="251"/>
                  <a:pt x="1099" y="225"/>
                </a:cubicBezTo>
                <a:cubicBezTo>
                  <a:pt x="1099" y="200"/>
                  <a:pt x="1099" y="175"/>
                  <a:pt x="1099" y="151"/>
                </a:cubicBezTo>
                <a:cubicBezTo>
                  <a:pt x="1075" y="151"/>
                  <a:pt x="1049" y="126"/>
                  <a:pt x="1049" y="126"/>
                </a:cubicBezTo>
                <a:cubicBezTo>
                  <a:pt x="1049" y="126"/>
                  <a:pt x="1049" y="100"/>
                  <a:pt x="1049" y="75"/>
                </a:cubicBezTo>
                <a:cubicBezTo>
                  <a:pt x="1049" y="75"/>
                  <a:pt x="1049" y="51"/>
                  <a:pt x="1024" y="26"/>
                </a:cubicBezTo>
                <a:cubicBezTo>
                  <a:pt x="999" y="26"/>
                  <a:pt x="999" y="0"/>
                  <a:pt x="999" y="26"/>
                </a:cubicBezTo>
                <a:cubicBezTo>
                  <a:pt x="975" y="26"/>
                  <a:pt x="950" y="75"/>
                  <a:pt x="924" y="75"/>
                </a:cubicBezTo>
                <a:cubicBezTo>
                  <a:pt x="899" y="75"/>
                  <a:pt x="875" y="75"/>
                  <a:pt x="850" y="51"/>
                </a:cubicBezTo>
                <a:cubicBezTo>
                  <a:pt x="824" y="51"/>
                  <a:pt x="751" y="51"/>
                  <a:pt x="725" y="51"/>
                </a:cubicBezTo>
                <a:cubicBezTo>
                  <a:pt x="700" y="51"/>
                  <a:pt x="676" y="75"/>
                  <a:pt x="651" y="100"/>
                </a:cubicBezTo>
                <a:lnTo>
                  <a:pt x="576" y="100"/>
                </a:lnTo>
                <a:cubicBezTo>
                  <a:pt x="551" y="100"/>
                  <a:pt x="500" y="51"/>
                  <a:pt x="500" y="51"/>
                </a:cubicBezTo>
                <a:cubicBezTo>
                  <a:pt x="476" y="51"/>
                  <a:pt x="451" y="75"/>
                  <a:pt x="425" y="75"/>
                </a:cubicBezTo>
                <a:cubicBezTo>
                  <a:pt x="400" y="100"/>
                  <a:pt x="376" y="51"/>
                  <a:pt x="376" y="26"/>
                </a:cubicBezTo>
                <a:cubicBezTo>
                  <a:pt x="351" y="0"/>
                  <a:pt x="300" y="26"/>
                  <a:pt x="300" y="0"/>
                </a:cubicBezTo>
                <a:cubicBezTo>
                  <a:pt x="275" y="0"/>
                  <a:pt x="251" y="26"/>
                  <a:pt x="225" y="26"/>
                </a:cubicBezTo>
                <a:cubicBezTo>
                  <a:pt x="225" y="26"/>
                  <a:pt x="175" y="26"/>
                  <a:pt x="151" y="26"/>
                </a:cubicBezTo>
                <a:cubicBezTo>
                  <a:pt x="125" y="51"/>
                  <a:pt x="125" y="100"/>
                  <a:pt x="125" y="100"/>
                </a:cubicBezTo>
                <a:cubicBezTo>
                  <a:pt x="125" y="100"/>
                  <a:pt x="75" y="151"/>
                  <a:pt x="75" y="175"/>
                </a:cubicBezTo>
                <a:lnTo>
                  <a:pt x="75" y="175"/>
                </a:lnTo>
                <a:cubicBezTo>
                  <a:pt x="75" y="200"/>
                  <a:pt x="75" y="251"/>
                  <a:pt x="75" y="251"/>
                </a:cubicBezTo>
                <a:cubicBezTo>
                  <a:pt x="75" y="275"/>
                  <a:pt x="100" y="375"/>
                  <a:pt x="75" y="375"/>
                </a:cubicBezTo>
                <a:cubicBezTo>
                  <a:pt x="51" y="400"/>
                  <a:pt x="51" y="451"/>
                  <a:pt x="51" y="451"/>
                </a:cubicBezTo>
                <a:cubicBezTo>
                  <a:pt x="51" y="451"/>
                  <a:pt x="0" y="451"/>
                  <a:pt x="0" y="500"/>
                </a:cubicBezTo>
                <a:cubicBezTo>
                  <a:pt x="0" y="551"/>
                  <a:pt x="0" y="575"/>
                  <a:pt x="0" y="626"/>
                </a:cubicBezTo>
                <a:cubicBezTo>
                  <a:pt x="0" y="651"/>
                  <a:pt x="25" y="651"/>
                  <a:pt x="25" y="700"/>
                </a:cubicBezTo>
                <a:lnTo>
                  <a:pt x="25" y="700"/>
                </a:lnTo>
                <a:cubicBezTo>
                  <a:pt x="51" y="726"/>
                  <a:pt x="125" y="726"/>
                  <a:pt x="175" y="726"/>
                </a:cubicBezTo>
                <a:cubicBezTo>
                  <a:pt x="225" y="751"/>
                  <a:pt x="251" y="800"/>
                  <a:pt x="251" y="826"/>
                </a:cubicBezTo>
                <a:cubicBezTo>
                  <a:pt x="251" y="851"/>
                  <a:pt x="300" y="900"/>
                  <a:pt x="300" y="900"/>
                </a:cubicBezTo>
                <a:cubicBezTo>
                  <a:pt x="325" y="926"/>
                  <a:pt x="376" y="876"/>
                  <a:pt x="400" y="876"/>
                </a:cubicBezTo>
                <a:cubicBezTo>
                  <a:pt x="425" y="876"/>
                  <a:pt x="525" y="876"/>
                  <a:pt x="525" y="876"/>
                </a:cubicBezTo>
                <a:lnTo>
                  <a:pt x="551" y="876"/>
                </a:lnTo>
                <a:cubicBezTo>
                  <a:pt x="576" y="826"/>
                  <a:pt x="576" y="776"/>
                  <a:pt x="576" y="776"/>
                </a:cubicBezTo>
                <a:lnTo>
                  <a:pt x="676" y="676"/>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6" name="Freeform 20">
            <a:extLst>
              <a:ext uri="{FF2B5EF4-FFF2-40B4-BE49-F238E27FC236}">
                <a16:creationId xmlns:a16="http://schemas.microsoft.com/office/drawing/2014/main" id="{09A213AD-CA17-A341-AE46-E76E387028BA}"/>
              </a:ext>
            </a:extLst>
          </p:cNvPr>
          <p:cNvSpPr>
            <a:spLocks noChangeArrowheads="1"/>
          </p:cNvSpPr>
          <p:nvPr/>
        </p:nvSpPr>
        <p:spPr bwMode="auto">
          <a:xfrm>
            <a:off x="5789440" y="4453818"/>
            <a:ext cx="95624" cy="191249"/>
          </a:xfrm>
          <a:custGeom>
            <a:avLst/>
            <a:gdLst>
              <a:gd name="T0" fmla="*/ 200 w 301"/>
              <a:gd name="T1" fmla="*/ 374 h 601"/>
              <a:gd name="T2" fmla="*/ 200 w 301"/>
              <a:gd name="T3" fmla="*/ 374 h 601"/>
              <a:gd name="T4" fmla="*/ 251 w 301"/>
              <a:gd name="T5" fmla="*/ 325 h 601"/>
              <a:gd name="T6" fmla="*/ 275 w 301"/>
              <a:gd name="T7" fmla="*/ 249 h 601"/>
              <a:gd name="T8" fmla="*/ 275 w 301"/>
              <a:gd name="T9" fmla="*/ 125 h 601"/>
              <a:gd name="T10" fmla="*/ 275 w 301"/>
              <a:gd name="T11" fmla="*/ 49 h 601"/>
              <a:gd name="T12" fmla="*/ 251 w 301"/>
              <a:gd name="T13" fmla="*/ 49 h 601"/>
              <a:gd name="T14" fmla="*/ 225 w 301"/>
              <a:gd name="T15" fmla="*/ 25 h 601"/>
              <a:gd name="T16" fmla="*/ 175 w 301"/>
              <a:gd name="T17" fmla="*/ 49 h 601"/>
              <a:gd name="T18" fmla="*/ 151 w 301"/>
              <a:gd name="T19" fmla="*/ 99 h 601"/>
              <a:gd name="T20" fmla="*/ 75 w 301"/>
              <a:gd name="T21" fmla="*/ 125 h 601"/>
              <a:gd name="T22" fmla="*/ 25 w 301"/>
              <a:gd name="T23" fmla="*/ 149 h 601"/>
              <a:gd name="T24" fmla="*/ 0 w 301"/>
              <a:gd name="T25" fmla="*/ 149 h 601"/>
              <a:gd name="T26" fmla="*/ 51 w 301"/>
              <a:gd name="T27" fmla="*/ 249 h 601"/>
              <a:gd name="T28" fmla="*/ 75 w 301"/>
              <a:gd name="T29" fmla="*/ 300 h 601"/>
              <a:gd name="T30" fmla="*/ 100 w 301"/>
              <a:gd name="T31" fmla="*/ 425 h 601"/>
              <a:gd name="T32" fmla="*/ 100 w 301"/>
              <a:gd name="T33" fmla="*/ 600 h 601"/>
              <a:gd name="T34" fmla="*/ 175 w 301"/>
              <a:gd name="T35" fmla="*/ 574 h 601"/>
              <a:gd name="T36" fmla="*/ 225 w 301"/>
              <a:gd name="T37" fmla="*/ 574 h 601"/>
              <a:gd name="T38" fmla="*/ 200 w 301"/>
              <a:gd name="T39" fmla="*/ 500 h 601"/>
              <a:gd name="T40" fmla="*/ 200 w 301"/>
              <a:gd name="T41" fmla="*/ 374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1" h="601">
                <a:moveTo>
                  <a:pt x="200" y="374"/>
                </a:moveTo>
                <a:lnTo>
                  <a:pt x="200" y="374"/>
                </a:lnTo>
                <a:cubicBezTo>
                  <a:pt x="200" y="325"/>
                  <a:pt x="251" y="325"/>
                  <a:pt x="251" y="325"/>
                </a:cubicBezTo>
                <a:cubicBezTo>
                  <a:pt x="251" y="325"/>
                  <a:pt x="251" y="274"/>
                  <a:pt x="275" y="249"/>
                </a:cubicBezTo>
                <a:cubicBezTo>
                  <a:pt x="300" y="249"/>
                  <a:pt x="275" y="149"/>
                  <a:pt x="275" y="125"/>
                </a:cubicBezTo>
                <a:cubicBezTo>
                  <a:pt x="275" y="125"/>
                  <a:pt x="275" y="74"/>
                  <a:pt x="275" y="49"/>
                </a:cubicBezTo>
                <a:cubicBezTo>
                  <a:pt x="275" y="74"/>
                  <a:pt x="251" y="74"/>
                  <a:pt x="251" y="49"/>
                </a:cubicBezTo>
                <a:cubicBezTo>
                  <a:pt x="225" y="49"/>
                  <a:pt x="251" y="25"/>
                  <a:pt x="225" y="25"/>
                </a:cubicBezTo>
                <a:cubicBezTo>
                  <a:pt x="175" y="0"/>
                  <a:pt x="175" y="49"/>
                  <a:pt x="175" y="49"/>
                </a:cubicBezTo>
                <a:cubicBezTo>
                  <a:pt x="175" y="74"/>
                  <a:pt x="175" y="74"/>
                  <a:pt x="151" y="99"/>
                </a:cubicBezTo>
                <a:cubicBezTo>
                  <a:pt x="151" y="99"/>
                  <a:pt x="100" y="125"/>
                  <a:pt x="75" y="125"/>
                </a:cubicBezTo>
                <a:cubicBezTo>
                  <a:pt x="51" y="125"/>
                  <a:pt x="51" y="149"/>
                  <a:pt x="25" y="149"/>
                </a:cubicBezTo>
                <a:cubicBezTo>
                  <a:pt x="25" y="149"/>
                  <a:pt x="25" y="149"/>
                  <a:pt x="0" y="149"/>
                </a:cubicBezTo>
                <a:cubicBezTo>
                  <a:pt x="25" y="225"/>
                  <a:pt x="25" y="225"/>
                  <a:pt x="51" y="249"/>
                </a:cubicBezTo>
                <a:cubicBezTo>
                  <a:pt x="100" y="249"/>
                  <a:pt x="75" y="300"/>
                  <a:pt x="75" y="300"/>
                </a:cubicBezTo>
                <a:cubicBezTo>
                  <a:pt x="100" y="325"/>
                  <a:pt x="100" y="374"/>
                  <a:pt x="100" y="425"/>
                </a:cubicBezTo>
                <a:cubicBezTo>
                  <a:pt x="100" y="449"/>
                  <a:pt x="100" y="525"/>
                  <a:pt x="100" y="600"/>
                </a:cubicBezTo>
                <a:cubicBezTo>
                  <a:pt x="125" y="600"/>
                  <a:pt x="151" y="574"/>
                  <a:pt x="175" y="574"/>
                </a:cubicBezTo>
                <a:cubicBezTo>
                  <a:pt x="200" y="574"/>
                  <a:pt x="225" y="550"/>
                  <a:pt x="225" y="574"/>
                </a:cubicBezTo>
                <a:cubicBezTo>
                  <a:pt x="225" y="525"/>
                  <a:pt x="200" y="525"/>
                  <a:pt x="200" y="500"/>
                </a:cubicBezTo>
                <a:cubicBezTo>
                  <a:pt x="200" y="449"/>
                  <a:pt x="200" y="425"/>
                  <a:pt x="200" y="3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9" name="Freeform 21">
            <a:extLst>
              <a:ext uri="{FF2B5EF4-FFF2-40B4-BE49-F238E27FC236}">
                <a16:creationId xmlns:a16="http://schemas.microsoft.com/office/drawing/2014/main" id="{6D441FF0-0A79-7D4F-A237-6DAF478BBD05}"/>
              </a:ext>
            </a:extLst>
          </p:cNvPr>
          <p:cNvSpPr>
            <a:spLocks noChangeArrowheads="1"/>
          </p:cNvSpPr>
          <p:nvPr/>
        </p:nvSpPr>
        <p:spPr bwMode="auto">
          <a:xfrm>
            <a:off x="5765536" y="4493191"/>
            <a:ext cx="56249" cy="160312"/>
          </a:xfrm>
          <a:custGeom>
            <a:avLst/>
            <a:gdLst>
              <a:gd name="T0" fmla="*/ 150 w 176"/>
              <a:gd name="T1" fmla="*/ 175 h 501"/>
              <a:gd name="T2" fmla="*/ 150 w 176"/>
              <a:gd name="T3" fmla="*/ 175 h 501"/>
              <a:gd name="T4" fmla="*/ 126 w 176"/>
              <a:gd name="T5" fmla="*/ 124 h 501"/>
              <a:gd name="T6" fmla="*/ 75 w 176"/>
              <a:gd name="T7" fmla="*/ 24 h 501"/>
              <a:gd name="T8" fmla="*/ 25 w 176"/>
              <a:gd name="T9" fmla="*/ 24 h 501"/>
              <a:gd name="T10" fmla="*/ 0 w 176"/>
              <a:gd name="T11" fmla="*/ 24 h 501"/>
              <a:gd name="T12" fmla="*/ 25 w 176"/>
              <a:gd name="T13" fmla="*/ 74 h 501"/>
              <a:gd name="T14" fmla="*/ 50 w 176"/>
              <a:gd name="T15" fmla="*/ 124 h 501"/>
              <a:gd name="T16" fmla="*/ 50 w 176"/>
              <a:gd name="T17" fmla="*/ 275 h 501"/>
              <a:gd name="T18" fmla="*/ 75 w 176"/>
              <a:gd name="T19" fmla="*/ 400 h 501"/>
              <a:gd name="T20" fmla="*/ 100 w 176"/>
              <a:gd name="T21" fmla="*/ 500 h 501"/>
              <a:gd name="T22" fmla="*/ 126 w 176"/>
              <a:gd name="T23" fmla="*/ 500 h 501"/>
              <a:gd name="T24" fmla="*/ 175 w 176"/>
              <a:gd name="T25" fmla="*/ 475 h 501"/>
              <a:gd name="T26" fmla="*/ 175 w 176"/>
              <a:gd name="T27" fmla="*/ 300 h 501"/>
              <a:gd name="T28" fmla="*/ 150 w 176"/>
              <a:gd name="T29" fmla="*/ 175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6" h="501">
                <a:moveTo>
                  <a:pt x="150" y="175"/>
                </a:moveTo>
                <a:lnTo>
                  <a:pt x="150" y="175"/>
                </a:lnTo>
                <a:cubicBezTo>
                  <a:pt x="150" y="175"/>
                  <a:pt x="175" y="124"/>
                  <a:pt x="126" y="124"/>
                </a:cubicBezTo>
                <a:cubicBezTo>
                  <a:pt x="100" y="100"/>
                  <a:pt x="100" y="100"/>
                  <a:pt x="75" y="24"/>
                </a:cubicBezTo>
                <a:lnTo>
                  <a:pt x="25" y="24"/>
                </a:lnTo>
                <a:cubicBezTo>
                  <a:pt x="0" y="0"/>
                  <a:pt x="0" y="24"/>
                  <a:pt x="0" y="24"/>
                </a:cubicBezTo>
                <a:cubicBezTo>
                  <a:pt x="0" y="49"/>
                  <a:pt x="25" y="74"/>
                  <a:pt x="25" y="74"/>
                </a:cubicBezTo>
                <a:cubicBezTo>
                  <a:pt x="25" y="74"/>
                  <a:pt x="50" y="100"/>
                  <a:pt x="50" y="124"/>
                </a:cubicBezTo>
                <a:cubicBezTo>
                  <a:pt x="50" y="175"/>
                  <a:pt x="25" y="224"/>
                  <a:pt x="50" y="275"/>
                </a:cubicBezTo>
                <a:cubicBezTo>
                  <a:pt x="50" y="300"/>
                  <a:pt x="75" y="349"/>
                  <a:pt x="75" y="400"/>
                </a:cubicBezTo>
                <a:cubicBezTo>
                  <a:pt x="75" y="425"/>
                  <a:pt x="100" y="475"/>
                  <a:pt x="100" y="500"/>
                </a:cubicBezTo>
                <a:cubicBezTo>
                  <a:pt x="126" y="500"/>
                  <a:pt x="126" y="500"/>
                  <a:pt x="126" y="500"/>
                </a:cubicBezTo>
                <a:cubicBezTo>
                  <a:pt x="150" y="475"/>
                  <a:pt x="150" y="475"/>
                  <a:pt x="175" y="475"/>
                </a:cubicBezTo>
                <a:cubicBezTo>
                  <a:pt x="175" y="400"/>
                  <a:pt x="175" y="324"/>
                  <a:pt x="175" y="300"/>
                </a:cubicBezTo>
                <a:cubicBezTo>
                  <a:pt x="175" y="249"/>
                  <a:pt x="175" y="200"/>
                  <a:pt x="150" y="1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80" name="Freeform 22">
            <a:extLst>
              <a:ext uri="{FF2B5EF4-FFF2-40B4-BE49-F238E27FC236}">
                <a16:creationId xmlns:a16="http://schemas.microsoft.com/office/drawing/2014/main" id="{39471C27-5FD8-5840-967D-49480417A534}"/>
              </a:ext>
            </a:extLst>
          </p:cNvPr>
          <p:cNvSpPr>
            <a:spLocks noChangeArrowheads="1"/>
          </p:cNvSpPr>
          <p:nvPr/>
        </p:nvSpPr>
        <p:spPr bwMode="auto">
          <a:xfrm>
            <a:off x="6028501" y="4438349"/>
            <a:ext cx="223592" cy="343123"/>
          </a:xfrm>
          <a:custGeom>
            <a:avLst/>
            <a:gdLst>
              <a:gd name="T0" fmla="*/ 273 w 700"/>
              <a:gd name="T1" fmla="*/ 1025 h 1077"/>
              <a:gd name="T2" fmla="*/ 273 w 700"/>
              <a:gd name="T3" fmla="*/ 1025 h 1077"/>
              <a:gd name="T4" fmla="*/ 524 w 700"/>
              <a:gd name="T5" fmla="*/ 1025 h 1077"/>
              <a:gd name="T6" fmla="*/ 673 w 700"/>
              <a:gd name="T7" fmla="*/ 1076 h 1077"/>
              <a:gd name="T8" fmla="*/ 699 w 700"/>
              <a:gd name="T9" fmla="*/ 1001 h 1077"/>
              <a:gd name="T10" fmla="*/ 673 w 700"/>
              <a:gd name="T11" fmla="*/ 976 h 1077"/>
              <a:gd name="T12" fmla="*/ 624 w 700"/>
              <a:gd name="T13" fmla="*/ 925 h 1077"/>
              <a:gd name="T14" fmla="*/ 599 w 700"/>
              <a:gd name="T15" fmla="*/ 876 h 1077"/>
              <a:gd name="T16" fmla="*/ 573 w 700"/>
              <a:gd name="T17" fmla="*/ 825 h 1077"/>
              <a:gd name="T18" fmla="*/ 548 w 700"/>
              <a:gd name="T19" fmla="*/ 751 h 1077"/>
              <a:gd name="T20" fmla="*/ 548 w 700"/>
              <a:gd name="T21" fmla="*/ 676 h 1077"/>
              <a:gd name="T22" fmla="*/ 573 w 700"/>
              <a:gd name="T23" fmla="*/ 576 h 1077"/>
              <a:gd name="T24" fmla="*/ 624 w 700"/>
              <a:gd name="T25" fmla="*/ 525 h 1077"/>
              <a:gd name="T26" fmla="*/ 599 w 700"/>
              <a:gd name="T27" fmla="*/ 451 h 1077"/>
              <a:gd name="T28" fmla="*/ 524 w 700"/>
              <a:gd name="T29" fmla="*/ 376 h 1077"/>
              <a:gd name="T30" fmla="*/ 498 w 700"/>
              <a:gd name="T31" fmla="*/ 300 h 1077"/>
              <a:gd name="T32" fmla="*/ 573 w 700"/>
              <a:gd name="T33" fmla="*/ 300 h 1077"/>
              <a:gd name="T34" fmla="*/ 624 w 700"/>
              <a:gd name="T35" fmla="*/ 276 h 1077"/>
              <a:gd name="T36" fmla="*/ 573 w 700"/>
              <a:gd name="T37" fmla="*/ 176 h 1077"/>
              <a:gd name="T38" fmla="*/ 573 w 700"/>
              <a:gd name="T39" fmla="*/ 76 h 1077"/>
              <a:gd name="T40" fmla="*/ 524 w 700"/>
              <a:gd name="T41" fmla="*/ 0 h 1077"/>
              <a:gd name="T42" fmla="*/ 498 w 700"/>
              <a:gd name="T43" fmla="*/ 0 h 1077"/>
              <a:gd name="T44" fmla="*/ 498 w 700"/>
              <a:gd name="T45" fmla="*/ 51 h 1077"/>
              <a:gd name="T46" fmla="*/ 548 w 700"/>
              <a:gd name="T47" fmla="*/ 76 h 1077"/>
              <a:gd name="T48" fmla="*/ 548 w 700"/>
              <a:gd name="T49" fmla="*/ 150 h 1077"/>
              <a:gd name="T50" fmla="*/ 498 w 700"/>
              <a:gd name="T51" fmla="*/ 176 h 1077"/>
              <a:gd name="T52" fmla="*/ 448 w 700"/>
              <a:gd name="T53" fmla="*/ 276 h 1077"/>
              <a:gd name="T54" fmla="*/ 424 w 700"/>
              <a:gd name="T55" fmla="*/ 351 h 1077"/>
              <a:gd name="T56" fmla="*/ 399 w 700"/>
              <a:gd name="T57" fmla="*/ 400 h 1077"/>
              <a:gd name="T58" fmla="*/ 348 w 700"/>
              <a:gd name="T59" fmla="*/ 451 h 1077"/>
              <a:gd name="T60" fmla="*/ 299 w 700"/>
              <a:gd name="T61" fmla="*/ 601 h 1077"/>
              <a:gd name="T62" fmla="*/ 248 w 700"/>
              <a:gd name="T63" fmla="*/ 625 h 1077"/>
              <a:gd name="T64" fmla="*/ 174 w 700"/>
              <a:gd name="T65" fmla="*/ 576 h 1077"/>
              <a:gd name="T66" fmla="*/ 125 w 700"/>
              <a:gd name="T67" fmla="*/ 601 h 1077"/>
              <a:gd name="T68" fmla="*/ 25 w 700"/>
              <a:gd name="T69" fmla="*/ 701 h 1077"/>
              <a:gd name="T70" fmla="*/ 0 w 700"/>
              <a:gd name="T71" fmla="*/ 801 h 1077"/>
              <a:gd name="T72" fmla="*/ 25 w 700"/>
              <a:gd name="T73" fmla="*/ 851 h 1077"/>
              <a:gd name="T74" fmla="*/ 100 w 700"/>
              <a:gd name="T75" fmla="*/ 851 h 1077"/>
              <a:gd name="T76" fmla="*/ 125 w 700"/>
              <a:gd name="T77" fmla="*/ 951 h 1077"/>
              <a:gd name="T78" fmla="*/ 125 w 700"/>
              <a:gd name="T79" fmla="*/ 1025 h 1077"/>
              <a:gd name="T80" fmla="*/ 248 w 700"/>
              <a:gd name="T81" fmla="*/ 1025 h 1077"/>
              <a:gd name="T82" fmla="*/ 273 w 700"/>
              <a:gd name="T83" fmla="*/ 1025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0" h="1077">
                <a:moveTo>
                  <a:pt x="273" y="1025"/>
                </a:moveTo>
                <a:lnTo>
                  <a:pt x="273" y="1025"/>
                </a:lnTo>
                <a:cubicBezTo>
                  <a:pt x="273" y="1025"/>
                  <a:pt x="498" y="1025"/>
                  <a:pt x="524" y="1025"/>
                </a:cubicBezTo>
                <a:cubicBezTo>
                  <a:pt x="573" y="1025"/>
                  <a:pt x="673" y="1076"/>
                  <a:pt x="673" y="1076"/>
                </a:cubicBezTo>
                <a:cubicBezTo>
                  <a:pt x="673" y="1076"/>
                  <a:pt x="673" y="1025"/>
                  <a:pt x="699" y="1001"/>
                </a:cubicBezTo>
                <a:cubicBezTo>
                  <a:pt x="673" y="1001"/>
                  <a:pt x="673" y="976"/>
                  <a:pt x="673" y="976"/>
                </a:cubicBezTo>
                <a:lnTo>
                  <a:pt x="624" y="925"/>
                </a:lnTo>
                <a:cubicBezTo>
                  <a:pt x="599" y="901"/>
                  <a:pt x="599" y="876"/>
                  <a:pt x="599" y="876"/>
                </a:cubicBezTo>
                <a:cubicBezTo>
                  <a:pt x="599" y="876"/>
                  <a:pt x="599" y="851"/>
                  <a:pt x="573" y="825"/>
                </a:cubicBezTo>
                <a:cubicBezTo>
                  <a:pt x="548" y="801"/>
                  <a:pt x="548" y="801"/>
                  <a:pt x="548" y="751"/>
                </a:cubicBezTo>
                <a:cubicBezTo>
                  <a:pt x="548" y="725"/>
                  <a:pt x="548" y="701"/>
                  <a:pt x="548" y="676"/>
                </a:cubicBezTo>
                <a:cubicBezTo>
                  <a:pt x="548" y="651"/>
                  <a:pt x="573" y="625"/>
                  <a:pt x="573" y="576"/>
                </a:cubicBezTo>
                <a:cubicBezTo>
                  <a:pt x="599" y="551"/>
                  <a:pt x="624" y="551"/>
                  <a:pt x="624" y="525"/>
                </a:cubicBezTo>
                <a:cubicBezTo>
                  <a:pt x="624" y="500"/>
                  <a:pt x="624" y="476"/>
                  <a:pt x="599" y="451"/>
                </a:cubicBezTo>
                <a:cubicBezTo>
                  <a:pt x="599" y="425"/>
                  <a:pt x="573" y="400"/>
                  <a:pt x="524" y="376"/>
                </a:cubicBezTo>
                <a:cubicBezTo>
                  <a:pt x="498" y="351"/>
                  <a:pt x="498" y="325"/>
                  <a:pt x="498" y="300"/>
                </a:cubicBezTo>
                <a:cubicBezTo>
                  <a:pt x="498" y="300"/>
                  <a:pt x="548" y="300"/>
                  <a:pt x="573" y="300"/>
                </a:cubicBezTo>
                <a:cubicBezTo>
                  <a:pt x="624" y="300"/>
                  <a:pt x="648" y="300"/>
                  <a:pt x="624" y="276"/>
                </a:cubicBezTo>
                <a:cubicBezTo>
                  <a:pt x="599" y="276"/>
                  <a:pt x="573" y="225"/>
                  <a:pt x="573" y="176"/>
                </a:cubicBezTo>
                <a:cubicBezTo>
                  <a:pt x="599" y="125"/>
                  <a:pt x="573" y="100"/>
                  <a:pt x="573" y="76"/>
                </a:cubicBezTo>
                <a:cubicBezTo>
                  <a:pt x="573" y="51"/>
                  <a:pt x="548" y="0"/>
                  <a:pt x="524" y="0"/>
                </a:cubicBezTo>
                <a:cubicBezTo>
                  <a:pt x="524" y="0"/>
                  <a:pt x="524" y="0"/>
                  <a:pt x="498" y="0"/>
                </a:cubicBezTo>
                <a:cubicBezTo>
                  <a:pt x="498" y="25"/>
                  <a:pt x="498" y="51"/>
                  <a:pt x="498" y="51"/>
                </a:cubicBezTo>
                <a:cubicBezTo>
                  <a:pt x="498" y="51"/>
                  <a:pt x="524" y="76"/>
                  <a:pt x="548" y="76"/>
                </a:cubicBezTo>
                <a:cubicBezTo>
                  <a:pt x="548" y="100"/>
                  <a:pt x="548" y="125"/>
                  <a:pt x="548" y="150"/>
                </a:cubicBezTo>
                <a:cubicBezTo>
                  <a:pt x="548" y="176"/>
                  <a:pt x="498" y="176"/>
                  <a:pt x="498" y="176"/>
                </a:cubicBezTo>
                <a:cubicBezTo>
                  <a:pt x="473" y="176"/>
                  <a:pt x="424" y="276"/>
                  <a:pt x="448" y="276"/>
                </a:cubicBezTo>
                <a:cubicBezTo>
                  <a:pt x="448" y="300"/>
                  <a:pt x="424" y="325"/>
                  <a:pt x="424" y="351"/>
                </a:cubicBezTo>
                <a:cubicBezTo>
                  <a:pt x="399" y="351"/>
                  <a:pt x="399" y="376"/>
                  <a:pt x="399" y="400"/>
                </a:cubicBezTo>
                <a:cubicBezTo>
                  <a:pt x="399" y="400"/>
                  <a:pt x="348" y="425"/>
                  <a:pt x="348" y="451"/>
                </a:cubicBezTo>
                <a:cubicBezTo>
                  <a:pt x="348" y="476"/>
                  <a:pt x="299" y="551"/>
                  <a:pt x="299" y="601"/>
                </a:cubicBezTo>
                <a:cubicBezTo>
                  <a:pt x="273" y="625"/>
                  <a:pt x="248" y="651"/>
                  <a:pt x="248" y="625"/>
                </a:cubicBezTo>
                <a:cubicBezTo>
                  <a:pt x="248" y="601"/>
                  <a:pt x="200" y="576"/>
                  <a:pt x="174" y="576"/>
                </a:cubicBezTo>
                <a:cubicBezTo>
                  <a:pt x="174" y="601"/>
                  <a:pt x="149" y="601"/>
                  <a:pt x="125" y="601"/>
                </a:cubicBezTo>
                <a:lnTo>
                  <a:pt x="25" y="701"/>
                </a:lnTo>
                <a:cubicBezTo>
                  <a:pt x="25" y="701"/>
                  <a:pt x="25" y="751"/>
                  <a:pt x="0" y="801"/>
                </a:cubicBezTo>
                <a:cubicBezTo>
                  <a:pt x="0" y="801"/>
                  <a:pt x="25" y="825"/>
                  <a:pt x="25" y="851"/>
                </a:cubicBezTo>
                <a:cubicBezTo>
                  <a:pt x="49" y="876"/>
                  <a:pt x="100" y="851"/>
                  <a:pt x="100" y="851"/>
                </a:cubicBezTo>
                <a:cubicBezTo>
                  <a:pt x="125" y="876"/>
                  <a:pt x="149" y="925"/>
                  <a:pt x="125" y="951"/>
                </a:cubicBezTo>
                <a:cubicBezTo>
                  <a:pt x="125" y="976"/>
                  <a:pt x="100" y="1025"/>
                  <a:pt x="125" y="1025"/>
                </a:cubicBezTo>
                <a:cubicBezTo>
                  <a:pt x="248" y="1025"/>
                  <a:pt x="248" y="1025"/>
                  <a:pt x="248" y="1025"/>
                </a:cubicBezTo>
                <a:lnTo>
                  <a:pt x="273" y="10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81" name="Freeform 23">
            <a:extLst>
              <a:ext uri="{FF2B5EF4-FFF2-40B4-BE49-F238E27FC236}">
                <a16:creationId xmlns:a16="http://schemas.microsoft.com/office/drawing/2014/main" id="{6062E6E8-8CD2-2A45-804B-4E7230A27D55}"/>
              </a:ext>
            </a:extLst>
          </p:cNvPr>
          <p:cNvSpPr>
            <a:spLocks noChangeArrowheads="1"/>
          </p:cNvSpPr>
          <p:nvPr/>
        </p:nvSpPr>
        <p:spPr bwMode="auto">
          <a:xfrm>
            <a:off x="5511006" y="4510068"/>
            <a:ext cx="184217" cy="191249"/>
          </a:xfrm>
          <a:custGeom>
            <a:avLst/>
            <a:gdLst>
              <a:gd name="T0" fmla="*/ 550 w 576"/>
              <a:gd name="T1" fmla="*/ 500 h 601"/>
              <a:gd name="T2" fmla="*/ 550 w 576"/>
              <a:gd name="T3" fmla="*/ 500 h 601"/>
              <a:gd name="T4" fmla="*/ 500 w 576"/>
              <a:gd name="T5" fmla="*/ 400 h 601"/>
              <a:gd name="T6" fmla="*/ 550 w 576"/>
              <a:gd name="T7" fmla="*/ 300 h 601"/>
              <a:gd name="T8" fmla="*/ 575 w 576"/>
              <a:gd name="T9" fmla="*/ 251 h 601"/>
              <a:gd name="T10" fmla="*/ 550 w 576"/>
              <a:gd name="T11" fmla="*/ 100 h 601"/>
              <a:gd name="T12" fmla="*/ 526 w 576"/>
              <a:gd name="T13" fmla="*/ 75 h 601"/>
              <a:gd name="T14" fmla="*/ 425 w 576"/>
              <a:gd name="T15" fmla="*/ 100 h 601"/>
              <a:gd name="T16" fmla="*/ 325 w 576"/>
              <a:gd name="T17" fmla="*/ 51 h 601"/>
              <a:gd name="T18" fmla="*/ 250 w 576"/>
              <a:gd name="T19" fmla="*/ 25 h 601"/>
              <a:gd name="T20" fmla="*/ 225 w 576"/>
              <a:gd name="T21" fmla="*/ 25 h 601"/>
              <a:gd name="T22" fmla="*/ 175 w 576"/>
              <a:gd name="T23" fmla="*/ 25 h 601"/>
              <a:gd name="T24" fmla="*/ 125 w 576"/>
              <a:gd name="T25" fmla="*/ 51 h 601"/>
              <a:gd name="T26" fmla="*/ 75 w 576"/>
              <a:gd name="T27" fmla="*/ 51 h 601"/>
              <a:gd name="T28" fmla="*/ 50 w 576"/>
              <a:gd name="T29" fmla="*/ 51 h 601"/>
              <a:gd name="T30" fmla="*/ 50 w 576"/>
              <a:gd name="T31" fmla="*/ 126 h 601"/>
              <a:gd name="T32" fmla="*/ 75 w 576"/>
              <a:gd name="T33" fmla="*/ 175 h 601"/>
              <a:gd name="T34" fmla="*/ 75 w 576"/>
              <a:gd name="T35" fmla="*/ 226 h 601"/>
              <a:gd name="T36" fmla="*/ 50 w 576"/>
              <a:gd name="T37" fmla="*/ 226 h 601"/>
              <a:gd name="T38" fmla="*/ 50 w 576"/>
              <a:gd name="T39" fmla="*/ 300 h 601"/>
              <a:gd name="T40" fmla="*/ 25 w 576"/>
              <a:gd name="T41" fmla="*/ 351 h 601"/>
              <a:gd name="T42" fmla="*/ 0 w 576"/>
              <a:gd name="T43" fmla="*/ 400 h 601"/>
              <a:gd name="T44" fmla="*/ 50 w 576"/>
              <a:gd name="T45" fmla="*/ 426 h 601"/>
              <a:gd name="T46" fmla="*/ 125 w 576"/>
              <a:gd name="T47" fmla="*/ 500 h 601"/>
              <a:gd name="T48" fmla="*/ 75 w 576"/>
              <a:gd name="T49" fmla="*/ 600 h 601"/>
              <a:gd name="T50" fmla="*/ 375 w 576"/>
              <a:gd name="T51" fmla="*/ 526 h 601"/>
              <a:gd name="T52" fmla="*/ 550 w 576"/>
              <a:gd name="T53" fmla="*/ 551 h 601"/>
              <a:gd name="T54" fmla="*/ 550 w 576"/>
              <a:gd name="T55" fmla="*/ 50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 h="601">
                <a:moveTo>
                  <a:pt x="550" y="500"/>
                </a:moveTo>
                <a:lnTo>
                  <a:pt x="550" y="500"/>
                </a:lnTo>
                <a:cubicBezTo>
                  <a:pt x="526" y="476"/>
                  <a:pt x="500" y="400"/>
                  <a:pt x="500" y="400"/>
                </a:cubicBezTo>
                <a:cubicBezTo>
                  <a:pt x="500" y="376"/>
                  <a:pt x="550" y="326"/>
                  <a:pt x="550" y="300"/>
                </a:cubicBezTo>
                <a:cubicBezTo>
                  <a:pt x="550" y="275"/>
                  <a:pt x="575" y="251"/>
                  <a:pt x="575" y="251"/>
                </a:cubicBezTo>
                <a:cubicBezTo>
                  <a:pt x="575" y="226"/>
                  <a:pt x="575" y="151"/>
                  <a:pt x="550" y="100"/>
                </a:cubicBezTo>
                <a:cubicBezTo>
                  <a:pt x="550" y="100"/>
                  <a:pt x="526" y="100"/>
                  <a:pt x="526" y="75"/>
                </a:cubicBezTo>
                <a:cubicBezTo>
                  <a:pt x="500" y="75"/>
                  <a:pt x="450" y="75"/>
                  <a:pt x="425" y="100"/>
                </a:cubicBezTo>
                <a:cubicBezTo>
                  <a:pt x="400" y="126"/>
                  <a:pt x="350" y="75"/>
                  <a:pt x="325" y="51"/>
                </a:cubicBezTo>
                <a:cubicBezTo>
                  <a:pt x="325" y="51"/>
                  <a:pt x="300" y="25"/>
                  <a:pt x="250" y="25"/>
                </a:cubicBezTo>
                <a:cubicBezTo>
                  <a:pt x="225" y="51"/>
                  <a:pt x="225" y="51"/>
                  <a:pt x="225" y="25"/>
                </a:cubicBezTo>
                <a:cubicBezTo>
                  <a:pt x="225" y="0"/>
                  <a:pt x="175" y="0"/>
                  <a:pt x="175" y="25"/>
                </a:cubicBezTo>
                <a:cubicBezTo>
                  <a:pt x="175" y="51"/>
                  <a:pt x="150" y="75"/>
                  <a:pt x="125" y="51"/>
                </a:cubicBezTo>
                <a:cubicBezTo>
                  <a:pt x="125" y="51"/>
                  <a:pt x="100" y="25"/>
                  <a:pt x="75" y="51"/>
                </a:cubicBezTo>
                <a:lnTo>
                  <a:pt x="50" y="51"/>
                </a:lnTo>
                <a:cubicBezTo>
                  <a:pt x="50" y="75"/>
                  <a:pt x="25" y="126"/>
                  <a:pt x="50" y="126"/>
                </a:cubicBezTo>
                <a:cubicBezTo>
                  <a:pt x="75" y="126"/>
                  <a:pt x="75" y="151"/>
                  <a:pt x="75" y="175"/>
                </a:cubicBezTo>
                <a:cubicBezTo>
                  <a:pt x="50" y="175"/>
                  <a:pt x="100" y="200"/>
                  <a:pt x="75" y="226"/>
                </a:cubicBezTo>
                <a:cubicBezTo>
                  <a:pt x="75" y="251"/>
                  <a:pt x="50" y="200"/>
                  <a:pt x="50" y="226"/>
                </a:cubicBezTo>
                <a:cubicBezTo>
                  <a:pt x="25" y="251"/>
                  <a:pt x="50" y="275"/>
                  <a:pt x="50" y="300"/>
                </a:cubicBezTo>
                <a:cubicBezTo>
                  <a:pt x="25" y="300"/>
                  <a:pt x="25" y="300"/>
                  <a:pt x="25" y="351"/>
                </a:cubicBezTo>
                <a:cubicBezTo>
                  <a:pt x="25" y="376"/>
                  <a:pt x="25" y="400"/>
                  <a:pt x="0" y="400"/>
                </a:cubicBezTo>
                <a:cubicBezTo>
                  <a:pt x="0" y="426"/>
                  <a:pt x="0" y="426"/>
                  <a:pt x="50" y="426"/>
                </a:cubicBezTo>
                <a:cubicBezTo>
                  <a:pt x="75" y="451"/>
                  <a:pt x="125" y="476"/>
                  <a:pt x="125" y="500"/>
                </a:cubicBezTo>
                <a:cubicBezTo>
                  <a:pt x="100" y="526"/>
                  <a:pt x="100" y="551"/>
                  <a:pt x="75" y="600"/>
                </a:cubicBezTo>
                <a:cubicBezTo>
                  <a:pt x="150" y="600"/>
                  <a:pt x="250" y="551"/>
                  <a:pt x="375" y="526"/>
                </a:cubicBezTo>
                <a:cubicBezTo>
                  <a:pt x="450" y="526"/>
                  <a:pt x="500" y="526"/>
                  <a:pt x="550" y="551"/>
                </a:cubicBezTo>
                <a:cubicBezTo>
                  <a:pt x="550" y="526"/>
                  <a:pt x="550" y="500"/>
                  <a:pt x="550" y="5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83" name="Freeform 24">
            <a:extLst>
              <a:ext uri="{FF2B5EF4-FFF2-40B4-BE49-F238E27FC236}">
                <a16:creationId xmlns:a16="http://schemas.microsoft.com/office/drawing/2014/main" id="{D2A90322-0E10-9449-89A9-774E12E52D49}"/>
              </a:ext>
            </a:extLst>
          </p:cNvPr>
          <p:cNvSpPr>
            <a:spLocks noChangeArrowheads="1"/>
          </p:cNvSpPr>
          <p:nvPr/>
        </p:nvSpPr>
        <p:spPr bwMode="auto">
          <a:xfrm>
            <a:off x="5669909" y="4501628"/>
            <a:ext cx="127968" cy="192656"/>
          </a:xfrm>
          <a:custGeom>
            <a:avLst/>
            <a:gdLst>
              <a:gd name="T0" fmla="*/ 350 w 401"/>
              <a:gd name="T1" fmla="*/ 251 h 602"/>
              <a:gd name="T2" fmla="*/ 350 w 401"/>
              <a:gd name="T3" fmla="*/ 251 h 602"/>
              <a:gd name="T4" fmla="*/ 350 w 401"/>
              <a:gd name="T5" fmla="*/ 100 h 602"/>
              <a:gd name="T6" fmla="*/ 325 w 401"/>
              <a:gd name="T7" fmla="*/ 50 h 602"/>
              <a:gd name="T8" fmla="*/ 300 w 401"/>
              <a:gd name="T9" fmla="*/ 0 h 602"/>
              <a:gd name="T10" fmla="*/ 275 w 401"/>
              <a:gd name="T11" fmla="*/ 25 h 602"/>
              <a:gd name="T12" fmla="*/ 50 w 401"/>
              <a:gd name="T13" fmla="*/ 0 h 602"/>
              <a:gd name="T14" fmla="*/ 50 w 401"/>
              <a:gd name="T15" fmla="*/ 100 h 602"/>
              <a:gd name="T16" fmla="*/ 50 w 401"/>
              <a:gd name="T17" fmla="*/ 125 h 602"/>
              <a:gd name="T18" fmla="*/ 75 w 401"/>
              <a:gd name="T19" fmla="*/ 276 h 602"/>
              <a:gd name="T20" fmla="*/ 50 w 401"/>
              <a:gd name="T21" fmla="*/ 325 h 602"/>
              <a:gd name="T22" fmla="*/ 0 w 401"/>
              <a:gd name="T23" fmla="*/ 425 h 602"/>
              <a:gd name="T24" fmla="*/ 50 w 401"/>
              <a:gd name="T25" fmla="*/ 525 h 602"/>
              <a:gd name="T26" fmla="*/ 50 w 401"/>
              <a:gd name="T27" fmla="*/ 576 h 602"/>
              <a:gd name="T28" fmla="*/ 125 w 401"/>
              <a:gd name="T29" fmla="*/ 601 h 602"/>
              <a:gd name="T30" fmla="*/ 300 w 401"/>
              <a:gd name="T31" fmla="*/ 525 h 602"/>
              <a:gd name="T32" fmla="*/ 400 w 401"/>
              <a:gd name="T33" fmla="*/ 476 h 602"/>
              <a:gd name="T34" fmla="*/ 375 w 401"/>
              <a:gd name="T35" fmla="*/ 376 h 602"/>
              <a:gd name="T36" fmla="*/ 350 w 401"/>
              <a:gd name="T37" fmla="*/ 251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602">
                <a:moveTo>
                  <a:pt x="350" y="251"/>
                </a:moveTo>
                <a:lnTo>
                  <a:pt x="350" y="251"/>
                </a:lnTo>
                <a:cubicBezTo>
                  <a:pt x="325" y="200"/>
                  <a:pt x="350" y="151"/>
                  <a:pt x="350" y="100"/>
                </a:cubicBezTo>
                <a:cubicBezTo>
                  <a:pt x="350" y="76"/>
                  <a:pt x="325" y="50"/>
                  <a:pt x="325" y="50"/>
                </a:cubicBezTo>
                <a:cubicBezTo>
                  <a:pt x="325" y="50"/>
                  <a:pt x="300" y="25"/>
                  <a:pt x="300" y="0"/>
                </a:cubicBezTo>
                <a:cubicBezTo>
                  <a:pt x="275" y="0"/>
                  <a:pt x="275" y="25"/>
                  <a:pt x="275" y="25"/>
                </a:cubicBezTo>
                <a:cubicBezTo>
                  <a:pt x="275" y="0"/>
                  <a:pt x="50" y="0"/>
                  <a:pt x="50" y="0"/>
                </a:cubicBezTo>
                <a:cubicBezTo>
                  <a:pt x="26" y="25"/>
                  <a:pt x="50" y="76"/>
                  <a:pt x="50" y="100"/>
                </a:cubicBezTo>
                <a:lnTo>
                  <a:pt x="50" y="125"/>
                </a:lnTo>
                <a:cubicBezTo>
                  <a:pt x="75" y="176"/>
                  <a:pt x="75" y="251"/>
                  <a:pt x="75" y="276"/>
                </a:cubicBezTo>
                <a:cubicBezTo>
                  <a:pt x="75" y="276"/>
                  <a:pt x="50" y="300"/>
                  <a:pt x="50" y="325"/>
                </a:cubicBezTo>
                <a:cubicBezTo>
                  <a:pt x="50" y="351"/>
                  <a:pt x="0" y="401"/>
                  <a:pt x="0" y="425"/>
                </a:cubicBezTo>
                <a:cubicBezTo>
                  <a:pt x="0" y="425"/>
                  <a:pt x="26" y="501"/>
                  <a:pt x="50" y="525"/>
                </a:cubicBezTo>
                <a:cubicBezTo>
                  <a:pt x="50" y="525"/>
                  <a:pt x="50" y="551"/>
                  <a:pt x="50" y="576"/>
                </a:cubicBezTo>
                <a:cubicBezTo>
                  <a:pt x="75" y="576"/>
                  <a:pt x="100" y="601"/>
                  <a:pt x="125" y="601"/>
                </a:cubicBezTo>
                <a:cubicBezTo>
                  <a:pt x="125" y="601"/>
                  <a:pt x="250" y="551"/>
                  <a:pt x="300" y="525"/>
                </a:cubicBezTo>
                <a:cubicBezTo>
                  <a:pt x="325" y="501"/>
                  <a:pt x="375" y="501"/>
                  <a:pt x="400" y="476"/>
                </a:cubicBezTo>
                <a:cubicBezTo>
                  <a:pt x="400" y="451"/>
                  <a:pt x="375" y="401"/>
                  <a:pt x="375" y="376"/>
                </a:cubicBezTo>
                <a:cubicBezTo>
                  <a:pt x="375" y="325"/>
                  <a:pt x="350" y="276"/>
                  <a:pt x="350"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87" name="Freeform 25">
            <a:extLst>
              <a:ext uri="{FF2B5EF4-FFF2-40B4-BE49-F238E27FC236}">
                <a16:creationId xmlns:a16="http://schemas.microsoft.com/office/drawing/2014/main" id="{C1138F56-C82F-564E-A3DA-A61757145A41}"/>
              </a:ext>
            </a:extLst>
          </p:cNvPr>
          <p:cNvSpPr>
            <a:spLocks noChangeArrowheads="1"/>
          </p:cNvSpPr>
          <p:nvPr/>
        </p:nvSpPr>
        <p:spPr bwMode="auto">
          <a:xfrm>
            <a:off x="5311320" y="4453818"/>
            <a:ext cx="232029" cy="167343"/>
          </a:xfrm>
          <a:custGeom>
            <a:avLst/>
            <a:gdLst>
              <a:gd name="T0" fmla="*/ 250 w 726"/>
              <a:gd name="T1" fmla="*/ 274 h 526"/>
              <a:gd name="T2" fmla="*/ 250 w 726"/>
              <a:gd name="T3" fmla="*/ 274 h 526"/>
              <a:gd name="T4" fmla="*/ 300 w 726"/>
              <a:gd name="T5" fmla="*/ 274 h 526"/>
              <a:gd name="T6" fmla="*/ 350 w 726"/>
              <a:gd name="T7" fmla="*/ 249 h 526"/>
              <a:gd name="T8" fmla="*/ 425 w 726"/>
              <a:gd name="T9" fmla="*/ 349 h 526"/>
              <a:gd name="T10" fmla="*/ 450 w 726"/>
              <a:gd name="T11" fmla="*/ 400 h 526"/>
              <a:gd name="T12" fmla="*/ 450 w 726"/>
              <a:gd name="T13" fmla="*/ 400 h 526"/>
              <a:gd name="T14" fmla="*/ 525 w 726"/>
              <a:gd name="T15" fmla="*/ 400 h 526"/>
              <a:gd name="T16" fmla="*/ 550 w 726"/>
              <a:gd name="T17" fmla="*/ 474 h 526"/>
              <a:gd name="T18" fmla="*/ 600 w 726"/>
              <a:gd name="T19" fmla="*/ 500 h 526"/>
              <a:gd name="T20" fmla="*/ 625 w 726"/>
              <a:gd name="T21" fmla="*/ 474 h 526"/>
              <a:gd name="T22" fmla="*/ 650 w 726"/>
              <a:gd name="T23" fmla="*/ 500 h 526"/>
              <a:gd name="T24" fmla="*/ 675 w 726"/>
              <a:gd name="T25" fmla="*/ 474 h 526"/>
              <a:gd name="T26" fmla="*/ 675 w 726"/>
              <a:gd name="T27" fmla="*/ 400 h 526"/>
              <a:gd name="T28" fmla="*/ 700 w 726"/>
              <a:gd name="T29" fmla="*/ 400 h 526"/>
              <a:gd name="T30" fmla="*/ 700 w 726"/>
              <a:gd name="T31" fmla="*/ 349 h 526"/>
              <a:gd name="T32" fmla="*/ 675 w 726"/>
              <a:gd name="T33" fmla="*/ 300 h 526"/>
              <a:gd name="T34" fmla="*/ 675 w 726"/>
              <a:gd name="T35" fmla="*/ 225 h 526"/>
              <a:gd name="T36" fmla="*/ 650 w 726"/>
              <a:gd name="T37" fmla="*/ 199 h 526"/>
              <a:gd name="T38" fmla="*/ 650 w 726"/>
              <a:gd name="T39" fmla="*/ 149 h 526"/>
              <a:gd name="T40" fmla="*/ 650 w 726"/>
              <a:gd name="T41" fmla="*/ 125 h 526"/>
              <a:gd name="T42" fmla="*/ 600 w 726"/>
              <a:gd name="T43" fmla="*/ 74 h 526"/>
              <a:gd name="T44" fmla="*/ 575 w 726"/>
              <a:gd name="T45" fmla="*/ 0 h 526"/>
              <a:gd name="T46" fmla="*/ 500 w 726"/>
              <a:gd name="T47" fmla="*/ 49 h 526"/>
              <a:gd name="T48" fmla="*/ 450 w 726"/>
              <a:gd name="T49" fmla="*/ 49 h 526"/>
              <a:gd name="T50" fmla="*/ 375 w 726"/>
              <a:gd name="T51" fmla="*/ 49 h 526"/>
              <a:gd name="T52" fmla="*/ 350 w 726"/>
              <a:gd name="T53" fmla="*/ 25 h 526"/>
              <a:gd name="T54" fmla="*/ 350 w 726"/>
              <a:gd name="T55" fmla="*/ 25 h 526"/>
              <a:gd name="T56" fmla="*/ 350 w 726"/>
              <a:gd name="T57" fmla="*/ 25 h 526"/>
              <a:gd name="T58" fmla="*/ 200 w 726"/>
              <a:gd name="T59" fmla="*/ 25 h 526"/>
              <a:gd name="T60" fmla="*/ 150 w 726"/>
              <a:gd name="T61" fmla="*/ 0 h 526"/>
              <a:gd name="T62" fmla="*/ 125 w 726"/>
              <a:gd name="T63" fmla="*/ 25 h 526"/>
              <a:gd name="T64" fmla="*/ 125 w 726"/>
              <a:gd name="T65" fmla="*/ 74 h 526"/>
              <a:gd name="T66" fmla="*/ 100 w 726"/>
              <a:gd name="T67" fmla="*/ 99 h 526"/>
              <a:gd name="T68" fmla="*/ 25 w 726"/>
              <a:gd name="T69" fmla="*/ 125 h 526"/>
              <a:gd name="T70" fmla="*/ 0 w 726"/>
              <a:gd name="T71" fmla="*/ 149 h 526"/>
              <a:gd name="T72" fmla="*/ 75 w 726"/>
              <a:gd name="T73" fmla="*/ 225 h 526"/>
              <a:gd name="T74" fmla="*/ 175 w 726"/>
              <a:gd name="T75" fmla="*/ 349 h 526"/>
              <a:gd name="T76" fmla="*/ 250 w 726"/>
              <a:gd name="T77" fmla="*/ 27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6" h="526">
                <a:moveTo>
                  <a:pt x="250" y="274"/>
                </a:moveTo>
                <a:lnTo>
                  <a:pt x="250" y="274"/>
                </a:lnTo>
                <a:cubicBezTo>
                  <a:pt x="250" y="249"/>
                  <a:pt x="275" y="249"/>
                  <a:pt x="300" y="274"/>
                </a:cubicBezTo>
                <a:cubicBezTo>
                  <a:pt x="325" y="274"/>
                  <a:pt x="350" y="249"/>
                  <a:pt x="350" y="249"/>
                </a:cubicBezTo>
                <a:cubicBezTo>
                  <a:pt x="375" y="249"/>
                  <a:pt x="425" y="325"/>
                  <a:pt x="425" y="349"/>
                </a:cubicBezTo>
                <a:cubicBezTo>
                  <a:pt x="425" y="374"/>
                  <a:pt x="450" y="374"/>
                  <a:pt x="450" y="400"/>
                </a:cubicBezTo>
                <a:lnTo>
                  <a:pt x="450" y="400"/>
                </a:lnTo>
                <a:cubicBezTo>
                  <a:pt x="475" y="400"/>
                  <a:pt x="525" y="400"/>
                  <a:pt x="525" y="400"/>
                </a:cubicBezTo>
                <a:cubicBezTo>
                  <a:pt x="525" y="400"/>
                  <a:pt x="550" y="449"/>
                  <a:pt x="550" y="474"/>
                </a:cubicBezTo>
                <a:cubicBezTo>
                  <a:pt x="550" y="500"/>
                  <a:pt x="575" y="525"/>
                  <a:pt x="600" y="500"/>
                </a:cubicBezTo>
                <a:cubicBezTo>
                  <a:pt x="600" y="474"/>
                  <a:pt x="625" y="449"/>
                  <a:pt x="625" y="474"/>
                </a:cubicBezTo>
                <a:cubicBezTo>
                  <a:pt x="625" y="474"/>
                  <a:pt x="625" y="474"/>
                  <a:pt x="650" y="500"/>
                </a:cubicBezTo>
                <a:cubicBezTo>
                  <a:pt x="650" y="474"/>
                  <a:pt x="675" y="474"/>
                  <a:pt x="675" y="474"/>
                </a:cubicBezTo>
                <a:cubicBezTo>
                  <a:pt x="675" y="449"/>
                  <a:pt x="650" y="425"/>
                  <a:pt x="675" y="400"/>
                </a:cubicBezTo>
                <a:cubicBezTo>
                  <a:pt x="675" y="374"/>
                  <a:pt x="700" y="425"/>
                  <a:pt x="700" y="400"/>
                </a:cubicBezTo>
                <a:cubicBezTo>
                  <a:pt x="725" y="374"/>
                  <a:pt x="675" y="349"/>
                  <a:pt x="700" y="349"/>
                </a:cubicBezTo>
                <a:cubicBezTo>
                  <a:pt x="700" y="325"/>
                  <a:pt x="700" y="300"/>
                  <a:pt x="675" y="300"/>
                </a:cubicBezTo>
                <a:cubicBezTo>
                  <a:pt x="650" y="300"/>
                  <a:pt x="675" y="249"/>
                  <a:pt x="675" y="225"/>
                </a:cubicBezTo>
                <a:cubicBezTo>
                  <a:pt x="675" y="225"/>
                  <a:pt x="675" y="225"/>
                  <a:pt x="650" y="199"/>
                </a:cubicBezTo>
                <a:lnTo>
                  <a:pt x="650" y="149"/>
                </a:lnTo>
                <a:cubicBezTo>
                  <a:pt x="625" y="149"/>
                  <a:pt x="625" y="125"/>
                  <a:pt x="650" y="125"/>
                </a:cubicBezTo>
                <a:cubicBezTo>
                  <a:pt x="650" y="125"/>
                  <a:pt x="600" y="99"/>
                  <a:pt x="600" y="74"/>
                </a:cubicBezTo>
                <a:cubicBezTo>
                  <a:pt x="600" y="49"/>
                  <a:pt x="575" y="25"/>
                  <a:pt x="575" y="0"/>
                </a:cubicBezTo>
                <a:cubicBezTo>
                  <a:pt x="550" y="0"/>
                  <a:pt x="525" y="49"/>
                  <a:pt x="500" y="49"/>
                </a:cubicBezTo>
                <a:cubicBezTo>
                  <a:pt x="475" y="49"/>
                  <a:pt x="450" y="25"/>
                  <a:pt x="450" y="49"/>
                </a:cubicBezTo>
                <a:cubicBezTo>
                  <a:pt x="425" y="74"/>
                  <a:pt x="400" y="49"/>
                  <a:pt x="375" y="49"/>
                </a:cubicBezTo>
                <a:cubicBezTo>
                  <a:pt x="375" y="74"/>
                  <a:pt x="350" y="25"/>
                  <a:pt x="350" y="25"/>
                </a:cubicBezTo>
                <a:lnTo>
                  <a:pt x="350" y="25"/>
                </a:lnTo>
                <a:lnTo>
                  <a:pt x="350" y="25"/>
                </a:lnTo>
                <a:cubicBezTo>
                  <a:pt x="300" y="49"/>
                  <a:pt x="225" y="25"/>
                  <a:pt x="200" y="25"/>
                </a:cubicBezTo>
                <a:cubicBezTo>
                  <a:pt x="200" y="0"/>
                  <a:pt x="150" y="0"/>
                  <a:pt x="150" y="0"/>
                </a:cubicBezTo>
                <a:cubicBezTo>
                  <a:pt x="150" y="0"/>
                  <a:pt x="150" y="25"/>
                  <a:pt x="125" y="25"/>
                </a:cubicBezTo>
                <a:cubicBezTo>
                  <a:pt x="100" y="49"/>
                  <a:pt x="125" y="74"/>
                  <a:pt x="125" y="74"/>
                </a:cubicBezTo>
                <a:lnTo>
                  <a:pt x="100" y="99"/>
                </a:lnTo>
                <a:cubicBezTo>
                  <a:pt x="75" y="74"/>
                  <a:pt x="50" y="125"/>
                  <a:pt x="25" y="125"/>
                </a:cubicBezTo>
                <a:cubicBezTo>
                  <a:pt x="25" y="125"/>
                  <a:pt x="25" y="149"/>
                  <a:pt x="0" y="149"/>
                </a:cubicBezTo>
                <a:cubicBezTo>
                  <a:pt x="50" y="174"/>
                  <a:pt x="50" y="199"/>
                  <a:pt x="75" y="225"/>
                </a:cubicBezTo>
                <a:cubicBezTo>
                  <a:pt x="100" y="249"/>
                  <a:pt x="150" y="300"/>
                  <a:pt x="175" y="349"/>
                </a:cubicBezTo>
                <a:cubicBezTo>
                  <a:pt x="200" y="325"/>
                  <a:pt x="250" y="300"/>
                  <a:pt x="250" y="2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91" name="Freeform 26">
            <a:extLst>
              <a:ext uri="{FF2B5EF4-FFF2-40B4-BE49-F238E27FC236}">
                <a16:creationId xmlns:a16="http://schemas.microsoft.com/office/drawing/2014/main" id="{6A71B2F3-BEFE-0946-AD73-3CFAA5404F96}"/>
              </a:ext>
            </a:extLst>
          </p:cNvPr>
          <p:cNvSpPr>
            <a:spLocks noChangeArrowheads="1"/>
          </p:cNvSpPr>
          <p:nvPr/>
        </p:nvSpPr>
        <p:spPr bwMode="auto">
          <a:xfrm>
            <a:off x="5422411" y="4581785"/>
            <a:ext cx="127968" cy="119531"/>
          </a:xfrm>
          <a:custGeom>
            <a:avLst/>
            <a:gdLst>
              <a:gd name="T0" fmla="*/ 325 w 401"/>
              <a:gd name="T1" fmla="*/ 200 h 375"/>
              <a:gd name="T2" fmla="*/ 325 w 401"/>
              <a:gd name="T3" fmla="*/ 200 h 375"/>
              <a:gd name="T4" fmla="*/ 275 w 401"/>
              <a:gd name="T5" fmla="*/ 174 h 375"/>
              <a:gd name="T6" fmla="*/ 300 w 401"/>
              <a:gd name="T7" fmla="*/ 125 h 375"/>
              <a:gd name="T8" fmla="*/ 300 w 401"/>
              <a:gd name="T9" fmla="*/ 100 h 375"/>
              <a:gd name="T10" fmla="*/ 275 w 401"/>
              <a:gd name="T11" fmla="*/ 74 h 375"/>
              <a:gd name="T12" fmla="*/ 250 w 401"/>
              <a:gd name="T13" fmla="*/ 100 h 375"/>
              <a:gd name="T14" fmla="*/ 200 w 401"/>
              <a:gd name="T15" fmla="*/ 74 h 375"/>
              <a:gd name="T16" fmla="*/ 175 w 401"/>
              <a:gd name="T17" fmla="*/ 0 h 375"/>
              <a:gd name="T18" fmla="*/ 100 w 401"/>
              <a:gd name="T19" fmla="*/ 0 h 375"/>
              <a:gd name="T20" fmla="*/ 100 w 401"/>
              <a:gd name="T21" fmla="*/ 49 h 375"/>
              <a:gd name="T22" fmla="*/ 25 w 401"/>
              <a:gd name="T23" fmla="*/ 125 h 375"/>
              <a:gd name="T24" fmla="*/ 0 w 401"/>
              <a:gd name="T25" fmla="*/ 150 h 375"/>
              <a:gd name="T26" fmla="*/ 125 w 401"/>
              <a:gd name="T27" fmla="*/ 225 h 375"/>
              <a:gd name="T28" fmla="*/ 350 w 401"/>
              <a:gd name="T29" fmla="*/ 374 h 375"/>
              <a:gd name="T30" fmla="*/ 350 w 401"/>
              <a:gd name="T31" fmla="*/ 374 h 375"/>
              <a:gd name="T32" fmla="*/ 400 w 401"/>
              <a:gd name="T33" fmla="*/ 274 h 375"/>
              <a:gd name="T34" fmla="*/ 325 w 401"/>
              <a:gd name="T35" fmla="*/ 20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1" h="375">
                <a:moveTo>
                  <a:pt x="325" y="200"/>
                </a:moveTo>
                <a:lnTo>
                  <a:pt x="325" y="200"/>
                </a:lnTo>
                <a:cubicBezTo>
                  <a:pt x="275" y="200"/>
                  <a:pt x="275" y="200"/>
                  <a:pt x="275" y="174"/>
                </a:cubicBezTo>
                <a:cubicBezTo>
                  <a:pt x="300" y="174"/>
                  <a:pt x="300" y="150"/>
                  <a:pt x="300" y="125"/>
                </a:cubicBezTo>
                <a:cubicBezTo>
                  <a:pt x="300" y="100"/>
                  <a:pt x="300" y="100"/>
                  <a:pt x="300" y="100"/>
                </a:cubicBezTo>
                <a:cubicBezTo>
                  <a:pt x="275" y="74"/>
                  <a:pt x="275" y="74"/>
                  <a:pt x="275" y="74"/>
                </a:cubicBezTo>
                <a:cubicBezTo>
                  <a:pt x="275" y="49"/>
                  <a:pt x="250" y="74"/>
                  <a:pt x="250" y="100"/>
                </a:cubicBezTo>
                <a:cubicBezTo>
                  <a:pt x="225" y="125"/>
                  <a:pt x="200" y="100"/>
                  <a:pt x="200" y="74"/>
                </a:cubicBezTo>
                <a:cubicBezTo>
                  <a:pt x="200" y="49"/>
                  <a:pt x="175" y="0"/>
                  <a:pt x="175" y="0"/>
                </a:cubicBezTo>
                <a:cubicBezTo>
                  <a:pt x="175" y="0"/>
                  <a:pt x="125" y="0"/>
                  <a:pt x="100" y="0"/>
                </a:cubicBezTo>
                <a:cubicBezTo>
                  <a:pt x="100" y="25"/>
                  <a:pt x="100" y="25"/>
                  <a:pt x="100" y="49"/>
                </a:cubicBezTo>
                <a:cubicBezTo>
                  <a:pt x="100" y="74"/>
                  <a:pt x="50" y="100"/>
                  <a:pt x="25" y="125"/>
                </a:cubicBezTo>
                <a:cubicBezTo>
                  <a:pt x="0" y="125"/>
                  <a:pt x="0" y="125"/>
                  <a:pt x="0" y="150"/>
                </a:cubicBezTo>
                <a:cubicBezTo>
                  <a:pt x="25" y="174"/>
                  <a:pt x="75" y="200"/>
                  <a:pt x="125" y="225"/>
                </a:cubicBezTo>
                <a:cubicBezTo>
                  <a:pt x="175" y="274"/>
                  <a:pt x="300" y="350"/>
                  <a:pt x="350" y="374"/>
                </a:cubicBezTo>
                <a:lnTo>
                  <a:pt x="350" y="374"/>
                </a:lnTo>
                <a:cubicBezTo>
                  <a:pt x="375" y="325"/>
                  <a:pt x="375" y="300"/>
                  <a:pt x="400" y="274"/>
                </a:cubicBezTo>
                <a:cubicBezTo>
                  <a:pt x="400" y="250"/>
                  <a:pt x="350" y="225"/>
                  <a:pt x="325"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94" name="Freeform 27">
            <a:extLst>
              <a:ext uri="{FF2B5EF4-FFF2-40B4-BE49-F238E27FC236}">
                <a16:creationId xmlns:a16="http://schemas.microsoft.com/office/drawing/2014/main" id="{973223D1-1297-0149-8E1F-51D597120134}"/>
              </a:ext>
            </a:extLst>
          </p:cNvPr>
          <p:cNvSpPr>
            <a:spLocks noChangeArrowheads="1"/>
          </p:cNvSpPr>
          <p:nvPr/>
        </p:nvSpPr>
        <p:spPr bwMode="auto">
          <a:xfrm>
            <a:off x="5367570" y="4533972"/>
            <a:ext cx="88593" cy="95624"/>
          </a:xfrm>
          <a:custGeom>
            <a:avLst/>
            <a:gdLst>
              <a:gd name="T0" fmla="*/ 275 w 276"/>
              <a:gd name="T1" fmla="*/ 200 h 302"/>
              <a:gd name="T2" fmla="*/ 275 w 276"/>
              <a:gd name="T3" fmla="*/ 200 h 302"/>
              <a:gd name="T4" fmla="*/ 275 w 276"/>
              <a:gd name="T5" fmla="*/ 151 h 302"/>
              <a:gd name="T6" fmla="*/ 250 w 276"/>
              <a:gd name="T7" fmla="*/ 100 h 302"/>
              <a:gd name="T8" fmla="*/ 175 w 276"/>
              <a:gd name="T9" fmla="*/ 0 h 302"/>
              <a:gd name="T10" fmla="*/ 125 w 276"/>
              <a:gd name="T11" fmla="*/ 25 h 302"/>
              <a:gd name="T12" fmla="*/ 75 w 276"/>
              <a:gd name="T13" fmla="*/ 25 h 302"/>
              <a:gd name="T14" fmla="*/ 0 w 276"/>
              <a:gd name="T15" fmla="*/ 100 h 302"/>
              <a:gd name="T16" fmla="*/ 25 w 276"/>
              <a:gd name="T17" fmla="*/ 125 h 302"/>
              <a:gd name="T18" fmla="*/ 100 w 276"/>
              <a:gd name="T19" fmla="*/ 251 h 302"/>
              <a:gd name="T20" fmla="*/ 175 w 276"/>
              <a:gd name="T21" fmla="*/ 301 h 302"/>
              <a:gd name="T22" fmla="*/ 200 w 276"/>
              <a:gd name="T23" fmla="*/ 276 h 302"/>
              <a:gd name="T24" fmla="*/ 275 w 276"/>
              <a:gd name="T25" fmla="*/ 20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302">
                <a:moveTo>
                  <a:pt x="275" y="200"/>
                </a:moveTo>
                <a:lnTo>
                  <a:pt x="275" y="200"/>
                </a:lnTo>
                <a:cubicBezTo>
                  <a:pt x="275" y="176"/>
                  <a:pt x="275" y="176"/>
                  <a:pt x="275" y="151"/>
                </a:cubicBezTo>
                <a:cubicBezTo>
                  <a:pt x="275" y="125"/>
                  <a:pt x="250" y="125"/>
                  <a:pt x="250" y="100"/>
                </a:cubicBezTo>
                <a:cubicBezTo>
                  <a:pt x="250" y="76"/>
                  <a:pt x="200" y="0"/>
                  <a:pt x="175" y="0"/>
                </a:cubicBezTo>
                <a:cubicBezTo>
                  <a:pt x="175" y="0"/>
                  <a:pt x="150" y="25"/>
                  <a:pt x="125" y="25"/>
                </a:cubicBezTo>
                <a:cubicBezTo>
                  <a:pt x="100" y="0"/>
                  <a:pt x="75" y="0"/>
                  <a:pt x="75" y="25"/>
                </a:cubicBezTo>
                <a:cubicBezTo>
                  <a:pt x="75" y="51"/>
                  <a:pt x="25" y="76"/>
                  <a:pt x="0" y="100"/>
                </a:cubicBezTo>
                <a:cubicBezTo>
                  <a:pt x="25" y="100"/>
                  <a:pt x="25" y="125"/>
                  <a:pt x="25" y="125"/>
                </a:cubicBezTo>
                <a:cubicBezTo>
                  <a:pt x="50" y="200"/>
                  <a:pt x="75" y="225"/>
                  <a:pt x="100" y="251"/>
                </a:cubicBezTo>
                <a:cubicBezTo>
                  <a:pt x="100" y="251"/>
                  <a:pt x="150" y="276"/>
                  <a:pt x="175" y="301"/>
                </a:cubicBezTo>
                <a:cubicBezTo>
                  <a:pt x="175" y="276"/>
                  <a:pt x="175" y="276"/>
                  <a:pt x="200" y="276"/>
                </a:cubicBezTo>
                <a:cubicBezTo>
                  <a:pt x="225" y="251"/>
                  <a:pt x="275" y="225"/>
                  <a:pt x="275"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95" name="Freeform 28">
            <a:extLst>
              <a:ext uri="{FF2B5EF4-FFF2-40B4-BE49-F238E27FC236}">
                <a16:creationId xmlns:a16="http://schemas.microsoft.com/office/drawing/2014/main" id="{729E9ECE-1BA9-E04E-8882-145A0D908A79}"/>
              </a:ext>
            </a:extLst>
          </p:cNvPr>
          <p:cNvSpPr>
            <a:spLocks noChangeArrowheads="1"/>
          </p:cNvSpPr>
          <p:nvPr/>
        </p:nvSpPr>
        <p:spPr bwMode="auto">
          <a:xfrm>
            <a:off x="5255068" y="3975695"/>
            <a:ext cx="255936" cy="206717"/>
          </a:xfrm>
          <a:custGeom>
            <a:avLst/>
            <a:gdLst>
              <a:gd name="T0" fmla="*/ 375 w 801"/>
              <a:gd name="T1" fmla="*/ 499 h 649"/>
              <a:gd name="T2" fmla="*/ 375 w 801"/>
              <a:gd name="T3" fmla="*/ 499 h 649"/>
              <a:gd name="T4" fmla="*/ 475 w 801"/>
              <a:gd name="T5" fmla="*/ 423 h 649"/>
              <a:gd name="T6" fmla="*/ 475 w 801"/>
              <a:gd name="T7" fmla="*/ 174 h 649"/>
              <a:gd name="T8" fmla="*/ 800 w 801"/>
              <a:gd name="T9" fmla="*/ 174 h 649"/>
              <a:gd name="T10" fmla="*/ 800 w 801"/>
              <a:gd name="T11" fmla="*/ 49 h 649"/>
              <a:gd name="T12" fmla="*/ 725 w 801"/>
              <a:gd name="T13" fmla="*/ 0 h 649"/>
              <a:gd name="T14" fmla="*/ 375 w 801"/>
              <a:gd name="T15" fmla="*/ 0 h 649"/>
              <a:gd name="T16" fmla="*/ 325 w 801"/>
              <a:gd name="T17" fmla="*/ 100 h 649"/>
              <a:gd name="T18" fmla="*/ 200 w 801"/>
              <a:gd name="T19" fmla="*/ 273 h 649"/>
              <a:gd name="T20" fmla="*/ 25 w 801"/>
              <a:gd name="T21" fmla="*/ 548 h 649"/>
              <a:gd name="T22" fmla="*/ 0 w 801"/>
              <a:gd name="T23" fmla="*/ 648 h 649"/>
              <a:gd name="T24" fmla="*/ 375 w 801"/>
              <a:gd name="T25" fmla="*/ 648 h 649"/>
              <a:gd name="T26" fmla="*/ 375 w 801"/>
              <a:gd name="T27" fmla="*/ 499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1" h="649">
                <a:moveTo>
                  <a:pt x="375" y="499"/>
                </a:moveTo>
                <a:lnTo>
                  <a:pt x="375" y="499"/>
                </a:lnTo>
                <a:cubicBezTo>
                  <a:pt x="375" y="473"/>
                  <a:pt x="475" y="448"/>
                  <a:pt x="475" y="423"/>
                </a:cubicBezTo>
                <a:cubicBezTo>
                  <a:pt x="475" y="399"/>
                  <a:pt x="475" y="174"/>
                  <a:pt x="475" y="174"/>
                </a:cubicBezTo>
                <a:cubicBezTo>
                  <a:pt x="475" y="174"/>
                  <a:pt x="775" y="174"/>
                  <a:pt x="800" y="174"/>
                </a:cubicBezTo>
                <a:cubicBezTo>
                  <a:pt x="800" y="174"/>
                  <a:pt x="800" y="100"/>
                  <a:pt x="800" y="49"/>
                </a:cubicBezTo>
                <a:cubicBezTo>
                  <a:pt x="775" y="24"/>
                  <a:pt x="800" y="0"/>
                  <a:pt x="725" y="0"/>
                </a:cubicBezTo>
                <a:cubicBezTo>
                  <a:pt x="675" y="0"/>
                  <a:pt x="500" y="0"/>
                  <a:pt x="375" y="0"/>
                </a:cubicBezTo>
                <a:cubicBezTo>
                  <a:pt x="350" y="24"/>
                  <a:pt x="325" y="74"/>
                  <a:pt x="325" y="100"/>
                </a:cubicBezTo>
                <a:cubicBezTo>
                  <a:pt x="300" y="149"/>
                  <a:pt x="200" y="200"/>
                  <a:pt x="200" y="273"/>
                </a:cubicBezTo>
                <a:cubicBezTo>
                  <a:pt x="200" y="323"/>
                  <a:pt x="100" y="423"/>
                  <a:pt x="25" y="548"/>
                </a:cubicBezTo>
                <a:cubicBezTo>
                  <a:pt x="25" y="599"/>
                  <a:pt x="0" y="623"/>
                  <a:pt x="0" y="648"/>
                </a:cubicBezTo>
                <a:cubicBezTo>
                  <a:pt x="375" y="648"/>
                  <a:pt x="375" y="648"/>
                  <a:pt x="375" y="648"/>
                </a:cubicBezTo>
                <a:cubicBezTo>
                  <a:pt x="375" y="648"/>
                  <a:pt x="375" y="523"/>
                  <a:pt x="375" y="49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98" name="Freeform 29">
            <a:extLst>
              <a:ext uri="{FF2B5EF4-FFF2-40B4-BE49-F238E27FC236}">
                <a16:creationId xmlns:a16="http://schemas.microsoft.com/office/drawing/2014/main" id="{53DC8AAB-50D6-6C4B-9BDD-23A4F1EBBE1C}"/>
              </a:ext>
            </a:extLst>
          </p:cNvPr>
          <p:cNvSpPr>
            <a:spLocks noChangeArrowheads="1"/>
          </p:cNvSpPr>
          <p:nvPr/>
        </p:nvSpPr>
        <p:spPr bwMode="auto">
          <a:xfrm>
            <a:off x="5255070" y="3991163"/>
            <a:ext cx="367028" cy="399372"/>
          </a:xfrm>
          <a:custGeom>
            <a:avLst/>
            <a:gdLst>
              <a:gd name="T0" fmla="*/ 100 w 1151"/>
              <a:gd name="T1" fmla="*/ 1075 h 1251"/>
              <a:gd name="T2" fmla="*/ 100 w 1151"/>
              <a:gd name="T3" fmla="*/ 1075 h 1251"/>
              <a:gd name="T4" fmla="*/ 175 w 1151"/>
              <a:gd name="T5" fmla="*/ 1075 h 1251"/>
              <a:gd name="T6" fmla="*/ 250 w 1151"/>
              <a:gd name="T7" fmla="*/ 1075 h 1251"/>
              <a:gd name="T8" fmla="*/ 300 w 1151"/>
              <a:gd name="T9" fmla="*/ 1124 h 1251"/>
              <a:gd name="T10" fmla="*/ 325 w 1151"/>
              <a:gd name="T11" fmla="*/ 1124 h 1251"/>
              <a:gd name="T12" fmla="*/ 400 w 1151"/>
              <a:gd name="T13" fmla="*/ 1199 h 1251"/>
              <a:gd name="T14" fmla="*/ 450 w 1151"/>
              <a:gd name="T15" fmla="*/ 1250 h 1251"/>
              <a:gd name="T16" fmla="*/ 500 w 1151"/>
              <a:gd name="T17" fmla="*/ 1224 h 1251"/>
              <a:gd name="T18" fmla="*/ 550 w 1151"/>
              <a:gd name="T19" fmla="*/ 1199 h 1251"/>
              <a:gd name="T20" fmla="*/ 600 w 1151"/>
              <a:gd name="T21" fmla="*/ 1175 h 1251"/>
              <a:gd name="T22" fmla="*/ 675 w 1151"/>
              <a:gd name="T23" fmla="*/ 1199 h 1251"/>
              <a:gd name="T24" fmla="*/ 725 w 1151"/>
              <a:gd name="T25" fmla="*/ 1175 h 1251"/>
              <a:gd name="T26" fmla="*/ 1100 w 1151"/>
              <a:gd name="T27" fmla="*/ 1175 h 1251"/>
              <a:gd name="T28" fmla="*/ 1100 w 1151"/>
              <a:gd name="T29" fmla="*/ 1075 h 1251"/>
              <a:gd name="T30" fmla="*/ 1075 w 1151"/>
              <a:gd name="T31" fmla="*/ 1050 h 1251"/>
              <a:gd name="T32" fmla="*/ 975 w 1151"/>
              <a:gd name="T33" fmla="*/ 224 h 1251"/>
              <a:gd name="T34" fmla="*/ 1150 w 1151"/>
              <a:gd name="T35" fmla="*/ 224 h 1251"/>
              <a:gd name="T36" fmla="*/ 800 w 1151"/>
              <a:gd name="T37" fmla="*/ 0 h 1251"/>
              <a:gd name="T38" fmla="*/ 800 w 1151"/>
              <a:gd name="T39" fmla="*/ 0 h 1251"/>
              <a:gd name="T40" fmla="*/ 800 w 1151"/>
              <a:gd name="T41" fmla="*/ 125 h 1251"/>
              <a:gd name="T42" fmla="*/ 475 w 1151"/>
              <a:gd name="T43" fmla="*/ 125 h 1251"/>
              <a:gd name="T44" fmla="*/ 475 w 1151"/>
              <a:gd name="T45" fmla="*/ 374 h 1251"/>
              <a:gd name="T46" fmla="*/ 375 w 1151"/>
              <a:gd name="T47" fmla="*/ 450 h 1251"/>
              <a:gd name="T48" fmla="*/ 375 w 1151"/>
              <a:gd name="T49" fmla="*/ 599 h 1251"/>
              <a:gd name="T50" fmla="*/ 0 w 1151"/>
              <a:gd name="T51" fmla="*/ 599 h 1251"/>
              <a:gd name="T52" fmla="*/ 50 w 1151"/>
              <a:gd name="T53" fmla="*/ 699 h 1251"/>
              <a:gd name="T54" fmla="*/ 75 w 1151"/>
              <a:gd name="T55" fmla="*/ 850 h 1251"/>
              <a:gd name="T56" fmla="*/ 50 w 1151"/>
              <a:gd name="T57" fmla="*/ 1050 h 1251"/>
              <a:gd name="T58" fmla="*/ 25 w 1151"/>
              <a:gd name="T59" fmla="*/ 1124 h 1251"/>
              <a:gd name="T60" fmla="*/ 25 w 1151"/>
              <a:gd name="T61" fmla="*/ 1124 h 1251"/>
              <a:gd name="T62" fmla="*/ 100 w 1151"/>
              <a:gd name="T63" fmla="*/ 1075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51" h="1251">
                <a:moveTo>
                  <a:pt x="100" y="1075"/>
                </a:moveTo>
                <a:lnTo>
                  <a:pt x="100" y="1075"/>
                </a:lnTo>
                <a:cubicBezTo>
                  <a:pt x="124" y="1075"/>
                  <a:pt x="175" y="1075"/>
                  <a:pt x="175" y="1075"/>
                </a:cubicBezTo>
                <a:cubicBezTo>
                  <a:pt x="175" y="1075"/>
                  <a:pt x="225" y="1050"/>
                  <a:pt x="250" y="1075"/>
                </a:cubicBezTo>
                <a:cubicBezTo>
                  <a:pt x="275" y="1075"/>
                  <a:pt x="300" y="1124"/>
                  <a:pt x="300" y="1124"/>
                </a:cubicBezTo>
                <a:cubicBezTo>
                  <a:pt x="325" y="1124"/>
                  <a:pt x="325" y="1124"/>
                  <a:pt x="325" y="1124"/>
                </a:cubicBezTo>
                <a:cubicBezTo>
                  <a:pt x="325" y="1124"/>
                  <a:pt x="350" y="1175"/>
                  <a:pt x="400" y="1199"/>
                </a:cubicBezTo>
                <a:cubicBezTo>
                  <a:pt x="425" y="1199"/>
                  <a:pt x="425" y="1224"/>
                  <a:pt x="450" y="1250"/>
                </a:cubicBezTo>
                <a:cubicBezTo>
                  <a:pt x="475" y="1250"/>
                  <a:pt x="500" y="1224"/>
                  <a:pt x="500" y="1224"/>
                </a:cubicBezTo>
                <a:cubicBezTo>
                  <a:pt x="500" y="1199"/>
                  <a:pt x="500" y="1150"/>
                  <a:pt x="550" y="1199"/>
                </a:cubicBezTo>
                <a:cubicBezTo>
                  <a:pt x="600" y="1224"/>
                  <a:pt x="600" y="1199"/>
                  <a:pt x="600" y="1175"/>
                </a:cubicBezTo>
                <a:cubicBezTo>
                  <a:pt x="600" y="1175"/>
                  <a:pt x="650" y="1199"/>
                  <a:pt x="675" y="1199"/>
                </a:cubicBezTo>
                <a:cubicBezTo>
                  <a:pt x="700" y="1199"/>
                  <a:pt x="725" y="1175"/>
                  <a:pt x="725" y="1175"/>
                </a:cubicBezTo>
                <a:cubicBezTo>
                  <a:pt x="725" y="1175"/>
                  <a:pt x="1075" y="1175"/>
                  <a:pt x="1100" y="1175"/>
                </a:cubicBezTo>
                <a:cubicBezTo>
                  <a:pt x="1100" y="1150"/>
                  <a:pt x="1100" y="1075"/>
                  <a:pt x="1100" y="1075"/>
                </a:cubicBezTo>
                <a:cubicBezTo>
                  <a:pt x="1075" y="1050"/>
                  <a:pt x="1075" y="1050"/>
                  <a:pt x="1075" y="1050"/>
                </a:cubicBezTo>
                <a:cubicBezTo>
                  <a:pt x="975" y="224"/>
                  <a:pt x="975" y="224"/>
                  <a:pt x="975" y="224"/>
                </a:cubicBezTo>
                <a:cubicBezTo>
                  <a:pt x="1150" y="224"/>
                  <a:pt x="1150" y="224"/>
                  <a:pt x="1150" y="224"/>
                </a:cubicBezTo>
                <a:cubicBezTo>
                  <a:pt x="975" y="125"/>
                  <a:pt x="825" y="25"/>
                  <a:pt x="800" y="0"/>
                </a:cubicBezTo>
                <a:lnTo>
                  <a:pt x="800" y="0"/>
                </a:lnTo>
                <a:cubicBezTo>
                  <a:pt x="800" y="51"/>
                  <a:pt x="800" y="125"/>
                  <a:pt x="800" y="125"/>
                </a:cubicBezTo>
                <a:cubicBezTo>
                  <a:pt x="775" y="125"/>
                  <a:pt x="475" y="125"/>
                  <a:pt x="475" y="125"/>
                </a:cubicBezTo>
                <a:cubicBezTo>
                  <a:pt x="475" y="125"/>
                  <a:pt x="475" y="350"/>
                  <a:pt x="475" y="374"/>
                </a:cubicBezTo>
                <a:cubicBezTo>
                  <a:pt x="475" y="399"/>
                  <a:pt x="375" y="424"/>
                  <a:pt x="375" y="450"/>
                </a:cubicBezTo>
                <a:cubicBezTo>
                  <a:pt x="375" y="474"/>
                  <a:pt x="375" y="599"/>
                  <a:pt x="375" y="599"/>
                </a:cubicBezTo>
                <a:cubicBezTo>
                  <a:pt x="0" y="599"/>
                  <a:pt x="0" y="599"/>
                  <a:pt x="0" y="599"/>
                </a:cubicBezTo>
                <a:cubicBezTo>
                  <a:pt x="0" y="650"/>
                  <a:pt x="25" y="674"/>
                  <a:pt x="50" y="699"/>
                </a:cubicBezTo>
                <a:cubicBezTo>
                  <a:pt x="75" y="724"/>
                  <a:pt x="25" y="799"/>
                  <a:pt x="75" y="850"/>
                </a:cubicBezTo>
                <a:cubicBezTo>
                  <a:pt x="124" y="924"/>
                  <a:pt x="75" y="999"/>
                  <a:pt x="50" y="1050"/>
                </a:cubicBezTo>
                <a:cubicBezTo>
                  <a:pt x="25" y="1050"/>
                  <a:pt x="25" y="1099"/>
                  <a:pt x="25" y="1124"/>
                </a:cubicBezTo>
                <a:lnTo>
                  <a:pt x="25" y="1124"/>
                </a:lnTo>
                <a:cubicBezTo>
                  <a:pt x="75" y="1124"/>
                  <a:pt x="50" y="1075"/>
                  <a:pt x="100" y="10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2" name="Freeform 30">
            <a:extLst>
              <a:ext uri="{FF2B5EF4-FFF2-40B4-BE49-F238E27FC236}">
                <a16:creationId xmlns:a16="http://schemas.microsoft.com/office/drawing/2014/main" id="{04B8B32D-4F73-634A-9250-18D074802ECF}"/>
              </a:ext>
            </a:extLst>
          </p:cNvPr>
          <p:cNvSpPr>
            <a:spLocks noChangeArrowheads="1"/>
          </p:cNvSpPr>
          <p:nvPr/>
        </p:nvSpPr>
        <p:spPr bwMode="auto">
          <a:xfrm>
            <a:off x="5398505" y="4062881"/>
            <a:ext cx="503435" cy="471091"/>
          </a:xfrm>
          <a:custGeom>
            <a:avLst/>
            <a:gdLst>
              <a:gd name="T0" fmla="*/ 1476 w 1577"/>
              <a:gd name="T1" fmla="*/ 600 h 1476"/>
              <a:gd name="T2" fmla="*/ 1476 w 1577"/>
              <a:gd name="T3" fmla="*/ 600 h 1476"/>
              <a:gd name="T4" fmla="*/ 1425 w 1577"/>
              <a:gd name="T5" fmla="*/ 500 h 1476"/>
              <a:gd name="T6" fmla="*/ 1325 w 1577"/>
              <a:gd name="T7" fmla="*/ 475 h 1476"/>
              <a:gd name="T8" fmla="*/ 1276 w 1577"/>
              <a:gd name="T9" fmla="*/ 400 h 1476"/>
              <a:gd name="T10" fmla="*/ 700 w 1577"/>
              <a:gd name="T11" fmla="*/ 0 h 1476"/>
              <a:gd name="T12" fmla="*/ 525 w 1577"/>
              <a:gd name="T13" fmla="*/ 0 h 1476"/>
              <a:gd name="T14" fmla="*/ 625 w 1577"/>
              <a:gd name="T15" fmla="*/ 826 h 1476"/>
              <a:gd name="T16" fmla="*/ 650 w 1577"/>
              <a:gd name="T17" fmla="*/ 851 h 1476"/>
              <a:gd name="T18" fmla="*/ 650 w 1577"/>
              <a:gd name="T19" fmla="*/ 951 h 1476"/>
              <a:gd name="T20" fmla="*/ 275 w 1577"/>
              <a:gd name="T21" fmla="*/ 951 h 1476"/>
              <a:gd name="T22" fmla="*/ 225 w 1577"/>
              <a:gd name="T23" fmla="*/ 975 h 1476"/>
              <a:gd name="T24" fmla="*/ 150 w 1577"/>
              <a:gd name="T25" fmla="*/ 951 h 1476"/>
              <a:gd name="T26" fmla="*/ 100 w 1577"/>
              <a:gd name="T27" fmla="*/ 975 h 1476"/>
              <a:gd name="T28" fmla="*/ 50 w 1577"/>
              <a:gd name="T29" fmla="*/ 1000 h 1476"/>
              <a:gd name="T30" fmla="*/ 0 w 1577"/>
              <a:gd name="T31" fmla="*/ 1026 h 1476"/>
              <a:gd name="T32" fmla="*/ 0 w 1577"/>
              <a:gd name="T33" fmla="*/ 1051 h 1476"/>
              <a:gd name="T34" fmla="*/ 25 w 1577"/>
              <a:gd name="T35" fmla="*/ 1075 h 1476"/>
              <a:gd name="T36" fmla="*/ 25 w 1577"/>
              <a:gd name="T37" fmla="*/ 1126 h 1476"/>
              <a:gd name="T38" fmla="*/ 75 w 1577"/>
              <a:gd name="T39" fmla="*/ 1175 h 1476"/>
              <a:gd name="T40" fmla="*/ 75 w 1577"/>
              <a:gd name="T41" fmla="*/ 1251 h 1476"/>
              <a:gd name="T42" fmla="*/ 100 w 1577"/>
              <a:gd name="T43" fmla="*/ 1275 h 1476"/>
              <a:gd name="T44" fmla="*/ 175 w 1577"/>
              <a:gd name="T45" fmla="*/ 1275 h 1476"/>
              <a:gd name="T46" fmla="*/ 225 w 1577"/>
              <a:gd name="T47" fmla="*/ 1275 h 1476"/>
              <a:gd name="T48" fmla="*/ 300 w 1577"/>
              <a:gd name="T49" fmla="*/ 1226 h 1476"/>
              <a:gd name="T50" fmla="*/ 325 w 1577"/>
              <a:gd name="T51" fmla="*/ 1300 h 1476"/>
              <a:gd name="T52" fmla="*/ 375 w 1577"/>
              <a:gd name="T53" fmla="*/ 1351 h 1476"/>
              <a:gd name="T54" fmla="*/ 375 w 1577"/>
              <a:gd name="T55" fmla="*/ 1375 h 1476"/>
              <a:gd name="T56" fmla="*/ 375 w 1577"/>
              <a:gd name="T57" fmla="*/ 1425 h 1476"/>
              <a:gd name="T58" fmla="*/ 425 w 1577"/>
              <a:gd name="T59" fmla="*/ 1451 h 1476"/>
              <a:gd name="T60" fmla="*/ 475 w 1577"/>
              <a:gd name="T61" fmla="*/ 1451 h 1476"/>
              <a:gd name="T62" fmla="*/ 525 w 1577"/>
              <a:gd name="T63" fmla="*/ 1425 h 1476"/>
              <a:gd name="T64" fmla="*/ 575 w 1577"/>
              <a:gd name="T65" fmla="*/ 1425 h 1476"/>
              <a:gd name="T66" fmla="*/ 600 w 1577"/>
              <a:gd name="T67" fmla="*/ 1425 h 1476"/>
              <a:gd name="T68" fmla="*/ 650 w 1577"/>
              <a:gd name="T69" fmla="*/ 1425 h 1476"/>
              <a:gd name="T70" fmla="*/ 675 w 1577"/>
              <a:gd name="T71" fmla="*/ 1351 h 1476"/>
              <a:gd name="T72" fmla="*/ 650 w 1577"/>
              <a:gd name="T73" fmla="*/ 1300 h 1476"/>
              <a:gd name="T74" fmla="*/ 725 w 1577"/>
              <a:gd name="T75" fmla="*/ 1275 h 1476"/>
              <a:gd name="T76" fmla="*/ 775 w 1577"/>
              <a:gd name="T77" fmla="*/ 1200 h 1476"/>
              <a:gd name="T78" fmla="*/ 800 w 1577"/>
              <a:gd name="T79" fmla="*/ 1126 h 1476"/>
              <a:gd name="T80" fmla="*/ 850 w 1577"/>
              <a:gd name="T81" fmla="*/ 1151 h 1476"/>
              <a:gd name="T82" fmla="*/ 900 w 1577"/>
              <a:gd name="T83" fmla="*/ 1100 h 1476"/>
              <a:gd name="T84" fmla="*/ 950 w 1577"/>
              <a:gd name="T85" fmla="*/ 1075 h 1476"/>
              <a:gd name="T86" fmla="*/ 975 w 1577"/>
              <a:gd name="T87" fmla="*/ 1051 h 1476"/>
              <a:gd name="T88" fmla="*/ 1050 w 1577"/>
              <a:gd name="T89" fmla="*/ 1026 h 1476"/>
              <a:gd name="T90" fmla="*/ 1125 w 1577"/>
              <a:gd name="T91" fmla="*/ 1000 h 1476"/>
              <a:gd name="T92" fmla="*/ 1250 w 1577"/>
              <a:gd name="T93" fmla="*/ 1000 h 1476"/>
              <a:gd name="T94" fmla="*/ 1325 w 1577"/>
              <a:gd name="T95" fmla="*/ 975 h 1476"/>
              <a:gd name="T96" fmla="*/ 1476 w 1577"/>
              <a:gd name="T97" fmla="*/ 951 h 1476"/>
              <a:gd name="T98" fmla="*/ 1525 w 1577"/>
              <a:gd name="T99" fmla="*/ 926 h 1476"/>
              <a:gd name="T100" fmla="*/ 1550 w 1577"/>
              <a:gd name="T101" fmla="*/ 851 h 1476"/>
              <a:gd name="T102" fmla="*/ 1550 w 1577"/>
              <a:gd name="T103" fmla="*/ 600 h 1476"/>
              <a:gd name="T104" fmla="*/ 1476 w 1577"/>
              <a:gd name="T105" fmla="*/ 600 h 1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7" h="1476">
                <a:moveTo>
                  <a:pt x="1476" y="600"/>
                </a:moveTo>
                <a:lnTo>
                  <a:pt x="1476" y="600"/>
                </a:lnTo>
                <a:cubicBezTo>
                  <a:pt x="1476" y="600"/>
                  <a:pt x="1476" y="550"/>
                  <a:pt x="1425" y="500"/>
                </a:cubicBezTo>
                <a:cubicBezTo>
                  <a:pt x="1400" y="475"/>
                  <a:pt x="1325" y="475"/>
                  <a:pt x="1325" y="475"/>
                </a:cubicBezTo>
                <a:cubicBezTo>
                  <a:pt x="1325" y="475"/>
                  <a:pt x="1300" y="426"/>
                  <a:pt x="1276" y="400"/>
                </a:cubicBezTo>
                <a:cubicBezTo>
                  <a:pt x="1250" y="375"/>
                  <a:pt x="950" y="175"/>
                  <a:pt x="700" y="0"/>
                </a:cubicBezTo>
                <a:cubicBezTo>
                  <a:pt x="525" y="0"/>
                  <a:pt x="525" y="0"/>
                  <a:pt x="525" y="0"/>
                </a:cubicBezTo>
                <a:cubicBezTo>
                  <a:pt x="625" y="826"/>
                  <a:pt x="625" y="826"/>
                  <a:pt x="625" y="826"/>
                </a:cubicBezTo>
                <a:cubicBezTo>
                  <a:pt x="650" y="851"/>
                  <a:pt x="650" y="851"/>
                  <a:pt x="650" y="851"/>
                </a:cubicBezTo>
                <a:cubicBezTo>
                  <a:pt x="650" y="851"/>
                  <a:pt x="650" y="926"/>
                  <a:pt x="650" y="951"/>
                </a:cubicBezTo>
                <a:cubicBezTo>
                  <a:pt x="625" y="951"/>
                  <a:pt x="275" y="951"/>
                  <a:pt x="275" y="951"/>
                </a:cubicBezTo>
                <a:cubicBezTo>
                  <a:pt x="275" y="951"/>
                  <a:pt x="250" y="975"/>
                  <a:pt x="225" y="975"/>
                </a:cubicBezTo>
                <a:cubicBezTo>
                  <a:pt x="200" y="975"/>
                  <a:pt x="150" y="951"/>
                  <a:pt x="150" y="951"/>
                </a:cubicBezTo>
                <a:cubicBezTo>
                  <a:pt x="150" y="975"/>
                  <a:pt x="150" y="1000"/>
                  <a:pt x="100" y="975"/>
                </a:cubicBezTo>
                <a:cubicBezTo>
                  <a:pt x="50" y="926"/>
                  <a:pt x="50" y="975"/>
                  <a:pt x="50" y="1000"/>
                </a:cubicBezTo>
                <a:cubicBezTo>
                  <a:pt x="50" y="1000"/>
                  <a:pt x="25" y="1026"/>
                  <a:pt x="0" y="1026"/>
                </a:cubicBezTo>
                <a:lnTo>
                  <a:pt x="0" y="1051"/>
                </a:lnTo>
                <a:cubicBezTo>
                  <a:pt x="25" y="1075"/>
                  <a:pt x="25" y="1075"/>
                  <a:pt x="25" y="1075"/>
                </a:cubicBezTo>
                <a:cubicBezTo>
                  <a:pt x="25" y="1075"/>
                  <a:pt x="25" y="1100"/>
                  <a:pt x="25" y="1126"/>
                </a:cubicBezTo>
                <a:cubicBezTo>
                  <a:pt x="50" y="1151"/>
                  <a:pt x="75" y="1175"/>
                  <a:pt x="75" y="1175"/>
                </a:cubicBezTo>
                <a:cubicBezTo>
                  <a:pt x="75" y="1200"/>
                  <a:pt x="75" y="1251"/>
                  <a:pt x="75" y="1251"/>
                </a:cubicBezTo>
                <a:cubicBezTo>
                  <a:pt x="75" y="1251"/>
                  <a:pt x="100" y="1300"/>
                  <a:pt x="100" y="1275"/>
                </a:cubicBezTo>
                <a:cubicBezTo>
                  <a:pt x="125" y="1275"/>
                  <a:pt x="150" y="1300"/>
                  <a:pt x="175" y="1275"/>
                </a:cubicBezTo>
                <a:cubicBezTo>
                  <a:pt x="175" y="1251"/>
                  <a:pt x="200" y="1275"/>
                  <a:pt x="225" y="1275"/>
                </a:cubicBezTo>
                <a:cubicBezTo>
                  <a:pt x="250" y="1275"/>
                  <a:pt x="275" y="1226"/>
                  <a:pt x="300" y="1226"/>
                </a:cubicBezTo>
                <a:cubicBezTo>
                  <a:pt x="300" y="1251"/>
                  <a:pt x="325" y="1275"/>
                  <a:pt x="325" y="1300"/>
                </a:cubicBezTo>
                <a:cubicBezTo>
                  <a:pt x="325" y="1325"/>
                  <a:pt x="375" y="1351"/>
                  <a:pt x="375" y="1351"/>
                </a:cubicBezTo>
                <a:cubicBezTo>
                  <a:pt x="350" y="1351"/>
                  <a:pt x="350" y="1375"/>
                  <a:pt x="375" y="1375"/>
                </a:cubicBezTo>
                <a:lnTo>
                  <a:pt x="375" y="1425"/>
                </a:lnTo>
                <a:cubicBezTo>
                  <a:pt x="400" y="1451"/>
                  <a:pt x="425" y="1475"/>
                  <a:pt x="425" y="1451"/>
                </a:cubicBezTo>
                <a:cubicBezTo>
                  <a:pt x="450" y="1425"/>
                  <a:pt x="475" y="1451"/>
                  <a:pt x="475" y="1451"/>
                </a:cubicBezTo>
                <a:cubicBezTo>
                  <a:pt x="500" y="1475"/>
                  <a:pt x="525" y="1451"/>
                  <a:pt x="525" y="1425"/>
                </a:cubicBezTo>
                <a:cubicBezTo>
                  <a:pt x="525" y="1400"/>
                  <a:pt x="575" y="1400"/>
                  <a:pt x="575" y="1425"/>
                </a:cubicBezTo>
                <a:cubicBezTo>
                  <a:pt x="575" y="1451"/>
                  <a:pt x="575" y="1451"/>
                  <a:pt x="600" y="1425"/>
                </a:cubicBezTo>
                <a:cubicBezTo>
                  <a:pt x="625" y="1425"/>
                  <a:pt x="625" y="1425"/>
                  <a:pt x="650" y="1425"/>
                </a:cubicBezTo>
                <a:cubicBezTo>
                  <a:pt x="650" y="1400"/>
                  <a:pt x="650" y="1375"/>
                  <a:pt x="675" y="1351"/>
                </a:cubicBezTo>
                <a:lnTo>
                  <a:pt x="650" y="1300"/>
                </a:lnTo>
                <a:cubicBezTo>
                  <a:pt x="675" y="1300"/>
                  <a:pt x="725" y="1300"/>
                  <a:pt x="725" y="1275"/>
                </a:cubicBezTo>
                <a:cubicBezTo>
                  <a:pt x="750" y="1226"/>
                  <a:pt x="775" y="1200"/>
                  <a:pt x="775" y="1200"/>
                </a:cubicBezTo>
                <a:cubicBezTo>
                  <a:pt x="775" y="1200"/>
                  <a:pt x="775" y="1126"/>
                  <a:pt x="800" y="1126"/>
                </a:cubicBezTo>
                <a:cubicBezTo>
                  <a:pt x="825" y="1151"/>
                  <a:pt x="850" y="1175"/>
                  <a:pt x="850" y="1151"/>
                </a:cubicBezTo>
                <a:cubicBezTo>
                  <a:pt x="850" y="1100"/>
                  <a:pt x="876" y="1126"/>
                  <a:pt x="900" y="1100"/>
                </a:cubicBezTo>
                <a:cubicBezTo>
                  <a:pt x="900" y="1075"/>
                  <a:pt x="925" y="1075"/>
                  <a:pt x="950" y="1075"/>
                </a:cubicBezTo>
                <a:cubicBezTo>
                  <a:pt x="950" y="1075"/>
                  <a:pt x="975" y="1075"/>
                  <a:pt x="975" y="1051"/>
                </a:cubicBezTo>
                <a:cubicBezTo>
                  <a:pt x="975" y="1026"/>
                  <a:pt x="1025" y="1051"/>
                  <a:pt x="1050" y="1026"/>
                </a:cubicBezTo>
                <a:cubicBezTo>
                  <a:pt x="1100" y="1000"/>
                  <a:pt x="1100" y="975"/>
                  <a:pt x="1125" y="1000"/>
                </a:cubicBezTo>
                <a:cubicBezTo>
                  <a:pt x="1150" y="1000"/>
                  <a:pt x="1225" y="1000"/>
                  <a:pt x="1250" y="1000"/>
                </a:cubicBezTo>
                <a:cubicBezTo>
                  <a:pt x="1250" y="1000"/>
                  <a:pt x="1276" y="975"/>
                  <a:pt x="1325" y="975"/>
                </a:cubicBezTo>
                <a:cubicBezTo>
                  <a:pt x="1350" y="975"/>
                  <a:pt x="1425" y="951"/>
                  <a:pt x="1476" y="951"/>
                </a:cubicBezTo>
                <a:cubicBezTo>
                  <a:pt x="1500" y="951"/>
                  <a:pt x="1525" y="926"/>
                  <a:pt x="1525" y="926"/>
                </a:cubicBezTo>
                <a:cubicBezTo>
                  <a:pt x="1525" y="900"/>
                  <a:pt x="1550" y="851"/>
                  <a:pt x="1550" y="851"/>
                </a:cubicBezTo>
                <a:cubicBezTo>
                  <a:pt x="1576" y="826"/>
                  <a:pt x="1576" y="651"/>
                  <a:pt x="1550" y="600"/>
                </a:cubicBezTo>
                <a:cubicBezTo>
                  <a:pt x="1525" y="600"/>
                  <a:pt x="1476" y="600"/>
                  <a:pt x="1476" y="6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5" name="Freeform 31">
            <a:extLst>
              <a:ext uri="{FF2B5EF4-FFF2-40B4-BE49-F238E27FC236}">
                <a16:creationId xmlns:a16="http://schemas.microsoft.com/office/drawing/2014/main" id="{1E939053-3B17-1F44-B7ED-4DC33CCE3790}"/>
              </a:ext>
            </a:extLst>
          </p:cNvPr>
          <p:cNvSpPr>
            <a:spLocks noChangeArrowheads="1"/>
          </p:cNvSpPr>
          <p:nvPr/>
        </p:nvSpPr>
        <p:spPr bwMode="auto">
          <a:xfrm>
            <a:off x="5606631" y="4373662"/>
            <a:ext cx="239061" cy="175780"/>
          </a:xfrm>
          <a:custGeom>
            <a:avLst/>
            <a:gdLst>
              <a:gd name="T0" fmla="*/ 750 w 751"/>
              <a:gd name="T1" fmla="*/ 300 h 552"/>
              <a:gd name="T2" fmla="*/ 750 w 751"/>
              <a:gd name="T3" fmla="*/ 300 h 552"/>
              <a:gd name="T4" fmla="*/ 726 w 751"/>
              <a:gd name="T5" fmla="*/ 300 h 552"/>
              <a:gd name="T6" fmla="*/ 700 w 751"/>
              <a:gd name="T7" fmla="*/ 251 h 552"/>
              <a:gd name="T8" fmla="*/ 675 w 751"/>
              <a:gd name="T9" fmla="*/ 251 h 552"/>
              <a:gd name="T10" fmla="*/ 626 w 751"/>
              <a:gd name="T11" fmla="*/ 225 h 552"/>
              <a:gd name="T12" fmla="*/ 600 w 751"/>
              <a:gd name="T13" fmla="*/ 176 h 552"/>
              <a:gd name="T14" fmla="*/ 575 w 751"/>
              <a:gd name="T15" fmla="*/ 125 h 552"/>
              <a:gd name="T16" fmla="*/ 525 w 751"/>
              <a:gd name="T17" fmla="*/ 76 h 552"/>
              <a:gd name="T18" fmla="*/ 525 w 751"/>
              <a:gd name="T19" fmla="*/ 25 h 552"/>
              <a:gd name="T20" fmla="*/ 475 w 751"/>
              <a:gd name="T21" fmla="*/ 25 h 552"/>
              <a:gd name="T22" fmla="*/ 400 w 751"/>
              <a:gd name="T23" fmla="*/ 51 h 552"/>
              <a:gd name="T24" fmla="*/ 325 w 751"/>
              <a:gd name="T25" fmla="*/ 76 h 552"/>
              <a:gd name="T26" fmla="*/ 300 w 751"/>
              <a:gd name="T27" fmla="*/ 100 h 552"/>
              <a:gd name="T28" fmla="*/ 250 w 751"/>
              <a:gd name="T29" fmla="*/ 125 h 552"/>
              <a:gd name="T30" fmla="*/ 200 w 751"/>
              <a:gd name="T31" fmla="*/ 176 h 552"/>
              <a:gd name="T32" fmla="*/ 150 w 751"/>
              <a:gd name="T33" fmla="*/ 151 h 552"/>
              <a:gd name="T34" fmla="*/ 125 w 751"/>
              <a:gd name="T35" fmla="*/ 225 h 552"/>
              <a:gd name="T36" fmla="*/ 75 w 751"/>
              <a:gd name="T37" fmla="*/ 300 h 552"/>
              <a:gd name="T38" fmla="*/ 0 w 751"/>
              <a:gd name="T39" fmla="*/ 325 h 552"/>
              <a:gd name="T40" fmla="*/ 25 w 751"/>
              <a:gd name="T41" fmla="*/ 376 h 552"/>
              <a:gd name="T42" fmla="*/ 0 w 751"/>
              <a:gd name="T43" fmla="*/ 450 h 552"/>
              <a:gd name="T44" fmla="*/ 25 w 751"/>
              <a:gd name="T45" fmla="*/ 476 h 552"/>
              <a:gd name="T46" fmla="*/ 125 w 751"/>
              <a:gd name="T47" fmla="*/ 525 h 552"/>
              <a:gd name="T48" fmla="*/ 226 w 751"/>
              <a:gd name="T49" fmla="*/ 500 h 552"/>
              <a:gd name="T50" fmla="*/ 250 w 751"/>
              <a:gd name="T51" fmla="*/ 500 h 552"/>
              <a:gd name="T52" fmla="*/ 250 w 751"/>
              <a:gd name="T53" fmla="*/ 400 h 552"/>
              <a:gd name="T54" fmla="*/ 475 w 751"/>
              <a:gd name="T55" fmla="*/ 425 h 552"/>
              <a:gd name="T56" fmla="*/ 525 w 751"/>
              <a:gd name="T57" fmla="*/ 400 h 552"/>
              <a:gd name="T58" fmla="*/ 600 w 751"/>
              <a:gd name="T59" fmla="*/ 400 h 552"/>
              <a:gd name="T60" fmla="*/ 650 w 751"/>
              <a:gd name="T61" fmla="*/ 376 h 552"/>
              <a:gd name="T62" fmla="*/ 726 w 751"/>
              <a:gd name="T63" fmla="*/ 350 h 552"/>
              <a:gd name="T64" fmla="*/ 750 w 751"/>
              <a:gd name="T65" fmla="*/ 300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1" h="552">
                <a:moveTo>
                  <a:pt x="750" y="300"/>
                </a:moveTo>
                <a:lnTo>
                  <a:pt x="750" y="300"/>
                </a:lnTo>
                <a:lnTo>
                  <a:pt x="726" y="300"/>
                </a:lnTo>
                <a:cubicBezTo>
                  <a:pt x="700" y="300"/>
                  <a:pt x="726" y="251"/>
                  <a:pt x="700" y="251"/>
                </a:cubicBezTo>
                <a:cubicBezTo>
                  <a:pt x="700" y="225"/>
                  <a:pt x="675" y="251"/>
                  <a:pt x="675" y="251"/>
                </a:cubicBezTo>
                <a:cubicBezTo>
                  <a:pt x="650" y="251"/>
                  <a:pt x="650" y="225"/>
                  <a:pt x="626" y="225"/>
                </a:cubicBezTo>
                <a:cubicBezTo>
                  <a:pt x="600" y="225"/>
                  <a:pt x="600" y="200"/>
                  <a:pt x="600" y="176"/>
                </a:cubicBezTo>
                <a:cubicBezTo>
                  <a:pt x="600" y="151"/>
                  <a:pt x="575" y="151"/>
                  <a:pt x="575" y="125"/>
                </a:cubicBezTo>
                <a:cubicBezTo>
                  <a:pt x="550" y="125"/>
                  <a:pt x="550" y="76"/>
                  <a:pt x="525" y="76"/>
                </a:cubicBezTo>
                <a:cubicBezTo>
                  <a:pt x="525" y="76"/>
                  <a:pt x="525" y="51"/>
                  <a:pt x="525" y="25"/>
                </a:cubicBezTo>
                <a:cubicBezTo>
                  <a:pt x="500" y="25"/>
                  <a:pt x="475" y="25"/>
                  <a:pt x="475" y="25"/>
                </a:cubicBezTo>
                <a:cubicBezTo>
                  <a:pt x="450" y="0"/>
                  <a:pt x="450" y="25"/>
                  <a:pt x="400" y="51"/>
                </a:cubicBezTo>
                <a:cubicBezTo>
                  <a:pt x="375" y="76"/>
                  <a:pt x="325" y="51"/>
                  <a:pt x="325" y="76"/>
                </a:cubicBezTo>
                <a:cubicBezTo>
                  <a:pt x="325" y="100"/>
                  <a:pt x="300" y="100"/>
                  <a:pt x="300" y="100"/>
                </a:cubicBezTo>
                <a:cubicBezTo>
                  <a:pt x="275" y="100"/>
                  <a:pt x="250" y="100"/>
                  <a:pt x="250" y="125"/>
                </a:cubicBezTo>
                <a:cubicBezTo>
                  <a:pt x="226" y="151"/>
                  <a:pt x="200" y="125"/>
                  <a:pt x="200" y="176"/>
                </a:cubicBezTo>
                <a:cubicBezTo>
                  <a:pt x="200" y="200"/>
                  <a:pt x="175" y="176"/>
                  <a:pt x="150" y="151"/>
                </a:cubicBezTo>
                <a:cubicBezTo>
                  <a:pt x="125" y="151"/>
                  <a:pt x="125" y="225"/>
                  <a:pt x="125" y="225"/>
                </a:cubicBezTo>
                <a:cubicBezTo>
                  <a:pt x="125" y="225"/>
                  <a:pt x="100" y="251"/>
                  <a:pt x="75" y="300"/>
                </a:cubicBezTo>
                <a:cubicBezTo>
                  <a:pt x="75" y="325"/>
                  <a:pt x="25" y="325"/>
                  <a:pt x="0" y="325"/>
                </a:cubicBezTo>
                <a:lnTo>
                  <a:pt x="25" y="376"/>
                </a:lnTo>
                <a:cubicBezTo>
                  <a:pt x="0" y="400"/>
                  <a:pt x="0" y="425"/>
                  <a:pt x="0" y="450"/>
                </a:cubicBezTo>
                <a:lnTo>
                  <a:pt x="25" y="476"/>
                </a:lnTo>
                <a:cubicBezTo>
                  <a:pt x="50" y="500"/>
                  <a:pt x="100" y="551"/>
                  <a:pt x="125" y="525"/>
                </a:cubicBezTo>
                <a:cubicBezTo>
                  <a:pt x="150" y="500"/>
                  <a:pt x="200" y="500"/>
                  <a:pt x="226" y="500"/>
                </a:cubicBezTo>
                <a:cubicBezTo>
                  <a:pt x="250" y="525"/>
                  <a:pt x="250" y="525"/>
                  <a:pt x="250" y="500"/>
                </a:cubicBezTo>
                <a:cubicBezTo>
                  <a:pt x="250" y="476"/>
                  <a:pt x="226" y="425"/>
                  <a:pt x="250" y="400"/>
                </a:cubicBezTo>
                <a:cubicBezTo>
                  <a:pt x="250" y="400"/>
                  <a:pt x="475" y="400"/>
                  <a:pt x="475" y="425"/>
                </a:cubicBezTo>
                <a:cubicBezTo>
                  <a:pt x="475" y="425"/>
                  <a:pt x="475" y="376"/>
                  <a:pt x="525" y="400"/>
                </a:cubicBezTo>
                <a:cubicBezTo>
                  <a:pt x="550" y="400"/>
                  <a:pt x="575" y="400"/>
                  <a:pt x="600" y="400"/>
                </a:cubicBezTo>
                <a:cubicBezTo>
                  <a:pt x="626" y="400"/>
                  <a:pt x="626" y="376"/>
                  <a:pt x="650" y="376"/>
                </a:cubicBezTo>
                <a:cubicBezTo>
                  <a:pt x="675" y="376"/>
                  <a:pt x="726" y="350"/>
                  <a:pt x="726" y="350"/>
                </a:cubicBezTo>
                <a:cubicBezTo>
                  <a:pt x="750" y="325"/>
                  <a:pt x="750" y="325"/>
                  <a:pt x="750" y="3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6" name="Freeform 32">
            <a:extLst>
              <a:ext uri="{FF2B5EF4-FFF2-40B4-BE49-F238E27FC236}">
                <a16:creationId xmlns:a16="http://schemas.microsoft.com/office/drawing/2014/main" id="{0118D491-E581-784C-BFB3-832DC613E7EF}"/>
              </a:ext>
            </a:extLst>
          </p:cNvPr>
          <p:cNvSpPr>
            <a:spLocks noChangeArrowheads="1"/>
          </p:cNvSpPr>
          <p:nvPr/>
        </p:nvSpPr>
        <p:spPr bwMode="auto">
          <a:xfrm>
            <a:off x="5773971" y="4110695"/>
            <a:ext cx="469684" cy="367029"/>
          </a:xfrm>
          <a:custGeom>
            <a:avLst/>
            <a:gdLst>
              <a:gd name="T0" fmla="*/ 1400 w 1475"/>
              <a:gd name="T1" fmla="*/ 176 h 1151"/>
              <a:gd name="T2" fmla="*/ 1400 w 1475"/>
              <a:gd name="T3" fmla="*/ 176 h 1151"/>
              <a:gd name="T4" fmla="*/ 1400 w 1475"/>
              <a:gd name="T5" fmla="*/ 50 h 1151"/>
              <a:gd name="T6" fmla="*/ 1325 w 1475"/>
              <a:gd name="T7" fmla="*/ 100 h 1151"/>
              <a:gd name="T8" fmla="*/ 1249 w 1475"/>
              <a:gd name="T9" fmla="*/ 25 h 1151"/>
              <a:gd name="T10" fmla="*/ 1125 w 1475"/>
              <a:gd name="T11" fmla="*/ 0 h 1151"/>
              <a:gd name="T12" fmla="*/ 726 w 1475"/>
              <a:gd name="T13" fmla="*/ 250 h 1151"/>
              <a:gd name="T14" fmla="*/ 550 w 1475"/>
              <a:gd name="T15" fmla="*/ 400 h 1151"/>
              <a:gd name="T16" fmla="*/ 401 w 1475"/>
              <a:gd name="T17" fmla="*/ 450 h 1151"/>
              <a:gd name="T18" fmla="*/ 375 w 1475"/>
              <a:gd name="T19" fmla="*/ 450 h 1151"/>
              <a:gd name="T20" fmla="*/ 375 w 1475"/>
              <a:gd name="T21" fmla="*/ 701 h 1151"/>
              <a:gd name="T22" fmla="*/ 350 w 1475"/>
              <a:gd name="T23" fmla="*/ 776 h 1151"/>
              <a:gd name="T24" fmla="*/ 301 w 1475"/>
              <a:gd name="T25" fmla="*/ 801 h 1151"/>
              <a:gd name="T26" fmla="*/ 150 w 1475"/>
              <a:gd name="T27" fmla="*/ 825 h 1151"/>
              <a:gd name="T28" fmla="*/ 75 w 1475"/>
              <a:gd name="T29" fmla="*/ 850 h 1151"/>
              <a:gd name="T30" fmla="*/ 0 w 1475"/>
              <a:gd name="T31" fmla="*/ 850 h 1151"/>
              <a:gd name="T32" fmla="*/ 0 w 1475"/>
              <a:gd name="T33" fmla="*/ 901 h 1151"/>
              <a:gd name="T34" fmla="*/ 50 w 1475"/>
              <a:gd name="T35" fmla="*/ 950 h 1151"/>
              <a:gd name="T36" fmla="*/ 75 w 1475"/>
              <a:gd name="T37" fmla="*/ 1001 h 1151"/>
              <a:gd name="T38" fmla="*/ 101 w 1475"/>
              <a:gd name="T39" fmla="*/ 1050 h 1151"/>
              <a:gd name="T40" fmla="*/ 150 w 1475"/>
              <a:gd name="T41" fmla="*/ 1076 h 1151"/>
              <a:gd name="T42" fmla="*/ 175 w 1475"/>
              <a:gd name="T43" fmla="*/ 1076 h 1151"/>
              <a:gd name="T44" fmla="*/ 201 w 1475"/>
              <a:gd name="T45" fmla="*/ 1125 h 1151"/>
              <a:gd name="T46" fmla="*/ 225 w 1475"/>
              <a:gd name="T47" fmla="*/ 1125 h 1151"/>
              <a:gd name="T48" fmla="*/ 275 w 1475"/>
              <a:gd name="T49" fmla="*/ 1101 h 1151"/>
              <a:gd name="T50" fmla="*/ 301 w 1475"/>
              <a:gd name="T51" fmla="*/ 1125 h 1151"/>
              <a:gd name="T52" fmla="*/ 325 w 1475"/>
              <a:gd name="T53" fmla="*/ 1125 h 1151"/>
              <a:gd name="T54" fmla="*/ 375 w 1475"/>
              <a:gd name="T55" fmla="*/ 1050 h 1151"/>
              <a:gd name="T56" fmla="*/ 401 w 1475"/>
              <a:gd name="T57" fmla="*/ 976 h 1151"/>
              <a:gd name="T58" fmla="*/ 475 w 1475"/>
              <a:gd name="T59" fmla="*/ 976 h 1151"/>
              <a:gd name="T60" fmla="*/ 550 w 1475"/>
              <a:gd name="T61" fmla="*/ 950 h 1151"/>
              <a:gd name="T62" fmla="*/ 626 w 1475"/>
              <a:gd name="T63" fmla="*/ 976 h 1151"/>
              <a:gd name="T64" fmla="*/ 675 w 1475"/>
              <a:gd name="T65" fmla="*/ 1025 h 1151"/>
              <a:gd name="T66" fmla="*/ 750 w 1475"/>
              <a:gd name="T67" fmla="*/ 1001 h 1151"/>
              <a:gd name="T68" fmla="*/ 826 w 1475"/>
              <a:gd name="T69" fmla="*/ 1050 h 1151"/>
              <a:gd name="T70" fmla="*/ 901 w 1475"/>
              <a:gd name="T71" fmla="*/ 1050 h 1151"/>
              <a:gd name="T72" fmla="*/ 975 w 1475"/>
              <a:gd name="T73" fmla="*/ 1001 h 1151"/>
              <a:gd name="T74" fmla="*/ 1100 w 1475"/>
              <a:gd name="T75" fmla="*/ 1001 h 1151"/>
              <a:gd name="T76" fmla="*/ 1174 w 1475"/>
              <a:gd name="T77" fmla="*/ 1025 h 1151"/>
              <a:gd name="T78" fmla="*/ 1249 w 1475"/>
              <a:gd name="T79" fmla="*/ 976 h 1151"/>
              <a:gd name="T80" fmla="*/ 1249 w 1475"/>
              <a:gd name="T81" fmla="*/ 950 h 1151"/>
              <a:gd name="T82" fmla="*/ 1249 w 1475"/>
              <a:gd name="T83" fmla="*/ 925 h 1151"/>
              <a:gd name="T84" fmla="*/ 1274 w 1475"/>
              <a:gd name="T85" fmla="*/ 850 h 1151"/>
              <a:gd name="T86" fmla="*/ 1425 w 1475"/>
              <a:gd name="T87" fmla="*/ 676 h 1151"/>
              <a:gd name="T88" fmla="*/ 1425 w 1475"/>
              <a:gd name="T89" fmla="*/ 425 h 1151"/>
              <a:gd name="T90" fmla="*/ 1449 w 1475"/>
              <a:gd name="T91" fmla="*/ 325 h 1151"/>
              <a:gd name="T92" fmla="*/ 1425 w 1475"/>
              <a:gd name="T93" fmla="*/ 250 h 1151"/>
              <a:gd name="T94" fmla="*/ 1400 w 1475"/>
              <a:gd name="T95" fmla="*/ 17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75" h="1151">
                <a:moveTo>
                  <a:pt x="1400" y="176"/>
                </a:moveTo>
                <a:lnTo>
                  <a:pt x="1400" y="176"/>
                </a:lnTo>
                <a:cubicBezTo>
                  <a:pt x="1400" y="150"/>
                  <a:pt x="1400" y="100"/>
                  <a:pt x="1400" y="50"/>
                </a:cubicBezTo>
                <a:cubicBezTo>
                  <a:pt x="1325" y="100"/>
                  <a:pt x="1325" y="100"/>
                  <a:pt x="1325" y="100"/>
                </a:cubicBezTo>
                <a:cubicBezTo>
                  <a:pt x="1325" y="100"/>
                  <a:pt x="1299" y="50"/>
                  <a:pt x="1249" y="25"/>
                </a:cubicBezTo>
                <a:cubicBezTo>
                  <a:pt x="1225" y="0"/>
                  <a:pt x="1125" y="0"/>
                  <a:pt x="1125" y="0"/>
                </a:cubicBezTo>
                <a:cubicBezTo>
                  <a:pt x="726" y="250"/>
                  <a:pt x="726" y="250"/>
                  <a:pt x="726" y="250"/>
                </a:cubicBezTo>
                <a:cubicBezTo>
                  <a:pt x="550" y="400"/>
                  <a:pt x="550" y="400"/>
                  <a:pt x="550" y="400"/>
                </a:cubicBezTo>
                <a:cubicBezTo>
                  <a:pt x="550" y="400"/>
                  <a:pt x="425" y="425"/>
                  <a:pt x="401" y="450"/>
                </a:cubicBezTo>
                <a:cubicBezTo>
                  <a:pt x="401" y="450"/>
                  <a:pt x="401" y="450"/>
                  <a:pt x="375" y="450"/>
                </a:cubicBezTo>
                <a:cubicBezTo>
                  <a:pt x="401" y="501"/>
                  <a:pt x="401" y="676"/>
                  <a:pt x="375" y="701"/>
                </a:cubicBezTo>
                <a:cubicBezTo>
                  <a:pt x="375" y="701"/>
                  <a:pt x="350" y="750"/>
                  <a:pt x="350" y="776"/>
                </a:cubicBezTo>
                <a:cubicBezTo>
                  <a:pt x="350" y="776"/>
                  <a:pt x="325" y="801"/>
                  <a:pt x="301" y="801"/>
                </a:cubicBezTo>
                <a:cubicBezTo>
                  <a:pt x="250" y="801"/>
                  <a:pt x="175" y="825"/>
                  <a:pt x="150" y="825"/>
                </a:cubicBezTo>
                <a:cubicBezTo>
                  <a:pt x="101" y="825"/>
                  <a:pt x="75" y="850"/>
                  <a:pt x="75" y="850"/>
                </a:cubicBezTo>
                <a:cubicBezTo>
                  <a:pt x="75" y="850"/>
                  <a:pt x="25" y="850"/>
                  <a:pt x="0" y="850"/>
                </a:cubicBezTo>
                <a:cubicBezTo>
                  <a:pt x="0" y="876"/>
                  <a:pt x="0" y="901"/>
                  <a:pt x="0" y="901"/>
                </a:cubicBezTo>
                <a:cubicBezTo>
                  <a:pt x="25" y="901"/>
                  <a:pt x="25" y="950"/>
                  <a:pt x="50" y="950"/>
                </a:cubicBezTo>
                <a:cubicBezTo>
                  <a:pt x="50" y="976"/>
                  <a:pt x="75" y="976"/>
                  <a:pt x="75" y="1001"/>
                </a:cubicBezTo>
                <a:cubicBezTo>
                  <a:pt x="75" y="1025"/>
                  <a:pt x="75" y="1050"/>
                  <a:pt x="101" y="1050"/>
                </a:cubicBezTo>
                <a:cubicBezTo>
                  <a:pt x="125" y="1050"/>
                  <a:pt x="125" y="1076"/>
                  <a:pt x="150" y="1076"/>
                </a:cubicBezTo>
                <a:cubicBezTo>
                  <a:pt x="150" y="1076"/>
                  <a:pt x="175" y="1050"/>
                  <a:pt x="175" y="1076"/>
                </a:cubicBezTo>
                <a:cubicBezTo>
                  <a:pt x="201" y="1076"/>
                  <a:pt x="175" y="1125"/>
                  <a:pt x="201" y="1125"/>
                </a:cubicBezTo>
                <a:lnTo>
                  <a:pt x="225" y="1125"/>
                </a:lnTo>
                <a:cubicBezTo>
                  <a:pt x="225" y="1101"/>
                  <a:pt x="225" y="1076"/>
                  <a:pt x="275" y="1101"/>
                </a:cubicBezTo>
                <a:cubicBezTo>
                  <a:pt x="301" y="1101"/>
                  <a:pt x="275" y="1125"/>
                  <a:pt x="301" y="1125"/>
                </a:cubicBezTo>
                <a:cubicBezTo>
                  <a:pt x="325" y="1150"/>
                  <a:pt x="325" y="1150"/>
                  <a:pt x="325" y="1125"/>
                </a:cubicBezTo>
                <a:cubicBezTo>
                  <a:pt x="325" y="1101"/>
                  <a:pt x="375" y="1050"/>
                  <a:pt x="375" y="1050"/>
                </a:cubicBezTo>
                <a:cubicBezTo>
                  <a:pt x="375" y="1050"/>
                  <a:pt x="375" y="1001"/>
                  <a:pt x="401" y="976"/>
                </a:cubicBezTo>
                <a:cubicBezTo>
                  <a:pt x="425" y="976"/>
                  <a:pt x="475" y="976"/>
                  <a:pt x="475" y="976"/>
                </a:cubicBezTo>
                <a:cubicBezTo>
                  <a:pt x="501" y="976"/>
                  <a:pt x="525" y="950"/>
                  <a:pt x="550" y="950"/>
                </a:cubicBezTo>
                <a:cubicBezTo>
                  <a:pt x="550" y="976"/>
                  <a:pt x="601" y="950"/>
                  <a:pt x="626" y="976"/>
                </a:cubicBezTo>
                <a:cubicBezTo>
                  <a:pt x="626" y="1001"/>
                  <a:pt x="650" y="1050"/>
                  <a:pt x="675" y="1025"/>
                </a:cubicBezTo>
                <a:cubicBezTo>
                  <a:pt x="701" y="1025"/>
                  <a:pt x="726" y="1001"/>
                  <a:pt x="750" y="1001"/>
                </a:cubicBezTo>
                <a:cubicBezTo>
                  <a:pt x="750" y="1001"/>
                  <a:pt x="801" y="1050"/>
                  <a:pt x="826" y="1050"/>
                </a:cubicBezTo>
                <a:lnTo>
                  <a:pt x="901" y="1050"/>
                </a:lnTo>
                <a:cubicBezTo>
                  <a:pt x="926" y="1025"/>
                  <a:pt x="950" y="1001"/>
                  <a:pt x="975" y="1001"/>
                </a:cubicBezTo>
                <a:cubicBezTo>
                  <a:pt x="1001" y="1001"/>
                  <a:pt x="1074" y="1001"/>
                  <a:pt x="1100" y="1001"/>
                </a:cubicBezTo>
                <a:cubicBezTo>
                  <a:pt x="1125" y="1025"/>
                  <a:pt x="1149" y="1025"/>
                  <a:pt x="1174" y="1025"/>
                </a:cubicBezTo>
                <a:cubicBezTo>
                  <a:pt x="1200" y="1025"/>
                  <a:pt x="1225" y="976"/>
                  <a:pt x="1249" y="976"/>
                </a:cubicBezTo>
                <a:cubicBezTo>
                  <a:pt x="1249" y="950"/>
                  <a:pt x="1249" y="950"/>
                  <a:pt x="1249" y="950"/>
                </a:cubicBezTo>
                <a:cubicBezTo>
                  <a:pt x="1249" y="950"/>
                  <a:pt x="1249" y="950"/>
                  <a:pt x="1249" y="925"/>
                </a:cubicBezTo>
                <a:cubicBezTo>
                  <a:pt x="1249" y="876"/>
                  <a:pt x="1274" y="901"/>
                  <a:pt x="1274" y="850"/>
                </a:cubicBezTo>
                <a:cubicBezTo>
                  <a:pt x="1274" y="801"/>
                  <a:pt x="1425" y="676"/>
                  <a:pt x="1425" y="676"/>
                </a:cubicBezTo>
                <a:cubicBezTo>
                  <a:pt x="1425" y="650"/>
                  <a:pt x="1425" y="450"/>
                  <a:pt x="1425" y="425"/>
                </a:cubicBezTo>
                <a:cubicBezTo>
                  <a:pt x="1425" y="400"/>
                  <a:pt x="1449" y="376"/>
                  <a:pt x="1449" y="325"/>
                </a:cubicBezTo>
                <a:cubicBezTo>
                  <a:pt x="1474" y="300"/>
                  <a:pt x="1425" y="300"/>
                  <a:pt x="1425" y="250"/>
                </a:cubicBezTo>
                <a:cubicBezTo>
                  <a:pt x="1449" y="225"/>
                  <a:pt x="1400" y="200"/>
                  <a:pt x="1400" y="1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7" name="Freeform 33">
            <a:extLst>
              <a:ext uri="{FF2B5EF4-FFF2-40B4-BE49-F238E27FC236}">
                <a16:creationId xmlns:a16="http://schemas.microsoft.com/office/drawing/2014/main" id="{2749028C-9A09-BA4A-9BCC-EA7727149D09}"/>
              </a:ext>
            </a:extLst>
          </p:cNvPr>
          <p:cNvSpPr>
            <a:spLocks noChangeArrowheads="1"/>
          </p:cNvSpPr>
          <p:nvPr/>
        </p:nvSpPr>
        <p:spPr bwMode="auto">
          <a:xfrm>
            <a:off x="6171939" y="4110693"/>
            <a:ext cx="303748" cy="503435"/>
          </a:xfrm>
          <a:custGeom>
            <a:avLst/>
            <a:gdLst>
              <a:gd name="T0" fmla="*/ 951 w 952"/>
              <a:gd name="T1" fmla="*/ 400 h 1577"/>
              <a:gd name="T2" fmla="*/ 951 w 952"/>
              <a:gd name="T3" fmla="*/ 400 h 1577"/>
              <a:gd name="T4" fmla="*/ 225 w 952"/>
              <a:gd name="T5" fmla="*/ 0 h 1577"/>
              <a:gd name="T6" fmla="*/ 151 w 952"/>
              <a:gd name="T7" fmla="*/ 50 h 1577"/>
              <a:gd name="T8" fmla="*/ 151 w 952"/>
              <a:gd name="T9" fmla="*/ 176 h 1577"/>
              <a:gd name="T10" fmla="*/ 176 w 952"/>
              <a:gd name="T11" fmla="*/ 250 h 1577"/>
              <a:gd name="T12" fmla="*/ 200 w 952"/>
              <a:gd name="T13" fmla="*/ 325 h 1577"/>
              <a:gd name="T14" fmla="*/ 176 w 952"/>
              <a:gd name="T15" fmla="*/ 425 h 1577"/>
              <a:gd name="T16" fmla="*/ 176 w 952"/>
              <a:gd name="T17" fmla="*/ 676 h 1577"/>
              <a:gd name="T18" fmla="*/ 25 w 952"/>
              <a:gd name="T19" fmla="*/ 850 h 1577"/>
              <a:gd name="T20" fmla="*/ 0 w 952"/>
              <a:gd name="T21" fmla="*/ 925 h 1577"/>
              <a:gd name="T22" fmla="*/ 0 w 952"/>
              <a:gd name="T23" fmla="*/ 950 h 1577"/>
              <a:gd name="T24" fmla="*/ 25 w 952"/>
              <a:gd name="T25" fmla="*/ 976 h 1577"/>
              <a:gd name="T26" fmla="*/ 76 w 952"/>
              <a:gd name="T27" fmla="*/ 1025 h 1577"/>
              <a:gd name="T28" fmla="*/ 125 w 952"/>
              <a:gd name="T29" fmla="*/ 1101 h 1577"/>
              <a:gd name="T30" fmla="*/ 125 w 952"/>
              <a:gd name="T31" fmla="*/ 1201 h 1577"/>
              <a:gd name="T32" fmla="*/ 176 w 952"/>
              <a:gd name="T33" fmla="*/ 1301 h 1577"/>
              <a:gd name="T34" fmla="*/ 125 w 952"/>
              <a:gd name="T35" fmla="*/ 1325 h 1577"/>
              <a:gd name="T36" fmla="*/ 50 w 952"/>
              <a:gd name="T37" fmla="*/ 1325 h 1577"/>
              <a:gd name="T38" fmla="*/ 76 w 952"/>
              <a:gd name="T39" fmla="*/ 1401 h 1577"/>
              <a:gd name="T40" fmla="*/ 151 w 952"/>
              <a:gd name="T41" fmla="*/ 1476 h 1577"/>
              <a:gd name="T42" fmla="*/ 200 w 952"/>
              <a:gd name="T43" fmla="*/ 1550 h 1577"/>
              <a:gd name="T44" fmla="*/ 251 w 952"/>
              <a:gd name="T45" fmla="*/ 1550 h 1577"/>
              <a:gd name="T46" fmla="*/ 301 w 952"/>
              <a:gd name="T47" fmla="*/ 1550 h 1577"/>
              <a:gd name="T48" fmla="*/ 401 w 952"/>
              <a:gd name="T49" fmla="*/ 1501 h 1577"/>
              <a:gd name="T50" fmla="*/ 501 w 952"/>
              <a:gd name="T51" fmla="*/ 1476 h 1577"/>
              <a:gd name="T52" fmla="*/ 501 w 952"/>
              <a:gd name="T53" fmla="*/ 1425 h 1577"/>
              <a:gd name="T54" fmla="*/ 625 w 952"/>
              <a:gd name="T55" fmla="*/ 1376 h 1577"/>
              <a:gd name="T56" fmla="*/ 725 w 952"/>
              <a:gd name="T57" fmla="*/ 1301 h 1577"/>
              <a:gd name="T58" fmla="*/ 751 w 952"/>
              <a:gd name="T59" fmla="*/ 1250 h 1577"/>
              <a:gd name="T60" fmla="*/ 825 w 952"/>
              <a:gd name="T61" fmla="*/ 1225 h 1577"/>
              <a:gd name="T62" fmla="*/ 825 w 952"/>
              <a:gd name="T63" fmla="*/ 1225 h 1577"/>
              <a:gd name="T64" fmla="*/ 825 w 952"/>
              <a:gd name="T65" fmla="*/ 1225 h 1577"/>
              <a:gd name="T66" fmla="*/ 851 w 952"/>
              <a:gd name="T67" fmla="*/ 1175 h 1577"/>
              <a:gd name="T68" fmla="*/ 801 w 952"/>
              <a:gd name="T69" fmla="*/ 1125 h 1577"/>
              <a:gd name="T70" fmla="*/ 776 w 952"/>
              <a:gd name="T71" fmla="*/ 1050 h 1577"/>
              <a:gd name="T72" fmla="*/ 776 w 952"/>
              <a:gd name="T73" fmla="*/ 1001 h 1577"/>
              <a:gd name="T74" fmla="*/ 776 w 952"/>
              <a:gd name="T75" fmla="*/ 925 h 1577"/>
              <a:gd name="T76" fmla="*/ 825 w 952"/>
              <a:gd name="T77" fmla="*/ 850 h 1577"/>
              <a:gd name="T78" fmla="*/ 851 w 952"/>
              <a:gd name="T79" fmla="*/ 801 h 1577"/>
              <a:gd name="T80" fmla="*/ 925 w 952"/>
              <a:gd name="T81" fmla="*/ 750 h 1577"/>
              <a:gd name="T82" fmla="*/ 951 w 952"/>
              <a:gd name="T83" fmla="*/ 650 h 1577"/>
              <a:gd name="T84" fmla="*/ 951 w 952"/>
              <a:gd name="T85" fmla="*/ 400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52" h="1577">
                <a:moveTo>
                  <a:pt x="951" y="400"/>
                </a:moveTo>
                <a:lnTo>
                  <a:pt x="951" y="400"/>
                </a:lnTo>
                <a:cubicBezTo>
                  <a:pt x="225" y="0"/>
                  <a:pt x="225" y="0"/>
                  <a:pt x="225" y="0"/>
                </a:cubicBezTo>
                <a:cubicBezTo>
                  <a:pt x="151" y="50"/>
                  <a:pt x="151" y="50"/>
                  <a:pt x="151" y="50"/>
                </a:cubicBezTo>
                <a:cubicBezTo>
                  <a:pt x="151" y="100"/>
                  <a:pt x="151" y="150"/>
                  <a:pt x="151" y="176"/>
                </a:cubicBezTo>
                <a:cubicBezTo>
                  <a:pt x="151" y="200"/>
                  <a:pt x="200" y="225"/>
                  <a:pt x="176" y="250"/>
                </a:cubicBezTo>
                <a:cubicBezTo>
                  <a:pt x="176" y="300"/>
                  <a:pt x="225" y="300"/>
                  <a:pt x="200" y="325"/>
                </a:cubicBezTo>
                <a:cubicBezTo>
                  <a:pt x="200" y="376"/>
                  <a:pt x="176" y="400"/>
                  <a:pt x="176" y="425"/>
                </a:cubicBezTo>
                <a:cubicBezTo>
                  <a:pt x="176" y="450"/>
                  <a:pt x="176" y="650"/>
                  <a:pt x="176" y="676"/>
                </a:cubicBezTo>
                <a:cubicBezTo>
                  <a:pt x="176" y="676"/>
                  <a:pt x="25" y="801"/>
                  <a:pt x="25" y="850"/>
                </a:cubicBezTo>
                <a:cubicBezTo>
                  <a:pt x="25" y="901"/>
                  <a:pt x="0" y="876"/>
                  <a:pt x="0" y="925"/>
                </a:cubicBezTo>
                <a:cubicBezTo>
                  <a:pt x="0" y="950"/>
                  <a:pt x="0" y="950"/>
                  <a:pt x="0" y="950"/>
                </a:cubicBezTo>
                <a:cubicBezTo>
                  <a:pt x="25" y="976"/>
                  <a:pt x="25" y="976"/>
                  <a:pt x="25" y="976"/>
                </a:cubicBezTo>
                <a:cubicBezTo>
                  <a:pt x="50" y="1001"/>
                  <a:pt x="50" y="1025"/>
                  <a:pt x="76" y="1025"/>
                </a:cubicBezTo>
                <a:cubicBezTo>
                  <a:pt x="100" y="1025"/>
                  <a:pt x="125" y="1076"/>
                  <a:pt x="125" y="1101"/>
                </a:cubicBezTo>
                <a:cubicBezTo>
                  <a:pt x="125" y="1125"/>
                  <a:pt x="151" y="1150"/>
                  <a:pt x="125" y="1201"/>
                </a:cubicBezTo>
                <a:cubicBezTo>
                  <a:pt x="125" y="1250"/>
                  <a:pt x="151" y="1301"/>
                  <a:pt x="176" y="1301"/>
                </a:cubicBezTo>
                <a:cubicBezTo>
                  <a:pt x="200" y="1325"/>
                  <a:pt x="176" y="1325"/>
                  <a:pt x="125" y="1325"/>
                </a:cubicBezTo>
                <a:cubicBezTo>
                  <a:pt x="100" y="1325"/>
                  <a:pt x="50" y="1325"/>
                  <a:pt x="50" y="1325"/>
                </a:cubicBezTo>
                <a:cubicBezTo>
                  <a:pt x="50" y="1350"/>
                  <a:pt x="50" y="1376"/>
                  <a:pt x="76" y="1401"/>
                </a:cubicBezTo>
                <a:cubicBezTo>
                  <a:pt x="125" y="1425"/>
                  <a:pt x="151" y="1450"/>
                  <a:pt x="151" y="1476"/>
                </a:cubicBezTo>
                <a:cubicBezTo>
                  <a:pt x="176" y="1525"/>
                  <a:pt x="176" y="1550"/>
                  <a:pt x="200" y="1550"/>
                </a:cubicBezTo>
                <a:cubicBezTo>
                  <a:pt x="200" y="1576"/>
                  <a:pt x="225" y="1576"/>
                  <a:pt x="251" y="1550"/>
                </a:cubicBezTo>
                <a:cubicBezTo>
                  <a:pt x="276" y="1501"/>
                  <a:pt x="276" y="1576"/>
                  <a:pt x="301" y="1550"/>
                </a:cubicBezTo>
                <a:cubicBezTo>
                  <a:pt x="325" y="1525"/>
                  <a:pt x="401" y="1525"/>
                  <a:pt x="401" y="1501"/>
                </a:cubicBezTo>
                <a:cubicBezTo>
                  <a:pt x="425" y="1501"/>
                  <a:pt x="476" y="1476"/>
                  <a:pt x="501" y="1476"/>
                </a:cubicBezTo>
                <a:cubicBezTo>
                  <a:pt x="501" y="1450"/>
                  <a:pt x="476" y="1425"/>
                  <a:pt x="501" y="1425"/>
                </a:cubicBezTo>
                <a:cubicBezTo>
                  <a:pt x="525" y="1401"/>
                  <a:pt x="601" y="1425"/>
                  <a:pt x="625" y="1376"/>
                </a:cubicBezTo>
                <a:cubicBezTo>
                  <a:pt x="651" y="1350"/>
                  <a:pt x="701" y="1301"/>
                  <a:pt x="725" y="1301"/>
                </a:cubicBezTo>
                <a:cubicBezTo>
                  <a:pt x="725" y="1275"/>
                  <a:pt x="725" y="1275"/>
                  <a:pt x="751" y="1250"/>
                </a:cubicBezTo>
                <a:cubicBezTo>
                  <a:pt x="751" y="1225"/>
                  <a:pt x="801" y="1201"/>
                  <a:pt x="825" y="1225"/>
                </a:cubicBezTo>
                <a:lnTo>
                  <a:pt x="825" y="1225"/>
                </a:lnTo>
                <a:lnTo>
                  <a:pt x="825" y="1225"/>
                </a:lnTo>
                <a:cubicBezTo>
                  <a:pt x="851" y="1175"/>
                  <a:pt x="851" y="1175"/>
                  <a:pt x="851" y="1175"/>
                </a:cubicBezTo>
                <a:cubicBezTo>
                  <a:pt x="851" y="1175"/>
                  <a:pt x="801" y="1150"/>
                  <a:pt x="801" y="1125"/>
                </a:cubicBezTo>
                <a:cubicBezTo>
                  <a:pt x="801" y="1076"/>
                  <a:pt x="801" y="1050"/>
                  <a:pt x="776" y="1050"/>
                </a:cubicBezTo>
                <a:cubicBezTo>
                  <a:pt x="751" y="1050"/>
                  <a:pt x="751" y="1025"/>
                  <a:pt x="776" y="1001"/>
                </a:cubicBezTo>
                <a:cubicBezTo>
                  <a:pt x="801" y="976"/>
                  <a:pt x="725" y="925"/>
                  <a:pt x="776" y="925"/>
                </a:cubicBezTo>
                <a:cubicBezTo>
                  <a:pt x="825" y="925"/>
                  <a:pt x="776" y="850"/>
                  <a:pt x="825" y="850"/>
                </a:cubicBezTo>
                <a:cubicBezTo>
                  <a:pt x="851" y="850"/>
                  <a:pt x="851" y="825"/>
                  <a:pt x="851" y="801"/>
                </a:cubicBezTo>
                <a:cubicBezTo>
                  <a:pt x="851" y="776"/>
                  <a:pt x="925" y="750"/>
                  <a:pt x="925" y="750"/>
                </a:cubicBezTo>
                <a:cubicBezTo>
                  <a:pt x="951" y="750"/>
                  <a:pt x="951" y="650"/>
                  <a:pt x="951" y="650"/>
                </a:cubicBezTo>
                <a:lnTo>
                  <a:pt x="951" y="4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8" name="Freeform 34">
            <a:extLst>
              <a:ext uri="{FF2B5EF4-FFF2-40B4-BE49-F238E27FC236}">
                <a16:creationId xmlns:a16="http://schemas.microsoft.com/office/drawing/2014/main" id="{F63B492C-B9EA-0943-8DA8-0A76C34F7743}"/>
              </a:ext>
            </a:extLst>
          </p:cNvPr>
          <p:cNvSpPr>
            <a:spLocks noChangeArrowheads="1"/>
          </p:cNvSpPr>
          <p:nvPr/>
        </p:nvSpPr>
        <p:spPr bwMode="auto">
          <a:xfrm>
            <a:off x="6491155" y="3840697"/>
            <a:ext cx="327655" cy="327655"/>
          </a:xfrm>
          <a:custGeom>
            <a:avLst/>
            <a:gdLst>
              <a:gd name="T0" fmla="*/ 950 w 1026"/>
              <a:gd name="T1" fmla="*/ 226 h 1026"/>
              <a:gd name="T2" fmla="*/ 950 w 1026"/>
              <a:gd name="T3" fmla="*/ 226 h 1026"/>
              <a:gd name="T4" fmla="*/ 900 w 1026"/>
              <a:gd name="T5" fmla="*/ 50 h 1026"/>
              <a:gd name="T6" fmla="*/ 875 w 1026"/>
              <a:gd name="T7" fmla="*/ 75 h 1026"/>
              <a:gd name="T8" fmla="*/ 775 w 1026"/>
              <a:gd name="T9" fmla="*/ 50 h 1026"/>
              <a:gd name="T10" fmla="*/ 675 w 1026"/>
              <a:gd name="T11" fmla="*/ 25 h 1026"/>
              <a:gd name="T12" fmla="*/ 475 w 1026"/>
              <a:gd name="T13" fmla="*/ 75 h 1026"/>
              <a:gd name="T14" fmla="*/ 375 w 1026"/>
              <a:gd name="T15" fmla="*/ 75 h 1026"/>
              <a:gd name="T16" fmla="*/ 200 w 1026"/>
              <a:gd name="T17" fmla="*/ 25 h 1026"/>
              <a:gd name="T18" fmla="*/ 50 w 1026"/>
              <a:gd name="T19" fmla="*/ 0 h 1026"/>
              <a:gd name="T20" fmla="*/ 50 w 1026"/>
              <a:gd name="T21" fmla="*/ 25 h 1026"/>
              <a:gd name="T22" fmla="*/ 24 w 1026"/>
              <a:gd name="T23" fmla="*/ 126 h 1026"/>
              <a:gd name="T24" fmla="*/ 24 w 1026"/>
              <a:gd name="T25" fmla="*/ 275 h 1026"/>
              <a:gd name="T26" fmla="*/ 24 w 1026"/>
              <a:gd name="T27" fmla="*/ 999 h 1026"/>
              <a:gd name="T28" fmla="*/ 600 w 1026"/>
              <a:gd name="T29" fmla="*/ 999 h 1026"/>
              <a:gd name="T30" fmla="*/ 625 w 1026"/>
              <a:gd name="T31" fmla="*/ 974 h 1026"/>
              <a:gd name="T32" fmla="*/ 675 w 1026"/>
              <a:gd name="T33" fmla="*/ 999 h 1026"/>
              <a:gd name="T34" fmla="*/ 800 w 1026"/>
              <a:gd name="T35" fmla="*/ 999 h 1026"/>
              <a:gd name="T36" fmla="*/ 850 w 1026"/>
              <a:gd name="T37" fmla="*/ 1025 h 1026"/>
              <a:gd name="T38" fmla="*/ 900 w 1026"/>
              <a:gd name="T39" fmla="*/ 974 h 1026"/>
              <a:gd name="T40" fmla="*/ 975 w 1026"/>
              <a:gd name="T41" fmla="*/ 899 h 1026"/>
              <a:gd name="T42" fmla="*/ 1025 w 1026"/>
              <a:gd name="T43" fmla="*/ 874 h 1026"/>
              <a:gd name="T44" fmla="*/ 1025 w 1026"/>
              <a:gd name="T45" fmla="*/ 874 h 1026"/>
              <a:gd name="T46" fmla="*/ 1025 w 1026"/>
              <a:gd name="T47" fmla="*/ 825 h 1026"/>
              <a:gd name="T48" fmla="*/ 975 w 1026"/>
              <a:gd name="T49" fmla="*/ 724 h 1026"/>
              <a:gd name="T50" fmla="*/ 875 w 1026"/>
              <a:gd name="T51" fmla="*/ 526 h 1026"/>
              <a:gd name="T52" fmla="*/ 825 w 1026"/>
              <a:gd name="T53" fmla="*/ 450 h 1026"/>
              <a:gd name="T54" fmla="*/ 775 w 1026"/>
              <a:gd name="T55" fmla="*/ 326 h 1026"/>
              <a:gd name="T56" fmla="*/ 725 w 1026"/>
              <a:gd name="T57" fmla="*/ 150 h 1026"/>
              <a:gd name="T58" fmla="*/ 800 w 1026"/>
              <a:gd name="T59" fmla="*/ 275 h 1026"/>
              <a:gd name="T60" fmla="*/ 875 w 1026"/>
              <a:gd name="T61" fmla="*/ 400 h 1026"/>
              <a:gd name="T62" fmla="*/ 950 w 1026"/>
              <a:gd name="T63" fmla="*/ 275 h 1026"/>
              <a:gd name="T64" fmla="*/ 950 w 1026"/>
              <a:gd name="T65" fmla="*/ 275 h 1026"/>
              <a:gd name="T66" fmla="*/ 950 w 1026"/>
              <a:gd name="T67" fmla="*/ 250 h 1026"/>
              <a:gd name="T68" fmla="*/ 950 w 1026"/>
              <a:gd name="T69" fmla="*/ 226 h 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26" h="1026">
                <a:moveTo>
                  <a:pt x="950" y="226"/>
                </a:moveTo>
                <a:lnTo>
                  <a:pt x="950" y="226"/>
                </a:lnTo>
                <a:cubicBezTo>
                  <a:pt x="900" y="50"/>
                  <a:pt x="900" y="50"/>
                  <a:pt x="900" y="50"/>
                </a:cubicBezTo>
                <a:cubicBezTo>
                  <a:pt x="900" y="50"/>
                  <a:pt x="875" y="50"/>
                  <a:pt x="875" y="75"/>
                </a:cubicBezTo>
                <a:cubicBezTo>
                  <a:pt x="875" y="75"/>
                  <a:pt x="825" y="50"/>
                  <a:pt x="775" y="50"/>
                </a:cubicBezTo>
                <a:cubicBezTo>
                  <a:pt x="750" y="75"/>
                  <a:pt x="700" y="50"/>
                  <a:pt x="675" y="25"/>
                </a:cubicBezTo>
                <a:cubicBezTo>
                  <a:pt x="625" y="0"/>
                  <a:pt x="500" y="50"/>
                  <a:pt x="475" y="75"/>
                </a:cubicBezTo>
                <a:cubicBezTo>
                  <a:pt x="450" y="100"/>
                  <a:pt x="400" y="100"/>
                  <a:pt x="375" y="75"/>
                </a:cubicBezTo>
                <a:cubicBezTo>
                  <a:pt x="325" y="50"/>
                  <a:pt x="275" y="25"/>
                  <a:pt x="200" y="25"/>
                </a:cubicBezTo>
                <a:cubicBezTo>
                  <a:pt x="125" y="25"/>
                  <a:pt x="75" y="0"/>
                  <a:pt x="50" y="0"/>
                </a:cubicBezTo>
                <a:cubicBezTo>
                  <a:pt x="50" y="0"/>
                  <a:pt x="50" y="0"/>
                  <a:pt x="50" y="25"/>
                </a:cubicBezTo>
                <a:cubicBezTo>
                  <a:pt x="24" y="75"/>
                  <a:pt x="50" y="100"/>
                  <a:pt x="24" y="126"/>
                </a:cubicBezTo>
                <a:cubicBezTo>
                  <a:pt x="0" y="175"/>
                  <a:pt x="24" y="200"/>
                  <a:pt x="24" y="275"/>
                </a:cubicBezTo>
                <a:cubicBezTo>
                  <a:pt x="24" y="326"/>
                  <a:pt x="24" y="724"/>
                  <a:pt x="24" y="999"/>
                </a:cubicBezTo>
                <a:cubicBezTo>
                  <a:pt x="600" y="999"/>
                  <a:pt x="600" y="999"/>
                  <a:pt x="600" y="999"/>
                </a:cubicBezTo>
                <a:lnTo>
                  <a:pt x="625" y="974"/>
                </a:lnTo>
                <a:cubicBezTo>
                  <a:pt x="650" y="949"/>
                  <a:pt x="675" y="999"/>
                  <a:pt x="675" y="999"/>
                </a:cubicBezTo>
                <a:cubicBezTo>
                  <a:pt x="800" y="999"/>
                  <a:pt x="800" y="999"/>
                  <a:pt x="800" y="999"/>
                </a:cubicBezTo>
                <a:cubicBezTo>
                  <a:pt x="800" y="999"/>
                  <a:pt x="825" y="1025"/>
                  <a:pt x="850" y="1025"/>
                </a:cubicBezTo>
                <a:cubicBezTo>
                  <a:pt x="875" y="1025"/>
                  <a:pt x="875" y="974"/>
                  <a:pt x="900" y="974"/>
                </a:cubicBezTo>
                <a:cubicBezTo>
                  <a:pt x="950" y="974"/>
                  <a:pt x="950" y="899"/>
                  <a:pt x="975" y="899"/>
                </a:cubicBezTo>
                <a:cubicBezTo>
                  <a:pt x="1000" y="899"/>
                  <a:pt x="1000" y="899"/>
                  <a:pt x="1025" y="874"/>
                </a:cubicBezTo>
                <a:lnTo>
                  <a:pt x="1025" y="874"/>
                </a:lnTo>
                <a:cubicBezTo>
                  <a:pt x="1025" y="849"/>
                  <a:pt x="1025" y="849"/>
                  <a:pt x="1025" y="825"/>
                </a:cubicBezTo>
                <a:cubicBezTo>
                  <a:pt x="1025" y="774"/>
                  <a:pt x="1000" y="799"/>
                  <a:pt x="975" y="724"/>
                </a:cubicBezTo>
                <a:cubicBezTo>
                  <a:pt x="950" y="675"/>
                  <a:pt x="875" y="575"/>
                  <a:pt x="875" y="526"/>
                </a:cubicBezTo>
                <a:cubicBezTo>
                  <a:pt x="875" y="500"/>
                  <a:pt x="825" y="475"/>
                  <a:pt x="825" y="450"/>
                </a:cubicBezTo>
                <a:cubicBezTo>
                  <a:pt x="825" y="400"/>
                  <a:pt x="825" y="400"/>
                  <a:pt x="775" y="326"/>
                </a:cubicBezTo>
                <a:cubicBezTo>
                  <a:pt x="725" y="275"/>
                  <a:pt x="725" y="175"/>
                  <a:pt x="725" y="150"/>
                </a:cubicBezTo>
                <a:cubicBezTo>
                  <a:pt x="750" y="150"/>
                  <a:pt x="775" y="250"/>
                  <a:pt x="800" y="275"/>
                </a:cubicBezTo>
                <a:cubicBezTo>
                  <a:pt x="800" y="326"/>
                  <a:pt x="850" y="400"/>
                  <a:pt x="875" y="400"/>
                </a:cubicBezTo>
                <a:cubicBezTo>
                  <a:pt x="925" y="400"/>
                  <a:pt x="925" y="275"/>
                  <a:pt x="950" y="275"/>
                </a:cubicBezTo>
                <a:lnTo>
                  <a:pt x="950" y="275"/>
                </a:lnTo>
                <a:cubicBezTo>
                  <a:pt x="950" y="250"/>
                  <a:pt x="950" y="250"/>
                  <a:pt x="950" y="250"/>
                </a:cubicBezTo>
                <a:lnTo>
                  <a:pt x="950" y="226"/>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9" name="Freeform 35">
            <a:extLst>
              <a:ext uri="{FF2B5EF4-FFF2-40B4-BE49-F238E27FC236}">
                <a16:creationId xmlns:a16="http://schemas.microsoft.com/office/drawing/2014/main" id="{ACA99E20-CDF3-FF4F-830C-57E192AB9EC8}"/>
              </a:ext>
            </a:extLst>
          </p:cNvPr>
          <p:cNvSpPr>
            <a:spLocks noChangeArrowheads="1"/>
          </p:cNvSpPr>
          <p:nvPr/>
        </p:nvSpPr>
        <p:spPr bwMode="auto">
          <a:xfrm>
            <a:off x="6028503" y="4764598"/>
            <a:ext cx="174373" cy="191249"/>
          </a:xfrm>
          <a:custGeom>
            <a:avLst/>
            <a:gdLst>
              <a:gd name="T0" fmla="*/ 273 w 549"/>
              <a:gd name="T1" fmla="*/ 551 h 601"/>
              <a:gd name="T2" fmla="*/ 273 w 549"/>
              <a:gd name="T3" fmla="*/ 551 h 601"/>
              <a:gd name="T4" fmla="*/ 299 w 549"/>
              <a:gd name="T5" fmla="*/ 476 h 601"/>
              <a:gd name="T6" fmla="*/ 348 w 549"/>
              <a:gd name="T7" fmla="*/ 451 h 601"/>
              <a:gd name="T8" fmla="*/ 399 w 549"/>
              <a:gd name="T9" fmla="*/ 400 h 601"/>
              <a:gd name="T10" fmla="*/ 448 w 549"/>
              <a:gd name="T11" fmla="*/ 451 h 601"/>
              <a:gd name="T12" fmla="*/ 498 w 549"/>
              <a:gd name="T13" fmla="*/ 476 h 601"/>
              <a:gd name="T14" fmla="*/ 548 w 549"/>
              <a:gd name="T15" fmla="*/ 351 h 601"/>
              <a:gd name="T16" fmla="*/ 524 w 549"/>
              <a:gd name="T17" fmla="*/ 251 h 601"/>
              <a:gd name="T18" fmla="*/ 498 w 549"/>
              <a:gd name="T19" fmla="*/ 176 h 601"/>
              <a:gd name="T20" fmla="*/ 498 w 549"/>
              <a:gd name="T21" fmla="*/ 100 h 601"/>
              <a:gd name="T22" fmla="*/ 424 w 549"/>
              <a:gd name="T23" fmla="*/ 100 h 601"/>
              <a:gd name="T24" fmla="*/ 424 w 549"/>
              <a:gd name="T25" fmla="*/ 0 h 601"/>
              <a:gd name="T26" fmla="*/ 273 w 549"/>
              <a:gd name="T27" fmla="*/ 0 h 601"/>
              <a:gd name="T28" fmla="*/ 273 w 549"/>
              <a:gd name="T29" fmla="*/ 0 h 601"/>
              <a:gd name="T30" fmla="*/ 273 w 549"/>
              <a:gd name="T31" fmla="*/ 126 h 601"/>
              <a:gd name="T32" fmla="*/ 149 w 549"/>
              <a:gd name="T33" fmla="*/ 126 h 601"/>
              <a:gd name="T34" fmla="*/ 100 w 549"/>
              <a:gd name="T35" fmla="*/ 126 h 601"/>
              <a:gd name="T36" fmla="*/ 74 w 549"/>
              <a:gd name="T37" fmla="*/ 151 h 601"/>
              <a:gd name="T38" fmla="*/ 125 w 549"/>
              <a:gd name="T39" fmla="*/ 200 h 601"/>
              <a:gd name="T40" fmla="*/ 74 w 549"/>
              <a:gd name="T41" fmla="*/ 251 h 601"/>
              <a:gd name="T42" fmla="*/ 25 w 549"/>
              <a:gd name="T43" fmla="*/ 300 h 601"/>
              <a:gd name="T44" fmla="*/ 74 w 549"/>
              <a:gd name="T45" fmla="*/ 376 h 601"/>
              <a:gd name="T46" fmla="*/ 149 w 549"/>
              <a:gd name="T47" fmla="*/ 476 h 601"/>
              <a:gd name="T48" fmla="*/ 225 w 549"/>
              <a:gd name="T49" fmla="*/ 600 h 601"/>
              <a:gd name="T50" fmla="*/ 273 w 549"/>
              <a:gd name="T51" fmla="*/ 55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9" h="601">
                <a:moveTo>
                  <a:pt x="273" y="551"/>
                </a:moveTo>
                <a:lnTo>
                  <a:pt x="273" y="551"/>
                </a:lnTo>
                <a:cubicBezTo>
                  <a:pt x="324" y="551"/>
                  <a:pt x="299" y="525"/>
                  <a:pt x="299" y="476"/>
                </a:cubicBezTo>
                <a:cubicBezTo>
                  <a:pt x="273" y="451"/>
                  <a:pt x="324" y="451"/>
                  <a:pt x="348" y="451"/>
                </a:cubicBezTo>
                <a:cubicBezTo>
                  <a:pt x="373" y="451"/>
                  <a:pt x="373" y="400"/>
                  <a:pt x="399" y="400"/>
                </a:cubicBezTo>
                <a:cubicBezTo>
                  <a:pt x="399" y="400"/>
                  <a:pt x="424" y="451"/>
                  <a:pt x="448" y="451"/>
                </a:cubicBezTo>
                <a:cubicBezTo>
                  <a:pt x="473" y="451"/>
                  <a:pt x="473" y="476"/>
                  <a:pt x="498" y="476"/>
                </a:cubicBezTo>
                <a:cubicBezTo>
                  <a:pt x="548" y="451"/>
                  <a:pt x="548" y="400"/>
                  <a:pt x="548" y="351"/>
                </a:cubicBezTo>
                <a:cubicBezTo>
                  <a:pt x="548" y="300"/>
                  <a:pt x="548" y="276"/>
                  <a:pt x="524" y="251"/>
                </a:cubicBezTo>
                <a:cubicBezTo>
                  <a:pt x="473" y="226"/>
                  <a:pt x="473" y="200"/>
                  <a:pt x="498" y="176"/>
                </a:cubicBezTo>
                <a:cubicBezTo>
                  <a:pt x="524" y="151"/>
                  <a:pt x="548" y="126"/>
                  <a:pt x="498" y="100"/>
                </a:cubicBezTo>
                <a:cubicBezTo>
                  <a:pt x="473" y="76"/>
                  <a:pt x="424" y="126"/>
                  <a:pt x="424" y="100"/>
                </a:cubicBezTo>
                <a:cubicBezTo>
                  <a:pt x="424" y="100"/>
                  <a:pt x="424" y="51"/>
                  <a:pt x="424" y="0"/>
                </a:cubicBezTo>
                <a:cubicBezTo>
                  <a:pt x="348" y="0"/>
                  <a:pt x="273" y="0"/>
                  <a:pt x="273" y="0"/>
                </a:cubicBezTo>
                <a:lnTo>
                  <a:pt x="273" y="0"/>
                </a:lnTo>
                <a:cubicBezTo>
                  <a:pt x="273" y="76"/>
                  <a:pt x="273" y="126"/>
                  <a:pt x="273" y="126"/>
                </a:cubicBezTo>
                <a:lnTo>
                  <a:pt x="149" y="126"/>
                </a:lnTo>
                <a:cubicBezTo>
                  <a:pt x="125" y="126"/>
                  <a:pt x="125" y="126"/>
                  <a:pt x="100" y="126"/>
                </a:cubicBezTo>
                <a:cubicBezTo>
                  <a:pt x="100" y="151"/>
                  <a:pt x="74" y="151"/>
                  <a:pt x="74" y="151"/>
                </a:cubicBezTo>
                <a:cubicBezTo>
                  <a:pt x="74" y="176"/>
                  <a:pt x="100" y="176"/>
                  <a:pt x="125" y="200"/>
                </a:cubicBezTo>
                <a:cubicBezTo>
                  <a:pt x="125" y="226"/>
                  <a:pt x="49" y="226"/>
                  <a:pt x="74" y="251"/>
                </a:cubicBezTo>
                <a:cubicBezTo>
                  <a:pt x="74" y="276"/>
                  <a:pt x="49" y="300"/>
                  <a:pt x="25" y="300"/>
                </a:cubicBezTo>
                <a:cubicBezTo>
                  <a:pt x="0" y="326"/>
                  <a:pt x="74" y="376"/>
                  <a:pt x="74" y="376"/>
                </a:cubicBezTo>
                <a:cubicBezTo>
                  <a:pt x="74" y="400"/>
                  <a:pt x="74" y="426"/>
                  <a:pt x="149" y="476"/>
                </a:cubicBezTo>
                <a:cubicBezTo>
                  <a:pt x="200" y="525"/>
                  <a:pt x="174" y="525"/>
                  <a:pt x="225" y="600"/>
                </a:cubicBezTo>
                <a:cubicBezTo>
                  <a:pt x="248" y="576"/>
                  <a:pt x="248" y="551"/>
                  <a:pt x="273" y="5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0" name="Freeform 36">
            <a:extLst>
              <a:ext uri="{FF2B5EF4-FFF2-40B4-BE49-F238E27FC236}">
                <a16:creationId xmlns:a16="http://schemas.microsoft.com/office/drawing/2014/main" id="{26FB0EE9-5D3B-1546-AC35-6D4E9D01B6CB}"/>
              </a:ext>
            </a:extLst>
          </p:cNvPr>
          <p:cNvSpPr>
            <a:spLocks noChangeArrowheads="1"/>
          </p:cNvSpPr>
          <p:nvPr/>
        </p:nvSpPr>
        <p:spPr bwMode="auto">
          <a:xfrm>
            <a:off x="6052409" y="4764598"/>
            <a:ext cx="63281" cy="40780"/>
          </a:xfrm>
          <a:custGeom>
            <a:avLst/>
            <a:gdLst>
              <a:gd name="T0" fmla="*/ 199 w 200"/>
              <a:gd name="T1" fmla="*/ 126 h 127"/>
              <a:gd name="T2" fmla="*/ 199 w 200"/>
              <a:gd name="T3" fmla="*/ 126 h 127"/>
              <a:gd name="T4" fmla="*/ 199 w 200"/>
              <a:gd name="T5" fmla="*/ 0 h 127"/>
              <a:gd name="T6" fmla="*/ 174 w 200"/>
              <a:gd name="T7" fmla="*/ 0 h 127"/>
              <a:gd name="T8" fmla="*/ 51 w 200"/>
              <a:gd name="T9" fmla="*/ 0 h 127"/>
              <a:gd name="T10" fmla="*/ 51 w 200"/>
              <a:gd name="T11" fmla="*/ 26 h 127"/>
              <a:gd name="T12" fmla="*/ 26 w 200"/>
              <a:gd name="T13" fmla="*/ 76 h 127"/>
              <a:gd name="T14" fmla="*/ 26 w 200"/>
              <a:gd name="T15" fmla="*/ 126 h 127"/>
              <a:gd name="T16" fmla="*/ 26 w 200"/>
              <a:gd name="T17" fmla="*/ 126 h 127"/>
              <a:gd name="T18" fmla="*/ 75 w 200"/>
              <a:gd name="T19" fmla="*/ 126 h 127"/>
              <a:gd name="T20" fmla="*/ 199 w 200"/>
              <a:gd name="T21" fmla="*/ 12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 h="127">
                <a:moveTo>
                  <a:pt x="199" y="126"/>
                </a:moveTo>
                <a:lnTo>
                  <a:pt x="199" y="126"/>
                </a:lnTo>
                <a:cubicBezTo>
                  <a:pt x="199" y="126"/>
                  <a:pt x="199" y="76"/>
                  <a:pt x="199" y="0"/>
                </a:cubicBezTo>
                <a:cubicBezTo>
                  <a:pt x="174" y="0"/>
                  <a:pt x="174" y="0"/>
                  <a:pt x="174" y="0"/>
                </a:cubicBezTo>
                <a:cubicBezTo>
                  <a:pt x="51" y="0"/>
                  <a:pt x="51" y="0"/>
                  <a:pt x="51" y="0"/>
                </a:cubicBezTo>
                <a:lnTo>
                  <a:pt x="51" y="26"/>
                </a:lnTo>
                <a:cubicBezTo>
                  <a:pt x="51" y="26"/>
                  <a:pt x="51" y="76"/>
                  <a:pt x="26" y="76"/>
                </a:cubicBezTo>
                <a:cubicBezTo>
                  <a:pt x="0" y="76"/>
                  <a:pt x="0" y="100"/>
                  <a:pt x="26" y="126"/>
                </a:cubicBezTo>
                <a:lnTo>
                  <a:pt x="26" y="126"/>
                </a:lnTo>
                <a:cubicBezTo>
                  <a:pt x="51" y="126"/>
                  <a:pt x="51" y="126"/>
                  <a:pt x="75" y="126"/>
                </a:cubicBezTo>
                <a:lnTo>
                  <a:pt x="199" y="126"/>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1" name="Freeform 37">
            <a:extLst>
              <a:ext uri="{FF2B5EF4-FFF2-40B4-BE49-F238E27FC236}">
                <a16:creationId xmlns:a16="http://schemas.microsoft.com/office/drawing/2014/main" id="{9E55270E-B691-EC4D-A9A6-3BA28790D9BB}"/>
              </a:ext>
            </a:extLst>
          </p:cNvPr>
          <p:cNvSpPr>
            <a:spLocks noChangeArrowheads="1"/>
          </p:cNvSpPr>
          <p:nvPr/>
        </p:nvSpPr>
        <p:spPr bwMode="auto">
          <a:xfrm>
            <a:off x="6100220" y="4725223"/>
            <a:ext cx="215155" cy="262967"/>
          </a:xfrm>
          <a:custGeom>
            <a:avLst/>
            <a:gdLst>
              <a:gd name="T0" fmla="*/ 174 w 675"/>
              <a:gd name="T1" fmla="*/ 775 h 825"/>
              <a:gd name="T2" fmla="*/ 174 w 675"/>
              <a:gd name="T3" fmla="*/ 775 h 825"/>
              <a:gd name="T4" fmla="*/ 248 w 675"/>
              <a:gd name="T5" fmla="*/ 775 h 825"/>
              <a:gd name="T6" fmla="*/ 323 w 675"/>
              <a:gd name="T7" fmla="*/ 775 h 825"/>
              <a:gd name="T8" fmla="*/ 374 w 675"/>
              <a:gd name="T9" fmla="*/ 775 h 825"/>
              <a:gd name="T10" fmla="*/ 423 w 675"/>
              <a:gd name="T11" fmla="*/ 724 h 825"/>
              <a:gd name="T12" fmla="*/ 448 w 675"/>
              <a:gd name="T13" fmla="*/ 649 h 825"/>
              <a:gd name="T14" fmla="*/ 474 w 675"/>
              <a:gd name="T15" fmla="*/ 500 h 825"/>
              <a:gd name="T16" fmla="*/ 548 w 675"/>
              <a:gd name="T17" fmla="*/ 400 h 825"/>
              <a:gd name="T18" fmla="*/ 624 w 675"/>
              <a:gd name="T19" fmla="*/ 200 h 825"/>
              <a:gd name="T20" fmla="*/ 648 w 675"/>
              <a:gd name="T21" fmla="*/ 100 h 825"/>
              <a:gd name="T22" fmla="*/ 674 w 675"/>
              <a:gd name="T23" fmla="*/ 0 h 825"/>
              <a:gd name="T24" fmla="*/ 674 w 675"/>
              <a:gd name="T25" fmla="*/ 0 h 825"/>
              <a:gd name="T26" fmla="*/ 574 w 675"/>
              <a:gd name="T27" fmla="*/ 0 h 825"/>
              <a:gd name="T28" fmla="*/ 548 w 675"/>
              <a:gd name="T29" fmla="*/ 0 h 825"/>
              <a:gd name="T30" fmla="*/ 499 w 675"/>
              <a:gd name="T31" fmla="*/ 24 h 825"/>
              <a:gd name="T32" fmla="*/ 474 w 675"/>
              <a:gd name="T33" fmla="*/ 75 h 825"/>
              <a:gd name="T34" fmla="*/ 448 w 675"/>
              <a:gd name="T35" fmla="*/ 175 h 825"/>
              <a:gd name="T36" fmla="*/ 299 w 675"/>
              <a:gd name="T37" fmla="*/ 124 h 825"/>
              <a:gd name="T38" fmla="*/ 199 w 675"/>
              <a:gd name="T39" fmla="*/ 124 h 825"/>
              <a:gd name="T40" fmla="*/ 199 w 675"/>
              <a:gd name="T41" fmla="*/ 224 h 825"/>
              <a:gd name="T42" fmla="*/ 273 w 675"/>
              <a:gd name="T43" fmla="*/ 224 h 825"/>
              <a:gd name="T44" fmla="*/ 273 w 675"/>
              <a:gd name="T45" fmla="*/ 300 h 825"/>
              <a:gd name="T46" fmla="*/ 299 w 675"/>
              <a:gd name="T47" fmla="*/ 375 h 825"/>
              <a:gd name="T48" fmla="*/ 323 w 675"/>
              <a:gd name="T49" fmla="*/ 475 h 825"/>
              <a:gd name="T50" fmla="*/ 273 w 675"/>
              <a:gd name="T51" fmla="*/ 600 h 825"/>
              <a:gd name="T52" fmla="*/ 223 w 675"/>
              <a:gd name="T53" fmla="*/ 575 h 825"/>
              <a:gd name="T54" fmla="*/ 174 w 675"/>
              <a:gd name="T55" fmla="*/ 524 h 825"/>
              <a:gd name="T56" fmla="*/ 123 w 675"/>
              <a:gd name="T57" fmla="*/ 575 h 825"/>
              <a:gd name="T58" fmla="*/ 74 w 675"/>
              <a:gd name="T59" fmla="*/ 600 h 825"/>
              <a:gd name="T60" fmla="*/ 48 w 675"/>
              <a:gd name="T61" fmla="*/ 675 h 825"/>
              <a:gd name="T62" fmla="*/ 0 w 675"/>
              <a:gd name="T63" fmla="*/ 724 h 825"/>
              <a:gd name="T64" fmla="*/ 23 w 675"/>
              <a:gd name="T65" fmla="*/ 724 h 825"/>
              <a:gd name="T66" fmla="*/ 99 w 675"/>
              <a:gd name="T67" fmla="*/ 824 h 825"/>
              <a:gd name="T68" fmla="*/ 174 w 675"/>
              <a:gd name="T69" fmla="*/ 775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5" h="825">
                <a:moveTo>
                  <a:pt x="174" y="775"/>
                </a:moveTo>
                <a:lnTo>
                  <a:pt x="174" y="775"/>
                </a:lnTo>
                <a:cubicBezTo>
                  <a:pt x="199" y="775"/>
                  <a:pt x="223" y="800"/>
                  <a:pt x="248" y="775"/>
                </a:cubicBezTo>
                <a:cubicBezTo>
                  <a:pt x="273" y="750"/>
                  <a:pt x="323" y="750"/>
                  <a:pt x="323" y="775"/>
                </a:cubicBezTo>
                <a:cubicBezTo>
                  <a:pt x="323" y="824"/>
                  <a:pt x="323" y="800"/>
                  <a:pt x="374" y="775"/>
                </a:cubicBezTo>
                <a:cubicBezTo>
                  <a:pt x="399" y="750"/>
                  <a:pt x="423" y="775"/>
                  <a:pt x="423" y="724"/>
                </a:cubicBezTo>
                <a:cubicBezTo>
                  <a:pt x="423" y="675"/>
                  <a:pt x="448" y="724"/>
                  <a:pt x="448" y="649"/>
                </a:cubicBezTo>
                <a:cubicBezTo>
                  <a:pt x="448" y="600"/>
                  <a:pt x="474" y="524"/>
                  <a:pt x="474" y="500"/>
                </a:cubicBezTo>
                <a:cubicBezTo>
                  <a:pt x="474" y="475"/>
                  <a:pt x="548" y="450"/>
                  <a:pt x="548" y="400"/>
                </a:cubicBezTo>
                <a:cubicBezTo>
                  <a:pt x="548" y="350"/>
                  <a:pt x="624" y="250"/>
                  <a:pt x="624" y="200"/>
                </a:cubicBezTo>
                <a:cubicBezTo>
                  <a:pt x="624" y="150"/>
                  <a:pt x="624" y="124"/>
                  <a:pt x="648" y="100"/>
                </a:cubicBezTo>
                <a:cubicBezTo>
                  <a:pt x="648" y="75"/>
                  <a:pt x="674" y="50"/>
                  <a:pt x="674" y="0"/>
                </a:cubicBezTo>
                <a:lnTo>
                  <a:pt x="674" y="0"/>
                </a:lnTo>
                <a:cubicBezTo>
                  <a:pt x="574" y="0"/>
                  <a:pt x="574" y="0"/>
                  <a:pt x="574" y="0"/>
                </a:cubicBezTo>
                <a:cubicBezTo>
                  <a:pt x="548" y="0"/>
                  <a:pt x="548" y="0"/>
                  <a:pt x="548" y="0"/>
                </a:cubicBezTo>
                <a:cubicBezTo>
                  <a:pt x="499" y="24"/>
                  <a:pt x="499" y="24"/>
                  <a:pt x="499" y="24"/>
                </a:cubicBezTo>
                <a:cubicBezTo>
                  <a:pt x="499" y="24"/>
                  <a:pt x="499" y="50"/>
                  <a:pt x="474" y="75"/>
                </a:cubicBezTo>
                <a:cubicBezTo>
                  <a:pt x="448" y="124"/>
                  <a:pt x="448" y="175"/>
                  <a:pt x="448" y="175"/>
                </a:cubicBezTo>
                <a:cubicBezTo>
                  <a:pt x="448" y="175"/>
                  <a:pt x="348" y="124"/>
                  <a:pt x="299" y="124"/>
                </a:cubicBezTo>
                <a:cubicBezTo>
                  <a:pt x="299" y="124"/>
                  <a:pt x="248" y="124"/>
                  <a:pt x="199" y="124"/>
                </a:cubicBezTo>
                <a:cubicBezTo>
                  <a:pt x="199" y="175"/>
                  <a:pt x="199" y="224"/>
                  <a:pt x="199" y="224"/>
                </a:cubicBezTo>
                <a:cubicBezTo>
                  <a:pt x="199" y="250"/>
                  <a:pt x="248" y="200"/>
                  <a:pt x="273" y="224"/>
                </a:cubicBezTo>
                <a:cubicBezTo>
                  <a:pt x="323" y="250"/>
                  <a:pt x="299" y="275"/>
                  <a:pt x="273" y="300"/>
                </a:cubicBezTo>
                <a:cubicBezTo>
                  <a:pt x="248" y="324"/>
                  <a:pt x="248" y="350"/>
                  <a:pt x="299" y="375"/>
                </a:cubicBezTo>
                <a:cubicBezTo>
                  <a:pt x="323" y="400"/>
                  <a:pt x="323" y="424"/>
                  <a:pt x="323" y="475"/>
                </a:cubicBezTo>
                <a:cubicBezTo>
                  <a:pt x="323" y="524"/>
                  <a:pt x="323" y="575"/>
                  <a:pt x="273" y="600"/>
                </a:cubicBezTo>
                <a:cubicBezTo>
                  <a:pt x="248" y="600"/>
                  <a:pt x="248" y="575"/>
                  <a:pt x="223" y="575"/>
                </a:cubicBezTo>
                <a:cubicBezTo>
                  <a:pt x="199" y="575"/>
                  <a:pt x="174" y="524"/>
                  <a:pt x="174" y="524"/>
                </a:cubicBezTo>
                <a:cubicBezTo>
                  <a:pt x="148" y="524"/>
                  <a:pt x="148" y="575"/>
                  <a:pt x="123" y="575"/>
                </a:cubicBezTo>
                <a:cubicBezTo>
                  <a:pt x="99" y="575"/>
                  <a:pt x="48" y="575"/>
                  <a:pt x="74" y="600"/>
                </a:cubicBezTo>
                <a:cubicBezTo>
                  <a:pt x="74" y="649"/>
                  <a:pt x="99" y="675"/>
                  <a:pt x="48" y="675"/>
                </a:cubicBezTo>
                <a:cubicBezTo>
                  <a:pt x="23" y="675"/>
                  <a:pt x="23" y="700"/>
                  <a:pt x="0" y="724"/>
                </a:cubicBezTo>
                <a:lnTo>
                  <a:pt x="23" y="724"/>
                </a:lnTo>
                <a:cubicBezTo>
                  <a:pt x="48" y="750"/>
                  <a:pt x="74" y="775"/>
                  <a:pt x="99" y="824"/>
                </a:cubicBezTo>
                <a:cubicBezTo>
                  <a:pt x="123" y="800"/>
                  <a:pt x="174" y="775"/>
                  <a:pt x="174" y="7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2" name="Freeform 38">
            <a:extLst>
              <a:ext uri="{FF2B5EF4-FFF2-40B4-BE49-F238E27FC236}">
                <a16:creationId xmlns:a16="http://schemas.microsoft.com/office/drawing/2014/main" id="{3500FC8F-1BFA-B547-A0FA-E24E7E1EB7F8}"/>
              </a:ext>
            </a:extLst>
          </p:cNvPr>
          <p:cNvSpPr>
            <a:spLocks noChangeArrowheads="1"/>
          </p:cNvSpPr>
          <p:nvPr/>
        </p:nvSpPr>
        <p:spPr bwMode="auto">
          <a:xfrm>
            <a:off x="6402561" y="4119131"/>
            <a:ext cx="503435" cy="614528"/>
          </a:xfrm>
          <a:custGeom>
            <a:avLst/>
            <a:gdLst>
              <a:gd name="T0" fmla="*/ 1251 w 1577"/>
              <a:gd name="T1" fmla="*/ 25 h 1926"/>
              <a:gd name="T2" fmla="*/ 1126 w 1577"/>
              <a:gd name="T3" fmla="*/ 151 h 1926"/>
              <a:gd name="T4" fmla="*/ 951 w 1577"/>
              <a:gd name="T5" fmla="*/ 125 h 1926"/>
              <a:gd name="T6" fmla="*/ 876 w 1577"/>
              <a:gd name="T7" fmla="*/ 125 h 1926"/>
              <a:gd name="T8" fmla="*/ 300 w 1577"/>
              <a:gd name="T9" fmla="*/ 325 h 1926"/>
              <a:gd name="T10" fmla="*/ 226 w 1577"/>
              <a:gd name="T11" fmla="*/ 625 h 1926"/>
              <a:gd name="T12" fmla="*/ 126 w 1577"/>
              <a:gd name="T13" fmla="*/ 776 h 1926"/>
              <a:gd name="T14" fmla="*/ 51 w 1577"/>
              <a:gd name="T15" fmla="*/ 900 h 1926"/>
              <a:gd name="T16" fmla="*/ 51 w 1577"/>
              <a:gd name="T17" fmla="*/ 1025 h 1926"/>
              <a:gd name="T18" fmla="*/ 126 w 1577"/>
              <a:gd name="T19" fmla="*/ 1150 h 1926"/>
              <a:gd name="T20" fmla="*/ 176 w 1577"/>
              <a:gd name="T21" fmla="*/ 1276 h 1926"/>
              <a:gd name="T22" fmla="*/ 176 w 1577"/>
              <a:gd name="T23" fmla="*/ 1400 h 1926"/>
              <a:gd name="T24" fmla="*/ 226 w 1577"/>
              <a:gd name="T25" fmla="*/ 1425 h 1926"/>
              <a:gd name="T26" fmla="*/ 351 w 1577"/>
              <a:gd name="T27" fmla="*/ 1525 h 1926"/>
              <a:gd name="T28" fmla="*/ 426 w 1577"/>
              <a:gd name="T29" fmla="*/ 1651 h 1926"/>
              <a:gd name="T30" fmla="*/ 526 w 1577"/>
              <a:gd name="T31" fmla="*/ 1751 h 1926"/>
              <a:gd name="T32" fmla="*/ 576 w 1577"/>
              <a:gd name="T33" fmla="*/ 1825 h 1926"/>
              <a:gd name="T34" fmla="*/ 701 w 1577"/>
              <a:gd name="T35" fmla="*/ 1825 h 1926"/>
              <a:gd name="T36" fmla="*/ 851 w 1577"/>
              <a:gd name="T37" fmla="*/ 1901 h 1926"/>
              <a:gd name="T38" fmla="*/ 976 w 1577"/>
              <a:gd name="T39" fmla="*/ 1901 h 1926"/>
              <a:gd name="T40" fmla="*/ 1101 w 1577"/>
              <a:gd name="T41" fmla="*/ 1876 h 1926"/>
              <a:gd name="T42" fmla="*/ 1151 w 1577"/>
              <a:gd name="T43" fmla="*/ 1825 h 1926"/>
              <a:gd name="T44" fmla="*/ 1276 w 1577"/>
              <a:gd name="T45" fmla="*/ 1776 h 1926"/>
              <a:gd name="T46" fmla="*/ 1301 w 1577"/>
              <a:gd name="T47" fmla="*/ 1725 h 1926"/>
              <a:gd name="T48" fmla="*/ 1126 w 1577"/>
              <a:gd name="T49" fmla="*/ 1551 h 1926"/>
              <a:gd name="T50" fmla="*/ 1076 w 1577"/>
              <a:gd name="T51" fmla="*/ 1451 h 1926"/>
              <a:gd name="T52" fmla="*/ 1151 w 1577"/>
              <a:gd name="T53" fmla="*/ 1325 h 1926"/>
              <a:gd name="T54" fmla="*/ 1226 w 1577"/>
              <a:gd name="T55" fmla="*/ 1200 h 1926"/>
              <a:gd name="T56" fmla="*/ 1301 w 1577"/>
              <a:gd name="T57" fmla="*/ 1025 h 1926"/>
              <a:gd name="T58" fmla="*/ 1376 w 1577"/>
              <a:gd name="T59" fmla="*/ 876 h 1926"/>
              <a:gd name="T60" fmla="*/ 1426 w 1577"/>
              <a:gd name="T61" fmla="*/ 651 h 1926"/>
              <a:gd name="T62" fmla="*/ 1576 w 1577"/>
              <a:gd name="T63" fmla="*/ 525 h 1926"/>
              <a:gd name="T64" fmla="*/ 1451 w 1577"/>
              <a:gd name="T65" fmla="*/ 325 h 1926"/>
              <a:gd name="T66" fmla="*/ 1351 w 1577"/>
              <a:gd name="T67" fmla="*/ 75 h 1926"/>
              <a:gd name="T68" fmla="*/ 1301 w 1577"/>
              <a:gd name="T69" fmla="*/ 0 h 1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77" h="1926">
                <a:moveTo>
                  <a:pt x="1251" y="25"/>
                </a:moveTo>
                <a:lnTo>
                  <a:pt x="1251" y="25"/>
                </a:lnTo>
                <a:cubicBezTo>
                  <a:pt x="1226" y="25"/>
                  <a:pt x="1226" y="100"/>
                  <a:pt x="1176" y="100"/>
                </a:cubicBezTo>
                <a:cubicBezTo>
                  <a:pt x="1151" y="100"/>
                  <a:pt x="1151" y="151"/>
                  <a:pt x="1126" y="151"/>
                </a:cubicBezTo>
                <a:cubicBezTo>
                  <a:pt x="1101" y="151"/>
                  <a:pt x="1076" y="125"/>
                  <a:pt x="1076" y="125"/>
                </a:cubicBezTo>
                <a:cubicBezTo>
                  <a:pt x="951" y="125"/>
                  <a:pt x="951" y="125"/>
                  <a:pt x="951" y="125"/>
                </a:cubicBezTo>
                <a:cubicBezTo>
                  <a:pt x="951" y="125"/>
                  <a:pt x="926" y="75"/>
                  <a:pt x="901" y="100"/>
                </a:cubicBezTo>
                <a:lnTo>
                  <a:pt x="876" y="125"/>
                </a:lnTo>
                <a:cubicBezTo>
                  <a:pt x="300" y="125"/>
                  <a:pt x="300" y="125"/>
                  <a:pt x="300" y="125"/>
                </a:cubicBezTo>
                <a:cubicBezTo>
                  <a:pt x="300" y="225"/>
                  <a:pt x="300" y="325"/>
                  <a:pt x="300" y="325"/>
                </a:cubicBezTo>
                <a:cubicBezTo>
                  <a:pt x="226" y="325"/>
                  <a:pt x="226" y="325"/>
                  <a:pt x="226" y="325"/>
                </a:cubicBezTo>
                <a:cubicBezTo>
                  <a:pt x="226" y="625"/>
                  <a:pt x="226" y="625"/>
                  <a:pt x="226" y="625"/>
                </a:cubicBezTo>
                <a:cubicBezTo>
                  <a:pt x="226" y="625"/>
                  <a:pt x="226" y="725"/>
                  <a:pt x="200" y="725"/>
                </a:cubicBezTo>
                <a:cubicBezTo>
                  <a:pt x="200" y="725"/>
                  <a:pt x="126" y="751"/>
                  <a:pt x="126" y="776"/>
                </a:cubicBezTo>
                <a:cubicBezTo>
                  <a:pt x="126" y="800"/>
                  <a:pt x="126" y="825"/>
                  <a:pt x="100" y="825"/>
                </a:cubicBezTo>
                <a:cubicBezTo>
                  <a:pt x="51" y="825"/>
                  <a:pt x="100" y="900"/>
                  <a:pt x="51" y="900"/>
                </a:cubicBezTo>
                <a:cubicBezTo>
                  <a:pt x="0" y="900"/>
                  <a:pt x="76" y="951"/>
                  <a:pt x="51" y="976"/>
                </a:cubicBezTo>
                <a:cubicBezTo>
                  <a:pt x="26" y="1000"/>
                  <a:pt x="26" y="1025"/>
                  <a:pt x="51" y="1025"/>
                </a:cubicBezTo>
                <a:cubicBezTo>
                  <a:pt x="76" y="1025"/>
                  <a:pt x="76" y="1051"/>
                  <a:pt x="76" y="1100"/>
                </a:cubicBezTo>
                <a:cubicBezTo>
                  <a:pt x="76" y="1125"/>
                  <a:pt x="126" y="1150"/>
                  <a:pt x="126" y="1150"/>
                </a:cubicBezTo>
                <a:cubicBezTo>
                  <a:pt x="100" y="1200"/>
                  <a:pt x="100" y="1200"/>
                  <a:pt x="100" y="1200"/>
                </a:cubicBezTo>
                <a:lnTo>
                  <a:pt x="176" y="1276"/>
                </a:lnTo>
                <a:cubicBezTo>
                  <a:pt x="176" y="1300"/>
                  <a:pt x="226" y="1351"/>
                  <a:pt x="176" y="1376"/>
                </a:cubicBezTo>
                <a:cubicBezTo>
                  <a:pt x="151" y="1376"/>
                  <a:pt x="176" y="1400"/>
                  <a:pt x="176" y="1400"/>
                </a:cubicBezTo>
                <a:cubicBezTo>
                  <a:pt x="226" y="1400"/>
                  <a:pt x="226" y="1400"/>
                  <a:pt x="226" y="1400"/>
                </a:cubicBezTo>
                <a:cubicBezTo>
                  <a:pt x="226" y="1425"/>
                  <a:pt x="226" y="1425"/>
                  <a:pt x="226" y="1425"/>
                </a:cubicBezTo>
                <a:cubicBezTo>
                  <a:pt x="226" y="1425"/>
                  <a:pt x="276" y="1425"/>
                  <a:pt x="300" y="1476"/>
                </a:cubicBezTo>
                <a:cubicBezTo>
                  <a:pt x="326" y="1500"/>
                  <a:pt x="351" y="1500"/>
                  <a:pt x="351" y="1525"/>
                </a:cubicBezTo>
                <a:cubicBezTo>
                  <a:pt x="351" y="1551"/>
                  <a:pt x="376" y="1551"/>
                  <a:pt x="401" y="1576"/>
                </a:cubicBezTo>
                <a:cubicBezTo>
                  <a:pt x="426" y="1601"/>
                  <a:pt x="426" y="1625"/>
                  <a:pt x="426" y="1651"/>
                </a:cubicBezTo>
                <a:lnTo>
                  <a:pt x="501" y="1701"/>
                </a:lnTo>
                <a:cubicBezTo>
                  <a:pt x="526" y="1751"/>
                  <a:pt x="526" y="1751"/>
                  <a:pt x="526" y="1751"/>
                </a:cubicBezTo>
                <a:cubicBezTo>
                  <a:pt x="526" y="1751"/>
                  <a:pt x="551" y="1751"/>
                  <a:pt x="551" y="1776"/>
                </a:cubicBezTo>
                <a:cubicBezTo>
                  <a:pt x="551" y="1801"/>
                  <a:pt x="576" y="1825"/>
                  <a:pt x="576" y="1825"/>
                </a:cubicBezTo>
                <a:cubicBezTo>
                  <a:pt x="576" y="1825"/>
                  <a:pt x="625" y="1825"/>
                  <a:pt x="651" y="1825"/>
                </a:cubicBezTo>
                <a:cubicBezTo>
                  <a:pt x="676" y="1801"/>
                  <a:pt x="701" y="1825"/>
                  <a:pt x="701" y="1825"/>
                </a:cubicBezTo>
                <a:cubicBezTo>
                  <a:pt x="701" y="1825"/>
                  <a:pt x="726" y="1801"/>
                  <a:pt x="751" y="1801"/>
                </a:cubicBezTo>
                <a:cubicBezTo>
                  <a:pt x="751" y="1825"/>
                  <a:pt x="801" y="1851"/>
                  <a:pt x="851" y="1901"/>
                </a:cubicBezTo>
                <a:cubicBezTo>
                  <a:pt x="851" y="1901"/>
                  <a:pt x="901" y="1876"/>
                  <a:pt x="926" y="1876"/>
                </a:cubicBezTo>
                <a:cubicBezTo>
                  <a:pt x="951" y="1876"/>
                  <a:pt x="976" y="1925"/>
                  <a:pt x="976" y="1901"/>
                </a:cubicBezTo>
                <a:cubicBezTo>
                  <a:pt x="976" y="1901"/>
                  <a:pt x="1026" y="1876"/>
                  <a:pt x="1051" y="1876"/>
                </a:cubicBezTo>
                <a:cubicBezTo>
                  <a:pt x="1051" y="1876"/>
                  <a:pt x="1101" y="1901"/>
                  <a:pt x="1101" y="1876"/>
                </a:cubicBezTo>
                <a:lnTo>
                  <a:pt x="1126" y="1851"/>
                </a:lnTo>
                <a:cubicBezTo>
                  <a:pt x="1151" y="1851"/>
                  <a:pt x="1151" y="1825"/>
                  <a:pt x="1151" y="1825"/>
                </a:cubicBezTo>
                <a:cubicBezTo>
                  <a:pt x="1151" y="1801"/>
                  <a:pt x="1201" y="1776"/>
                  <a:pt x="1226" y="1776"/>
                </a:cubicBezTo>
                <a:cubicBezTo>
                  <a:pt x="1251" y="1776"/>
                  <a:pt x="1276" y="1776"/>
                  <a:pt x="1276" y="1776"/>
                </a:cubicBezTo>
                <a:cubicBezTo>
                  <a:pt x="1276" y="1801"/>
                  <a:pt x="1301" y="1801"/>
                  <a:pt x="1301" y="1801"/>
                </a:cubicBezTo>
                <a:cubicBezTo>
                  <a:pt x="1301" y="1751"/>
                  <a:pt x="1326" y="1725"/>
                  <a:pt x="1301" y="1725"/>
                </a:cubicBezTo>
                <a:cubicBezTo>
                  <a:pt x="1276" y="1725"/>
                  <a:pt x="1226" y="1701"/>
                  <a:pt x="1226" y="1651"/>
                </a:cubicBezTo>
                <a:cubicBezTo>
                  <a:pt x="1201" y="1601"/>
                  <a:pt x="1151" y="1576"/>
                  <a:pt x="1126" y="1551"/>
                </a:cubicBezTo>
                <a:cubicBezTo>
                  <a:pt x="1126" y="1500"/>
                  <a:pt x="1051" y="1525"/>
                  <a:pt x="1051" y="1500"/>
                </a:cubicBezTo>
                <a:cubicBezTo>
                  <a:pt x="1026" y="1476"/>
                  <a:pt x="1076" y="1476"/>
                  <a:pt x="1076" y="1451"/>
                </a:cubicBezTo>
                <a:cubicBezTo>
                  <a:pt x="1076" y="1425"/>
                  <a:pt x="1126" y="1425"/>
                  <a:pt x="1151" y="1425"/>
                </a:cubicBezTo>
                <a:cubicBezTo>
                  <a:pt x="1151" y="1425"/>
                  <a:pt x="1151" y="1351"/>
                  <a:pt x="1151" y="1325"/>
                </a:cubicBezTo>
                <a:cubicBezTo>
                  <a:pt x="1151" y="1276"/>
                  <a:pt x="1201" y="1250"/>
                  <a:pt x="1176" y="1225"/>
                </a:cubicBezTo>
                <a:cubicBezTo>
                  <a:pt x="1176" y="1225"/>
                  <a:pt x="1201" y="1200"/>
                  <a:pt x="1226" y="1200"/>
                </a:cubicBezTo>
                <a:cubicBezTo>
                  <a:pt x="1251" y="1176"/>
                  <a:pt x="1226" y="1125"/>
                  <a:pt x="1251" y="1100"/>
                </a:cubicBezTo>
                <a:cubicBezTo>
                  <a:pt x="1276" y="1076"/>
                  <a:pt x="1301" y="1025"/>
                  <a:pt x="1301" y="1025"/>
                </a:cubicBezTo>
                <a:cubicBezTo>
                  <a:pt x="1326" y="1025"/>
                  <a:pt x="1351" y="1000"/>
                  <a:pt x="1351" y="976"/>
                </a:cubicBezTo>
                <a:cubicBezTo>
                  <a:pt x="1351" y="951"/>
                  <a:pt x="1401" y="925"/>
                  <a:pt x="1376" y="876"/>
                </a:cubicBezTo>
                <a:cubicBezTo>
                  <a:pt x="1376" y="825"/>
                  <a:pt x="1351" y="776"/>
                  <a:pt x="1401" y="751"/>
                </a:cubicBezTo>
                <a:cubicBezTo>
                  <a:pt x="1426" y="700"/>
                  <a:pt x="1426" y="676"/>
                  <a:pt x="1426" y="651"/>
                </a:cubicBezTo>
                <a:cubicBezTo>
                  <a:pt x="1426" y="625"/>
                  <a:pt x="1451" y="625"/>
                  <a:pt x="1476" y="600"/>
                </a:cubicBezTo>
                <a:cubicBezTo>
                  <a:pt x="1501" y="600"/>
                  <a:pt x="1526" y="576"/>
                  <a:pt x="1576" y="525"/>
                </a:cubicBezTo>
                <a:cubicBezTo>
                  <a:pt x="1551" y="500"/>
                  <a:pt x="1526" y="476"/>
                  <a:pt x="1501" y="476"/>
                </a:cubicBezTo>
                <a:cubicBezTo>
                  <a:pt x="1476" y="451"/>
                  <a:pt x="1451" y="400"/>
                  <a:pt x="1451" y="325"/>
                </a:cubicBezTo>
                <a:cubicBezTo>
                  <a:pt x="1451" y="251"/>
                  <a:pt x="1426" y="175"/>
                  <a:pt x="1426" y="151"/>
                </a:cubicBezTo>
                <a:cubicBezTo>
                  <a:pt x="1426" y="125"/>
                  <a:pt x="1401" y="75"/>
                  <a:pt x="1351" y="75"/>
                </a:cubicBezTo>
                <a:cubicBezTo>
                  <a:pt x="1326" y="51"/>
                  <a:pt x="1301" y="25"/>
                  <a:pt x="1301" y="0"/>
                </a:cubicBezTo>
                <a:lnTo>
                  <a:pt x="1301" y="0"/>
                </a:lnTo>
                <a:cubicBezTo>
                  <a:pt x="1276" y="25"/>
                  <a:pt x="1276" y="25"/>
                  <a:pt x="1251"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3" name="Freeform 39">
            <a:extLst>
              <a:ext uri="{FF2B5EF4-FFF2-40B4-BE49-F238E27FC236}">
                <a16:creationId xmlns:a16="http://schemas.microsoft.com/office/drawing/2014/main" id="{43D53E7E-EEE3-7B44-A516-31DCAAD3AADF}"/>
              </a:ext>
            </a:extLst>
          </p:cNvPr>
          <p:cNvSpPr>
            <a:spLocks noChangeArrowheads="1"/>
          </p:cNvSpPr>
          <p:nvPr/>
        </p:nvSpPr>
        <p:spPr bwMode="auto">
          <a:xfrm>
            <a:off x="6993185" y="4445381"/>
            <a:ext cx="64687" cy="56249"/>
          </a:xfrm>
          <a:custGeom>
            <a:avLst/>
            <a:gdLst>
              <a:gd name="T0" fmla="*/ 75 w 201"/>
              <a:gd name="T1" fmla="*/ 26 h 176"/>
              <a:gd name="T2" fmla="*/ 75 w 201"/>
              <a:gd name="T3" fmla="*/ 26 h 176"/>
              <a:gd name="T4" fmla="*/ 25 w 201"/>
              <a:gd name="T5" fmla="*/ 100 h 176"/>
              <a:gd name="T6" fmla="*/ 25 w 201"/>
              <a:gd name="T7" fmla="*/ 175 h 176"/>
              <a:gd name="T8" fmla="*/ 75 w 201"/>
              <a:gd name="T9" fmla="*/ 175 h 176"/>
              <a:gd name="T10" fmla="*/ 125 w 201"/>
              <a:gd name="T11" fmla="*/ 175 h 176"/>
              <a:gd name="T12" fmla="*/ 175 w 201"/>
              <a:gd name="T13" fmla="*/ 151 h 176"/>
              <a:gd name="T14" fmla="*/ 125 w 201"/>
              <a:gd name="T15" fmla="*/ 125 h 176"/>
              <a:gd name="T16" fmla="*/ 175 w 201"/>
              <a:gd name="T17" fmla="*/ 75 h 176"/>
              <a:gd name="T18" fmla="*/ 150 w 201"/>
              <a:gd name="T19" fmla="*/ 26 h 176"/>
              <a:gd name="T20" fmla="*/ 150 w 201"/>
              <a:gd name="T21" fmla="*/ 0 h 176"/>
              <a:gd name="T22" fmla="*/ 125 w 201"/>
              <a:gd name="T23" fmla="*/ 26 h 176"/>
              <a:gd name="T24" fmla="*/ 75 w 201"/>
              <a:gd name="T25" fmla="*/ 2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176">
                <a:moveTo>
                  <a:pt x="75" y="26"/>
                </a:moveTo>
                <a:lnTo>
                  <a:pt x="75" y="26"/>
                </a:lnTo>
                <a:cubicBezTo>
                  <a:pt x="75" y="51"/>
                  <a:pt x="50" y="75"/>
                  <a:pt x="25" y="100"/>
                </a:cubicBezTo>
                <a:cubicBezTo>
                  <a:pt x="0" y="125"/>
                  <a:pt x="25" y="151"/>
                  <a:pt x="25" y="175"/>
                </a:cubicBezTo>
                <a:lnTo>
                  <a:pt x="75" y="175"/>
                </a:lnTo>
                <a:cubicBezTo>
                  <a:pt x="100" y="151"/>
                  <a:pt x="100" y="175"/>
                  <a:pt x="125" y="175"/>
                </a:cubicBezTo>
                <a:cubicBezTo>
                  <a:pt x="125" y="175"/>
                  <a:pt x="150" y="151"/>
                  <a:pt x="175" y="151"/>
                </a:cubicBezTo>
                <a:cubicBezTo>
                  <a:pt x="150" y="125"/>
                  <a:pt x="125" y="125"/>
                  <a:pt x="125" y="125"/>
                </a:cubicBezTo>
                <a:cubicBezTo>
                  <a:pt x="100" y="100"/>
                  <a:pt x="150" y="75"/>
                  <a:pt x="175" y="75"/>
                </a:cubicBezTo>
                <a:cubicBezTo>
                  <a:pt x="200" y="75"/>
                  <a:pt x="175" y="51"/>
                  <a:pt x="150" y="26"/>
                </a:cubicBezTo>
                <a:lnTo>
                  <a:pt x="150" y="0"/>
                </a:lnTo>
                <a:cubicBezTo>
                  <a:pt x="125" y="26"/>
                  <a:pt x="125" y="26"/>
                  <a:pt x="125" y="26"/>
                </a:cubicBezTo>
                <a:cubicBezTo>
                  <a:pt x="125" y="26"/>
                  <a:pt x="100" y="26"/>
                  <a:pt x="75" y="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4" name="Freeform 40">
            <a:extLst>
              <a:ext uri="{FF2B5EF4-FFF2-40B4-BE49-F238E27FC236}">
                <a16:creationId xmlns:a16="http://schemas.microsoft.com/office/drawing/2014/main" id="{8FC11209-16C1-DD45-9AFF-A18CCBC9FE5F}"/>
              </a:ext>
            </a:extLst>
          </p:cNvPr>
          <p:cNvSpPr>
            <a:spLocks noChangeArrowheads="1"/>
          </p:cNvSpPr>
          <p:nvPr/>
        </p:nvSpPr>
        <p:spPr bwMode="auto">
          <a:xfrm>
            <a:off x="6834279" y="4286475"/>
            <a:ext cx="208124" cy="168749"/>
          </a:xfrm>
          <a:custGeom>
            <a:avLst/>
            <a:gdLst>
              <a:gd name="T0" fmla="*/ 125 w 651"/>
              <a:gd name="T1" fmla="*/ 75 h 527"/>
              <a:gd name="T2" fmla="*/ 125 w 651"/>
              <a:gd name="T3" fmla="*/ 75 h 527"/>
              <a:gd name="T4" fmla="*/ 75 w 651"/>
              <a:gd name="T5" fmla="*/ 126 h 527"/>
              <a:gd name="T6" fmla="*/ 50 w 651"/>
              <a:gd name="T7" fmla="*/ 226 h 527"/>
              <a:gd name="T8" fmla="*/ 25 w 651"/>
              <a:gd name="T9" fmla="*/ 351 h 527"/>
              <a:gd name="T10" fmla="*/ 125 w 651"/>
              <a:gd name="T11" fmla="*/ 351 h 527"/>
              <a:gd name="T12" fmla="*/ 150 w 651"/>
              <a:gd name="T13" fmla="*/ 326 h 527"/>
              <a:gd name="T14" fmla="*/ 175 w 651"/>
              <a:gd name="T15" fmla="*/ 300 h 527"/>
              <a:gd name="T16" fmla="*/ 250 w 651"/>
              <a:gd name="T17" fmla="*/ 326 h 527"/>
              <a:gd name="T18" fmla="*/ 275 w 651"/>
              <a:gd name="T19" fmla="*/ 326 h 527"/>
              <a:gd name="T20" fmla="*/ 375 w 651"/>
              <a:gd name="T21" fmla="*/ 326 h 527"/>
              <a:gd name="T22" fmla="*/ 575 w 651"/>
              <a:gd name="T23" fmla="*/ 526 h 527"/>
              <a:gd name="T24" fmla="*/ 575 w 651"/>
              <a:gd name="T25" fmla="*/ 526 h 527"/>
              <a:gd name="T26" fmla="*/ 625 w 651"/>
              <a:gd name="T27" fmla="*/ 526 h 527"/>
              <a:gd name="T28" fmla="*/ 650 w 651"/>
              <a:gd name="T29" fmla="*/ 500 h 527"/>
              <a:gd name="T30" fmla="*/ 550 w 651"/>
              <a:gd name="T31" fmla="*/ 400 h 527"/>
              <a:gd name="T32" fmla="*/ 400 w 651"/>
              <a:gd name="T33" fmla="*/ 300 h 527"/>
              <a:gd name="T34" fmla="*/ 350 w 651"/>
              <a:gd name="T35" fmla="*/ 226 h 527"/>
              <a:gd name="T36" fmla="*/ 275 w 651"/>
              <a:gd name="T37" fmla="*/ 100 h 527"/>
              <a:gd name="T38" fmla="*/ 225 w 651"/>
              <a:gd name="T39" fmla="*/ 0 h 527"/>
              <a:gd name="T40" fmla="*/ 125 w 651"/>
              <a:gd name="T41" fmla="*/ 75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1" h="527">
                <a:moveTo>
                  <a:pt x="125" y="75"/>
                </a:moveTo>
                <a:lnTo>
                  <a:pt x="125" y="75"/>
                </a:lnTo>
                <a:cubicBezTo>
                  <a:pt x="100" y="100"/>
                  <a:pt x="75" y="100"/>
                  <a:pt x="75" y="126"/>
                </a:cubicBezTo>
                <a:cubicBezTo>
                  <a:pt x="75" y="151"/>
                  <a:pt x="75" y="175"/>
                  <a:pt x="50" y="226"/>
                </a:cubicBezTo>
                <a:cubicBezTo>
                  <a:pt x="0" y="251"/>
                  <a:pt x="25" y="300"/>
                  <a:pt x="25" y="351"/>
                </a:cubicBezTo>
                <a:cubicBezTo>
                  <a:pt x="75" y="351"/>
                  <a:pt x="100" y="351"/>
                  <a:pt x="125" y="351"/>
                </a:cubicBezTo>
                <a:cubicBezTo>
                  <a:pt x="125" y="375"/>
                  <a:pt x="125" y="351"/>
                  <a:pt x="150" y="326"/>
                </a:cubicBezTo>
                <a:cubicBezTo>
                  <a:pt x="150" y="300"/>
                  <a:pt x="175" y="300"/>
                  <a:pt x="175" y="300"/>
                </a:cubicBezTo>
                <a:cubicBezTo>
                  <a:pt x="200" y="326"/>
                  <a:pt x="225" y="351"/>
                  <a:pt x="250" y="326"/>
                </a:cubicBezTo>
                <a:cubicBezTo>
                  <a:pt x="275" y="326"/>
                  <a:pt x="275" y="326"/>
                  <a:pt x="275" y="326"/>
                </a:cubicBezTo>
                <a:cubicBezTo>
                  <a:pt x="300" y="351"/>
                  <a:pt x="350" y="326"/>
                  <a:pt x="375" y="326"/>
                </a:cubicBezTo>
                <a:cubicBezTo>
                  <a:pt x="400" y="326"/>
                  <a:pt x="575" y="526"/>
                  <a:pt x="575" y="526"/>
                </a:cubicBezTo>
                <a:lnTo>
                  <a:pt x="575" y="526"/>
                </a:lnTo>
                <a:cubicBezTo>
                  <a:pt x="600" y="526"/>
                  <a:pt x="625" y="526"/>
                  <a:pt x="625" y="526"/>
                </a:cubicBezTo>
                <a:cubicBezTo>
                  <a:pt x="625" y="526"/>
                  <a:pt x="625" y="526"/>
                  <a:pt x="650" y="500"/>
                </a:cubicBezTo>
                <a:cubicBezTo>
                  <a:pt x="625" y="475"/>
                  <a:pt x="600" y="451"/>
                  <a:pt x="550" y="400"/>
                </a:cubicBezTo>
                <a:cubicBezTo>
                  <a:pt x="500" y="326"/>
                  <a:pt x="425" y="300"/>
                  <a:pt x="400" y="300"/>
                </a:cubicBezTo>
                <a:cubicBezTo>
                  <a:pt x="375" y="300"/>
                  <a:pt x="350" y="226"/>
                  <a:pt x="350" y="226"/>
                </a:cubicBezTo>
                <a:cubicBezTo>
                  <a:pt x="325" y="226"/>
                  <a:pt x="275" y="151"/>
                  <a:pt x="275" y="100"/>
                </a:cubicBezTo>
                <a:cubicBezTo>
                  <a:pt x="275" y="75"/>
                  <a:pt x="250" y="26"/>
                  <a:pt x="225" y="0"/>
                </a:cubicBezTo>
                <a:cubicBezTo>
                  <a:pt x="175" y="51"/>
                  <a:pt x="150" y="75"/>
                  <a:pt x="1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5" name="Freeform 41">
            <a:extLst>
              <a:ext uri="{FF2B5EF4-FFF2-40B4-BE49-F238E27FC236}">
                <a16:creationId xmlns:a16="http://schemas.microsoft.com/office/drawing/2014/main" id="{911358EB-5888-AF41-9315-4DBF772AB269}"/>
              </a:ext>
            </a:extLst>
          </p:cNvPr>
          <p:cNvSpPr>
            <a:spLocks noChangeArrowheads="1"/>
          </p:cNvSpPr>
          <p:nvPr/>
        </p:nvSpPr>
        <p:spPr bwMode="auto">
          <a:xfrm>
            <a:off x="6730215" y="4382097"/>
            <a:ext cx="454216" cy="351560"/>
          </a:xfrm>
          <a:custGeom>
            <a:avLst/>
            <a:gdLst>
              <a:gd name="T0" fmla="*/ 100 w 1426"/>
              <a:gd name="T1" fmla="*/ 726 h 1101"/>
              <a:gd name="T2" fmla="*/ 100 w 1426"/>
              <a:gd name="T3" fmla="*/ 726 h 1101"/>
              <a:gd name="T4" fmla="*/ 200 w 1426"/>
              <a:gd name="T5" fmla="*/ 826 h 1101"/>
              <a:gd name="T6" fmla="*/ 275 w 1426"/>
              <a:gd name="T7" fmla="*/ 900 h 1101"/>
              <a:gd name="T8" fmla="*/ 275 w 1426"/>
              <a:gd name="T9" fmla="*/ 976 h 1101"/>
              <a:gd name="T10" fmla="*/ 300 w 1426"/>
              <a:gd name="T11" fmla="*/ 976 h 1101"/>
              <a:gd name="T12" fmla="*/ 400 w 1426"/>
              <a:gd name="T13" fmla="*/ 1000 h 1101"/>
              <a:gd name="T14" fmla="*/ 500 w 1426"/>
              <a:gd name="T15" fmla="*/ 1076 h 1101"/>
              <a:gd name="T16" fmla="*/ 625 w 1426"/>
              <a:gd name="T17" fmla="*/ 1076 h 1101"/>
              <a:gd name="T18" fmla="*/ 675 w 1426"/>
              <a:gd name="T19" fmla="*/ 1026 h 1101"/>
              <a:gd name="T20" fmla="*/ 775 w 1426"/>
              <a:gd name="T21" fmla="*/ 1026 h 1101"/>
              <a:gd name="T22" fmla="*/ 800 w 1426"/>
              <a:gd name="T23" fmla="*/ 1051 h 1101"/>
              <a:gd name="T24" fmla="*/ 850 w 1426"/>
              <a:gd name="T25" fmla="*/ 1026 h 1101"/>
              <a:gd name="T26" fmla="*/ 925 w 1426"/>
              <a:gd name="T27" fmla="*/ 1026 h 1101"/>
              <a:gd name="T28" fmla="*/ 1050 w 1426"/>
              <a:gd name="T29" fmla="*/ 951 h 1101"/>
              <a:gd name="T30" fmla="*/ 1150 w 1426"/>
              <a:gd name="T31" fmla="*/ 926 h 1101"/>
              <a:gd name="T32" fmla="*/ 1401 w 1426"/>
              <a:gd name="T33" fmla="*/ 675 h 1101"/>
              <a:gd name="T34" fmla="*/ 1375 w 1426"/>
              <a:gd name="T35" fmla="*/ 651 h 1101"/>
              <a:gd name="T36" fmla="*/ 1250 w 1426"/>
              <a:gd name="T37" fmla="*/ 626 h 1101"/>
              <a:gd name="T38" fmla="*/ 1050 w 1426"/>
              <a:gd name="T39" fmla="*/ 575 h 1101"/>
              <a:gd name="T40" fmla="*/ 1000 w 1426"/>
              <a:gd name="T41" fmla="*/ 500 h 1101"/>
              <a:gd name="T42" fmla="*/ 925 w 1426"/>
              <a:gd name="T43" fmla="*/ 425 h 1101"/>
              <a:gd name="T44" fmla="*/ 950 w 1426"/>
              <a:gd name="T45" fmla="*/ 375 h 1101"/>
              <a:gd name="T46" fmla="*/ 900 w 1426"/>
              <a:gd name="T47" fmla="*/ 375 h 1101"/>
              <a:gd name="T48" fmla="*/ 850 w 1426"/>
              <a:gd name="T49" fmla="*/ 375 h 1101"/>
              <a:gd name="T50" fmla="*/ 850 w 1426"/>
              <a:gd name="T51" fmla="*/ 300 h 1101"/>
              <a:gd name="T52" fmla="*/ 900 w 1426"/>
              <a:gd name="T53" fmla="*/ 226 h 1101"/>
              <a:gd name="T54" fmla="*/ 700 w 1426"/>
              <a:gd name="T55" fmla="*/ 26 h 1101"/>
              <a:gd name="T56" fmla="*/ 600 w 1426"/>
              <a:gd name="T57" fmla="*/ 26 h 1101"/>
              <a:gd name="T58" fmla="*/ 575 w 1426"/>
              <a:gd name="T59" fmla="*/ 26 h 1101"/>
              <a:gd name="T60" fmla="*/ 500 w 1426"/>
              <a:gd name="T61" fmla="*/ 0 h 1101"/>
              <a:gd name="T62" fmla="*/ 475 w 1426"/>
              <a:gd name="T63" fmla="*/ 26 h 1101"/>
              <a:gd name="T64" fmla="*/ 450 w 1426"/>
              <a:gd name="T65" fmla="*/ 51 h 1101"/>
              <a:gd name="T66" fmla="*/ 350 w 1426"/>
              <a:gd name="T67" fmla="*/ 51 h 1101"/>
              <a:gd name="T68" fmla="*/ 350 w 1426"/>
              <a:gd name="T69" fmla="*/ 51 h 1101"/>
              <a:gd name="T70" fmla="*/ 325 w 1426"/>
              <a:gd name="T71" fmla="*/ 151 h 1101"/>
              <a:gd name="T72" fmla="*/ 275 w 1426"/>
              <a:gd name="T73" fmla="*/ 200 h 1101"/>
              <a:gd name="T74" fmla="*/ 225 w 1426"/>
              <a:gd name="T75" fmla="*/ 275 h 1101"/>
              <a:gd name="T76" fmla="*/ 200 w 1426"/>
              <a:gd name="T77" fmla="*/ 375 h 1101"/>
              <a:gd name="T78" fmla="*/ 150 w 1426"/>
              <a:gd name="T79" fmla="*/ 400 h 1101"/>
              <a:gd name="T80" fmla="*/ 125 w 1426"/>
              <a:gd name="T81" fmla="*/ 500 h 1101"/>
              <a:gd name="T82" fmla="*/ 125 w 1426"/>
              <a:gd name="T83" fmla="*/ 600 h 1101"/>
              <a:gd name="T84" fmla="*/ 50 w 1426"/>
              <a:gd name="T85" fmla="*/ 626 h 1101"/>
              <a:gd name="T86" fmla="*/ 25 w 1426"/>
              <a:gd name="T87" fmla="*/ 675 h 1101"/>
              <a:gd name="T88" fmla="*/ 100 w 1426"/>
              <a:gd name="T89" fmla="*/ 726 h 1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26" h="1101">
                <a:moveTo>
                  <a:pt x="100" y="726"/>
                </a:moveTo>
                <a:lnTo>
                  <a:pt x="100" y="726"/>
                </a:lnTo>
                <a:cubicBezTo>
                  <a:pt x="125" y="751"/>
                  <a:pt x="175" y="776"/>
                  <a:pt x="200" y="826"/>
                </a:cubicBezTo>
                <a:cubicBezTo>
                  <a:pt x="200" y="876"/>
                  <a:pt x="250" y="900"/>
                  <a:pt x="275" y="900"/>
                </a:cubicBezTo>
                <a:cubicBezTo>
                  <a:pt x="300" y="900"/>
                  <a:pt x="275" y="926"/>
                  <a:pt x="275" y="976"/>
                </a:cubicBezTo>
                <a:cubicBezTo>
                  <a:pt x="300" y="976"/>
                  <a:pt x="300" y="976"/>
                  <a:pt x="300" y="976"/>
                </a:cubicBezTo>
                <a:cubicBezTo>
                  <a:pt x="325" y="1000"/>
                  <a:pt x="375" y="976"/>
                  <a:pt x="400" y="1000"/>
                </a:cubicBezTo>
                <a:cubicBezTo>
                  <a:pt x="425" y="1026"/>
                  <a:pt x="500" y="1076"/>
                  <a:pt x="500" y="1076"/>
                </a:cubicBezTo>
                <a:cubicBezTo>
                  <a:pt x="525" y="1076"/>
                  <a:pt x="600" y="1076"/>
                  <a:pt x="625" y="1076"/>
                </a:cubicBezTo>
                <a:cubicBezTo>
                  <a:pt x="625" y="1100"/>
                  <a:pt x="650" y="1051"/>
                  <a:pt x="675" y="1026"/>
                </a:cubicBezTo>
                <a:cubicBezTo>
                  <a:pt x="725" y="1026"/>
                  <a:pt x="750" y="1000"/>
                  <a:pt x="775" y="1026"/>
                </a:cubicBezTo>
                <a:lnTo>
                  <a:pt x="800" y="1051"/>
                </a:lnTo>
                <a:cubicBezTo>
                  <a:pt x="825" y="1026"/>
                  <a:pt x="825" y="1026"/>
                  <a:pt x="850" y="1026"/>
                </a:cubicBezTo>
                <a:cubicBezTo>
                  <a:pt x="875" y="1026"/>
                  <a:pt x="925" y="1000"/>
                  <a:pt x="925" y="1026"/>
                </a:cubicBezTo>
                <a:cubicBezTo>
                  <a:pt x="950" y="1026"/>
                  <a:pt x="1000" y="951"/>
                  <a:pt x="1050" y="951"/>
                </a:cubicBezTo>
                <a:cubicBezTo>
                  <a:pt x="1125" y="951"/>
                  <a:pt x="1125" y="951"/>
                  <a:pt x="1150" y="926"/>
                </a:cubicBezTo>
                <a:cubicBezTo>
                  <a:pt x="1175" y="900"/>
                  <a:pt x="1401" y="700"/>
                  <a:pt x="1401" y="675"/>
                </a:cubicBezTo>
                <a:cubicBezTo>
                  <a:pt x="1425" y="675"/>
                  <a:pt x="1401" y="651"/>
                  <a:pt x="1375" y="651"/>
                </a:cubicBezTo>
                <a:cubicBezTo>
                  <a:pt x="1350" y="651"/>
                  <a:pt x="1325" y="651"/>
                  <a:pt x="1250" y="626"/>
                </a:cubicBezTo>
                <a:cubicBezTo>
                  <a:pt x="1175" y="600"/>
                  <a:pt x="1075" y="575"/>
                  <a:pt x="1050" y="575"/>
                </a:cubicBezTo>
                <a:cubicBezTo>
                  <a:pt x="1050" y="551"/>
                  <a:pt x="1000" y="526"/>
                  <a:pt x="1000" y="500"/>
                </a:cubicBezTo>
                <a:cubicBezTo>
                  <a:pt x="975" y="500"/>
                  <a:pt x="950" y="451"/>
                  <a:pt x="925" y="425"/>
                </a:cubicBezTo>
                <a:cubicBezTo>
                  <a:pt x="925" y="425"/>
                  <a:pt x="950" y="400"/>
                  <a:pt x="950" y="375"/>
                </a:cubicBezTo>
                <a:cubicBezTo>
                  <a:pt x="925" y="375"/>
                  <a:pt x="925" y="351"/>
                  <a:pt x="900" y="375"/>
                </a:cubicBezTo>
                <a:lnTo>
                  <a:pt x="850" y="375"/>
                </a:lnTo>
                <a:cubicBezTo>
                  <a:pt x="850" y="351"/>
                  <a:pt x="825" y="325"/>
                  <a:pt x="850" y="300"/>
                </a:cubicBezTo>
                <a:cubicBezTo>
                  <a:pt x="875" y="275"/>
                  <a:pt x="900" y="226"/>
                  <a:pt x="900" y="226"/>
                </a:cubicBezTo>
                <a:cubicBezTo>
                  <a:pt x="900" y="226"/>
                  <a:pt x="725" y="26"/>
                  <a:pt x="700" y="26"/>
                </a:cubicBezTo>
                <a:cubicBezTo>
                  <a:pt x="675" y="26"/>
                  <a:pt x="625" y="51"/>
                  <a:pt x="600" y="26"/>
                </a:cubicBezTo>
                <a:cubicBezTo>
                  <a:pt x="600" y="26"/>
                  <a:pt x="600" y="26"/>
                  <a:pt x="575" y="26"/>
                </a:cubicBezTo>
                <a:cubicBezTo>
                  <a:pt x="550" y="51"/>
                  <a:pt x="525" y="26"/>
                  <a:pt x="500" y="0"/>
                </a:cubicBezTo>
                <a:cubicBezTo>
                  <a:pt x="500" y="0"/>
                  <a:pt x="475" y="0"/>
                  <a:pt x="475" y="26"/>
                </a:cubicBezTo>
                <a:cubicBezTo>
                  <a:pt x="450" y="51"/>
                  <a:pt x="450" y="75"/>
                  <a:pt x="450" y="51"/>
                </a:cubicBezTo>
                <a:cubicBezTo>
                  <a:pt x="425" y="51"/>
                  <a:pt x="400" y="51"/>
                  <a:pt x="350" y="51"/>
                </a:cubicBezTo>
                <a:lnTo>
                  <a:pt x="350" y="51"/>
                </a:lnTo>
                <a:cubicBezTo>
                  <a:pt x="375" y="100"/>
                  <a:pt x="325" y="126"/>
                  <a:pt x="325" y="151"/>
                </a:cubicBezTo>
                <a:cubicBezTo>
                  <a:pt x="325" y="175"/>
                  <a:pt x="300" y="200"/>
                  <a:pt x="275" y="200"/>
                </a:cubicBezTo>
                <a:cubicBezTo>
                  <a:pt x="275" y="200"/>
                  <a:pt x="250" y="251"/>
                  <a:pt x="225" y="275"/>
                </a:cubicBezTo>
                <a:cubicBezTo>
                  <a:pt x="200" y="300"/>
                  <a:pt x="225" y="351"/>
                  <a:pt x="200" y="375"/>
                </a:cubicBezTo>
                <a:cubicBezTo>
                  <a:pt x="175" y="375"/>
                  <a:pt x="150" y="400"/>
                  <a:pt x="150" y="400"/>
                </a:cubicBezTo>
                <a:cubicBezTo>
                  <a:pt x="175" y="425"/>
                  <a:pt x="125" y="451"/>
                  <a:pt x="125" y="500"/>
                </a:cubicBezTo>
                <a:cubicBezTo>
                  <a:pt x="125" y="526"/>
                  <a:pt x="125" y="600"/>
                  <a:pt x="125" y="600"/>
                </a:cubicBezTo>
                <a:cubicBezTo>
                  <a:pt x="100" y="600"/>
                  <a:pt x="50" y="600"/>
                  <a:pt x="50" y="626"/>
                </a:cubicBezTo>
                <a:cubicBezTo>
                  <a:pt x="50" y="651"/>
                  <a:pt x="0" y="651"/>
                  <a:pt x="25" y="675"/>
                </a:cubicBezTo>
                <a:cubicBezTo>
                  <a:pt x="25" y="700"/>
                  <a:pt x="100" y="675"/>
                  <a:pt x="100" y="7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6" name="Freeform 42">
            <a:extLst>
              <a:ext uri="{FF2B5EF4-FFF2-40B4-BE49-F238E27FC236}">
                <a16:creationId xmlns:a16="http://schemas.microsoft.com/office/drawing/2014/main" id="{B3406BE1-31E7-0B47-A108-80CC31BA60A4}"/>
              </a:ext>
            </a:extLst>
          </p:cNvPr>
          <p:cNvSpPr>
            <a:spLocks noChangeArrowheads="1"/>
          </p:cNvSpPr>
          <p:nvPr/>
        </p:nvSpPr>
        <p:spPr bwMode="auto">
          <a:xfrm>
            <a:off x="6801935" y="3736636"/>
            <a:ext cx="47812" cy="56249"/>
          </a:xfrm>
          <a:custGeom>
            <a:avLst/>
            <a:gdLst>
              <a:gd name="T0" fmla="*/ 125 w 151"/>
              <a:gd name="T1" fmla="*/ 75 h 176"/>
              <a:gd name="T2" fmla="*/ 125 w 151"/>
              <a:gd name="T3" fmla="*/ 75 h 176"/>
              <a:gd name="T4" fmla="*/ 75 w 151"/>
              <a:gd name="T5" fmla="*/ 0 h 176"/>
              <a:gd name="T6" fmla="*/ 75 w 151"/>
              <a:gd name="T7" fmla="*/ 25 h 176"/>
              <a:gd name="T8" fmla="*/ 0 w 151"/>
              <a:gd name="T9" fmla="*/ 150 h 176"/>
              <a:gd name="T10" fmla="*/ 50 w 151"/>
              <a:gd name="T11" fmla="*/ 175 h 176"/>
              <a:gd name="T12" fmla="*/ 125 w 151"/>
              <a:gd name="T13" fmla="*/ 75 h 176"/>
            </a:gdLst>
            <a:ahLst/>
            <a:cxnLst>
              <a:cxn ang="0">
                <a:pos x="T0" y="T1"/>
              </a:cxn>
              <a:cxn ang="0">
                <a:pos x="T2" y="T3"/>
              </a:cxn>
              <a:cxn ang="0">
                <a:pos x="T4" y="T5"/>
              </a:cxn>
              <a:cxn ang="0">
                <a:pos x="T6" y="T7"/>
              </a:cxn>
              <a:cxn ang="0">
                <a:pos x="T8" y="T9"/>
              </a:cxn>
              <a:cxn ang="0">
                <a:pos x="T10" y="T11"/>
              </a:cxn>
              <a:cxn ang="0">
                <a:pos x="T12" y="T13"/>
              </a:cxn>
            </a:cxnLst>
            <a:rect l="0" t="0" r="r" b="b"/>
            <a:pathLst>
              <a:path w="151" h="176">
                <a:moveTo>
                  <a:pt x="125" y="75"/>
                </a:moveTo>
                <a:lnTo>
                  <a:pt x="125" y="75"/>
                </a:lnTo>
                <a:cubicBezTo>
                  <a:pt x="150" y="75"/>
                  <a:pt x="150" y="0"/>
                  <a:pt x="75" y="0"/>
                </a:cubicBezTo>
                <a:cubicBezTo>
                  <a:pt x="75" y="25"/>
                  <a:pt x="75" y="25"/>
                  <a:pt x="75" y="25"/>
                </a:cubicBezTo>
                <a:cubicBezTo>
                  <a:pt x="75" y="50"/>
                  <a:pt x="25" y="100"/>
                  <a:pt x="0" y="150"/>
                </a:cubicBezTo>
                <a:cubicBezTo>
                  <a:pt x="50" y="175"/>
                  <a:pt x="50" y="175"/>
                  <a:pt x="50" y="175"/>
                </a:cubicBezTo>
                <a:cubicBezTo>
                  <a:pt x="75" y="150"/>
                  <a:pt x="100" y="100"/>
                  <a:pt x="1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7" name="Freeform 43">
            <a:extLst>
              <a:ext uri="{FF2B5EF4-FFF2-40B4-BE49-F238E27FC236}">
                <a16:creationId xmlns:a16="http://schemas.microsoft.com/office/drawing/2014/main" id="{61A37773-68B1-144F-B1CF-53D442DA55A4}"/>
              </a:ext>
            </a:extLst>
          </p:cNvPr>
          <p:cNvSpPr>
            <a:spLocks noChangeArrowheads="1"/>
          </p:cNvSpPr>
          <p:nvPr/>
        </p:nvSpPr>
        <p:spPr bwMode="auto">
          <a:xfrm>
            <a:off x="6817403" y="3656477"/>
            <a:ext cx="208124" cy="160312"/>
          </a:xfrm>
          <a:custGeom>
            <a:avLst/>
            <a:gdLst>
              <a:gd name="T0" fmla="*/ 75 w 651"/>
              <a:gd name="T1" fmla="*/ 325 h 501"/>
              <a:gd name="T2" fmla="*/ 75 w 651"/>
              <a:gd name="T3" fmla="*/ 325 h 501"/>
              <a:gd name="T4" fmla="*/ 0 w 651"/>
              <a:gd name="T5" fmla="*/ 425 h 501"/>
              <a:gd name="T6" fmla="*/ 0 w 651"/>
              <a:gd name="T7" fmla="*/ 425 h 501"/>
              <a:gd name="T8" fmla="*/ 25 w 651"/>
              <a:gd name="T9" fmla="*/ 475 h 501"/>
              <a:gd name="T10" fmla="*/ 100 w 651"/>
              <a:gd name="T11" fmla="*/ 500 h 501"/>
              <a:gd name="T12" fmla="*/ 200 w 651"/>
              <a:gd name="T13" fmla="*/ 450 h 501"/>
              <a:gd name="T14" fmla="*/ 500 w 651"/>
              <a:gd name="T15" fmla="*/ 300 h 501"/>
              <a:gd name="T16" fmla="*/ 525 w 651"/>
              <a:gd name="T17" fmla="*/ 250 h 501"/>
              <a:gd name="T18" fmla="*/ 550 w 651"/>
              <a:gd name="T19" fmla="*/ 175 h 501"/>
              <a:gd name="T20" fmla="*/ 525 w 651"/>
              <a:gd name="T21" fmla="*/ 100 h 501"/>
              <a:gd name="T22" fmla="*/ 600 w 651"/>
              <a:gd name="T23" fmla="*/ 50 h 501"/>
              <a:gd name="T24" fmla="*/ 650 w 651"/>
              <a:gd name="T25" fmla="*/ 0 h 501"/>
              <a:gd name="T26" fmla="*/ 600 w 651"/>
              <a:gd name="T27" fmla="*/ 0 h 501"/>
              <a:gd name="T28" fmla="*/ 500 w 651"/>
              <a:gd name="T29" fmla="*/ 0 h 501"/>
              <a:gd name="T30" fmla="*/ 375 w 651"/>
              <a:gd name="T31" fmla="*/ 50 h 501"/>
              <a:gd name="T32" fmla="*/ 275 w 651"/>
              <a:gd name="T33" fmla="*/ 50 h 501"/>
              <a:gd name="T34" fmla="*/ 225 w 651"/>
              <a:gd name="T35" fmla="*/ 50 h 501"/>
              <a:gd name="T36" fmla="*/ 125 w 651"/>
              <a:gd name="T37" fmla="*/ 50 h 501"/>
              <a:gd name="T38" fmla="*/ 100 w 651"/>
              <a:gd name="T39" fmla="*/ 75 h 501"/>
              <a:gd name="T40" fmla="*/ 25 w 651"/>
              <a:gd name="T41" fmla="*/ 150 h 501"/>
              <a:gd name="T42" fmla="*/ 25 w 651"/>
              <a:gd name="T43" fmla="*/ 200 h 501"/>
              <a:gd name="T44" fmla="*/ 25 w 651"/>
              <a:gd name="T45" fmla="*/ 250 h 501"/>
              <a:gd name="T46" fmla="*/ 75 w 651"/>
              <a:gd name="T47" fmla="*/ 325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1" h="501">
                <a:moveTo>
                  <a:pt x="75" y="325"/>
                </a:moveTo>
                <a:lnTo>
                  <a:pt x="75" y="325"/>
                </a:lnTo>
                <a:cubicBezTo>
                  <a:pt x="50" y="350"/>
                  <a:pt x="25" y="400"/>
                  <a:pt x="0" y="425"/>
                </a:cubicBezTo>
                <a:lnTo>
                  <a:pt x="0" y="425"/>
                </a:lnTo>
                <a:cubicBezTo>
                  <a:pt x="25" y="475"/>
                  <a:pt x="25" y="475"/>
                  <a:pt x="25" y="475"/>
                </a:cubicBezTo>
                <a:cubicBezTo>
                  <a:pt x="100" y="500"/>
                  <a:pt x="100" y="500"/>
                  <a:pt x="100" y="500"/>
                </a:cubicBezTo>
                <a:cubicBezTo>
                  <a:pt x="100" y="500"/>
                  <a:pt x="175" y="475"/>
                  <a:pt x="200" y="450"/>
                </a:cubicBezTo>
                <a:cubicBezTo>
                  <a:pt x="225" y="450"/>
                  <a:pt x="500" y="300"/>
                  <a:pt x="500" y="300"/>
                </a:cubicBezTo>
                <a:cubicBezTo>
                  <a:pt x="500" y="300"/>
                  <a:pt x="550" y="250"/>
                  <a:pt x="525" y="250"/>
                </a:cubicBezTo>
                <a:cubicBezTo>
                  <a:pt x="525" y="225"/>
                  <a:pt x="525" y="200"/>
                  <a:pt x="550" y="175"/>
                </a:cubicBezTo>
                <a:cubicBezTo>
                  <a:pt x="550" y="150"/>
                  <a:pt x="525" y="125"/>
                  <a:pt x="525" y="100"/>
                </a:cubicBezTo>
                <a:cubicBezTo>
                  <a:pt x="550" y="50"/>
                  <a:pt x="600" y="50"/>
                  <a:pt x="600" y="50"/>
                </a:cubicBezTo>
                <a:cubicBezTo>
                  <a:pt x="650" y="0"/>
                  <a:pt x="650" y="0"/>
                  <a:pt x="650" y="0"/>
                </a:cubicBezTo>
                <a:cubicBezTo>
                  <a:pt x="600" y="0"/>
                  <a:pt x="600" y="0"/>
                  <a:pt x="600" y="0"/>
                </a:cubicBezTo>
                <a:cubicBezTo>
                  <a:pt x="600" y="0"/>
                  <a:pt x="575" y="25"/>
                  <a:pt x="500" y="0"/>
                </a:cubicBezTo>
                <a:cubicBezTo>
                  <a:pt x="450" y="0"/>
                  <a:pt x="450" y="50"/>
                  <a:pt x="375" y="50"/>
                </a:cubicBezTo>
                <a:cubicBezTo>
                  <a:pt x="325" y="50"/>
                  <a:pt x="300" y="50"/>
                  <a:pt x="275" y="50"/>
                </a:cubicBezTo>
                <a:cubicBezTo>
                  <a:pt x="250" y="25"/>
                  <a:pt x="250" y="25"/>
                  <a:pt x="225" y="50"/>
                </a:cubicBezTo>
                <a:cubicBezTo>
                  <a:pt x="175" y="75"/>
                  <a:pt x="150" y="75"/>
                  <a:pt x="125" y="50"/>
                </a:cubicBezTo>
                <a:cubicBezTo>
                  <a:pt x="100" y="50"/>
                  <a:pt x="100" y="50"/>
                  <a:pt x="100" y="75"/>
                </a:cubicBezTo>
                <a:cubicBezTo>
                  <a:pt x="100" y="100"/>
                  <a:pt x="100" y="125"/>
                  <a:pt x="25" y="150"/>
                </a:cubicBezTo>
                <a:cubicBezTo>
                  <a:pt x="25" y="150"/>
                  <a:pt x="25" y="175"/>
                  <a:pt x="25" y="200"/>
                </a:cubicBezTo>
                <a:cubicBezTo>
                  <a:pt x="50" y="200"/>
                  <a:pt x="25" y="225"/>
                  <a:pt x="25" y="250"/>
                </a:cubicBezTo>
                <a:cubicBezTo>
                  <a:pt x="100" y="250"/>
                  <a:pt x="100" y="325"/>
                  <a:pt x="75" y="3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8" name="Freeform 44">
            <a:extLst>
              <a:ext uri="{FF2B5EF4-FFF2-40B4-BE49-F238E27FC236}">
                <a16:creationId xmlns:a16="http://schemas.microsoft.com/office/drawing/2014/main" id="{7D8883CF-0EFE-744F-A807-538774BF212B}"/>
              </a:ext>
            </a:extLst>
          </p:cNvPr>
          <p:cNvSpPr>
            <a:spLocks noChangeArrowheads="1"/>
          </p:cNvSpPr>
          <p:nvPr/>
        </p:nvSpPr>
        <p:spPr bwMode="auto">
          <a:xfrm>
            <a:off x="8388175" y="4015069"/>
            <a:ext cx="136405" cy="184219"/>
          </a:xfrm>
          <a:custGeom>
            <a:avLst/>
            <a:gdLst>
              <a:gd name="T0" fmla="*/ 425 w 426"/>
              <a:gd name="T1" fmla="*/ 475 h 576"/>
              <a:gd name="T2" fmla="*/ 425 w 426"/>
              <a:gd name="T3" fmla="*/ 475 h 576"/>
              <a:gd name="T4" fmla="*/ 375 w 426"/>
              <a:gd name="T5" fmla="*/ 299 h 576"/>
              <a:gd name="T6" fmla="*/ 300 w 426"/>
              <a:gd name="T7" fmla="*/ 375 h 576"/>
              <a:gd name="T8" fmla="*/ 325 w 426"/>
              <a:gd name="T9" fmla="*/ 275 h 576"/>
              <a:gd name="T10" fmla="*/ 400 w 426"/>
              <a:gd name="T11" fmla="*/ 174 h 576"/>
              <a:gd name="T12" fmla="*/ 325 w 426"/>
              <a:gd name="T13" fmla="*/ 149 h 576"/>
              <a:gd name="T14" fmla="*/ 225 w 426"/>
              <a:gd name="T15" fmla="*/ 149 h 576"/>
              <a:gd name="T16" fmla="*/ 175 w 426"/>
              <a:gd name="T17" fmla="*/ 100 h 576"/>
              <a:gd name="T18" fmla="*/ 100 w 426"/>
              <a:gd name="T19" fmla="*/ 50 h 576"/>
              <a:gd name="T20" fmla="*/ 25 w 426"/>
              <a:gd name="T21" fmla="*/ 50 h 576"/>
              <a:gd name="T22" fmla="*/ 100 w 426"/>
              <a:gd name="T23" fmla="*/ 125 h 576"/>
              <a:gd name="T24" fmla="*/ 50 w 426"/>
              <a:gd name="T25" fmla="*/ 174 h 576"/>
              <a:gd name="T26" fmla="*/ 75 w 426"/>
              <a:gd name="T27" fmla="*/ 324 h 576"/>
              <a:gd name="T28" fmla="*/ 100 w 426"/>
              <a:gd name="T29" fmla="*/ 475 h 576"/>
              <a:gd name="T30" fmla="*/ 150 w 426"/>
              <a:gd name="T31" fmla="*/ 475 h 576"/>
              <a:gd name="T32" fmla="*/ 225 w 426"/>
              <a:gd name="T33" fmla="*/ 424 h 576"/>
              <a:gd name="T34" fmla="*/ 300 w 426"/>
              <a:gd name="T35" fmla="*/ 399 h 576"/>
              <a:gd name="T36" fmla="*/ 350 w 426"/>
              <a:gd name="T37" fmla="*/ 524 h 576"/>
              <a:gd name="T38" fmla="*/ 350 w 426"/>
              <a:gd name="T39" fmla="*/ 575 h 576"/>
              <a:gd name="T40" fmla="*/ 400 w 426"/>
              <a:gd name="T41" fmla="*/ 524 h 576"/>
              <a:gd name="T42" fmla="*/ 425 w 426"/>
              <a:gd name="T43" fmla="*/ 4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6" h="576">
                <a:moveTo>
                  <a:pt x="425" y="475"/>
                </a:moveTo>
                <a:lnTo>
                  <a:pt x="425" y="475"/>
                </a:lnTo>
                <a:cubicBezTo>
                  <a:pt x="400" y="375"/>
                  <a:pt x="400" y="299"/>
                  <a:pt x="375" y="299"/>
                </a:cubicBezTo>
                <a:cubicBezTo>
                  <a:pt x="375" y="299"/>
                  <a:pt x="350" y="375"/>
                  <a:pt x="300" y="375"/>
                </a:cubicBezTo>
                <a:cubicBezTo>
                  <a:pt x="275" y="349"/>
                  <a:pt x="275" y="275"/>
                  <a:pt x="325" y="275"/>
                </a:cubicBezTo>
                <a:cubicBezTo>
                  <a:pt x="350" y="275"/>
                  <a:pt x="400" y="199"/>
                  <a:pt x="400" y="174"/>
                </a:cubicBezTo>
                <a:cubicBezTo>
                  <a:pt x="400" y="149"/>
                  <a:pt x="350" y="149"/>
                  <a:pt x="325" y="149"/>
                </a:cubicBezTo>
                <a:cubicBezTo>
                  <a:pt x="300" y="149"/>
                  <a:pt x="225" y="149"/>
                  <a:pt x="225" y="149"/>
                </a:cubicBezTo>
                <a:cubicBezTo>
                  <a:pt x="225" y="149"/>
                  <a:pt x="175" y="125"/>
                  <a:pt x="175" y="100"/>
                </a:cubicBezTo>
                <a:cubicBezTo>
                  <a:pt x="175" y="76"/>
                  <a:pt x="150" y="50"/>
                  <a:pt x="100" y="50"/>
                </a:cubicBezTo>
                <a:cubicBezTo>
                  <a:pt x="75" y="50"/>
                  <a:pt x="75" y="0"/>
                  <a:pt x="25" y="50"/>
                </a:cubicBezTo>
                <a:cubicBezTo>
                  <a:pt x="0" y="100"/>
                  <a:pt x="100" y="100"/>
                  <a:pt x="100" y="125"/>
                </a:cubicBezTo>
                <a:cubicBezTo>
                  <a:pt x="75" y="174"/>
                  <a:pt x="50" y="149"/>
                  <a:pt x="50" y="174"/>
                </a:cubicBezTo>
                <a:cubicBezTo>
                  <a:pt x="25" y="199"/>
                  <a:pt x="50" y="275"/>
                  <a:pt x="75" y="324"/>
                </a:cubicBezTo>
                <a:cubicBezTo>
                  <a:pt x="75" y="349"/>
                  <a:pt x="100" y="424"/>
                  <a:pt x="100" y="475"/>
                </a:cubicBezTo>
                <a:cubicBezTo>
                  <a:pt x="125" y="475"/>
                  <a:pt x="125" y="475"/>
                  <a:pt x="150" y="475"/>
                </a:cubicBezTo>
                <a:cubicBezTo>
                  <a:pt x="200" y="475"/>
                  <a:pt x="225" y="475"/>
                  <a:pt x="225" y="424"/>
                </a:cubicBezTo>
                <a:cubicBezTo>
                  <a:pt x="250" y="399"/>
                  <a:pt x="275" y="375"/>
                  <a:pt x="300" y="399"/>
                </a:cubicBezTo>
                <a:cubicBezTo>
                  <a:pt x="300" y="399"/>
                  <a:pt x="350" y="475"/>
                  <a:pt x="350" y="524"/>
                </a:cubicBezTo>
                <a:cubicBezTo>
                  <a:pt x="350" y="524"/>
                  <a:pt x="350" y="549"/>
                  <a:pt x="350" y="575"/>
                </a:cubicBezTo>
                <a:cubicBezTo>
                  <a:pt x="375" y="549"/>
                  <a:pt x="400" y="524"/>
                  <a:pt x="400" y="524"/>
                </a:cubicBezTo>
                <a:cubicBezTo>
                  <a:pt x="400" y="524"/>
                  <a:pt x="400" y="499"/>
                  <a:pt x="425" y="4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0" name="Freeform 46">
            <a:extLst>
              <a:ext uri="{FF2B5EF4-FFF2-40B4-BE49-F238E27FC236}">
                <a16:creationId xmlns:a16="http://schemas.microsoft.com/office/drawing/2014/main" id="{E00D78B1-746C-9D41-AC47-6411DEC05C4D}"/>
              </a:ext>
            </a:extLst>
          </p:cNvPr>
          <p:cNvSpPr>
            <a:spLocks noChangeArrowheads="1"/>
          </p:cNvSpPr>
          <p:nvPr/>
        </p:nvSpPr>
        <p:spPr bwMode="auto">
          <a:xfrm>
            <a:off x="8388175" y="3106640"/>
            <a:ext cx="940775" cy="407809"/>
          </a:xfrm>
          <a:custGeom>
            <a:avLst/>
            <a:gdLst>
              <a:gd name="T0" fmla="*/ 2826 w 2952"/>
              <a:gd name="T1" fmla="*/ 526 h 1277"/>
              <a:gd name="T2" fmla="*/ 2651 w 2952"/>
              <a:gd name="T3" fmla="*/ 526 h 1277"/>
              <a:gd name="T4" fmla="*/ 2575 w 2952"/>
              <a:gd name="T5" fmla="*/ 476 h 1277"/>
              <a:gd name="T6" fmla="*/ 2651 w 2952"/>
              <a:gd name="T7" fmla="*/ 276 h 1277"/>
              <a:gd name="T8" fmla="*/ 2501 w 2952"/>
              <a:gd name="T9" fmla="*/ 251 h 1277"/>
              <a:gd name="T10" fmla="*/ 2301 w 2952"/>
              <a:gd name="T11" fmla="*/ 301 h 1277"/>
              <a:gd name="T12" fmla="*/ 2101 w 2952"/>
              <a:gd name="T13" fmla="*/ 351 h 1277"/>
              <a:gd name="T14" fmla="*/ 1875 w 2952"/>
              <a:gd name="T15" fmla="*/ 325 h 1277"/>
              <a:gd name="T16" fmla="*/ 1726 w 2952"/>
              <a:gd name="T17" fmla="*/ 251 h 1277"/>
              <a:gd name="T18" fmla="*/ 1575 w 2952"/>
              <a:gd name="T19" fmla="*/ 201 h 1277"/>
              <a:gd name="T20" fmla="*/ 1426 w 2952"/>
              <a:gd name="T21" fmla="*/ 251 h 1277"/>
              <a:gd name="T22" fmla="*/ 1275 w 2952"/>
              <a:gd name="T23" fmla="*/ 176 h 1277"/>
              <a:gd name="T24" fmla="*/ 1175 w 2952"/>
              <a:gd name="T25" fmla="*/ 76 h 1277"/>
              <a:gd name="T26" fmla="*/ 1050 w 2952"/>
              <a:gd name="T27" fmla="*/ 26 h 1277"/>
              <a:gd name="T28" fmla="*/ 950 w 2952"/>
              <a:gd name="T29" fmla="*/ 26 h 1277"/>
              <a:gd name="T30" fmla="*/ 850 w 2952"/>
              <a:gd name="T31" fmla="*/ 101 h 1277"/>
              <a:gd name="T32" fmla="*/ 901 w 2952"/>
              <a:gd name="T33" fmla="*/ 251 h 1277"/>
              <a:gd name="T34" fmla="*/ 750 w 2952"/>
              <a:gd name="T35" fmla="*/ 276 h 1277"/>
              <a:gd name="T36" fmla="*/ 601 w 2952"/>
              <a:gd name="T37" fmla="*/ 251 h 1277"/>
              <a:gd name="T38" fmla="*/ 425 w 2952"/>
              <a:gd name="T39" fmla="*/ 176 h 1277"/>
              <a:gd name="T40" fmla="*/ 300 w 2952"/>
              <a:gd name="T41" fmla="*/ 201 h 1277"/>
              <a:gd name="T42" fmla="*/ 175 w 2952"/>
              <a:gd name="T43" fmla="*/ 276 h 1277"/>
              <a:gd name="T44" fmla="*/ 25 w 2952"/>
              <a:gd name="T45" fmla="*/ 351 h 1277"/>
              <a:gd name="T46" fmla="*/ 0 w 2952"/>
              <a:gd name="T47" fmla="*/ 376 h 1277"/>
              <a:gd name="T48" fmla="*/ 150 w 2952"/>
              <a:gd name="T49" fmla="*/ 501 h 1277"/>
              <a:gd name="T50" fmla="*/ 300 w 2952"/>
              <a:gd name="T51" fmla="*/ 626 h 1277"/>
              <a:gd name="T52" fmla="*/ 250 w 2952"/>
              <a:gd name="T53" fmla="*/ 801 h 1277"/>
              <a:gd name="T54" fmla="*/ 550 w 2952"/>
              <a:gd name="T55" fmla="*/ 901 h 1277"/>
              <a:gd name="T56" fmla="*/ 675 w 2952"/>
              <a:gd name="T57" fmla="*/ 1026 h 1277"/>
              <a:gd name="T58" fmla="*/ 850 w 2952"/>
              <a:gd name="T59" fmla="*/ 1126 h 1277"/>
              <a:gd name="T60" fmla="*/ 1250 w 2952"/>
              <a:gd name="T61" fmla="*/ 1176 h 1277"/>
              <a:gd name="T62" fmla="*/ 1450 w 2952"/>
              <a:gd name="T63" fmla="*/ 1226 h 1277"/>
              <a:gd name="T64" fmla="*/ 1675 w 2952"/>
              <a:gd name="T65" fmla="*/ 1176 h 1277"/>
              <a:gd name="T66" fmla="*/ 2075 w 2952"/>
              <a:gd name="T67" fmla="*/ 1101 h 1277"/>
              <a:gd name="T68" fmla="*/ 2150 w 2952"/>
              <a:gd name="T69" fmla="*/ 901 h 1277"/>
              <a:gd name="T70" fmla="*/ 2401 w 2952"/>
              <a:gd name="T71" fmla="*/ 851 h 1277"/>
              <a:gd name="T72" fmla="*/ 2626 w 2952"/>
              <a:gd name="T73" fmla="*/ 726 h 1277"/>
              <a:gd name="T74" fmla="*/ 2851 w 2952"/>
              <a:gd name="T75" fmla="*/ 676 h 1277"/>
              <a:gd name="T76" fmla="*/ 2826 w 2952"/>
              <a:gd name="T77" fmla="*/ 526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52" h="1277">
                <a:moveTo>
                  <a:pt x="2826" y="526"/>
                </a:moveTo>
                <a:lnTo>
                  <a:pt x="2826" y="526"/>
                </a:lnTo>
                <a:cubicBezTo>
                  <a:pt x="2801" y="501"/>
                  <a:pt x="2751" y="501"/>
                  <a:pt x="2751" y="526"/>
                </a:cubicBezTo>
                <a:cubicBezTo>
                  <a:pt x="2726" y="576"/>
                  <a:pt x="2701" y="526"/>
                  <a:pt x="2651" y="526"/>
                </a:cubicBezTo>
                <a:cubicBezTo>
                  <a:pt x="2601" y="526"/>
                  <a:pt x="2601" y="551"/>
                  <a:pt x="2551" y="526"/>
                </a:cubicBezTo>
                <a:cubicBezTo>
                  <a:pt x="2526" y="476"/>
                  <a:pt x="2575" y="476"/>
                  <a:pt x="2575" y="476"/>
                </a:cubicBezTo>
                <a:cubicBezTo>
                  <a:pt x="2575" y="426"/>
                  <a:pt x="2575" y="426"/>
                  <a:pt x="2575" y="426"/>
                </a:cubicBezTo>
                <a:cubicBezTo>
                  <a:pt x="2651" y="276"/>
                  <a:pt x="2651" y="276"/>
                  <a:pt x="2651" y="276"/>
                </a:cubicBezTo>
                <a:cubicBezTo>
                  <a:pt x="2626" y="276"/>
                  <a:pt x="2601" y="251"/>
                  <a:pt x="2575" y="276"/>
                </a:cubicBezTo>
                <a:cubicBezTo>
                  <a:pt x="2551" y="276"/>
                  <a:pt x="2501" y="276"/>
                  <a:pt x="2501" y="251"/>
                </a:cubicBezTo>
                <a:cubicBezTo>
                  <a:pt x="2501" y="225"/>
                  <a:pt x="2401" y="225"/>
                  <a:pt x="2375" y="251"/>
                </a:cubicBezTo>
                <a:cubicBezTo>
                  <a:pt x="2351" y="251"/>
                  <a:pt x="2301" y="276"/>
                  <a:pt x="2301" y="301"/>
                </a:cubicBezTo>
                <a:cubicBezTo>
                  <a:pt x="2301" y="325"/>
                  <a:pt x="2251" y="301"/>
                  <a:pt x="2226" y="325"/>
                </a:cubicBezTo>
                <a:cubicBezTo>
                  <a:pt x="2201" y="325"/>
                  <a:pt x="2101" y="351"/>
                  <a:pt x="2101" y="351"/>
                </a:cubicBezTo>
                <a:cubicBezTo>
                  <a:pt x="2101" y="376"/>
                  <a:pt x="2001" y="376"/>
                  <a:pt x="1975" y="351"/>
                </a:cubicBezTo>
                <a:cubicBezTo>
                  <a:pt x="1975" y="351"/>
                  <a:pt x="1875" y="351"/>
                  <a:pt x="1875" y="325"/>
                </a:cubicBezTo>
                <a:cubicBezTo>
                  <a:pt x="1850" y="301"/>
                  <a:pt x="1826" y="301"/>
                  <a:pt x="1826" y="276"/>
                </a:cubicBezTo>
                <a:cubicBezTo>
                  <a:pt x="1826" y="251"/>
                  <a:pt x="1750" y="251"/>
                  <a:pt x="1726" y="251"/>
                </a:cubicBezTo>
                <a:cubicBezTo>
                  <a:pt x="1726" y="225"/>
                  <a:pt x="1675" y="225"/>
                  <a:pt x="1675" y="225"/>
                </a:cubicBezTo>
                <a:cubicBezTo>
                  <a:pt x="1650" y="225"/>
                  <a:pt x="1601" y="201"/>
                  <a:pt x="1575" y="201"/>
                </a:cubicBezTo>
                <a:cubicBezTo>
                  <a:pt x="1550" y="201"/>
                  <a:pt x="1501" y="225"/>
                  <a:pt x="1501" y="225"/>
                </a:cubicBezTo>
                <a:cubicBezTo>
                  <a:pt x="1475" y="225"/>
                  <a:pt x="1450" y="251"/>
                  <a:pt x="1426" y="251"/>
                </a:cubicBezTo>
                <a:cubicBezTo>
                  <a:pt x="1401" y="251"/>
                  <a:pt x="1350" y="225"/>
                  <a:pt x="1350" y="225"/>
                </a:cubicBezTo>
                <a:cubicBezTo>
                  <a:pt x="1326" y="225"/>
                  <a:pt x="1301" y="201"/>
                  <a:pt x="1275" y="176"/>
                </a:cubicBezTo>
                <a:cubicBezTo>
                  <a:pt x="1275" y="151"/>
                  <a:pt x="1275" y="126"/>
                  <a:pt x="1275" y="101"/>
                </a:cubicBezTo>
                <a:cubicBezTo>
                  <a:pt x="1250" y="76"/>
                  <a:pt x="1201" y="76"/>
                  <a:pt x="1175" y="76"/>
                </a:cubicBezTo>
                <a:cubicBezTo>
                  <a:pt x="1150" y="51"/>
                  <a:pt x="1125" y="51"/>
                  <a:pt x="1101" y="51"/>
                </a:cubicBezTo>
                <a:lnTo>
                  <a:pt x="1050" y="26"/>
                </a:lnTo>
                <a:cubicBezTo>
                  <a:pt x="1050" y="26"/>
                  <a:pt x="1001" y="0"/>
                  <a:pt x="975" y="0"/>
                </a:cubicBezTo>
                <a:lnTo>
                  <a:pt x="950" y="26"/>
                </a:lnTo>
                <a:cubicBezTo>
                  <a:pt x="950" y="51"/>
                  <a:pt x="901" y="51"/>
                  <a:pt x="901" y="76"/>
                </a:cubicBezTo>
                <a:lnTo>
                  <a:pt x="850" y="101"/>
                </a:lnTo>
                <a:cubicBezTo>
                  <a:pt x="875" y="126"/>
                  <a:pt x="875" y="176"/>
                  <a:pt x="901" y="201"/>
                </a:cubicBezTo>
                <a:cubicBezTo>
                  <a:pt x="901" y="201"/>
                  <a:pt x="901" y="225"/>
                  <a:pt x="901" y="251"/>
                </a:cubicBezTo>
                <a:cubicBezTo>
                  <a:pt x="875" y="251"/>
                  <a:pt x="825" y="276"/>
                  <a:pt x="825" y="276"/>
                </a:cubicBezTo>
                <a:cubicBezTo>
                  <a:pt x="801" y="301"/>
                  <a:pt x="775" y="276"/>
                  <a:pt x="750" y="276"/>
                </a:cubicBezTo>
                <a:cubicBezTo>
                  <a:pt x="725" y="251"/>
                  <a:pt x="675" y="251"/>
                  <a:pt x="675" y="276"/>
                </a:cubicBezTo>
                <a:cubicBezTo>
                  <a:pt x="650" y="276"/>
                  <a:pt x="601" y="251"/>
                  <a:pt x="601" y="251"/>
                </a:cubicBezTo>
                <a:cubicBezTo>
                  <a:pt x="575" y="225"/>
                  <a:pt x="575" y="176"/>
                  <a:pt x="575" y="176"/>
                </a:cubicBezTo>
                <a:cubicBezTo>
                  <a:pt x="550" y="201"/>
                  <a:pt x="450" y="176"/>
                  <a:pt x="425" y="176"/>
                </a:cubicBezTo>
                <a:cubicBezTo>
                  <a:pt x="425" y="151"/>
                  <a:pt x="375" y="151"/>
                  <a:pt x="375" y="176"/>
                </a:cubicBezTo>
                <a:cubicBezTo>
                  <a:pt x="350" y="201"/>
                  <a:pt x="300" y="176"/>
                  <a:pt x="300" y="201"/>
                </a:cubicBezTo>
                <a:cubicBezTo>
                  <a:pt x="300" y="225"/>
                  <a:pt x="250" y="225"/>
                  <a:pt x="250" y="251"/>
                </a:cubicBezTo>
                <a:cubicBezTo>
                  <a:pt x="225" y="251"/>
                  <a:pt x="175" y="251"/>
                  <a:pt x="175" y="276"/>
                </a:cubicBezTo>
                <a:cubicBezTo>
                  <a:pt x="150" y="301"/>
                  <a:pt x="100" y="325"/>
                  <a:pt x="75" y="325"/>
                </a:cubicBezTo>
                <a:cubicBezTo>
                  <a:pt x="75" y="325"/>
                  <a:pt x="25" y="325"/>
                  <a:pt x="25" y="351"/>
                </a:cubicBezTo>
                <a:lnTo>
                  <a:pt x="0" y="351"/>
                </a:lnTo>
                <a:cubicBezTo>
                  <a:pt x="0" y="351"/>
                  <a:pt x="0" y="351"/>
                  <a:pt x="0" y="376"/>
                </a:cubicBezTo>
                <a:cubicBezTo>
                  <a:pt x="25" y="426"/>
                  <a:pt x="50" y="426"/>
                  <a:pt x="75" y="451"/>
                </a:cubicBezTo>
                <a:cubicBezTo>
                  <a:pt x="100" y="476"/>
                  <a:pt x="125" y="501"/>
                  <a:pt x="150" y="501"/>
                </a:cubicBezTo>
                <a:cubicBezTo>
                  <a:pt x="200" y="501"/>
                  <a:pt x="225" y="526"/>
                  <a:pt x="250" y="576"/>
                </a:cubicBezTo>
                <a:cubicBezTo>
                  <a:pt x="250" y="601"/>
                  <a:pt x="275" y="626"/>
                  <a:pt x="300" y="626"/>
                </a:cubicBezTo>
                <a:cubicBezTo>
                  <a:pt x="300" y="651"/>
                  <a:pt x="275" y="701"/>
                  <a:pt x="275" y="726"/>
                </a:cubicBezTo>
                <a:cubicBezTo>
                  <a:pt x="275" y="776"/>
                  <a:pt x="250" y="776"/>
                  <a:pt x="250" y="801"/>
                </a:cubicBezTo>
                <a:cubicBezTo>
                  <a:pt x="275" y="851"/>
                  <a:pt x="425" y="851"/>
                  <a:pt x="475" y="851"/>
                </a:cubicBezTo>
                <a:cubicBezTo>
                  <a:pt x="525" y="851"/>
                  <a:pt x="525" y="901"/>
                  <a:pt x="550" y="901"/>
                </a:cubicBezTo>
                <a:cubicBezTo>
                  <a:pt x="575" y="901"/>
                  <a:pt x="575" y="926"/>
                  <a:pt x="601" y="951"/>
                </a:cubicBezTo>
                <a:cubicBezTo>
                  <a:pt x="625" y="951"/>
                  <a:pt x="675" y="976"/>
                  <a:pt x="675" y="1026"/>
                </a:cubicBezTo>
                <a:cubicBezTo>
                  <a:pt x="701" y="1076"/>
                  <a:pt x="725" y="1101"/>
                  <a:pt x="725" y="1126"/>
                </a:cubicBezTo>
                <a:cubicBezTo>
                  <a:pt x="725" y="1151"/>
                  <a:pt x="801" y="1126"/>
                  <a:pt x="850" y="1126"/>
                </a:cubicBezTo>
                <a:cubicBezTo>
                  <a:pt x="901" y="1126"/>
                  <a:pt x="1050" y="1126"/>
                  <a:pt x="1075" y="1126"/>
                </a:cubicBezTo>
                <a:cubicBezTo>
                  <a:pt x="1125" y="1151"/>
                  <a:pt x="1201" y="1126"/>
                  <a:pt x="1250" y="1176"/>
                </a:cubicBezTo>
                <a:cubicBezTo>
                  <a:pt x="1301" y="1201"/>
                  <a:pt x="1326" y="1176"/>
                  <a:pt x="1350" y="1201"/>
                </a:cubicBezTo>
                <a:cubicBezTo>
                  <a:pt x="1375" y="1226"/>
                  <a:pt x="1401" y="1226"/>
                  <a:pt x="1450" y="1226"/>
                </a:cubicBezTo>
                <a:cubicBezTo>
                  <a:pt x="1501" y="1226"/>
                  <a:pt x="1501" y="1251"/>
                  <a:pt x="1526" y="1251"/>
                </a:cubicBezTo>
                <a:cubicBezTo>
                  <a:pt x="1550" y="1276"/>
                  <a:pt x="1601" y="1201"/>
                  <a:pt x="1675" y="1176"/>
                </a:cubicBezTo>
                <a:cubicBezTo>
                  <a:pt x="1750" y="1126"/>
                  <a:pt x="1850" y="1151"/>
                  <a:pt x="1901" y="1176"/>
                </a:cubicBezTo>
                <a:cubicBezTo>
                  <a:pt x="1926" y="1176"/>
                  <a:pt x="2026" y="1151"/>
                  <a:pt x="2075" y="1101"/>
                </a:cubicBezTo>
                <a:cubicBezTo>
                  <a:pt x="2101" y="1051"/>
                  <a:pt x="2175" y="1051"/>
                  <a:pt x="2175" y="1001"/>
                </a:cubicBezTo>
                <a:cubicBezTo>
                  <a:pt x="2175" y="951"/>
                  <a:pt x="2126" y="926"/>
                  <a:pt x="2150" y="901"/>
                </a:cubicBezTo>
                <a:cubicBezTo>
                  <a:pt x="2175" y="851"/>
                  <a:pt x="2226" y="851"/>
                  <a:pt x="2251" y="876"/>
                </a:cubicBezTo>
                <a:cubicBezTo>
                  <a:pt x="2275" y="876"/>
                  <a:pt x="2326" y="901"/>
                  <a:pt x="2401" y="851"/>
                </a:cubicBezTo>
                <a:cubicBezTo>
                  <a:pt x="2451" y="826"/>
                  <a:pt x="2475" y="826"/>
                  <a:pt x="2526" y="826"/>
                </a:cubicBezTo>
                <a:cubicBezTo>
                  <a:pt x="2601" y="801"/>
                  <a:pt x="2575" y="776"/>
                  <a:pt x="2626" y="726"/>
                </a:cubicBezTo>
                <a:cubicBezTo>
                  <a:pt x="2651" y="701"/>
                  <a:pt x="2701" y="701"/>
                  <a:pt x="2726" y="701"/>
                </a:cubicBezTo>
                <a:cubicBezTo>
                  <a:pt x="2775" y="701"/>
                  <a:pt x="2826" y="651"/>
                  <a:pt x="2851" y="676"/>
                </a:cubicBezTo>
                <a:cubicBezTo>
                  <a:pt x="2901" y="676"/>
                  <a:pt x="2951" y="676"/>
                  <a:pt x="2951" y="651"/>
                </a:cubicBezTo>
                <a:cubicBezTo>
                  <a:pt x="2951" y="626"/>
                  <a:pt x="2851" y="551"/>
                  <a:pt x="2826" y="5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1" name="Freeform 47">
            <a:extLst>
              <a:ext uri="{FF2B5EF4-FFF2-40B4-BE49-F238E27FC236}">
                <a16:creationId xmlns:a16="http://schemas.microsoft.com/office/drawing/2014/main" id="{0E99C90A-CB81-9E4D-BEBA-D733236874B5}"/>
              </a:ext>
            </a:extLst>
          </p:cNvPr>
          <p:cNvSpPr>
            <a:spLocks noChangeArrowheads="1"/>
          </p:cNvSpPr>
          <p:nvPr/>
        </p:nvSpPr>
        <p:spPr bwMode="auto">
          <a:xfrm>
            <a:off x="6801933" y="3816791"/>
            <a:ext cx="16875" cy="40780"/>
          </a:xfrm>
          <a:custGeom>
            <a:avLst/>
            <a:gdLst>
              <a:gd name="T0" fmla="*/ 25 w 51"/>
              <a:gd name="T1" fmla="*/ 0 h 126"/>
              <a:gd name="T2" fmla="*/ 25 w 51"/>
              <a:gd name="T3" fmla="*/ 0 h 126"/>
              <a:gd name="T4" fmla="*/ 0 w 51"/>
              <a:gd name="T5" fmla="*/ 75 h 126"/>
              <a:gd name="T6" fmla="*/ 25 w 51"/>
              <a:gd name="T7" fmla="*/ 125 h 126"/>
              <a:gd name="T8" fmla="*/ 50 w 51"/>
              <a:gd name="T9" fmla="*/ 25 h 126"/>
              <a:gd name="T10" fmla="*/ 50 w 51"/>
              <a:gd name="T11" fmla="*/ 0 h 126"/>
              <a:gd name="T12" fmla="*/ 25 w 51"/>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51" h="126">
                <a:moveTo>
                  <a:pt x="25" y="0"/>
                </a:moveTo>
                <a:lnTo>
                  <a:pt x="25" y="0"/>
                </a:lnTo>
                <a:cubicBezTo>
                  <a:pt x="0" y="0"/>
                  <a:pt x="0" y="50"/>
                  <a:pt x="0" y="75"/>
                </a:cubicBezTo>
                <a:cubicBezTo>
                  <a:pt x="0" y="75"/>
                  <a:pt x="0" y="100"/>
                  <a:pt x="25" y="125"/>
                </a:cubicBezTo>
                <a:cubicBezTo>
                  <a:pt x="50" y="75"/>
                  <a:pt x="50" y="25"/>
                  <a:pt x="50" y="25"/>
                </a:cubicBezTo>
                <a:cubicBezTo>
                  <a:pt x="50" y="0"/>
                  <a:pt x="50" y="0"/>
                  <a:pt x="50" y="0"/>
                </a:cubicBezTo>
                <a:cubicBezTo>
                  <a:pt x="25" y="0"/>
                  <a:pt x="25" y="0"/>
                  <a:pt x="25"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2" name="Freeform 48">
            <a:extLst>
              <a:ext uri="{FF2B5EF4-FFF2-40B4-BE49-F238E27FC236}">
                <a16:creationId xmlns:a16="http://schemas.microsoft.com/office/drawing/2014/main" id="{0B2FED70-19CB-6446-B27A-2E3BDBAA03D1}"/>
              </a:ext>
            </a:extLst>
          </p:cNvPr>
          <p:cNvSpPr>
            <a:spLocks noChangeArrowheads="1"/>
          </p:cNvSpPr>
          <p:nvPr/>
        </p:nvSpPr>
        <p:spPr bwMode="auto">
          <a:xfrm>
            <a:off x="6778028" y="3784445"/>
            <a:ext cx="40781" cy="127968"/>
          </a:xfrm>
          <a:custGeom>
            <a:avLst/>
            <a:gdLst>
              <a:gd name="T0" fmla="*/ 50 w 126"/>
              <a:gd name="T1" fmla="*/ 401 h 402"/>
              <a:gd name="T2" fmla="*/ 50 w 126"/>
              <a:gd name="T3" fmla="*/ 401 h 402"/>
              <a:gd name="T4" fmla="*/ 75 w 126"/>
              <a:gd name="T5" fmla="*/ 401 h 402"/>
              <a:gd name="T6" fmla="*/ 100 w 126"/>
              <a:gd name="T7" fmla="*/ 275 h 402"/>
              <a:gd name="T8" fmla="*/ 100 w 126"/>
              <a:gd name="T9" fmla="*/ 225 h 402"/>
              <a:gd name="T10" fmla="*/ 75 w 126"/>
              <a:gd name="T11" fmla="*/ 175 h 402"/>
              <a:gd name="T12" fmla="*/ 100 w 126"/>
              <a:gd name="T13" fmla="*/ 100 h 402"/>
              <a:gd name="T14" fmla="*/ 125 w 126"/>
              <a:gd name="T15" fmla="*/ 100 h 402"/>
              <a:gd name="T16" fmla="*/ 125 w 126"/>
              <a:gd name="T17" fmla="*/ 25 h 402"/>
              <a:gd name="T18" fmla="*/ 75 w 126"/>
              <a:gd name="T19" fmla="*/ 0 h 402"/>
              <a:gd name="T20" fmla="*/ 75 w 126"/>
              <a:gd name="T21" fmla="*/ 50 h 402"/>
              <a:gd name="T22" fmla="*/ 0 w 126"/>
              <a:gd name="T23" fmla="*/ 225 h 402"/>
              <a:gd name="T24" fmla="*/ 50 w 126"/>
              <a:gd name="T25" fmla="*/ 401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 h="402">
                <a:moveTo>
                  <a:pt x="50" y="401"/>
                </a:moveTo>
                <a:lnTo>
                  <a:pt x="50" y="401"/>
                </a:lnTo>
                <a:lnTo>
                  <a:pt x="75" y="401"/>
                </a:lnTo>
                <a:cubicBezTo>
                  <a:pt x="75" y="350"/>
                  <a:pt x="100" y="275"/>
                  <a:pt x="100" y="275"/>
                </a:cubicBezTo>
                <a:cubicBezTo>
                  <a:pt x="100" y="250"/>
                  <a:pt x="100" y="250"/>
                  <a:pt x="100" y="225"/>
                </a:cubicBezTo>
                <a:cubicBezTo>
                  <a:pt x="75" y="200"/>
                  <a:pt x="75" y="175"/>
                  <a:pt x="75" y="175"/>
                </a:cubicBezTo>
                <a:cubicBezTo>
                  <a:pt x="75" y="150"/>
                  <a:pt x="75" y="100"/>
                  <a:pt x="100" y="100"/>
                </a:cubicBezTo>
                <a:cubicBezTo>
                  <a:pt x="100" y="100"/>
                  <a:pt x="100" y="100"/>
                  <a:pt x="125" y="100"/>
                </a:cubicBezTo>
                <a:cubicBezTo>
                  <a:pt x="125" y="75"/>
                  <a:pt x="125" y="50"/>
                  <a:pt x="125" y="25"/>
                </a:cubicBezTo>
                <a:cubicBezTo>
                  <a:pt x="75" y="0"/>
                  <a:pt x="75" y="0"/>
                  <a:pt x="75" y="0"/>
                </a:cubicBezTo>
                <a:cubicBezTo>
                  <a:pt x="75" y="25"/>
                  <a:pt x="75" y="50"/>
                  <a:pt x="75" y="50"/>
                </a:cubicBezTo>
                <a:cubicBezTo>
                  <a:pt x="50" y="100"/>
                  <a:pt x="25" y="200"/>
                  <a:pt x="0" y="225"/>
                </a:cubicBezTo>
                <a:cubicBezTo>
                  <a:pt x="50" y="401"/>
                  <a:pt x="50" y="401"/>
                  <a:pt x="50" y="40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3" name="Freeform 49">
            <a:extLst>
              <a:ext uri="{FF2B5EF4-FFF2-40B4-BE49-F238E27FC236}">
                <a16:creationId xmlns:a16="http://schemas.microsoft.com/office/drawing/2014/main" id="{D1082B17-D6EA-984D-9C75-F5BFA0F12FE9}"/>
              </a:ext>
            </a:extLst>
          </p:cNvPr>
          <p:cNvSpPr>
            <a:spLocks noChangeArrowheads="1"/>
          </p:cNvSpPr>
          <p:nvPr/>
        </p:nvSpPr>
        <p:spPr bwMode="auto">
          <a:xfrm>
            <a:off x="6801933" y="3784447"/>
            <a:ext cx="127968" cy="143436"/>
          </a:xfrm>
          <a:custGeom>
            <a:avLst/>
            <a:gdLst>
              <a:gd name="T0" fmla="*/ 350 w 401"/>
              <a:gd name="T1" fmla="*/ 0 h 451"/>
              <a:gd name="T2" fmla="*/ 350 w 401"/>
              <a:gd name="T3" fmla="*/ 0 h 451"/>
              <a:gd name="T4" fmla="*/ 250 w 401"/>
              <a:gd name="T5" fmla="*/ 50 h 451"/>
              <a:gd name="T6" fmla="*/ 150 w 401"/>
              <a:gd name="T7" fmla="*/ 100 h 451"/>
              <a:gd name="T8" fmla="*/ 75 w 401"/>
              <a:gd name="T9" fmla="*/ 75 h 451"/>
              <a:gd name="T10" fmla="*/ 50 w 401"/>
              <a:gd name="T11" fmla="*/ 25 h 451"/>
              <a:gd name="T12" fmla="*/ 50 w 401"/>
              <a:gd name="T13" fmla="*/ 25 h 451"/>
              <a:gd name="T14" fmla="*/ 50 w 401"/>
              <a:gd name="T15" fmla="*/ 125 h 451"/>
              <a:gd name="T16" fmla="*/ 25 w 401"/>
              <a:gd name="T17" fmla="*/ 275 h 451"/>
              <a:gd name="T18" fmla="*/ 0 w 401"/>
              <a:gd name="T19" fmla="*/ 401 h 451"/>
              <a:gd name="T20" fmla="*/ 75 w 401"/>
              <a:gd name="T21" fmla="*/ 450 h 451"/>
              <a:gd name="T22" fmla="*/ 150 w 401"/>
              <a:gd name="T23" fmla="*/ 375 h 451"/>
              <a:gd name="T24" fmla="*/ 200 w 401"/>
              <a:gd name="T25" fmla="*/ 350 h 451"/>
              <a:gd name="T26" fmla="*/ 275 w 401"/>
              <a:gd name="T27" fmla="*/ 325 h 451"/>
              <a:gd name="T28" fmla="*/ 200 w 401"/>
              <a:gd name="T29" fmla="*/ 225 h 451"/>
              <a:gd name="T30" fmla="*/ 300 w 401"/>
              <a:gd name="T31" fmla="*/ 175 h 451"/>
              <a:gd name="T32" fmla="*/ 375 w 401"/>
              <a:gd name="T33" fmla="*/ 150 h 451"/>
              <a:gd name="T34" fmla="*/ 400 w 401"/>
              <a:gd name="T35" fmla="*/ 150 h 451"/>
              <a:gd name="T36" fmla="*/ 375 w 401"/>
              <a:gd name="T37" fmla="*/ 50 h 451"/>
              <a:gd name="T38" fmla="*/ 350 w 401"/>
              <a:gd name="T39" fmla="*/ 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1" h="451">
                <a:moveTo>
                  <a:pt x="350" y="0"/>
                </a:moveTo>
                <a:lnTo>
                  <a:pt x="350" y="0"/>
                </a:lnTo>
                <a:cubicBezTo>
                  <a:pt x="300" y="25"/>
                  <a:pt x="250" y="50"/>
                  <a:pt x="250" y="50"/>
                </a:cubicBezTo>
                <a:cubicBezTo>
                  <a:pt x="225" y="75"/>
                  <a:pt x="150" y="100"/>
                  <a:pt x="150" y="100"/>
                </a:cubicBezTo>
                <a:cubicBezTo>
                  <a:pt x="75" y="75"/>
                  <a:pt x="75" y="75"/>
                  <a:pt x="75" y="75"/>
                </a:cubicBezTo>
                <a:cubicBezTo>
                  <a:pt x="50" y="25"/>
                  <a:pt x="50" y="25"/>
                  <a:pt x="50" y="25"/>
                </a:cubicBezTo>
                <a:lnTo>
                  <a:pt x="50" y="25"/>
                </a:lnTo>
                <a:cubicBezTo>
                  <a:pt x="50" y="75"/>
                  <a:pt x="50" y="100"/>
                  <a:pt x="50" y="125"/>
                </a:cubicBezTo>
                <a:cubicBezTo>
                  <a:pt x="50" y="125"/>
                  <a:pt x="50" y="250"/>
                  <a:pt x="25" y="275"/>
                </a:cubicBezTo>
                <a:cubicBezTo>
                  <a:pt x="25" y="275"/>
                  <a:pt x="0" y="350"/>
                  <a:pt x="0" y="401"/>
                </a:cubicBezTo>
                <a:cubicBezTo>
                  <a:pt x="25" y="425"/>
                  <a:pt x="50" y="450"/>
                  <a:pt x="75" y="450"/>
                </a:cubicBezTo>
                <a:cubicBezTo>
                  <a:pt x="100" y="450"/>
                  <a:pt x="150" y="401"/>
                  <a:pt x="150" y="375"/>
                </a:cubicBezTo>
                <a:cubicBezTo>
                  <a:pt x="150" y="375"/>
                  <a:pt x="175" y="350"/>
                  <a:pt x="200" y="350"/>
                </a:cubicBezTo>
                <a:cubicBezTo>
                  <a:pt x="250" y="350"/>
                  <a:pt x="250" y="325"/>
                  <a:pt x="275" y="325"/>
                </a:cubicBezTo>
                <a:cubicBezTo>
                  <a:pt x="300" y="301"/>
                  <a:pt x="225" y="250"/>
                  <a:pt x="200" y="225"/>
                </a:cubicBezTo>
                <a:cubicBezTo>
                  <a:pt x="175" y="225"/>
                  <a:pt x="225" y="175"/>
                  <a:pt x="300" y="175"/>
                </a:cubicBezTo>
                <a:cubicBezTo>
                  <a:pt x="350" y="175"/>
                  <a:pt x="350" y="150"/>
                  <a:pt x="375" y="150"/>
                </a:cubicBezTo>
                <a:cubicBezTo>
                  <a:pt x="375" y="150"/>
                  <a:pt x="375" y="150"/>
                  <a:pt x="400" y="150"/>
                </a:cubicBezTo>
                <a:cubicBezTo>
                  <a:pt x="375" y="100"/>
                  <a:pt x="375" y="75"/>
                  <a:pt x="375" y="50"/>
                </a:cubicBezTo>
                <a:cubicBezTo>
                  <a:pt x="375" y="50"/>
                  <a:pt x="350" y="25"/>
                  <a:pt x="3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4" name="Freeform 50">
            <a:extLst>
              <a:ext uri="{FF2B5EF4-FFF2-40B4-BE49-F238E27FC236}">
                <a16:creationId xmlns:a16="http://schemas.microsoft.com/office/drawing/2014/main" id="{5368E525-CE29-BD4D-8959-5A3F570EE108}"/>
              </a:ext>
            </a:extLst>
          </p:cNvPr>
          <p:cNvSpPr>
            <a:spLocks noChangeArrowheads="1"/>
          </p:cNvSpPr>
          <p:nvPr/>
        </p:nvSpPr>
        <p:spPr bwMode="auto">
          <a:xfrm>
            <a:off x="7846773" y="3441323"/>
            <a:ext cx="327655" cy="143436"/>
          </a:xfrm>
          <a:custGeom>
            <a:avLst/>
            <a:gdLst>
              <a:gd name="T0" fmla="*/ 950 w 1026"/>
              <a:gd name="T1" fmla="*/ 100 h 451"/>
              <a:gd name="T2" fmla="*/ 950 w 1026"/>
              <a:gd name="T3" fmla="*/ 100 h 451"/>
              <a:gd name="T4" fmla="*/ 850 w 1026"/>
              <a:gd name="T5" fmla="*/ 75 h 451"/>
              <a:gd name="T6" fmla="*/ 625 w 1026"/>
              <a:gd name="T7" fmla="*/ 50 h 451"/>
              <a:gd name="T8" fmla="*/ 500 w 1026"/>
              <a:gd name="T9" fmla="*/ 25 h 451"/>
              <a:gd name="T10" fmla="*/ 399 w 1026"/>
              <a:gd name="T11" fmla="*/ 50 h 451"/>
              <a:gd name="T12" fmla="*/ 300 w 1026"/>
              <a:gd name="T13" fmla="*/ 75 h 451"/>
              <a:gd name="T14" fmla="*/ 174 w 1026"/>
              <a:gd name="T15" fmla="*/ 75 h 451"/>
              <a:gd name="T16" fmla="*/ 125 w 1026"/>
              <a:gd name="T17" fmla="*/ 150 h 451"/>
              <a:gd name="T18" fmla="*/ 100 w 1026"/>
              <a:gd name="T19" fmla="*/ 200 h 451"/>
              <a:gd name="T20" fmla="*/ 125 w 1026"/>
              <a:gd name="T21" fmla="*/ 225 h 451"/>
              <a:gd name="T22" fmla="*/ 200 w 1026"/>
              <a:gd name="T23" fmla="*/ 225 h 451"/>
              <a:gd name="T24" fmla="*/ 325 w 1026"/>
              <a:gd name="T25" fmla="*/ 275 h 451"/>
              <a:gd name="T26" fmla="*/ 300 w 1026"/>
              <a:gd name="T27" fmla="*/ 325 h 451"/>
              <a:gd name="T28" fmla="*/ 200 w 1026"/>
              <a:gd name="T29" fmla="*/ 350 h 451"/>
              <a:gd name="T30" fmla="*/ 74 w 1026"/>
              <a:gd name="T31" fmla="*/ 350 h 451"/>
              <a:gd name="T32" fmla="*/ 0 w 1026"/>
              <a:gd name="T33" fmla="*/ 425 h 451"/>
              <a:gd name="T34" fmla="*/ 125 w 1026"/>
              <a:gd name="T35" fmla="*/ 425 h 451"/>
              <a:gd name="T36" fmla="*/ 225 w 1026"/>
              <a:gd name="T37" fmla="*/ 425 h 451"/>
              <a:gd name="T38" fmla="*/ 300 w 1026"/>
              <a:gd name="T39" fmla="*/ 450 h 451"/>
              <a:gd name="T40" fmla="*/ 425 w 1026"/>
              <a:gd name="T41" fmla="*/ 425 h 451"/>
              <a:gd name="T42" fmla="*/ 425 w 1026"/>
              <a:gd name="T43" fmla="*/ 400 h 451"/>
              <a:gd name="T44" fmla="*/ 475 w 1026"/>
              <a:gd name="T45" fmla="*/ 375 h 451"/>
              <a:gd name="T46" fmla="*/ 525 w 1026"/>
              <a:gd name="T47" fmla="*/ 325 h 451"/>
              <a:gd name="T48" fmla="*/ 575 w 1026"/>
              <a:gd name="T49" fmla="*/ 325 h 451"/>
              <a:gd name="T50" fmla="*/ 650 w 1026"/>
              <a:gd name="T51" fmla="*/ 325 h 451"/>
              <a:gd name="T52" fmla="*/ 700 w 1026"/>
              <a:gd name="T53" fmla="*/ 300 h 451"/>
              <a:gd name="T54" fmla="*/ 775 w 1026"/>
              <a:gd name="T55" fmla="*/ 275 h 451"/>
              <a:gd name="T56" fmla="*/ 850 w 1026"/>
              <a:gd name="T57" fmla="*/ 225 h 451"/>
              <a:gd name="T58" fmla="*/ 925 w 1026"/>
              <a:gd name="T59" fmla="*/ 175 h 451"/>
              <a:gd name="T60" fmla="*/ 1025 w 1026"/>
              <a:gd name="T61" fmla="*/ 150 h 451"/>
              <a:gd name="T62" fmla="*/ 1025 w 1026"/>
              <a:gd name="T63" fmla="*/ 125 h 451"/>
              <a:gd name="T64" fmla="*/ 950 w 1026"/>
              <a:gd name="T65" fmla="*/ 10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6" h="451">
                <a:moveTo>
                  <a:pt x="950" y="100"/>
                </a:moveTo>
                <a:lnTo>
                  <a:pt x="950" y="100"/>
                </a:lnTo>
                <a:cubicBezTo>
                  <a:pt x="900" y="50"/>
                  <a:pt x="900" y="75"/>
                  <a:pt x="850" y="75"/>
                </a:cubicBezTo>
                <a:cubicBezTo>
                  <a:pt x="825" y="50"/>
                  <a:pt x="650" y="50"/>
                  <a:pt x="625" y="50"/>
                </a:cubicBezTo>
                <a:cubicBezTo>
                  <a:pt x="575" y="75"/>
                  <a:pt x="525" y="25"/>
                  <a:pt x="500" y="25"/>
                </a:cubicBezTo>
                <a:cubicBezTo>
                  <a:pt x="475" y="0"/>
                  <a:pt x="399" y="25"/>
                  <a:pt x="399" y="50"/>
                </a:cubicBezTo>
                <a:cubicBezTo>
                  <a:pt x="399" y="100"/>
                  <a:pt x="350" y="100"/>
                  <a:pt x="300" y="75"/>
                </a:cubicBezTo>
                <a:cubicBezTo>
                  <a:pt x="250" y="50"/>
                  <a:pt x="174" y="50"/>
                  <a:pt x="174" y="75"/>
                </a:cubicBezTo>
                <a:cubicBezTo>
                  <a:pt x="174" y="100"/>
                  <a:pt x="150" y="125"/>
                  <a:pt x="125" y="150"/>
                </a:cubicBezTo>
                <a:cubicBezTo>
                  <a:pt x="125" y="150"/>
                  <a:pt x="100" y="175"/>
                  <a:pt x="100" y="200"/>
                </a:cubicBezTo>
                <a:cubicBezTo>
                  <a:pt x="125" y="200"/>
                  <a:pt x="125" y="200"/>
                  <a:pt x="125" y="225"/>
                </a:cubicBezTo>
                <a:cubicBezTo>
                  <a:pt x="150" y="250"/>
                  <a:pt x="200" y="250"/>
                  <a:pt x="200" y="225"/>
                </a:cubicBezTo>
                <a:cubicBezTo>
                  <a:pt x="225" y="200"/>
                  <a:pt x="300" y="250"/>
                  <a:pt x="325" y="275"/>
                </a:cubicBezTo>
                <a:cubicBezTo>
                  <a:pt x="375" y="325"/>
                  <a:pt x="325" y="300"/>
                  <a:pt x="300" y="325"/>
                </a:cubicBezTo>
                <a:cubicBezTo>
                  <a:pt x="274" y="350"/>
                  <a:pt x="225" y="325"/>
                  <a:pt x="200" y="350"/>
                </a:cubicBezTo>
                <a:cubicBezTo>
                  <a:pt x="200" y="350"/>
                  <a:pt x="100" y="350"/>
                  <a:pt x="74" y="350"/>
                </a:cubicBezTo>
                <a:cubicBezTo>
                  <a:pt x="50" y="350"/>
                  <a:pt x="0" y="400"/>
                  <a:pt x="0" y="425"/>
                </a:cubicBezTo>
                <a:cubicBezTo>
                  <a:pt x="0" y="425"/>
                  <a:pt x="100" y="400"/>
                  <a:pt x="125" y="425"/>
                </a:cubicBezTo>
                <a:cubicBezTo>
                  <a:pt x="174" y="450"/>
                  <a:pt x="200" y="400"/>
                  <a:pt x="225" y="425"/>
                </a:cubicBezTo>
                <a:cubicBezTo>
                  <a:pt x="250" y="450"/>
                  <a:pt x="274" y="425"/>
                  <a:pt x="300" y="450"/>
                </a:cubicBezTo>
                <a:cubicBezTo>
                  <a:pt x="325" y="450"/>
                  <a:pt x="425" y="425"/>
                  <a:pt x="425" y="425"/>
                </a:cubicBezTo>
                <a:lnTo>
                  <a:pt x="425" y="400"/>
                </a:lnTo>
                <a:cubicBezTo>
                  <a:pt x="425" y="375"/>
                  <a:pt x="450" y="375"/>
                  <a:pt x="475" y="375"/>
                </a:cubicBezTo>
                <a:cubicBezTo>
                  <a:pt x="500" y="350"/>
                  <a:pt x="525" y="325"/>
                  <a:pt x="525" y="325"/>
                </a:cubicBezTo>
                <a:cubicBezTo>
                  <a:pt x="550" y="325"/>
                  <a:pt x="575" y="300"/>
                  <a:pt x="575" y="325"/>
                </a:cubicBezTo>
                <a:cubicBezTo>
                  <a:pt x="599" y="325"/>
                  <a:pt x="625" y="350"/>
                  <a:pt x="650" y="325"/>
                </a:cubicBezTo>
                <a:cubicBezTo>
                  <a:pt x="675" y="325"/>
                  <a:pt x="675" y="325"/>
                  <a:pt x="700" y="300"/>
                </a:cubicBezTo>
                <a:cubicBezTo>
                  <a:pt x="725" y="250"/>
                  <a:pt x="750" y="275"/>
                  <a:pt x="775" y="275"/>
                </a:cubicBezTo>
                <a:cubicBezTo>
                  <a:pt x="825" y="275"/>
                  <a:pt x="850" y="250"/>
                  <a:pt x="850" y="225"/>
                </a:cubicBezTo>
                <a:cubicBezTo>
                  <a:pt x="875" y="200"/>
                  <a:pt x="900" y="200"/>
                  <a:pt x="925" y="175"/>
                </a:cubicBezTo>
                <a:cubicBezTo>
                  <a:pt x="950" y="175"/>
                  <a:pt x="1000" y="150"/>
                  <a:pt x="1025" y="150"/>
                </a:cubicBezTo>
                <a:lnTo>
                  <a:pt x="1025" y="125"/>
                </a:lnTo>
                <a:cubicBezTo>
                  <a:pt x="1000" y="100"/>
                  <a:pt x="975" y="125"/>
                  <a:pt x="950"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5" name="Freeform 51">
            <a:extLst>
              <a:ext uri="{FF2B5EF4-FFF2-40B4-BE49-F238E27FC236}">
                <a16:creationId xmlns:a16="http://schemas.microsoft.com/office/drawing/2014/main" id="{A205EDCF-F421-694D-B827-2165E000D708}"/>
              </a:ext>
            </a:extLst>
          </p:cNvPr>
          <p:cNvSpPr>
            <a:spLocks noChangeArrowheads="1"/>
          </p:cNvSpPr>
          <p:nvPr/>
        </p:nvSpPr>
        <p:spPr bwMode="auto">
          <a:xfrm>
            <a:off x="6945371" y="3425853"/>
            <a:ext cx="208124" cy="95624"/>
          </a:xfrm>
          <a:custGeom>
            <a:avLst/>
            <a:gdLst>
              <a:gd name="T0" fmla="*/ 275 w 651"/>
              <a:gd name="T1" fmla="*/ 225 h 301"/>
              <a:gd name="T2" fmla="*/ 275 w 651"/>
              <a:gd name="T3" fmla="*/ 225 h 301"/>
              <a:gd name="T4" fmla="*/ 325 w 651"/>
              <a:gd name="T5" fmla="*/ 275 h 301"/>
              <a:gd name="T6" fmla="*/ 350 w 651"/>
              <a:gd name="T7" fmla="*/ 300 h 301"/>
              <a:gd name="T8" fmla="*/ 425 w 651"/>
              <a:gd name="T9" fmla="*/ 275 h 301"/>
              <a:gd name="T10" fmla="*/ 526 w 651"/>
              <a:gd name="T11" fmla="*/ 275 h 301"/>
              <a:gd name="T12" fmla="*/ 500 w 651"/>
              <a:gd name="T13" fmla="*/ 250 h 301"/>
              <a:gd name="T14" fmla="*/ 575 w 651"/>
              <a:gd name="T15" fmla="*/ 275 h 301"/>
              <a:gd name="T16" fmla="*/ 650 w 651"/>
              <a:gd name="T17" fmla="*/ 275 h 301"/>
              <a:gd name="T18" fmla="*/ 625 w 651"/>
              <a:gd name="T19" fmla="*/ 250 h 301"/>
              <a:gd name="T20" fmla="*/ 625 w 651"/>
              <a:gd name="T21" fmla="*/ 200 h 301"/>
              <a:gd name="T22" fmla="*/ 575 w 651"/>
              <a:gd name="T23" fmla="*/ 175 h 301"/>
              <a:gd name="T24" fmla="*/ 550 w 651"/>
              <a:gd name="T25" fmla="*/ 125 h 301"/>
              <a:gd name="T26" fmla="*/ 526 w 651"/>
              <a:gd name="T27" fmla="*/ 100 h 301"/>
              <a:gd name="T28" fmla="*/ 425 w 651"/>
              <a:gd name="T29" fmla="*/ 125 h 301"/>
              <a:gd name="T30" fmla="*/ 350 w 651"/>
              <a:gd name="T31" fmla="*/ 100 h 301"/>
              <a:gd name="T32" fmla="*/ 300 w 651"/>
              <a:gd name="T33" fmla="*/ 50 h 301"/>
              <a:gd name="T34" fmla="*/ 150 w 651"/>
              <a:gd name="T35" fmla="*/ 50 h 301"/>
              <a:gd name="T36" fmla="*/ 50 w 651"/>
              <a:gd name="T37" fmla="*/ 0 h 301"/>
              <a:gd name="T38" fmla="*/ 0 w 651"/>
              <a:gd name="T39" fmla="*/ 25 h 301"/>
              <a:gd name="T40" fmla="*/ 150 w 651"/>
              <a:gd name="T41" fmla="*/ 100 h 301"/>
              <a:gd name="T42" fmla="*/ 200 w 651"/>
              <a:gd name="T43" fmla="*/ 200 h 301"/>
              <a:gd name="T44" fmla="*/ 175 w 651"/>
              <a:gd name="T45" fmla="*/ 225 h 301"/>
              <a:gd name="T46" fmla="*/ 275 w 651"/>
              <a:gd name="T47" fmla="*/ 22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1" h="301">
                <a:moveTo>
                  <a:pt x="275" y="225"/>
                </a:moveTo>
                <a:lnTo>
                  <a:pt x="275" y="225"/>
                </a:lnTo>
                <a:cubicBezTo>
                  <a:pt x="300" y="225"/>
                  <a:pt x="300" y="250"/>
                  <a:pt x="325" y="275"/>
                </a:cubicBezTo>
                <a:cubicBezTo>
                  <a:pt x="325" y="275"/>
                  <a:pt x="325" y="300"/>
                  <a:pt x="350" y="300"/>
                </a:cubicBezTo>
                <a:cubicBezTo>
                  <a:pt x="375" y="275"/>
                  <a:pt x="400" y="275"/>
                  <a:pt x="425" y="275"/>
                </a:cubicBezTo>
                <a:cubicBezTo>
                  <a:pt x="450" y="275"/>
                  <a:pt x="500" y="275"/>
                  <a:pt x="526" y="275"/>
                </a:cubicBezTo>
                <a:cubicBezTo>
                  <a:pt x="500" y="275"/>
                  <a:pt x="500" y="275"/>
                  <a:pt x="500" y="250"/>
                </a:cubicBezTo>
                <a:cubicBezTo>
                  <a:pt x="526" y="250"/>
                  <a:pt x="550" y="275"/>
                  <a:pt x="575" y="275"/>
                </a:cubicBezTo>
                <a:cubicBezTo>
                  <a:pt x="600" y="300"/>
                  <a:pt x="625" y="300"/>
                  <a:pt x="650" y="275"/>
                </a:cubicBezTo>
                <a:lnTo>
                  <a:pt x="625" y="250"/>
                </a:lnTo>
                <a:cubicBezTo>
                  <a:pt x="625" y="225"/>
                  <a:pt x="625" y="225"/>
                  <a:pt x="625" y="200"/>
                </a:cubicBezTo>
                <a:cubicBezTo>
                  <a:pt x="600" y="200"/>
                  <a:pt x="575" y="175"/>
                  <a:pt x="575" y="175"/>
                </a:cubicBezTo>
                <a:cubicBezTo>
                  <a:pt x="575" y="175"/>
                  <a:pt x="575" y="125"/>
                  <a:pt x="550" y="125"/>
                </a:cubicBezTo>
                <a:cubicBezTo>
                  <a:pt x="526" y="125"/>
                  <a:pt x="526" y="100"/>
                  <a:pt x="526" y="100"/>
                </a:cubicBezTo>
                <a:cubicBezTo>
                  <a:pt x="500" y="100"/>
                  <a:pt x="425" y="100"/>
                  <a:pt x="425" y="125"/>
                </a:cubicBezTo>
                <a:cubicBezTo>
                  <a:pt x="400" y="125"/>
                  <a:pt x="375" y="100"/>
                  <a:pt x="350" y="100"/>
                </a:cubicBezTo>
                <a:cubicBezTo>
                  <a:pt x="350" y="100"/>
                  <a:pt x="325" y="75"/>
                  <a:pt x="300" y="50"/>
                </a:cubicBezTo>
                <a:cubicBezTo>
                  <a:pt x="300" y="50"/>
                  <a:pt x="175" y="75"/>
                  <a:pt x="150" y="50"/>
                </a:cubicBezTo>
                <a:cubicBezTo>
                  <a:pt x="125" y="25"/>
                  <a:pt x="75" y="0"/>
                  <a:pt x="50" y="0"/>
                </a:cubicBezTo>
                <a:cubicBezTo>
                  <a:pt x="25" y="0"/>
                  <a:pt x="25" y="25"/>
                  <a:pt x="0" y="25"/>
                </a:cubicBezTo>
                <a:cubicBezTo>
                  <a:pt x="75" y="50"/>
                  <a:pt x="150" y="50"/>
                  <a:pt x="150" y="100"/>
                </a:cubicBezTo>
                <a:cubicBezTo>
                  <a:pt x="175" y="175"/>
                  <a:pt x="200" y="150"/>
                  <a:pt x="200" y="200"/>
                </a:cubicBezTo>
                <a:cubicBezTo>
                  <a:pt x="200" y="225"/>
                  <a:pt x="175" y="225"/>
                  <a:pt x="175" y="225"/>
                </a:cubicBezTo>
                <a:cubicBezTo>
                  <a:pt x="200" y="250"/>
                  <a:pt x="250" y="250"/>
                  <a:pt x="275" y="2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6" name="Freeform 52">
            <a:extLst>
              <a:ext uri="{FF2B5EF4-FFF2-40B4-BE49-F238E27FC236}">
                <a16:creationId xmlns:a16="http://schemas.microsoft.com/office/drawing/2014/main" id="{C4BF7ED7-F933-4E4D-94E0-5BAC12C10ED1}"/>
              </a:ext>
            </a:extLst>
          </p:cNvPr>
          <p:cNvSpPr>
            <a:spLocks noChangeArrowheads="1"/>
          </p:cNvSpPr>
          <p:nvPr/>
        </p:nvSpPr>
        <p:spPr bwMode="auto">
          <a:xfrm>
            <a:off x="6530531" y="3480700"/>
            <a:ext cx="566716" cy="223593"/>
          </a:xfrm>
          <a:custGeom>
            <a:avLst/>
            <a:gdLst>
              <a:gd name="T0" fmla="*/ 1725 w 1776"/>
              <a:gd name="T1" fmla="*/ 475 h 701"/>
              <a:gd name="T2" fmla="*/ 1725 w 1776"/>
              <a:gd name="T3" fmla="*/ 475 h 701"/>
              <a:gd name="T4" fmla="*/ 1725 w 1776"/>
              <a:gd name="T5" fmla="*/ 375 h 701"/>
              <a:gd name="T6" fmla="*/ 1725 w 1776"/>
              <a:gd name="T7" fmla="*/ 300 h 701"/>
              <a:gd name="T8" fmla="*/ 1750 w 1776"/>
              <a:gd name="T9" fmla="*/ 250 h 701"/>
              <a:gd name="T10" fmla="*/ 1725 w 1776"/>
              <a:gd name="T11" fmla="*/ 225 h 701"/>
              <a:gd name="T12" fmla="*/ 1650 w 1776"/>
              <a:gd name="T13" fmla="*/ 200 h 701"/>
              <a:gd name="T14" fmla="*/ 1625 w 1776"/>
              <a:gd name="T15" fmla="*/ 100 h 701"/>
              <a:gd name="T16" fmla="*/ 1575 w 1776"/>
              <a:gd name="T17" fmla="*/ 50 h 701"/>
              <a:gd name="T18" fmla="*/ 1475 w 1776"/>
              <a:gd name="T19" fmla="*/ 50 h 701"/>
              <a:gd name="T20" fmla="*/ 1300 w 1776"/>
              <a:gd name="T21" fmla="*/ 125 h 701"/>
              <a:gd name="T22" fmla="*/ 1125 w 1776"/>
              <a:gd name="T23" fmla="*/ 125 h 701"/>
              <a:gd name="T24" fmla="*/ 1025 w 1776"/>
              <a:gd name="T25" fmla="*/ 75 h 701"/>
              <a:gd name="T26" fmla="*/ 925 w 1776"/>
              <a:gd name="T27" fmla="*/ 50 h 701"/>
              <a:gd name="T28" fmla="*/ 800 w 1776"/>
              <a:gd name="T29" fmla="*/ 0 h 701"/>
              <a:gd name="T30" fmla="*/ 500 w 1776"/>
              <a:gd name="T31" fmla="*/ 100 h 701"/>
              <a:gd name="T32" fmla="*/ 300 w 1776"/>
              <a:gd name="T33" fmla="*/ 100 h 701"/>
              <a:gd name="T34" fmla="*/ 250 w 1776"/>
              <a:gd name="T35" fmla="*/ 175 h 701"/>
              <a:gd name="T36" fmla="*/ 50 w 1776"/>
              <a:gd name="T37" fmla="*/ 200 h 701"/>
              <a:gd name="T38" fmla="*/ 50 w 1776"/>
              <a:gd name="T39" fmla="*/ 275 h 701"/>
              <a:gd name="T40" fmla="*/ 75 w 1776"/>
              <a:gd name="T41" fmla="*/ 300 h 701"/>
              <a:gd name="T42" fmla="*/ 100 w 1776"/>
              <a:gd name="T43" fmla="*/ 375 h 701"/>
              <a:gd name="T44" fmla="*/ 100 w 1776"/>
              <a:gd name="T45" fmla="*/ 425 h 701"/>
              <a:gd name="T46" fmla="*/ 100 w 1776"/>
              <a:gd name="T47" fmla="*/ 475 h 701"/>
              <a:gd name="T48" fmla="*/ 150 w 1776"/>
              <a:gd name="T49" fmla="*/ 525 h 701"/>
              <a:gd name="T50" fmla="*/ 200 w 1776"/>
              <a:gd name="T51" fmla="*/ 575 h 701"/>
              <a:gd name="T52" fmla="*/ 250 w 1776"/>
              <a:gd name="T53" fmla="*/ 575 h 701"/>
              <a:gd name="T54" fmla="*/ 300 w 1776"/>
              <a:gd name="T55" fmla="*/ 650 h 701"/>
              <a:gd name="T56" fmla="*/ 424 w 1776"/>
              <a:gd name="T57" fmla="*/ 625 h 701"/>
              <a:gd name="T58" fmla="*/ 500 w 1776"/>
              <a:gd name="T59" fmla="*/ 575 h 701"/>
              <a:gd name="T60" fmla="*/ 625 w 1776"/>
              <a:gd name="T61" fmla="*/ 650 h 701"/>
              <a:gd name="T62" fmla="*/ 725 w 1776"/>
              <a:gd name="T63" fmla="*/ 650 h 701"/>
              <a:gd name="T64" fmla="*/ 825 w 1776"/>
              <a:gd name="T65" fmla="*/ 575 h 701"/>
              <a:gd name="T66" fmla="*/ 900 w 1776"/>
              <a:gd name="T67" fmla="*/ 600 h 701"/>
              <a:gd name="T68" fmla="*/ 950 w 1776"/>
              <a:gd name="T69" fmla="*/ 575 h 701"/>
              <a:gd name="T70" fmla="*/ 925 w 1776"/>
              <a:gd name="T71" fmla="*/ 650 h 701"/>
              <a:gd name="T72" fmla="*/ 925 w 1776"/>
              <a:gd name="T73" fmla="*/ 700 h 701"/>
              <a:gd name="T74" fmla="*/ 1000 w 1776"/>
              <a:gd name="T75" fmla="*/ 625 h 701"/>
              <a:gd name="T76" fmla="*/ 1025 w 1776"/>
              <a:gd name="T77" fmla="*/ 600 h 701"/>
              <a:gd name="T78" fmla="*/ 1125 w 1776"/>
              <a:gd name="T79" fmla="*/ 600 h 701"/>
              <a:gd name="T80" fmla="*/ 1175 w 1776"/>
              <a:gd name="T81" fmla="*/ 600 h 701"/>
              <a:gd name="T82" fmla="*/ 1275 w 1776"/>
              <a:gd name="T83" fmla="*/ 600 h 701"/>
              <a:gd name="T84" fmla="*/ 1400 w 1776"/>
              <a:gd name="T85" fmla="*/ 550 h 701"/>
              <a:gd name="T86" fmla="*/ 1500 w 1776"/>
              <a:gd name="T87" fmla="*/ 550 h 701"/>
              <a:gd name="T88" fmla="*/ 1550 w 1776"/>
              <a:gd name="T89" fmla="*/ 550 h 701"/>
              <a:gd name="T90" fmla="*/ 1600 w 1776"/>
              <a:gd name="T91" fmla="*/ 525 h 701"/>
              <a:gd name="T92" fmla="*/ 1675 w 1776"/>
              <a:gd name="T93" fmla="*/ 550 h 701"/>
              <a:gd name="T94" fmla="*/ 1775 w 1776"/>
              <a:gd name="T95" fmla="*/ 550 h 701"/>
              <a:gd name="T96" fmla="*/ 1725 w 1776"/>
              <a:gd name="T97" fmla="*/ 475 h 701"/>
              <a:gd name="T98" fmla="*/ 175 w 1776"/>
              <a:gd name="T99" fmla="*/ 125 h 701"/>
              <a:gd name="T100" fmla="*/ 175 w 1776"/>
              <a:gd name="T101" fmla="*/ 125 h 701"/>
              <a:gd name="T102" fmla="*/ 300 w 1776"/>
              <a:gd name="T103" fmla="*/ 100 h 701"/>
              <a:gd name="T104" fmla="*/ 224 w 1776"/>
              <a:gd name="T105" fmla="*/ 50 h 701"/>
              <a:gd name="T106" fmla="*/ 200 w 1776"/>
              <a:gd name="T107" fmla="*/ 0 h 701"/>
              <a:gd name="T108" fmla="*/ 150 w 1776"/>
              <a:gd name="T109" fmla="*/ 25 h 701"/>
              <a:gd name="T110" fmla="*/ 50 w 1776"/>
              <a:gd name="T111" fmla="*/ 25 h 701"/>
              <a:gd name="T112" fmla="*/ 75 w 1776"/>
              <a:gd name="T113" fmla="*/ 75 h 701"/>
              <a:gd name="T114" fmla="*/ 50 w 1776"/>
              <a:gd name="T115" fmla="*/ 125 h 701"/>
              <a:gd name="T116" fmla="*/ 25 w 1776"/>
              <a:gd name="T117" fmla="*/ 150 h 701"/>
              <a:gd name="T118" fmla="*/ 75 w 1776"/>
              <a:gd name="T119" fmla="*/ 175 h 701"/>
              <a:gd name="T120" fmla="*/ 175 w 1776"/>
              <a:gd name="T121" fmla="*/ 125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76" h="701">
                <a:moveTo>
                  <a:pt x="1725" y="475"/>
                </a:moveTo>
                <a:lnTo>
                  <a:pt x="1725" y="475"/>
                </a:lnTo>
                <a:cubicBezTo>
                  <a:pt x="1725" y="475"/>
                  <a:pt x="1725" y="400"/>
                  <a:pt x="1725" y="375"/>
                </a:cubicBezTo>
                <a:cubicBezTo>
                  <a:pt x="1725" y="375"/>
                  <a:pt x="1700" y="300"/>
                  <a:pt x="1725" y="300"/>
                </a:cubicBezTo>
                <a:cubicBezTo>
                  <a:pt x="1750" y="300"/>
                  <a:pt x="1725" y="250"/>
                  <a:pt x="1750" y="250"/>
                </a:cubicBezTo>
                <a:lnTo>
                  <a:pt x="1725" y="225"/>
                </a:lnTo>
                <a:cubicBezTo>
                  <a:pt x="1725" y="200"/>
                  <a:pt x="1675" y="225"/>
                  <a:pt x="1650" y="200"/>
                </a:cubicBezTo>
                <a:cubicBezTo>
                  <a:pt x="1650" y="150"/>
                  <a:pt x="1650" y="150"/>
                  <a:pt x="1625" y="100"/>
                </a:cubicBezTo>
                <a:cubicBezTo>
                  <a:pt x="1600" y="75"/>
                  <a:pt x="1600" y="50"/>
                  <a:pt x="1575" y="50"/>
                </a:cubicBezTo>
                <a:cubicBezTo>
                  <a:pt x="1550" y="75"/>
                  <a:pt x="1500" y="75"/>
                  <a:pt x="1475" y="50"/>
                </a:cubicBezTo>
                <a:cubicBezTo>
                  <a:pt x="1425" y="100"/>
                  <a:pt x="1325" y="125"/>
                  <a:pt x="1300" y="125"/>
                </a:cubicBezTo>
                <a:cubicBezTo>
                  <a:pt x="1250" y="100"/>
                  <a:pt x="1175" y="125"/>
                  <a:pt x="1125" y="125"/>
                </a:cubicBezTo>
                <a:cubicBezTo>
                  <a:pt x="1075" y="125"/>
                  <a:pt x="1050" y="75"/>
                  <a:pt x="1025" y="75"/>
                </a:cubicBezTo>
                <a:cubicBezTo>
                  <a:pt x="975" y="100"/>
                  <a:pt x="975" y="50"/>
                  <a:pt x="925" y="50"/>
                </a:cubicBezTo>
                <a:cubicBezTo>
                  <a:pt x="900" y="50"/>
                  <a:pt x="925" y="25"/>
                  <a:pt x="800" y="0"/>
                </a:cubicBezTo>
                <a:cubicBezTo>
                  <a:pt x="675" y="0"/>
                  <a:pt x="550" y="75"/>
                  <a:pt x="500" y="100"/>
                </a:cubicBezTo>
                <a:cubicBezTo>
                  <a:pt x="475" y="125"/>
                  <a:pt x="325" y="100"/>
                  <a:pt x="300" y="100"/>
                </a:cubicBezTo>
                <a:cubicBezTo>
                  <a:pt x="300" y="125"/>
                  <a:pt x="300" y="175"/>
                  <a:pt x="250" y="175"/>
                </a:cubicBezTo>
                <a:cubicBezTo>
                  <a:pt x="200" y="200"/>
                  <a:pt x="100" y="175"/>
                  <a:pt x="50" y="200"/>
                </a:cubicBezTo>
                <a:cubicBezTo>
                  <a:pt x="25" y="225"/>
                  <a:pt x="0" y="275"/>
                  <a:pt x="50" y="275"/>
                </a:cubicBezTo>
                <a:cubicBezTo>
                  <a:pt x="75" y="275"/>
                  <a:pt x="100" y="275"/>
                  <a:pt x="75" y="300"/>
                </a:cubicBezTo>
                <a:cubicBezTo>
                  <a:pt x="75" y="300"/>
                  <a:pt x="100" y="350"/>
                  <a:pt x="100" y="375"/>
                </a:cubicBezTo>
                <a:cubicBezTo>
                  <a:pt x="75" y="375"/>
                  <a:pt x="75" y="425"/>
                  <a:pt x="100" y="425"/>
                </a:cubicBezTo>
                <a:cubicBezTo>
                  <a:pt x="125" y="450"/>
                  <a:pt x="125" y="475"/>
                  <a:pt x="100" y="475"/>
                </a:cubicBezTo>
                <a:cubicBezTo>
                  <a:pt x="75" y="475"/>
                  <a:pt x="150" y="525"/>
                  <a:pt x="150" y="525"/>
                </a:cubicBezTo>
                <a:cubicBezTo>
                  <a:pt x="150" y="550"/>
                  <a:pt x="200" y="550"/>
                  <a:pt x="200" y="575"/>
                </a:cubicBezTo>
                <a:cubicBezTo>
                  <a:pt x="200" y="575"/>
                  <a:pt x="224" y="600"/>
                  <a:pt x="250" y="575"/>
                </a:cubicBezTo>
                <a:cubicBezTo>
                  <a:pt x="275" y="575"/>
                  <a:pt x="300" y="625"/>
                  <a:pt x="300" y="650"/>
                </a:cubicBezTo>
                <a:cubicBezTo>
                  <a:pt x="325" y="675"/>
                  <a:pt x="424" y="650"/>
                  <a:pt x="424" y="625"/>
                </a:cubicBezTo>
                <a:cubicBezTo>
                  <a:pt x="424" y="600"/>
                  <a:pt x="450" y="575"/>
                  <a:pt x="500" y="575"/>
                </a:cubicBezTo>
                <a:cubicBezTo>
                  <a:pt x="550" y="600"/>
                  <a:pt x="600" y="650"/>
                  <a:pt x="625" y="650"/>
                </a:cubicBezTo>
                <a:cubicBezTo>
                  <a:pt x="650" y="675"/>
                  <a:pt x="700" y="650"/>
                  <a:pt x="725" y="650"/>
                </a:cubicBezTo>
                <a:cubicBezTo>
                  <a:pt x="750" y="650"/>
                  <a:pt x="800" y="600"/>
                  <a:pt x="825" y="575"/>
                </a:cubicBezTo>
                <a:cubicBezTo>
                  <a:pt x="825" y="575"/>
                  <a:pt x="850" y="625"/>
                  <a:pt x="900" y="600"/>
                </a:cubicBezTo>
                <a:cubicBezTo>
                  <a:pt x="925" y="600"/>
                  <a:pt x="950" y="575"/>
                  <a:pt x="950" y="575"/>
                </a:cubicBezTo>
                <a:cubicBezTo>
                  <a:pt x="975" y="600"/>
                  <a:pt x="925" y="650"/>
                  <a:pt x="925" y="650"/>
                </a:cubicBezTo>
                <a:cubicBezTo>
                  <a:pt x="950" y="675"/>
                  <a:pt x="950" y="675"/>
                  <a:pt x="925" y="700"/>
                </a:cubicBezTo>
                <a:cubicBezTo>
                  <a:pt x="1000" y="675"/>
                  <a:pt x="1000" y="650"/>
                  <a:pt x="1000" y="625"/>
                </a:cubicBezTo>
                <a:cubicBezTo>
                  <a:pt x="1000" y="600"/>
                  <a:pt x="1000" y="600"/>
                  <a:pt x="1025" y="600"/>
                </a:cubicBezTo>
                <a:cubicBezTo>
                  <a:pt x="1050" y="625"/>
                  <a:pt x="1075" y="625"/>
                  <a:pt x="1125" y="600"/>
                </a:cubicBezTo>
                <a:cubicBezTo>
                  <a:pt x="1150" y="575"/>
                  <a:pt x="1150" y="575"/>
                  <a:pt x="1175" y="600"/>
                </a:cubicBezTo>
                <a:cubicBezTo>
                  <a:pt x="1200" y="600"/>
                  <a:pt x="1225" y="600"/>
                  <a:pt x="1275" y="600"/>
                </a:cubicBezTo>
                <a:cubicBezTo>
                  <a:pt x="1350" y="600"/>
                  <a:pt x="1350" y="550"/>
                  <a:pt x="1400" y="550"/>
                </a:cubicBezTo>
                <a:cubicBezTo>
                  <a:pt x="1475" y="575"/>
                  <a:pt x="1500" y="550"/>
                  <a:pt x="1500" y="550"/>
                </a:cubicBezTo>
                <a:cubicBezTo>
                  <a:pt x="1550" y="550"/>
                  <a:pt x="1550" y="550"/>
                  <a:pt x="1550" y="550"/>
                </a:cubicBezTo>
                <a:cubicBezTo>
                  <a:pt x="1550" y="550"/>
                  <a:pt x="1550" y="525"/>
                  <a:pt x="1600" y="525"/>
                </a:cubicBezTo>
                <a:cubicBezTo>
                  <a:pt x="1625" y="525"/>
                  <a:pt x="1650" y="550"/>
                  <a:pt x="1675" y="550"/>
                </a:cubicBezTo>
                <a:cubicBezTo>
                  <a:pt x="1700" y="525"/>
                  <a:pt x="1775" y="600"/>
                  <a:pt x="1775" y="550"/>
                </a:cubicBezTo>
                <a:cubicBezTo>
                  <a:pt x="1775" y="550"/>
                  <a:pt x="1750" y="475"/>
                  <a:pt x="1725" y="475"/>
                </a:cubicBezTo>
                <a:close/>
                <a:moveTo>
                  <a:pt x="175" y="125"/>
                </a:moveTo>
                <a:lnTo>
                  <a:pt x="175" y="125"/>
                </a:lnTo>
                <a:cubicBezTo>
                  <a:pt x="200" y="100"/>
                  <a:pt x="275" y="125"/>
                  <a:pt x="300" y="100"/>
                </a:cubicBezTo>
                <a:cubicBezTo>
                  <a:pt x="300" y="100"/>
                  <a:pt x="250" y="75"/>
                  <a:pt x="224" y="50"/>
                </a:cubicBezTo>
                <a:cubicBezTo>
                  <a:pt x="200" y="50"/>
                  <a:pt x="200" y="25"/>
                  <a:pt x="200" y="0"/>
                </a:cubicBezTo>
                <a:cubicBezTo>
                  <a:pt x="175" y="25"/>
                  <a:pt x="175" y="25"/>
                  <a:pt x="150" y="25"/>
                </a:cubicBezTo>
                <a:cubicBezTo>
                  <a:pt x="125" y="0"/>
                  <a:pt x="75" y="0"/>
                  <a:pt x="50" y="25"/>
                </a:cubicBezTo>
                <a:cubicBezTo>
                  <a:pt x="50" y="25"/>
                  <a:pt x="75" y="50"/>
                  <a:pt x="75" y="75"/>
                </a:cubicBezTo>
                <a:cubicBezTo>
                  <a:pt x="75" y="100"/>
                  <a:pt x="50" y="100"/>
                  <a:pt x="50" y="125"/>
                </a:cubicBezTo>
                <a:lnTo>
                  <a:pt x="25" y="150"/>
                </a:lnTo>
                <a:cubicBezTo>
                  <a:pt x="50" y="175"/>
                  <a:pt x="50" y="175"/>
                  <a:pt x="75" y="175"/>
                </a:cubicBezTo>
                <a:cubicBezTo>
                  <a:pt x="125" y="175"/>
                  <a:pt x="125" y="125"/>
                  <a:pt x="175" y="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7" name="Freeform 53">
            <a:extLst>
              <a:ext uri="{FF2B5EF4-FFF2-40B4-BE49-F238E27FC236}">
                <a16:creationId xmlns:a16="http://schemas.microsoft.com/office/drawing/2014/main" id="{3E0C99E6-A526-2442-B492-BACCA33584B0}"/>
              </a:ext>
            </a:extLst>
          </p:cNvPr>
          <p:cNvSpPr>
            <a:spLocks noChangeArrowheads="1"/>
          </p:cNvSpPr>
          <p:nvPr/>
        </p:nvSpPr>
        <p:spPr bwMode="auto">
          <a:xfrm>
            <a:off x="8109739" y="3704291"/>
            <a:ext cx="64687" cy="64687"/>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8" name="Freeform 54">
            <a:extLst>
              <a:ext uri="{FF2B5EF4-FFF2-40B4-BE49-F238E27FC236}">
                <a16:creationId xmlns:a16="http://schemas.microsoft.com/office/drawing/2014/main" id="{B003E8D2-1590-AF46-A54F-62386D8E1B60}"/>
              </a:ext>
            </a:extLst>
          </p:cNvPr>
          <p:cNvSpPr>
            <a:spLocks noChangeArrowheads="1"/>
          </p:cNvSpPr>
          <p:nvPr/>
        </p:nvSpPr>
        <p:spPr bwMode="auto">
          <a:xfrm>
            <a:off x="9456919" y="3456793"/>
            <a:ext cx="208124" cy="191249"/>
          </a:xfrm>
          <a:custGeom>
            <a:avLst/>
            <a:gdLst>
              <a:gd name="T0" fmla="*/ 625 w 651"/>
              <a:gd name="T1" fmla="*/ 25 h 601"/>
              <a:gd name="T2" fmla="*/ 625 w 651"/>
              <a:gd name="T3" fmla="*/ 25 h 601"/>
              <a:gd name="T4" fmla="*/ 550 w 651"/>
              <a:gd name="T5" fmla="*/ 0 h 601"/>
              <a:gd name="T6" fmla="*/ 500 w 651"/>
              <a:gd name="T7" fmla="*/ 75 h 601"/>
              <a:gd name="T8" fmla="*/ 425 w 651"/>
              <a:gd name="T9" fmla="*/ 125 h 601"/>
              <a:gd name="T10" fmla="*/ 400 w 651"/>
              <a:gd name="T11" fmla="*/ 150 h 601"/>
              <a:gd name="T12" fmla="*/ 325 w 651"/>
              <a:gd name="T13" fmla="*/ 175 h 601"/>
              <a:gd name="T14" fmla="*/ 275 w 651"/>
              <a:gd name="T15" fmla="*/ 150 h 601"/>
              <a:gd name="T16" fmla="*/ 200 w 651"/>
              <a:gd name="T17" fmla="*/ 200 h 601"/>
              <a:gd name="T18" fmla="*/ 25 w 651"/>
              <a:gd name="T19" fmla="*/ 300 h 601"/>
              <a:gd name="T20" fmla="*/ 0 w 651"/>
              <a:gd name="T21" fmla="*/ 350 h 601"/>
              <a:gd name="T22" fmla="*/ 125 w 651"/>
              <a:gd name="T23" fmla="*/ 400 h 601"/>
              <a:gd name="T24" fmla="*/ 50 w 651"/>
              <a:gd name="T25" fmla="*/ 500 h 601"/>
              <a:gd name="T26" fmla="*/ 75 w 651"/>
              <a:gd name="T27" fmla="*/ 550 h 601"/>
              <a:gd name="T28" fmla="*/ 125 w 651"/>
              <a:gd name="T29" fmla="*/ 575 h 601"/>
              <a:gd name="T30" fmla="*/ 200 w 651"/>
              <a:gd name="T31" fmla="*/ 575 h 601"/>
              <a:gd name="T32" fmla="*/ 225 w 651"/>
              <a:gd name="T33" fmla="*/ 575 h 601"/>
              <a:gd name="T34" fmla="*/ 275 w 651"/>
              <a:gd name="T35" fmla="*/ 550 h 601"/>
              <a:gd name="T36" fmla="*/ 350 w 651"/>
              <a:gd name="T37" fmla="*/ 525 h 601"/>
              <a:gd name="T38" fmla="*/ 400 w 651"/>
              <a:gd name="T39" fmla="*/ 500 h 601"/>
              <a:gd name="T40" fmla="*/ 325 w 651"/>
              <a:gd name="T41" fmla="*/ 425 h 601"/>
              <a:gd name="T42" fmla="*/ 350 w 651"/>
              <a:gd name="T43" fmla="*/ 350 h 601"/>
              <a:gd name="T44" fmla="*/ 525 w 651"/>
              <a:gd name="T45" fmla="*/ 250 h 601"/>
              <a:gd name="T46" fmla="*/ 550 w 651"/>
              <a:gd name="T47" fmla="*/ 125 h 601"/>
              <a:gd name="T48" fmla="*/ 650 w 651"/>
              <a:gd name="T49" fmla="*/ 25 h 601"/>
              <a:gd name="T50" fmla="*/ 625 w 651"/>
              <a:gd name="T51" fmla="*/ 25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1" h="601">
                <a:moveTo>
                  <a:pt x="625" y="25"/>
                </a:moveTo>
                <a:lnTo>
                  <a:pt x="625" y="25"/>
                </a:lnTo>
                <a:cubicBezTo>
                  <a:pt x="600" y="25"/>
                  <a:pt x="575" y="0"/>
                  <a:pt x="550" y="0"/>
                </a:cubicBezTo>
                <a:cubicBezTo>
                  <a:pt x="525" y="0"/>
                  <a:pt x="525" y="75"/>
                  <a:pt x="500" y="75"/>
                </a:cubicBezTo>
                <a:cubicBezTo>
                  <a:pt x="450" y="75"/>
                  <a:pt x="475" y="100"/>
                  <a:pt x="425" y="125"/>
                </a:cubicBezTo>
                <a:cubicBezTo>
                  <a:pt x="375" y="125"/>
                  <a:pt x="375" y="125"/>
                  <a:pt x="400" y="150"/>
                </a:cubicBezTo>
                <a:cubicBezTo>
                  <a:pt x="400" y="175"/>
                  <a:pt x="375" y="175"/>
                  <a:pt x="325" y="175"/>
                </a:cubicBezTo>
                <a:cubicBezTo>
                  <a:pt x="300" y="175"/>
                  <a:pt x="300" y="150"/>
                  <a:pt x="275" y="150"/>
                </a:cubicBezTo>
                <a:cubicBezTo>
                  <a:pt x="250" y="150"/>
                  <a:pt x="225" y="200"/>
                  <a:pt x="200" y="200"/>
                </a:cubicBezTo>
                <a:cubicBezTo>
                  <a:pt x="200" y="225"/>
                  <a:pt x="75" y="300"/>
                  <a:pt x="25" y="300"/>
                </a:cubicBezTo>
                <a:cubicBezTo>
                  <a:pt x="25" y="325"/>
                  <a:pt x="25" y="325"/>
                  <a:pt x="0" y="350"/>
                </a:cubicBezTo>
                <a:cubicBezTo>
                  <a:pt x="50" y="350"/>
                  <a:pt x="100" y="375"/>
                  <a:pt x="125" y="400"/>
                </a:cubicBezTo>
                <a:cubicBezTo>
                  <a:pt x="150" y="425"/>
                  <a:pt x="75" y="475"/>
                  <a:pt x="50" y="500"/>
                </a:cubicBezTo>
                <a:cubicBezTo>
                  <a:pt x="25" y="525"/>
                  <a:pt x="75" y="525"/>
                  <a:pt x="75" y="550"/>
                </a:cubicBezTo>
                <a:cubicBezTo>
                  <a:pt x="75" y="575"/>
                  <a:pt x="100" y="600"/>
                  <a:pt x="125" y="575"/>
                </a:cubicBezTo>
                <a:cubicBezTo>
                  <a:pt x="125" y="575"/>
                  <a:pt x="150" y="575"/>
                  <a:pt x="200" y="575"/>
                </a:cubicBezTo>
                <a:cubicBezTo>
                  <a:pt x="200" y="575"/>
                  <a:pt x="200" y="575"/>
                  <a:pt x="225" y="575"/>
                </a:cubicBezTo>
                <a:lnTo>
                  <a:pt x="275" y="550"/>
                </a:lnTo>
                <a:cubicBezTo>
                  <a:pt x="275" y="525"/>
                  <a:pt x="325" y="525"/>
                  <a:pt x="350" y="525"/>
                </a:cubicBezTo>
                <a:cubicBezTo>
                  <a:pt x="375" y="525"/>
                  <a:pt x="400" y="525"/>
                  <a:pt x="400" y="500"/>
                </a:cubicBezTo>
                <a:cubicBezTo>
                  <a:pt x="375" y="475"/>
                  <a:pt x="325" y="425"/>
                  <a:pt x="325" y="425"/>
                </a:cubicBezTo>
                <a:cubicBezTo>
                  <a:pt x="300" y="400"/>
                  <a:pt x="300" y="350"/>
                  <a:pt x="350" y="350"/>
                </a:cubicBezTo>
                <a:cubicBezTo>
                  <a:pt x="400" y="325"/>
                  <a:pt x="475" y="250"/>
                  <a:pt x="525" y="250"/>
                </a:cubicBezTo>
                <a:cubicBezTo>
                  <a:pt x="550" y="225"/>
                  <a:pt x="525" y="175"/>
                  <a:pt x="550" y="125"/>
                </a:cubicBezTo>
                <a:cubicBezTo>
                  <a:pt x="550" y="100"/>
                  <a:pt x="600" y="75"/>
                  <a:pt x="650" y="25"/>
                </a:cubicBezTo>
                <a:lnTo>
                  <a:pt x="625" y="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9" name="Freeform 55">
            <a:extLst>
              <a:ext uri="{FF2B5EF4-FFF2-40B4-BE49-F238E27FC236}">
                <a16:creationId xmlns:a16="http://schemas.microsoft.com/office/drawing/2014/main" id="{33ACBCD2-387D-FD47-9147-DFC1122A7137}"/>
              </a:ext>
            </a:extLst>
          </p:cNvPr>
          <p:cNvSpPr>
            <a:spLocks noChangeArrowheads="1"/>
          </p:cNvSpPr>
          <p:nvPr/>
        </p:nvSpPr>
        <p:spPr bwMode="auto">
          <a:xfrm>
            <a:off x="8165988" y="3895539"/>
            <a:ext cx="232029" cy="127968"/>
          </a:xfrm>
          <a:custGeom>
            <a:avLst/>
            <a:gdLst>
              <a:gd name="T0" fmla="*/ 725 w 726"/>
              <a:gd name="T1" fmla="*/ 251 h 401"/>
              <a:gd name="T2" fmla="*/ 725 w 726"/>
              <a:gd name="T3" fmla="*/ 251 h 401"/>
              <a:gd name="T4" fmla="*/ 700 w 726"/>
              <a:gd name="T5" fmla="*/ 251 h 401"/>
              <a:gd name="T6" fmla="*/ 575 w 726"/>
              <a:gd name="T7" fmla="*/ 225 h 401"/>
              <a:gd name="T8" fmla="*/ 400 w 726"/>
              <a:gd name="T9" fmla="*/ 151 h 401"/>
              <a:gd name="T10" fmla="*/ 200 w 726"/>
              <a:gd name="T11" fmla="*/ 25 h 401"/>
              <a:gd name="T12" fmla="*/ 125 w 726"/>
              <a:gd name="T13" fmla="*/ 0 h 401"/>
              <a:gd name="T14" fmla="*/ 75 w 726"/>
              <a:gd name="T15" fmla="*/ 25 h 401"/>
              <a:gd name="T16" fmla="*/ 25 w 726"/>
              <a:gd name="T17" fmla="*/ 75 h 401"/>
              <a:gd name="T18" fmla="*/ 0 w 726"/>
              <a:gd name="T19" fmla="*/ 151 h 401"/>
              <a:gd name="T20" fmla="*/ 50 w 726"/>
              <a:gd name="T21" fmla="*/ 175 h 401"/>
              <a:gd name="T22" fmla="*/ 125 w 726"/>
              <a:gd name="T23" fmla="*/ 225 h 401"/>
              <a:gd name="T24" fmla="*/ 200 w 726"/>
              <a:gd name="T25" fmla="*/ 251 h 401"/>
              <a:gd name="T26" fmla="*/ 275 w 726"/>
              <a:gd name="T27" fmla="*/ 300 h 401"/>
              <a:gd name="T28" fmla="*/ 375 w 726"/>
              <a:gd name="T29" fmla="*/ 275 h 401"/>
              <a:gd name="T30" fmla="*/ 425 w 726"/>
              <a:gd name="T31" fmla="*/ 351 h 401"/>
              <a:gd name="T32" fmla="*/ 550 w 726"/>
              <a:gd name="T33" fmla="*/ 375 h 401"/>
              <a:gd name="T34" fmla="*/ 700 w 726"/>
              <a:gd name="T35" fmla="*/ 375 h 401"/>
              <a:gd name="T36" fmla="*/ 700 w 726"/>
              <a:gd name="T37" fmla="*/ 275 h 401"/>
              <a:gd name="T38" fmla="*/ 725 w 726"/>
              <a:gd name="T39" fmla="*/ 25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6" h="401">
                <a:moveTo>
                  <a:pt x="725" y="251"/>
                </a:moveTo>
                <a:lnTo>
                  <a:pt x="725" y="251"/>
                </a:lnTo>
                <a:cubicBezTo>
                  <a:pt x="700" y="251"/>
                  <a:pt x="700" y="251"/>
                  <a:pt x="700" y="251"/>
                </a:cubicBezTo>
                <a:cubicBezTo>
                  <a:pt x="650" y="251"/>
                  <a:pt x="600" y="225"/>
                  <a:pt x="575" y="225"/>
                </a:cubicBezTo>
                <a:cubicBezTo>
                  <a:pt x="550" y="225"/>
                  <a:pt x="425" y="200"/>
                  <a:pt x="400" y="151"/>
                </a:cubicBezTo>
                <a:cubicBezTo>
                  <a:pt x="350" y="125"/>
                  <a:pt x="225" y="51"/>
                  <a:pt x="200" y="25"/>
                </a:cubicBezTo>
                <a:cubicBezTo>
                  <a:pt x="175" y="0"/>
                  <a:pt x="125" y="0"/>
                  <a:pt x="125" y="0"/>
                </a:cubicBezTo>
                <a:cubicBezTo>
                  <a:pt x="125" y="25"/>
                  <a:pt x="100" y="25"/>
                  <a:pt x="75" y="25"/>
                </a:cubicBezTo>
                <a:cubicBezTo>
                  <a:pt x="50" y="25"/>
                  <a:pt x="25" y="51"/>
                  <a:pt x="25" y="75"/>
                </a:cubicBezTo>
                <a:cubicBezTo>
                  <a:pt x="25" y="100"/>
                  <a:pt x="0" y="125"/>
                  <a:pt x="0" y="151"/>
                </a:cubicBezTo>
                <a:cubicBezTo>
                  <a:pt x="0" y="175"/>
                  <a:pt x="50" y="175"/>
                  <a:pt x="50" y="175"/>
                </a:cubicBezTo>
                <a:cubicBezTo>
                  <a:pt x="75" y="200"/>
                  <a:pt x="125" y="200"/>
                  <a:pt x="125" y="225"/>
                </a:cubicBezTo>
                <a:cubicBezTo>
                  <a:pt x="125" y="225"/>
                  <a:pt x="175" y="251"/>
                  <a:pt x="200" y="251"/>
                </a:cubicBezTo>
                <a:cubicBezTo>
                  <a:pt x="225" y="251"/>
                  <a:pt x="275" y="300"/>
                  <a:pt x="275" y="300"/>
                </a:cubicBezTo>
                <a:cubicBezTo>
                  <a:pt x="300" y="325"/>
                  <a:pt x="350" y="275"/>
                  <a:pt x="375" y="275"/>
                </a:cubicBezTo>
                <a:cubicBezTo>
                  <a:pt x="400" y="275"/>
                  <a:pt x="425" y="325"/>
                  <a:pt x="425" y="351"/>
                </a:cubicBezTo>
                <a:cubicBezTo>
                  <a:pt x="425" y="351"/>
                  <a:pt x="525" y="375"/>
                  <a:pt x="550" y="375"/>
                </a:cubicBezTo>
                <a:cubicBezTo>
                  <a:pt x="575" y="400"/>
                  <a:pt x="675" y="400"/>
                  <a:pt x="700" y="375"/>
                </a:cubicBezTo>
                <a:cubicBezTo>
                  <a:pt x="725" y="351"/>
                  <a:pt x="700" y="300"/>
                  <a:pt x="700" y="275"/>
                </a:cubicBezTo>
                <a:lnTo>
                  <a:pt x="725" y="251"/>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0" name="Freeform 56">
            <a:extLst>
              <a:ext uri="{FF2B5EF4-FFF2-40B4-BE49-F238E27FC236}">
                <a16:creationId xmlns:a16="http://schemas.microsoft.com/office/drawing/2014/main" id="{A27B1DD9-A41B-7D43-9994-95D7760D8B25}"/>
              </a:ext>
            </a:extLst>
          </p:cNvPr>
          <p:cNvSpPr>
            <a:spLocks noChangeArrowheads="1"/>
          </p:cNvSpPr>
          <p:nvPr/>
        </p:nvSpPr>
        <p:spPr bwMode="auto">
          <a:xfrm>
            <a:off x="8500673" y="3951789"/>
            <a:ext cx="255936" cy="566715"/>
          </a:xfrm>
          <a:custGeom>
            <a:avLst/>
            <a:gdLst>
              <a:gd name="T0" fmla="*/ 651 w 801"/>
              <a:gd name="T1" fmla="*/ 1624 h 1775"/>
              <a:gd name="T2" fmla="*/ 651 w 801"/>
              <a:gd name="T3" fmla="*/ 1624 h 1775"/>
              <a:gd name="T4" fmla="*/ 625 w 801"/>
              <a:gd name="T5" fmla="*/ 1549 h 1775"/>
              <a:gd name="T6" fmla="*/ 600 w 801"/>
              <a:gd name="T7" fmla="*/ 1424 h 1775"/>
              <a:gd name="T8" fmla="*/ 551 w 801"/>
              <a:gd name="T9" fmla="*/ 1324 h 1775"/>
              <a:gd name="T10" fmla="*/ 575 w 801"/>
              <a:gd name="T11" fmla="*/ 1275 h 1775"/>
              <a:gd name="T12" fmla="*/ 575 w 801"/>
              <a:gd name="T13" fmla="*/ 1224 h 1775"/>
              <a:gd name="T14" fmla="*/ 551 w 801"/>
              <a:gd name="T15" fmla="*/ 1149 h 1775"/>
              <a:gd name="T16" fmla="*/ 475 w 801"/>
              <a:gd name="T17" fmla="*/ 1075 h 1775"/>
              <a:gd name="T18" fmla="*/ 500 w 801"/>
              <a:gd name="T19" fmla="*/ 924 h 1775"/>
              <a:gd name="T20" fmla="*/ 551 w 801"/>
              <a:gd name="T21" fmla="*/ 899 h 1775"/>
              <a:gd name="T22" fmla="*/ 625 w 801"/>
              <a:gd name="T23" fmla="*/ 875 h 1775"/>
              <a:gd name="T24" fmla="*/ 700 w 801"/>
              <a:gd name="T25" fmla="*/ 824 h 1775"/>
              <a:gd name="T26" fmla="*/ 751 w 801"/>
              <a:gd name="T27" fmla="*/ 775 h 1775"/>
              <a:gd name="T28" fmla="*/ 800 w 801"/>
              <a:gd name="T29" fmla="*/ 699 h 1775"/>
              <a:gd name="T30" fmla="*/ 800 w 801"/>
              <a:gd name="T31" fmla="*/ 699 h 1775"/>
              <a:gd name="T32" fmla="*/ 775 w 801"/>
              <a:gd name="T33" fmla="*/ 724 h 1775"/>
              <a:gd name="T34" fmla="*/ 700 w 801"/>
              <a:gd name="T35" fmla="*/ 675 h 1775"/>
              <a:gd name="T36" fmla="*/ 651 w 801"/>
              <a:gd name="T37" fmla="*/ 649 h 1775"/>
              <a:gd name="T38" fmla="*/ 651 w 801"/>
              <a:gd name="T39" fmla="*/ 599 h 1775"/>
              <a:gd name="T40" fmla="*/ 625 w 801"/>
              <a:gd name="T41" fmla="*/ 549 h 1775"/>
              <a:gd name="T42" fmla="*/ 600 w 801"/>
              <a:gd name="T43" fmla="*/ 475 h 1775"/>
              <a:gd name="T44" fmla="*/ 500 w 801"/>
              <a:gd name="T45" fmla="*/ 449 h 1775"/>
              <a:gd name="T46" fmla="*/ 500 w 801"/>
              <a:gd name="T47" fmla="*/ 424 h 1775"/>
              <a:gd name="T48" fmla="*/ 575 w 801"/>
              <a:gd name="T49" fmla="*/ 276 h 1775"/>
              <a:gd name="T50" fmla="*/ 600 w 801"/>
              <a:gd name="T51" fmla="*/ 150 h 1775"/>
              <a:gd name="T52" fmla="*/ 551 w 801"/>
              <a:gd name="T53" fmla="*/ 100 h 1775"/>
              <a:gd name="T54" fmla="*/ 525 w 801"/>
              <a:gd name="T55" fmla="*/ 50 h 1775"/>
              <a:gd name="T56" fmla="*/ 475 w 801"/>
              <a:gd name="T57" fmla="*/ 25 h 1775"/>
              <a:gd name="T58" fmla="*/ 451 w 801"/>
              <a:gd name="T59" fmla="*/ 25 h 1775"/>
              <a:gd name="T60" fmla="*/ 451 w 801"/>
              <a:gd name="T61" fmla="*/ 25 h 1775"/>
              <a:gd name="T62" fmla="*/ 425 w 801"/>
              <a:gd name="T63" fmla="*/ 76 h 1775"/>
              <a:gd name="T64" fmla="*/ 451 w 801"/>
              <a:gd name="T65" fmla="*/ 150 h 1775"/>
              <a:gd name="T66" fmla="*/ 400 w 801"/>
              <a:gd name="T67" fmla="*/ 150 h 1775"/>
              <a:gd name="T68" fmla="*/ 325 w 801"/>
              <a:gd name="T69" fmla="*/ 176 h 1775"/>
              <a:gd name="T70" fmla="*/ 251 w 801"/>
              <a:gd name="T71" fmla="*/ 250 h 1775"/>
              <a:gd name="T72" fmla="*/ 225 w 801"/>
              <a:gd name="T73" fmla="*/ 349 h 1775"/>
              <a:gd name="T74" fmla="*/ 200 w 801"/>
              <a:gd name="T75" fmla="*/ 475 h 1775"/>
              <a:gd name="T76" fmla="*/ 125 w 801"/>
              <a:gd name="T77" fmla="*/ 475 h 1775"/>
              <a:gd name="T78" fmla="*/ 100 w 801"/>
              <a:gd name="T79" fmla="*/ 575 h 1775"/>
              <a:gd name="T80" fmla="*/ 75 w 801"/>
              <a:gd name="T81" fmla="*/ 675 h 1775"/>
              <a:gd name="T82" fmla="*/ 50 w 801"/>
              <a:gd name="T83" fmla="*/ 724 h 1775"/>
              <a:gd name="T84" fmla="*/ 0 w 801"/>
              <a:gd name="T85" fmla="*/ 775 h 1775"/>
              <a:gd name="T86" fmla="*/ 100 w 801"/>
              <a:gd name="T87" fmla="*/ 849 h 1775"/>
              <a:gd name="T88" fmla="*/ 200 w 801"/>
              <a:gd name="T89" fmla="*/ 1049 h 1775"/>
              <a:gd name="T90" fmla="*/ 200 w 801"/>
              <a:gd name="T91" fmla="*/ 1200 h 1775"/>
              <a:gd name="T92" fmla="*/ 225 w 801"/>
              <a:gd name="T93" fmla="*/ 1249 h 1775"/>
              <a:gd name="T94" fmla="*/ 325 w 801"/>
              <a:gd name="T95" fmla="*/ 1249 h 1775"/>
              <a:gd name="T96" fmla="*/ 400 w 801"/>
              <a:gd name="T97" fmla="*/ 1149 h 1775"/>
              <a:gd name="T98" fmla="*/ 451 w 801"/>
              <a:gd name="T99" fmla="*/ 1175 h 1775"/>
              <a:gd name="T100" fmla="*/ 475 w 801"/>
              <a:gd name="T101" fmla="*/ 1275 h 1775"/>
              <a:gd name="T102" fmla="*/ 525 w 801"/>
              <a:gd name="T103" fmla="*/ 1500 h 1775"/>
              <a:gd name="T104" fmla="*/ 575 w 801"/>
              <a:gd name="T105" fmla="*/ 1624 h 1775"/>
              <a:gd name="T106" fmla="*/ 575 w 801"/>
              <a:gd name="T107" fmla="*/ 1749 h 1775"/>
              <a:gd name="T108" fmla="*/ 575 w 801"/>
              <a:gd name="T109" fmla="*/ 1774 h 1775"/>
              <a:gd name="T110" fmla="*/ 651 w 801"/>
              <a:gd name="T111" fmla="*/ 1624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1" h="1775">
                <a:moveTo>
                  <a:pt x="651" y="1624"/>
                </a:moveTo>
                <a:lnTo>
                  <a:pt x="651" y="1624"/>
                </a:lnTo>
                <a:cubicBezTo>
                  <a:pt x="651" y="1575"/>
                  <a:pt x="625" y="1575"/>
                  <a:pt x="625" y="1549"/>
                </a:cubicBezTo>
                <a:cubicBezTo>
                  <a:pt x="625" y="1524"/>
                  <a:pt x="625" y="1475"/>
                  <a:pt x="600" y="1424"/>
                </a:cubicBezTo>
                <a:cubicBezTo>
                  <a:pt x="551" y="1400"/>
                  <a:pt x="525" y="1349"/>
                  <a:pt x="551" y="1324"/>
                </a:cubicBezTo>
                <a:cubicBezTo>
                  <a:pt x="575" y="1324"/>
                  <a:pt x="551" y="1249"/>
                  <a:pt x="575" y="1275"/>
                </a:cubicBezTo>
                <a:cubicBezTo>
                  <a:pt x="575" y="1275"/>
                  <a:pt x="600" y="1224"/>
                  <a:pt x="575" y="1224"/>
                </a:cubicBezTo>
                <a:cubicBezTo>
                  <a:pt x="551" y="1200"/>
                  <a:pt x="575" y="1175"/>
                  <a:pt x="551" y="1149"/>
                </a:cubicBezTo>
                <a:cubicBezTo>
                  <a:pt x="525" y="1149"/>
                  <a:pt x="475" y="1100"/>
                  <a:pt x="475" y="1075"/>
                </a:cubicBezTo>
                <a:cubicBezTo>
                  <a:pt x="475" y="1049"/>
                  <a:pt x="500" y="949"/>
                  <a:pt x="500" y="924"/>
                </a:cubicBezTo>
                <a:cubicBezTo>
                  <a:pt x="500" y="899"/>
                  <a:pt x="551" y="899"/>
                  <a:pt x="551" y="899"/>
                </a:cubicBezTo>
                <a:cubicBezTo>
                  <a:pt x="575" y="899"/>
                  <a:pt x="600" y="899"/>
                  <a:pt x="625" y="875"/>
                </a:cubicBezTo>
                <a:cubicBezTo>
                  <a:pt x="651" y="849"/>
                  <a:pt x="700" y="849"/>
                  <a:pt x="700" y="824"/>
                </a:cubicBezTo>
                <a:cubicBezTo>
                  <a:pt x="725" y="799"/>
                  <a:pt x="751" y="799"/>
                  <a:pt x="751" y="775"/>
                </a:cubicBezTo>
                <a:cubicBezTo>
                  <a:pt x="751" y="749"/>
                  <a:pt x="800" y="699"/>
                  <a:pt x="800" y="699"/>
                </a:cubicBezTo>
                <a:lnTo>
                  <a:pt x="800" y="699"/>
                </a:lnTo>
                <a:cubicBezTo>
                  <a:pt x="800" y="699"/>
                  <a:pt x="800" y="699"/>
                  <a:pt x="775" y="724"/>
                </a:cubicBezTo>
                <a:cubicBezTo>
                  <a:pt x="725" y="724"/>
                  <a:pt x="700" y="699"/>
                  <a:pt x="700" y="675"/>
                </a:cubicBezTo>
                <a:cubicBezTo>
                  <a:pt x="725" y="649"/>
                  <a:pt x="675" y="649"/>
                  <a:pt x="651" y="649"/>
                </a:cubicBezTo>
                <a:cubicBezTo>
                  <a:pt x="625" y="649"/>
                  <a:pt x="651" y="624"/>
                  <a:pt x="651" y="599"/>
                </a:cubicBezTo>
                <a:cubicBezTo>
                  <a:pt x="675" y="575"/>
                  <a:pt x="651" y="549"/>
                  <a:pt x="625" y="549"/>
                </a:cubicBezTo>
                <a:cubicBezTo>
                  <a:pt x="600" y="549"/>
                  <a:pt x="575" y="499"/>
                  <a:pt x="600" y="475"/>
                </a:cubicBezTo>
                <a:cubicBezTo>
                  <a:pt x="600" y="449"/>
                  <a:pt x="525" y="449"/>
                  <a:pt x="500" y="449"/>
                </a:cubicBezTo>
                <a:cubicBezTo>
                  <a:pt x="475" y="475"/>
                  <a:pt x="500" y="424"/>
                  <a:pt x="500" y="424"/>
                </a:cubicBezTo>
                <a:cubicBezTo>
                  <a:pt x="475" y="399"/>
                  <a:pt x="525" y="325"/>
                  <a:pt x="575" y="276"/>
                </a:cubicBezTo>
                <a:cubicBezTo>
                  <a:pt x="600" y="250"/>
                  <a:pt x="600" y="200"/>
                  <a:pt x="600" y="150"/>
                </a:cubicBezTo>
                <a:cubicBezTo>
                  <a:pt x="600" y="100"/>
                  <a:pt x="575" y="100"/>
                  <a:pt x="551" y="100"/>
                </a:cubicBezTo>
                <a:cubicBezTo>
                  <a:pt x="525" y="100"/>
                  <a:pt x="525" y="76"/>
                  <a:pt x="525" y="50"/>
                </a:cubicBezTo>
                <a:cubicBezTo>
                  <a:pt x="525" y="25"/>
                  <a:pt x="500" y="0"/>
                  <a:pt x="475" y="25"/>
                </a:cubicBezTo>
                <a:lnTo>
                  <a:pt x="451" y="25"/>
                </a:lnTo>
                <a:lnTo>
                  <a:pt x="451" y="25"/>
                </a:lnTo>
                <a:cubicBezTo>
                  <a:pt x="451" y="25"/>
                  <a:pt x="451" y="76"/>
                  <a:pt x="425" y="76"/>
                </a:cubicBezTo>
                <a:cubicBezTo>
                  <a:pt x="425" y="76"/>
                  <a:pt x="425" y="100"/>
                  <a:pt x="451" y="150"/>
                </a:cubicBezTo>
                <a:cubicBezTo>
                  <a:pt x="475" y="176"/>
                  <a:pt x="400" y="150"/>
                  <a:pt x="400" y="150"/>
                </a:cubicBezTo>
                <a:cubicBezTo>
                  <a:pt x="400" y="125"/>
                  <a:pt x="351" y="150"/>
                  <a:pt x="325" y="176"/>
                </a:cubicBezTo>
                <a:cubicBezTo>
                  <a:pt x="300" y="200"/>
                  <a:pt x="251" y="200"/>
                  <a:pt x="251" y="250"/>
                </a:cubicBezTo>
                <a:cubicBezTo>
                  <a:pt x="251" y="276"/>
                  <a:pt x="225" y="325"/>
                  <a:pt x="225" y="349"/>
                </a:cubicBezTo>
                <a:cubicBezTo>
                  <a:pt x="251" y="399"/>
                  <a:pt x="200" y="449"/>
                  <a:pt x="200" y="475"/>
                </a:cubicBezTo>
                <a:cubicBezTo>
                  <a:pt x="200" y="499"/>
                  <a:pt x="125" y="475"/>
                  <a:pt x="125" y="475"/>
                </a:cubicBezTo>
                <a:cubicBezTo>
                  <a:pt x="125" y="475"/>
                  <a:pt x="125" y="549"/>
                  <a:pt x="100" y="575"/>
                </a:cubicBezTo>
                <a:cubicBezTo>
                  <a:pt x="100" y="575"/>
                  <a:pt x="100" y="675"/>
                  <a:pt x="75" y="675"/>
                </a:cubicBezTo>
                <a:cubicBezTo>
                  <a:pt x="50" y="675"/>
                  <a:pt x="50" y="724"/>
                  <a:pt x="50" y="724"/>
                </a:cubicBezTo>
                <a:cubicBezTo>
                  <a:pt x="50" y="724"/>
                  <a:pt x="25" y="749"/>
                  <a:pt x="0" y="775"/>
                </a:cubicBezTo>
                <a:cubicBezTo>
                  <a:pt x="25" y="799"/>
                  <a:pt x="50" y="849"/>
                  <a:pt x="100" y="849"/>
                </a:cubicBezTo>
                <a:cubicBezTo>
                  <a:pt x="151" y="875"/>
                  <a:pt x="175" y="1000"/>
                  <a:pt x="200" y="1049"/>
                </a:cubicBezTo>
                <a:cubicBezTo>
                  <a:pt x="225" y="1100"/>
                  <a:pt x="200" y="1175"/>
                  <a:pt x="200" y="1200"/>
                </a:cubicBezTo>
                <a:cubicBezTo>
                  <a:pt x="175" y="1224"/>
                  <a:pt x="200" y="1224"/>
                  <a:pt x="225" y="1249"/>
                </a:cubicBezTo>
                <a:cubicBezTo>
                  <a:pt x="251" y="1275"/>
                  <a:pt x="300" y="1275"/>
                  <a:pt x="325" y="1249"/>
                </a:cubicBezTo>
                <a:cubicBezTo>
                  <a:pt x="351" y="1200"/>
                  <a:pt x="400" y="1175"/>
                  <a:pt x="400" y="1149"/>
                </a:cubicBezTo>
                <a:cubicBezTo>
                  <a:pt x="400" y="1100"/>
                  <a:pt x="425" y="1149"/>
                  <a:pt x="451" y="1175"/>
                </a:cubicBezTo>
                <a:cubicBezTo>
                  <a:pt x="475" y="1200"/>
                  <a:pt x="475" y="1249"/>
                  <a:pt x="475" y="1275"/>
                </a:cubicBezTo>
                <a:cubicBezTo>
                  <a:pt x="500" y="1324"/>
                  <a:pt x="500" y="1449"/>
                  <a:pt x="525" y="1500"/>
                </a:cubicBezTo>
                <a:cubicBezTo>
                  <a:pt x="575" y="1524"/>
                  <a:pt x="575" y="1600"/>
                  <a:pt x="575" y="1624"/>
                </a:cubicBezTo>
                <a:cubicBezTo>
                  <a:pt x="551" y="1674"/>
                  <a:pt x="600" y="1724"/>
                  <a:pt x="575" y="1749"/>
                </a:cubicBezTo>
                <a:lnTo>
                  <a:pt x="575" y="1774"/>
                </a:lnTo>
                <a:cubicBezTo>
                  <a:pt x="600" y="1774"/>
                  <a:pt x="651" y="1624"/>
                  <a:pt x="651" y="16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1" name="Freeform 57">
            <a:extLst>
              <a:ext uri="{FF2B5EF4-FFF2-40B4-BE49-F238E27FC236}">
                <a16:creationId xmlns:a16="http://schemas.microsoft.com/office/drawing/2014/main" id="{3E43ED1B-D416-0D4F-BB3A-AE27A6949E07}"/>
              </a:ext>
            </a:extLst>
          </p:cNvPr>
          <p:cNvSpPr>
            <a:spLocks noChangeArrowheads="1"/>
          </p:cNvSpPr>
          <p:nvPr/>
        </p:nvSpPr>
        <p:spPr bwMode="auto">
          <a:xfrm>
            <a:off x="8412079" y="3960228"/>
            <a:ext cx="95624" cy="56249"/>
          </a:xfrm>
          <a:custGeom>
            <a:avLst/>
            <a:gdLst>
              <a:gd name="T0" fmla="*/ 275 w 301"/>
              <a:gd name="T1" fmla="*/ 75 h 176"/>
              <a:gd name="T2" fmla="*/ 275 w 301"/>
              <a:gd name="T3" fmla="*/ 75 h 176"/>
              <a:gd name="T4" fmla="*/ 175 w 301"/>
              <a:gd name="T5" fmla="*/ 25 h 176"/>
              <a:gd name="T6" fmla="*/ 100 w 301"/>
              <a:gd name="T7" fmla="*/ 25 h 176"/>
              <a:gd name="T8" fmla="*/ 25 w 301"/>
              <a:gd name="T9" fmla="*/ 75 h 176"/>
              <a:gd name="T10" fmla="*/ 0 w 301"/>
              <a:gd name="T11" fmla="*/ 125 h 176"/>
              <a:gd name="T12" fmla="*/ 25 w 301"/>
              <a:gd name="T13" fmla="*/ 151 h 176"/>
              <a:gd name="T14" fmla="*/ 100 w 301"/>
              <a:gd name="T15" fmla="*/ 151 h 176"/>
              <a:gd name="T16" fmla="*/ 175 w 301"/>
              <a:gd name="T17" fmla="*/ 175 h 176"/>
              <a:gd name="T18" fmla="*/ 275 w 301"/>
              <a:gd name="T19" fmla="*/ 151 h 176"/>
              <a:gd name="T20" fmla="*/ 275 w 301"/>
              <a:gd name="T21" fmla="*/ 7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176">
                <a:moveTo>
                  <a:pt x="275" y="75"/>
                </a:moveTo>
                <a:lnTo>
                  <a:pt x="275" y="75"/>
                </a:lnTo>
                <a:cubicBezTo>
                  <a:pt x="225" y="25"/>
                  <a:pt x="200" y="51"/>
                  <a:pt x="175" y="25"/>
                </a:cubicBezTo>
                <a:cubicBezTo>
                  <a:pt x="125" y="25"/>
                  <a:pt x="125" y="0"/>
                  <a:pt x="100" y="25"/>
                </a:cubicBezTo>
                <a:cubicBezTo>
                  <a:pt x="75" y="51"/>
                  <a:pt x="50" y="25"/>
                  <a:pt x="25" y="75"/>
                </a:cubicBezTo>
                <a:cubicBezTo>
                  <a:pt x="25" y="100"/>
                  <a:pt x="25" y="100"/>
                  <a:pt x="0" y="125"/>
                </a:cubicBezTo>
                <a:cubicBezTo>
                  <a:pt x="25" y="125"/>
                  <a:pt x="25" y="151"/>
                  <a:pt x="25" y="151"/>
                </a:cubicBezTo>
                <a:cubicBezTo>
                  <a:pt x="50" y="151"/>
                  <a:pt x="75" y="175"/>
                  <a:pt x="100" y="151"/>
                </a:cubicBezTo>
                <a:cubicBezTo>
                  <a:pt x="125" y="151"/>
                  <a:pt x="150" y="175"/>
                  <a:pt x="175" y="175"/>
                </a:cubicBezTo>
                <a:cubicBezTo>
                  <a:pt x="225" y="151"/>
                  <a:pt x="275" y="175"/>
                  <a:pt x="275" y="151"/>
                </a:cubicBezTo>
                <a:cubicBezTo>
                  <a:pt x="300" y="125"/>
                  <a:pt x="275" y="75"/>
                  <a:pt x="27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2" name="Freeform 58">
            <a:extLst>
              <a:ext uri="{FF2B5EF4-FFF2-40B4-BE49-F238E27FC236}">
                <a16:creationId xmlns:a16="http://schemas.microsoft.com/office/drawing/2014/main" id="{B92B3E0F-0049-CC4F-A1FF-60AD9A97C874}"/>
              </a:ext>
            </a:extLst>
          </p:cNvPr>
          <p:cNvSpPr>
            <a:spLocks noChangeArrowheads="1"/>
          </p:cNvSpPr>
          <p:nvPr/>
        </p:nvSpPr>
        <p:spPr bwMode="auto">
          <a:xfrm>
            <a:off x="8787545" y="4119132"/>
            <a:ext cx="223592" cy="462653"/>
          </a:xfrm>
          <a:custGeom>
            <a:avLst/>
            <a:gdLst>
              <a:gd name="T0" fmla="*/ 525 w 701"/>
              <a:gd name="T1" fmla="*/ 175 h 1452"/>
              <a:gd name="T2" fmla="*/ 525 w 701"/>
              <a:gd name="T3" fmla="*/ 175 h 1452"/>
              <a:gd name="T4" fmla="*/ 425 w 701"/>
              <a:gd name="T5" fmla="*/ 100 h 1452"/>
              <a:gd name="T6" fmla="*/ 400 w 701"/>
              <a:gd name="T7" fmla="*/ 51 h 1452"/>
              <a:gd name="T8" fmla="*/ 325 w 701"/>
              <a:gd name="T9" fmla="*/ 25 h 1452"/>
              <a:gd name="T10" fmla="*/ 251 w 701"/>
              <a:gd name="T11" fmla="*/ 51 h 1452"/>
              <a:gd name="T12" fmla="*/ 200 w 701"/>
              <a:gd name="T13" fmla="*/ 75 h 1452"/>
              <a:gd name="T14" fmla="*/ 100 w 701"/>
              <a:gd name="T15" fmla="*/ 75 h 1452"/>
              <a:gd name="T16" fmla="*/ 51 w 701"/>
              <a:gd name="T17" fmla="*/ 75 h 1452"/>
              <a:gd name="T18" fmla="*/ 0 w 701"/>
              <a:gd name="T19" fmla="*/ 100 h 1452"/>
              <a:gd name="T20" fmla="*/ 51 w 701"/>
              <a:gd name="T21" fmla="*/ 151 h 1452"/>
              <a:gd name="T22" fmla="*/ 100 w 701"/>
              <a:gd name="T23" fmla="*/ 225 h 1452"/>
              <a:gd name="T24" fmla="*/ 176 w 701"/>
              <a:gd name="T25" fmla="*/ 275 h 1452"/>
              <a:gd name="T26" fmla="*/ 225 w 701"/>
              <a:gd name="T27" fmla="*/ 275 h 1452"/>
              <a:gd name="T28" fmla="*/ 276 w 701"/>
              <a:gd name="T29" fmla="*/ 351 h 1452"/>
              <a:gd name="T30" fmla="*/ 200 w 701"/>
              <a:gd name="T31" fmla="*/ 400 h 1452"/>
              <a:gd name="T32" fmla="*/ 300 w 701"/>
              <a:gd name="T33" fmla="*/ 476 h 1452"/>
              <a:gd name="T34" fmla="*/ 351 w 701"/>
              <a:gd name="T35" fmla="*/ 576 h 1452"/>
              <a:gd name="T36" fmla="*/ 425 w 701"/>
              <a:gd name="T37" fmla="*/ 676 h 1452"/>
              <a:gd name="T38" fmla="*/ 500 w 701"/>
              <a:gd name="T39" fmla="*/ 751 h 1452"/>
              <a:gd name="T40" fmla="*/ 525 w 701"/>
              <a:gd name="T41" fmla="*/ 825 h 1452"/>
              <a:gd name="T42" fmla="*/ 551 w 701"/>
              <a:gd name="T43" fmla="*/ 1000 h 1452"/>
              <a:gd name="T44" fmla="*/ 476 w 701"/>
              <a:gd name="T45" fmla="*/ 1100 h 1452"/>
              <a:gd name="T46" fmla="*/ 400 w 701"/>
              <a:gd name="T47" fmla="*/ 1150 h 1452"/>
              <a:gd name="T48" fmla="*/ 400 w 701"/>
              <a:gd name="T49" fmla="*/ 1225 h 1452"/>
              <a:gd name="T50" fmla="*/ 300 w 701"/>
              <a:gd name="T51" fmla="*/ 1225 h 1452"/>
              <a:gd name="T52" fmla="*/ 225 w 701"/>
              <a:gd name="T53" fmla="*/ 1276 h 1452"/>
              <a:gd name="T54" fmla="*/ 276 w 701"/>
              <a:gd name="T55" fmla="*/ 1300 h 1452"/>
              <a:gd name="T56" fmla="*/ 251 w 701"/>
              <a:gd name="T57" fmla="*/ 1400 h 1452"/>
              <a:gd name="T58" fmla="*/ 300 w 701"/>
              <a:gd name="T59" fmla="*/ 1425 h 1452"/>
              <a:gd name="T60" fmla="*/ 376 w 701"/>
              <a:gd name="T61" fmla="*/ 1376 h 1452"/>
              <a:gd name="T62" fmla="*/ 400 w 701"/>
              <a:gd name="T63" fmla="*/ 1325 h 1452"/>
              <a:gd name="T64" fmla="*/ 425 w 701"/>
              <a:gd name="T65" fmla="*/ 1276 h 1452"/>
              <a:gd name="T66" fmla="*/ 476 w 701"/>
              <a:gd name="T67" fmla="*/ 1276 h 1452"/>
              <a:gd name="T68" fmla="*/ 625 w 701"/>
              <a:gd name="T69" fmla="*/ 1200 h 1452"/>
              <a:gd name="T70" fmla="*/ 676 w 701"/>
              <a:gd name="T71" fmla="*/ 1076 h 1452"/>
              <a:gd name="T72" fmla="*/ 676 w 701"/>
              <a:gd name="T73" fmla="*/ 876 h 1452"/>
              <a:gd name="T74" fmla="*/ 576 w 701"/>
              <a:gd name="T75" fmla="*/ 725 h 1452"/>
              <a:gd name="T76" fmla="*/ 425 w 701"/>
              <a:gd name="T77" fmla="*/ 600 h 1452"/>
              <a:gd name="T78" fmla="*/ 376 w 701"/>
              <a:gd name="T79" fmla="*/ 525 h 1452"/>
              <a:gd name="T80" fmla="*/ 351 w 701"/>
              <a:gd name="T81" fmla="*/ 400 h 1452"/>
              <a:gd name="T82" fmla="*/ 425 w 701"/>
              <a:gd name="T83" fmla="*/ 300 h 1452"/>
              <a:gd name="T84" fmla="*/ 450 w 701"/>
              <a:gd name="T85" fmla="*/ 251 h 1452"/>
              <a:gd name="T86" fmla="*/ 525 w 701"/>
              <a:gd name="T87" fmla="*/ 200 h 1452"/>
              <a:gd name="T88" fmla="*/ 551 w 701"/>
              <a:gd name="T89" fmla="*/ 200 h 1452"/>
              <a:gd name="T90" fmla="*/ 525 w 701"/>
              <a:gd name="T91" fmla="*/ 175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1" h="1452">
                <a:moveTo>
                  <a:pt x="525" y="175"/>
                </a:moveTo>
                <a:lnTo>
                  <a:pt x="525" y="175"/>
                </a:lnTo>
                <a:cubicBezTo>
                  <a:pt x="500" y="175"/>
                  <a:pt x="425" y="125"/>
                  <a:pt x="425" y="100"/>
                </a:cubicBezTo>
                <a:cubicBezTo>
                  <a:pt x="425" y="100"/>
                  <a:pt x="476" y="51"/>
                  <a:pt x="400" y="51"/>
                </a:cubicBezTo>
                <a:cubicBezTo>
                  <a:pt x="351" y="51"/>
                  <a:pt x="351" y="25"/>
                  <a:pt x="325" y="25"/>
                </a:cubicBezTo>
                <a:cubicBezTo>
                  <a:pt x="325" y="0"/>
                  <a:pt x="276" y="25"/>
                  <a:pt x="251" y="51"/>
                </a:cubicBezTo>
                <a:cubicBezTo>
                  <a:pt x="251" y="100"/>
                  <a:pt x="225" y="51"/>
                  <a:pt x="200" y="75"/>
                </a:cubicBezTo>
                <a:cubicBezTo>
                  <a:pt x="151" y="100"/>
                  <a:pt x="125" y="51"/>
                  <a:pt x="100" y="75"/>
                </a:cubicBezTo>
                <a:cubicBezTo>
                  <a:pt x="100" y="100"/>
                  <a:pt x="51" y="51"/>
                  <a:pt x="51" y="75"/>
                </a:cubicBezTo>
                <a:cubicBezTo>
                  <a:pt x="25" y="100"/>
                  <a:pt x="25" y="100"/>
                  <a:pt x="0" y="100"/>
                </a:cubicBezTo>
                <a:cubicBezTo>
                  <a:pt x="25" y="125"/>
                  <a:pt x="51" y="125"/>
                  <a:pt x="51" y="151"/>
                </a:cubicBezTo>
                <a:cubicBezTo>
                  <a:pt x="51" y="175"/>
                  <a:pt x="100" y="200"/>
                  <a:pt x="100" y="225"/>
                </a:cubicBezTo>
                <a:cubicBezTo>
                  <a:pt x="100" y="251"/>
                  <a:pt x="151" y="275"/>
                  <a:pt x="176" y="275"/>
                </a:cubicBezTo>
                <a:cubicBezTo>
                  <a:pt x="200" y="251"/>
                  <a:pt x="225" y="251"/>
                  <a:pt x="225" y="275"/>
                </a:cubicBezTo>
                <a:cubicBezTo>
                  <a:pt x="251" y="325"/>
                  <a:pt x="276" y="325"/>
                  <a:pt x="276" y="351"/>
                </a:cubicBezTo>
                <a:cubicBezTo>
                  <a:pt x="276" y="375"/>
                  <a:pt x="200" y="375"/>
                  <a:pt x="200" y="400"/>
                </a:cubicBezTo>
                <a:cubicBezTo>
                  <a:pt x="176" y="425"/>
                  <a:pt x="300" y="451"/>
                  <a:pt x="300" y="476"/>
                </a:cubicBezTo>
                <a:cubicBezTo>
                  <a:pt x="300" y="500"/>
                  <a:pt x="325" y="525"/>
                  <a:pt x="351" y="576"/>
                </a:cubicBezTo>
                <a:cubicBezTo>
                  <a:pt x="351" y="600"/>
                  <a:pt x="400" y="625"/>
                  <a:pt x="425" y="676"/>
                </a:cubicBezTo>
                <a:cubicBezTo>
                  <a:pt x="425" y="700"/>
                  <a:pt x="476" y="725"/>
                  <a:pt x="500" y="751"/>
                </a:cubicBezTo>
                <a:cubicBezTo>
                  <a:pt x="525" y="751"/>
                  <a:pt x="525" y="800"/>
                  <a:pt x="525" y="825"/>
                </a:cubicBezTo>
                <a:cubicBezTo>
                  <a:pt x="500" y="876"/>
                  <a:pt x="500" y="925"/>
                  <a:pt x="551" y="1000"/>
                </a:cubicBezTo>
                <a:cubicBezTo>
                  <a:pt x="576" y="1051"/>
                  <a:pt x="500" y="1076"/>
                  <a:pt x="476" y="1100"/>
                </a:cubicBezTo>
                <a:cubicBezTo>
                  <a:pt x="450" y="1125"/>
                  <a:pt x="476" y="1176"/>
                  <a:pt x="400" y="1150"/>
                </a:cubicBezTo>
                <a:cubicBezTo>
                  <a:pt x="325" y="1125"/>
                  <a:pt x="400" y="1200"/>
                  <a:pt x="400" y="1225"/>
                </a:cubicBezTo>
                <a:cubicBezTo>
                  <a:pt x="376" y="1250"/>
                  <a:pt x="300" y="1200"/>
                  <a:pt x="300" y="1225"/>
                </a:cubicBezTo>
                <a:cubicBezTo>
                  <a:pt x="300" y="1250"/>
                  <a:pt x="251" y="1276"/>
                  <a:pt x="225" y="1276"/>
                </a:cubicBezTo>
                <a:cubicBezTo>
                  <a:pt x="251" y="1300"/>
                  <a:pt x="251" y="1300"/>
                  <a:pt x="276" y="1300"/>
                </a:cubicBezTo>
                <a:cubicBezTo>
                  <a:pt x="300" y="1325"/>
                  <a:pt x="251" y="1351"/>
                  <a:pt x="251" y="1400"/>
                </a:cubicBezTo>
                <a:cubicBezTo>
                  <a:pt x="251" y="1425"/>
                  <a:pt x="276" y="1451"/>
                  <a:pt x="300" y="1425"/>
                </a:cubicBezTo>
                <a:cubicBezTo>
                  <a:pt x="300" y="1400"/>
                  <a:pt x="351" y="1376"/>
                  <a:pt x="376" y="1376"/>
                </a:cubicBezTo>
                <a:cubicBezTo>
                  <a:pt x="400" y="1351"/>
                  <a:pt x="376" y="1325"/>
                  <a:pt x="400" y="1325"/>
                </a:cubicBezTo>
                <a:cubicBezTo>
                  <a:pt x="425" y="1325"/>
                  <a:pt x="425" y="1300"/>
                  <a:pt x="425" y="1276"/>
                </a:cubicBezTo>
                <a:cubicBezTo>
                  <a:pt x="425" y="1250"/>
                  <a:pt x="450" y="1276"/>
                  <a:pt x="476" y="1276"/>
                </a:cubicBezTo>
                <a:cubicBezTo>
                  <a:pt x="525" y="1276"/>
                  <a:pt x="576" y="1250"/>
                  <a:pt x="625" y="1200"/>
                </a:cubicBezTo>
                <a:cubicBezTo>
                  <a:pt x="651" y="1176"/>
                  <a:pt x="676" y="1176"/>
                  <a:pt x="676" y="1076"/>
                </a:cubicBezTo>
                <a:cubicBezTo>
                  <a:pt x="700" y="1000"/>
                  <a:pt x="676" y="900"/>
                  <a:pt x="676" y="876"/>
                </a:cubicBezTo>
                <a:cubicBezTo>
                  <a:pt x="676" y="851"/>
                  <a:pt x="600" y="725"/>
                  <a:pt x="576" y="725"/>
                </a:cubicBezTo>
                <a:cubicBezTo>
                  <a:pt x="551" y="725"/>
                  <a:pt x="450" y="600"/>
                  <a:pt x="425" y="600"/>
                </a:cubicBezTo>
                <a:cubicBezTo>
                  <a:pt x="400" y="576"/>
                  <a:pt x="400" y="551"/>
                  <a:pt x="376" y="525"/>
                </a:cubicBezTo>
                <a:cubicBezTo>
                  <a:pt x="351" y="500"/>
                  <a:pt x="351" y="425"/>
                  <a:pt x="351" y="400"/>
                </a:cubicBezTo>
                <a:cubicBezTo>
                  <a:pt x="376" y="351"/>
                  <a:pt x="425" y="325"/>
                  <a:pt x="425" y="300"/>
                </a:cubicBezTo>
                <a:cubicBezTo>
                  <a:pt x="425" y="275"/>
                  <a:pt x="425" y="251"/>
                  <a:pt x="450" y="251"/>
                </a:cubicBezTo>
                <a:cubicBezTo>
                  <a:pt x="500" y="251"/>
                  <a:pt x="525" y="225"/>
                  <a:pt x="525" y="200"/>
                </a:cubicBezTo>
                <a:lnTo>
                  <a:pt x="551" y="200"/>
                </a:lnTo>
                <a:cubicBezTo>
                  <a:pt x="525" y="175"/>
                  <a:pt x="525" y="175"/>
                  <a:pt x="525" y="1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3" name="Freeform 59">
            <a:extLst>
              <a:ext uri="{FF2B5EF4-FFF2-40B4-BE49-F238E27FC236}">
                <a16:creationId xmlns:a16="http://schemas.microsoft.com/office/drawing/2014/main" id="{856F235B-15AD-4343-9E17-E62AF449575C}"/>
              </a:ext>
            </a:extLst>
          </p:cNvPr>
          <p:cNvSpPr>
            <a:spLocks noChangeArrowheads="1"/>
          </p:cNvSpPr>
          <p:nvPr/>
        </p:nvSpPr>
        <p:spPr bwMode="auto">
          <a:xfrm>
            <a:off x="8787548" y="4397567"/>
            <a:ext cx="184217" cy="127968"/>
          </a:xfrm>
          <a:custGeom>
            <a:avLst/>
            <a:gdLst>
              <a:gd name="T0" fmla="*/ 300 w 577"/>
              <a:gd name="T1" fmla="*/ 349 h 401"/>
              <a:gd name="T2" fmla="*/ 300 w 577"/>
              <a:gd name="T3" fmla="*/ 349 h 401"/>
              <a:gd name="T4" fmla="*/ 400 w 577"/>
              <a:gd name="T5" fmla="*/ 349 h 401"/>
              <a:gd name="T6" fmla="*/ 400 w 577"/>
              <a:gd name="T7" fmla="*/ 274 h 401"/>
              <a:gd name="T8" fmla="*/ 476 w 577"/>
              <a:gd name="T9" fmla="*/ 224 h 401"/>
              <a:gd name="T10" fmla="*/ 551 w 577"/>
              <a:gd name="T11" fmla="*/ 124 h 401"/>
              <a:gd name="T12" fmla="*/ 525 w 577"/>
              <a:gd name="T13" fmla="*/ 0 h 401"/>
              <a:gd name="T14" fmla="*/ 450 w 577"/>
              <a:gd name="T15" fmla="*/ 0 h 401"/>
              <a:gd name="T16" fmla="*/ 376 w 577"/>
              <a:gd name="T17" fmla="*/ 24 h 401"/>
              <a:gd name="T18" fmla="*/ 351 w 577"/>
              <a:gd name="T19" fmla="*/ 49 h 401"/>
              <a:gd name="T20" fmla="*/ 300 w 577"/>
              <a:gd name="T21" fmla="*/ 24 h 401"/>
              <a:gd name="T22" fmla="*/ 176 w 577"/>
              <a:gd name="T23" fmla="*/ 24 h 401"/>
              <a:gd name="T24" fmla="*/ 51 w 577"/>
              <a:gd name="T25" fmla="*/ 75 h 401"/>
              <a:gd name="T26" fmla="*/ 51 w 577"/>
              <a:gd name="T27" fmla="*/ 175 h 401"/>
              <a:gd name="T28" fmla="*/ 51 w 577"/>
              <a:gd name="T29" fmla="*/ 224 h 401"/>
              <a:gd name="T30" fmla="*/ 51 w 577"/>
              <a:gd name="T31" fmla="*/ 249 h 401"/>
              <a:gd name="T32" fmla="*/ 76 w 577"/>
              <a:gd name="T33" fmla="*/ 324 h 401"/>
              <a:gd name="T34" fmla="*/ 151 w 577"/>
              <a:gd name="T35" fmla="*/ 324 h 401"/>
              <a:gd name="T36" fmla="*/ 151 w 577"/>
              <a:gd name="T37" fmla="*/ 374 h 401"/>
              <a:gd name="T38" fmla="*/ 225 w 577"/>
              <a:gd name="T39" fmla="*/ 400 h 401"/>
              <a:gd name="T40" fmla="*/ 225 w 577"/>
              <a:gd name="T41" fmla="*/ 400 h 401"/>
              <a:gd name="T42" fmla="*/ 300 w 577"/>
              <a:gd name="T43" fmla="*/ 34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7" h="401">
                <a:moveTo>
                  <a:pt x="300" y="349"/>
                </a:moveTo>
                <a:lnTo>
                  <a:pt x="300" y="349"/>
                </a:lnTo>
                <a:cubicBezTo>
                  <a:pt x="300" y="324"/>
                  <a:pt x="376" y="374"/>
                  <a:pt x="400" y="349"/>
                </a:cubicBezTo>
                <a:cubicBezTo>
                  <a:pt x="400" y="324"/>
                  <a:pt x="325" y="249"/>
                  <a:pt x="400" y="274"/>
                </a:cubicBezTo>
                <a:cubicBezTo>
                  <a:pt x="476" y="300"/>
                  <a:pt x="450" y="249"/>
                  <a:pt x="476" y="224"/>
                </a:cubicBezTo>
                <a:cubicBezTo>
                  <a:pt x="500" y="200"/>
                  <a:pt x="576" y="175"/>
                  <a:pt x="551" y="124"/>
                </a:cubicBezTo>
                <a:cubicBezTo>
                  <a:pt x="525" y="75"/>
                  <a:pt x="525" y="24"/>
                  <a:pt x="525" y="0"/>
                </a:cubicBezTo>
                <a:cubicBezTo>
                  <a:pt x="500" y="24"/>
                  <a:pt x="476" y="24"/>
                  <a:pt x="450" y="0"/>
                </a:cubicBezTo>
                <a:cubicBezTo>
                  <a:pt x="425" y="0"/>
                  <a:pt x="376" y="0"/>
                  <a:pt x="376" y="24"/>
                </a:cubicBezTo>
                <a:cubicBezTo>
                  <a:pt x="376" y="75"/>
                  <a:pt x="351" y="75"/>
                  <a:pt x="351" y="49"/>
                </a:cubicBezTo>
                <a:cubicBezTo>
                  <a:pt x="351" y="49"/>
                  <a:pt x="325" y="49"/>
                  <a:pt x="300" y="24"/>
                </a:cubicBezTo>
                <a:cubicBezTo>
                  <a:pt x="276" y="0"/>
                  <a:pt x="200" y="24"/>
                  <a:pt x="176" y="24"/>
                </a:cubicBezTo>
                <a:cubicBezTo>
                  <a:pt x="151" y="0"/>
                  <a:pt x="76" y="24"/>
                  <a:pt x="51" y="75"/>
                </a:cubicBezTo>
                <a:cubicBezTo>
                  <a:pt x="0" y="124"/>
                  <a:pt x="51" y="124"/>
                  <a:pt x="51" y="175"/>
                </a:cubicBezTo>
                <a:cubicBezTo>
                  <a:pt x="51" y="200"/>
                  <a:pt x="76" y="200"/>
                  <a:pt x="51" y="224"/>
                </a:cubicBezTo>
                <a:cubicBezTo>
                  <a:pt x="51" y="224"/>
                  <a:pt x="51" y="224"/>
                  <a:pt x="51" y="249"/>
                </a:cubicBezTo>
                <a:cubicBezTo>
                  <a:pt x="100" y="249"/>
                  <a:pt x="76" y="300"/>
                  <a:pt x="76" y="324"/>
                </a:cubicBezTo>
                <a:cubicBezTo>
                  <a:pt x="100" y="349"/>
                  <a:pt x="125" y="324"/>
                  <a:pt x="151" y="324"/>
                </a:cubicBezTo>
                <a:cubicBezTo>
                  <a:pt x="176" y="324"/>
                  <a:pt x="125" y="374"/>
                  <a:pt x="151" y="374"/>
                </a:cubicBezTo>
                <a:cubicBezTo>
                  <a:pt x="176" y="400"/>
                  <a:pt x="225" y="374"/>
                  <a:pt x="225" y="400"/>
                </a:cubicBezTo>
                <a:lnTo>
                  <a:pt x="225" y="400"/>
                </a:lnTo>
                <a:cubicBezTo>
                  <a:pt x="251" y="400"/>
                  <a:pt x="300" y="374"/>
                  <a:pt x="300" y="3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4" name="Freeform 60">
            <a:extLst>
              <a:ext uri="{FF2B5EF4-FFF2-40B4-BE49-F238E27FC236}">
                <a16:creationId xmlns:a16="http://schemas.microsoft.com/office/drawing/2014/main" id="{1D6F7AB9-C76B-EC4D-98DD-BD9A45EAE26E}"/>
              </a:ext>
            </a:extLst>
          </p:cNvPr>
          <p:cNvSpPr>
            <a:spLocks noChangeArrowheads="1"/>
          </p:cNvSpPr>
          <p:nvPr/>
        </p:nvSpPr>
        <p:spPr bwMode="auto">
          <a:xfrm>
            <a:off x="8731296" y="4150068"/>
            <a:ext cx="223592" cy="271405"/>
          </a:xfrm>
          <a:custGeom>
            <a:avLst/>
            <a:gdLst>
              <a:gd name="T0" fmla="*/ 475 w 701"/>
              <a:gd name="T1" fmla="*/ 376 h 852"/>
              <a:gd name="T2" fmla="*/ 475 w 701"/>
              <a:gd name="T3" fmla="*/ 376 h 852"/>
              <a:gd name="T4" fmla="*/ 375 w 701"/>
              <a:gd name="T5" fmla="*/ 300 h 852"/>
              <a:gd name="T6" fmla="*/ 451 w 701"/>
              <a:gd name="T7" fmla="*/ 251 h 852"/>
              <a:gd name="T8" fmla="*/ 400 w 701"/>
              <a:gd name="T9" fmla="*/ 175 h 852"/>
              <a:gd name="T10" fmla="*/ 351 w 701"/>
              <a:gd name="T11" fmla="*/ 175 h 852"/>
              <a:gd name="T12" fmla="*/ 275 w 701"/>
              <a:gd name="T13" fmla="*/ 125 h 852"/>
              <a:gd name="T14" fmla="*/ 226 w 701"/>
              <a:gd name="T15" fmla="*/ 51 h 852"/>
              <a:gd name="T16" fmla="*/ 175 w 701"/>
              <a:gd name="T17" fmla="*/ 0 h 852"/>
              <a:gd name="T18" fmla="*/ 150 w 701"/>
              <a:gd name="T19" fmla="*/ 0 h 852"/>
              <a:gd name="T20" fmla="*/ 126 w 701"/>
              <a:gd name="T21" fmla="*/ 51 h 852"/>
              <a:gd name="T22" fmla="*/ 126 w 701"/>
              <a:gd name="T23" fmla="*/ 125 h 852"/>
              <a:gd name="T24" fmla="*/ 75 w 701"/>
              <a:gd name="T25" fmla="*/ 75 h 852"/>
              <a:gd name="T26" fmla="*/ 26 w 701"/>
              <a:gd name="T27" fmla="*/ 151 h 852"/>
              <a:gd name="T28" fmla="*/ 0 w 701"/>
              <a:gd name="T29" fmla="*/ 175 h 852"/>
              <a:gd name="T30" fmla="*/ 26 w 701"/>
              <a:gd name="T31" fmla="*/ 200 h 852"/>
              <a:gd name="T32" fmla="*/ 26 w 701"/>
              <a:gd name="T33" fmla="*/ 275 h 852"/>
              <a:gd name="T34" fmla="*/ 100 w 701"/>
              <a:gd name="T35" fmla="*/ 300 h 852"/>
              <a:gd name="T36" fmla="*/ 75 w 701"/>
              <a:gd name="T37" fmla="*/ 400 h 852"/>
              <a:gd name="T38" fmla="*/ 50 w 701"/>
              <a:gd name="T39" fmla="*/ 476 h 852"/>
              <a:gd name="T40" fmla="*/ 150 w 701"/>
              <a:gd name="T41" fmla="*/ 451 h 852"/>
              <a:gd name="T42" fmla="*/ 226 w 701"/>
              <a:gd name="T43" fmla="*/ 425 h 852"/>
              <a:gd name="T44" fmla="*/ 275 w 701"/>
              <a:gd name="T45" fmla="*/ 425 h 852"/>
              <a:gd name="T46" fmla="*/ 351 w 701"/>
              <a:gd name="T47" fmla="*/ 425 h 852"/>
              <a:gd name="T48" fmla="*/ 426 w 701"/>
              <a:gd name="T49" fmla="*/ 476 h 852"/>
              <a:gd name="T50" fmla="*/ 451 w 701"/>
              <a:gd name="T51" fmla="*/ 600 h 852"/>
              <a:gd name="T52" fmla="*/ 500 w 701"/>
              <a:gd name="T53" fmla="*/ 700 h 852"/>
              <a:gd name="T54" fmla="*/ 500 w 701"/>
              <a:gd name="T55" fmla="*/ 800 h 852"/>
              <a:gd name="T56" fmla="*/ 526 w 701"/>
              <a:gd name="T57" fmla="*/ 825 h 852"/>
              <a:gd name="T58" fmla="*/ 551 w 701"/>
              <a:gd name="T59" fmla="*/ 800 h 852"/>
              <a:gd name="T60" fmla="*/ 625 w 701"/>
              <a:gd name="T61" fmla="*/ 776 h 852"/>
              <a:gd name="T62" fmla="*/ 700 w 701"/>
              <a:gd name="T63" fmla="*/ 776 h 852"/>
              <a:gd name="T64" fmla="*/ 700 w 701"/>
              <a:gd name="T65" fmla="*/ 725 h 852"/>
              <a:gd name="T66" fmla="*/ 675 w 701"/>
              <a:gd name="T67" fmla="*/ 651 h 852"/>
              <a:gd name="T68" fmla="*/ 600 w 701"/>
              <a:gd name="T69" fmla="*/ 576 h 852"/>
              <a:gd name="T70" fmla="*/ 526 w 701"/>
              <a:gd name="T71" fmla="*/ 476 h 852"/>
              <a:gd name="T72" fmla="*/ 475 w 701"/>
              <a:gd name="T73" fmla="*/ 376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1" h="852">
                <a:moveTo>
                  <a:pt x="475" y="376"/>
                </a:moveTo>
                <a:lnTo>
                  <a:pt x="475" y="376"/>
                </a:lnTo>
                <a:cubicBezTo>
                  <a:pt x="475" y="351"/>
                  <a:pt x="351" y="325"/>
                  <a:pt x="375" y="300"/>
                </a:cubicBezTo>
                <a:cubicBezTo>
                  <a:pt x="375" y="275"/>
                  <a:pt x="451" y="275"/>
                  <a:pt x="451" y="251"/>
                </a:cubicBezTo>
                <a:cubicBezTo>
                  <a:pt x="451" y="225"/>
                  <a:pt x="426" y="225"/>
                  <a:pt x="400" y="175"/>
                </a:cubicBezTo>
                <a:cubicBezTo>
                  <a:pt x="400" y="151"/>
                  <a:pt x="375" y="151"/>
                  <a:pt x="351" y="175"/>
                </a:cubicBezTo>
                <a:cubicBezTo>
                  <a:pt x="326" y="175"/>
                  <a:pt x="275" y="151"/>
                  <a:pt x="275" y="125"/>
                </a:cubicBezTo>
                <a:cubicBezTo>
                  <a:pt x="275" y="100"/>
                  <a:pt x="226" y="75"/>
                  <a:pt x="226" y="51"/>
                </a:cubicBezTo>
                <a:cubicBezTo>
                  <a:pt x="226" y="25"/>
                  <a:pt x="200" y="25"/>
                  <a:pt x="175" y="0"/>
                </a:cubicBezTo>
                <a:lnTo>
                  <a:pt x="150" y="0"/>
                </a:lnTo>
                <a:lnTo>
                  <a:pt x="126" y="51"/>
                </a:lnTo>
                <a:cubicBezTo>
                  <a:pt x="150" y="51"/>
                  <a:pt x="150" y="125"/>
                  <a:pt x="126" y="125"/>
                </a:cubicBezTo>
                <a:cubicBezTo>
                  <a:pt x="100" y="125"/>
                  <a:pt x="100" y="75"/>
                  <a:pt x="75" y="75"/>
                </a:cubicBezTo>
                <a:cubicBezTo>
                  <a:pt x="75" y="75"/>
                  <a:pt x="26" y="125"/>
                  <a:pt x="26" y="151"/>
                </a:cubicBezTo>
                <a:cubicBezTo>
                  <a:pt x="26" y="175"/>
                  <a:pt x="26" y="175"/>
                  <a:pt x="0" y="175"/>
                </a:cubicBezTo>
                <a:cubicBezTo>
                  <a:pt x="0" y="200"/>
                  <a:pt x="26" y="200"/>
                  <a:pt x="26" y="200"/>
                </a:cubicBezTo>
                <a:cubicBezTo>
                  <a:pt x="26" y="225"/>
                  <a:pt x="26" y="251"/>
                  <a:pt x="26" y="275"/>
                </a:cubicBezTo>
                <a:cubicBezTo>
                  <a:pt x="50" y="300"/>
                  <a:pt x="75" y="251"/>
                  <a:pt x="100" y="300"/>
                </a:cubicBezTo>
                <a:cubicBezTo>
                  <a:pt x="100" y="351"/>
                  <a:pt x="75" y="351"/>
                  <a:pt x="75" y="400"/>
                </a:cubicBezTo>
                <a:cubicBezTo>
                  <a:pt x="75" y="451"/>
                  <a:pt x="50" y="425"/>
                  <a:pt x="50" y="476"/>
                </a:cubicBezTo>
                <a:cubicBezTo>
                  <a:pt x="75" y="500"/>
                  <a:pt x="126" y="476"/>
                  <a:pt x="150" y="451"/>
                </a:cubicBezTo>
                <a:cubicBezTo>
                  <a:pt x="175" y="425"/>
                  <a:pt x="200" y="425"/>
                  <a:pt x="226" y="425"/>
                </a:cubicBezTo>
                <a:cubicBezTo>
                  <a:pt x="226" y="451"/>
                  <a:pt x="275" y="451"/>
                  <a:pt x="275" y="425"/>
                </a:cubicBezTo>
                <a:cubicBezTo>
                  <a:pt x="275" y="400"/>
                  <a:pt x="351" y="400"/>
                  <a:pt x="351" y="425"/>
                </a:cubicBezTo>
                <a:cubicBezTo>
                  <a:pt x="375" y="451"/>
                  <a:pt x="400" y="476"/>
                  <a:pt x="426" y="476"/>
                </a:cubicBezTo>
                <a:cubicBezTo>
                  <a:pt x="451" y="500"/>
                  <a:pt x="400" y="600"/>
                  <a:pt x="451" y="600"/>
                </a:cubicBezTo>
                <a:cubicBezTo>
                  <a:pt x="475" y="600"/>
                  <a:pt x="500" y="651"/>
                  <a:pt x="500" y="700"/>
                </a:cubicBezTo>
                <a:cubicBezTo>
                  <a:pt x="500" y="751"/>
                  <a:pt x="526" y="776"/>
                  <a:pt x="500" y="800"/>
                </a:cubicBezTo>
                <a:cubicBezTo>
                  <a:pt x="500" y="825"/>
                  <a:pt x="526" y="825"/>
                  <a:pt x="526" y="825"/>
                </a:cubicBezTo>
                <a:cubicBezTo>
                  <a:pt x="526" y="851"/>
                  <a:pt x="551" y="851"/>
                  <a:pt x="551" y="800"/>
                </a:cubicBezTo>
                <a:cubicBezTo>
                  <a:pt x="551" y="776"/>
                  <a:pt x="600" y="776"/>
                  <a:pt x="625" y="776"/>
                </a:cubicBezTo>
                <a:cubicBezTo>
                  <a:pt x="651" y="800"/>
                  <a:pt x="675" y="800"/>
                  <a:pt x="700" y="776"/>
                </a:cubicBezTo>
                <a:cubicBezTo>
                  <a:pt x="700" y="751"/>
                  <a:pt x="700" y="751"/>
                  <a:pt x="700" y="725"/>
                </a:cubicBezTo>
                <a:cubicBezTo>
                  <a:pt x="700" y="700"/>
                  <a:pt x="700" y="651"/>
                  <a:pt x="675" y="651"/>
                </a:cubicBezTo>
                <a:cubicBezTo>
                  <a:pt x="651" y="625"/>
                  <a:pt x="600" y="600"/>
                  <a:pt x="600" y="576"/>
                </a:cubicBezTo>
                <a:cubicBezTo>
                  <a:pt x="575" y="525"/>
                  <a:pt x="526" y="500"/>
                  <a:pt x="526" y="476"/>
                </a:cubicBezTo>
                <a:cubicBezTo>
                  <a:pt x="500" y="425"/>
                  <a:pt x="475" y="400"/>
                  <a:pt x="475" y="3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5" name="Freeform 61">
            <a:extLst>
              <a:ext uri="{FF2B5EF4-FFF2-40B4-BE49-F238E27FC236}">
                <a16:creationId xmlns:a16="http://schemas.microsoft.com/office/drawing/2014/main" id="{C01768CE-4269-5147-866B-ACEB88F56435}"/>
              </a:ext>
            </a:extLst>
          </p:cNvPr>
          <p:cNvSpPr>
            <a:spLocks noChangeArrowheads="1"/>
          </p:cNvSpPr>
          <p:nvPr/>
        </p:nvSpPr>
        <p:spPr bwMode="auto">
          <a:xfrm>
            <a:off x="8652548" y="4206319"/>
            <a:ext cx="247499" cy="462653"/>
          </a:xfrm>
          <a:custGeom>
            <a:avLst/>
            <a:gdLst>
              <a:gd name="T0" fmla="*/ 476 w 777"/>
              <a:gd name="T1" fmla="*/ 776 h 1451"/>
              <a:gd name="T2" fmla="*/ 476 w 777"/>
              <a:gd name="T3" fmla="*/ 776 h 1451"/>
              <a:gd name="T4" fmla="*/ 476 w 777"/>
              <a:gd name="T5" fmla="*/ 676 h 1451"/>
              <a:gd name="T6" fmla="*/ 601 w 777"/>
              <a:gd name="T7" fmla="*/ 625 h 1451"/>
              <a:gd name="T8" fmla="*/ 725 w 777"/>
              <a:gd name="T9" fmla="*/ 625 h 1451"/>
              <a:gd name="T10" fmla="*/ 750 w 777"/>
              <a:gd name="T11" fmla="*/ 625 h 1451"/>
              <a:gd name="T12" fmla="*/ 750 w 777"/>
              <a:gd name="T13" fmla="*/ 525 h 1451"/>
              <a:gd name="T14" fmla="*/ 701 w 777"/>
              <a:gd name="T15" fmla="*/ 425 h 1451"/>
              <a:gd name="T16" fmla="*/ 676 w 777"/>
              <a:gd name="T17" fmla="*/ 301 h 1451"/>
              <a:gd name="T18" fmla="*/ 601 w 777"/>
              <a:gd name="T19" fmla="*/ 250 h 1451"/>
              <a:gd name="T20" fmla="*/ 525 w 777"/>
              <a:gd name="T21" fmla="*/ 250 h 1451"/>
              <a:gd name="T22" fmla="*/ 476 w 777"/>
              <a:gd name="T23" fmla="*/ 250 h 1451"/>
              <a:gd name="T24" fmla="*/ 400 w 777"/>
              <a:gd name="T25" fmla="*/ 276 h 1451"/>
              <a:gd name="T26" fmla="*/ 300 w 777"/>
              <a:gd name="T27" fmla="*/ 301 h 1451"/>
              <a:gd name="T28" fmla="*/ 325 w 777"/>
              <a:gd name="T29" fmla="*/ 225 h 1451"/>
              <a:gd name="T30" fmla="*/ 350 w 777"/>
              <a:gd name="T31" fmla="*/ 125 h 1451"/>
              <a:gd name="T32" fmla="*/ 276 w 777"/>
              <a:gd name="T33" fmla="*/ 100 h 1451"/>
              <a:gd name="T34" fmla="*/ 276 w 777"/>
              <a:gd name="T35" fmla="*/ 25 h 1451"/>
              <a:gd name="T36" fmla="*/ 250 w 777"/>
              <a:gd name="T37" fmla="*/ 0 h 1451"/>
              <a:gd name="T38" fmla="*/ 225 w 777"/>
              <a:gd name="T39" fmla="*/ 25 h 1451"/>
              <a:gd name="T40" fmla="*/ 150 w 777"/>
              <a:gd name="T41" fmla="*/ 76 h 1451"/>
              <a:gd name="T42" fmla="*/ 76 w 777"/>
              <a:gd name="T43" fmla="*/ 100 h 1451"/>
              <a:gd name="T44" fmla="*/ 25 w 777"/>
              <a:gd name="T45" fmla="*/ 125 h 1451"/>
              <a:gd name="T46" fmla="*/ 0 w 777"/>
              <a:gd name="T47" fmla="*/ 276 h 1451"/>
              <a:gd name="T48" fmla="*/ 76 w 777"/>
              <a:gd name="T49" fmla="*/ 350 h 1451"/>
              <a:gd name="T50" fmla="*/ 100 w 777"/>
              <a:gd name="T51" fmla="*/ 425 h 1451"/>
              <a:gd name="T52" fmla="*/ 100 w 777"/>
              <a:gd name="T53" fmla="*/ 476 h 1451"/>
              <a:gd name="T54" fmla="*/ 76 w 777"/>
              <a:gd name="T55" fmla="*/ 525 h 1451"/>
              <a:gd name="T56" fmla="*/ 125 w 777"/>
              <a:gd name="T57" fmla="*/ 625 h 1451"/>
              <a:gd name="T58" fmla="*/ 150 w 777"/>
              <a:gd name="T59" fmla="*/ 750 h 1451"/>
              <a:gd name="T60" fmla="*/ 176 w 777"/>
              <a:gd name="T61" fmla="*/ 825 h 1451"/>
              <a:gd name="T62" fmla="*/ 100 w 777"/>
              <a:gd name="T63" fmla="*/ 975 h 1451"/>
              <a:gd name="T64" fmla="*/ 76 w 777"/>
              <a:gd name="T65" fmla="*/ 1101 h 1451"/>
              <a:gd name="T66" fmla="*/ 76 w 777"/>
              <a:gd name="T67" fmla="*/ 1201 h 1451"/>
              <a:gd name="T68" fmla="*/ 200 w 777"/>
              <a:gd name="T69" fmla="*/ 1326 h 1451"/>
              <a:gd name="T70" fmla="*/ 225 w 777"/>
              <a:gd name="T71" fmla="*/ 1350 h 1451"/>
              <a:gd name="T72" fmla="*/ 276 w 777"/>
              <a:gd name="T73" fmla="*/ 1376 h 1451"/>
              <a:gd name="T74" fmla="*/ 325 w 777"/>
              <a:gd name="T75" fmla="*/ 1426 h 1451"/>
              <a:gd name="T76" fmla="*/ 400 w 777"/>
              <a:gd name="T77" fmla="*/ 1426 h 1451"/>
              <a:gd name="T78" fmla="*/ 425 w 777"/>
              <a:gd name="T79" fmla="*/ 1401 h 1451"/>
              <a:gd name="T80" fmla="*/ 325 w 777"/>
              <a:gd name="T81" fmla="*/ 1326 h 1451"/>
              <a:gd name="T82" fmla="*/ 250 w 777"/>
              <a:gd name="T83" fmla="*/ 1225 h 1451"/>
              <a:gd name="T84" fmla="*/ 225 w 777"/>
              <a:gd name="T85" fmla="*/ 1125 h 1451"/>
              <a:gd name="T86" fmla="*/ 176 w 777"/>
              <a:gd name="T87" fmla="*/ 1101 h 1451"/>
              <a:gd name="T88" fmla="*/ 176 w 777"/>
              <a:gd name="T89" fmla="*/ 950 h 1451"/>
              <a:gd name="T90" fmla="*/ 225 w 777"/>
              <a:gd name="T91" fmla="*/ 750 h 1451"/>
              <a:gd name="T92" fmla="*/ 300 w 777"/>
              <a:gd name="T93" fmla="*/ 725 h 1451"/>
              <a:gd name="T94" fmla="*/ 376 w 777"/>
              <a:gd name="T95" fmla="*/ 776 h 1451"/>
              <a:gd name="T96" fmla="*/ 476 w 777"/>
              <a:gd name="T97" fmla="*/ 825 h 1451"/>
              <a:gd name="T98" fmla="*/ 476 w 777"/>
              <a:gd name="T99" fmla="*/ 850 h 1451"/>
              <a:gd name="T100" fmla="*/ 476 w 777"/>
              <a:gd name="T101" fmla="*/ 825 h 1451"/>
              <a:gd name="T102" fmla="*/ 476 w 777"/>
              <a:gd name="T103" fmla="*/ 776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77" h="1451">
                <a:moveTo>
                  <a:pt x="476" y="776"/>
                </a:moveTo>
                <a:lnTo>
                  <a:pt x="476" y="776"/>
                </a:lnTo>
                <a:cubicBezTo>
                  <a:pt x="476" y="725"/>
                  <a:pt x="425" y="725"/>
                  <a:pt x="476" y="676"/>
                </a:cubicBezTo>
                <a:cubicBezTo>
                  <a:pt x="501" y="625"/>
                  <a:pt x="576" y="601"/>
                  <a:pt x="601" y="625"/>
                </a:cubicBezTo>
                <a:cubicBezTo>
                  <a:pt x="625" y="625"/>
                  <a:pt x="701" y="601"/>
                  <a:pt x="725" y="625"/>
                </a:cubicBezTo>
                <a:cubicBezTo>
                  <a:pt x="725" y="625"/>
                  <a:pt x="725" y="625"/>
                  <a:pt x="750" y="625"/>
                </a:cubicBezTo>
                <a:cubicBezTo>
                  <a:pt x="776" y="601"/>
                  <a:pt x="750" y="576"/>
                  <a:pt x="750" y="525"/>
                </a:cubicBezTo>
                <a:cubicBezTo>
                  <a:pt x="750" y="476"/>
                  <a:pt x="725" y="425"/>
                  <a:pt x="701" y="425"/>
                </a:cubicBezTo>
                <a:cubicBezTo>
                  <a:pt x="650" y="425"/>
                  <a:pt x="701" y="325"/>
                  <a:pt x="676" y="301"/>
                </a:cubicBezTo>
                <a:cubicBezTo>
                  <a:pt x="650" y="301"/>
                  <a:pt x="625" y="276"/>
                  <a:pt x="601" y="250"/>
                </a:cubicBezTo>
                <a:cubicBezTo>
                  <a:pt x="601" y="225"/>
                  <a:pt x="525" y="225"/>
                  <a:pt x="525" y="250"/>
                </a:cubicBezTo>
                <a:cubicBezTo>
                  <a:pt x="525" y="276"/>
                  <a:pt x="476" y="276"/>
                  <a:pt x="476" y="250"/>
                </a:cubicBezTo>
                <a:cubicBezTo>
                  <a:pt x="450" y="250"/>
                  <a:pt x="425" y="250"/>
                  <a:pt x="400" y="276"/>
                </a:cubicBezTo>
                <a:cubicBezTo>
                  <a:pt x="376" y="301"/>
                  <a:pt x="325" y="325"/>
                  <a:pt x="300" y="301"/>
                </a:cubicBezTo>
                <a:cubicBezTo>
                  <a:pt x="300" y="250"/>
                  <a:pt x="325" y="276"/>
                  <a:pt x="325" y="225"/>
                </a:cubicBezTo>
                <a:cubicBezTo>
                  <a:pt x="325" y="176"/>
                  <a:pt x="350" y="176"/>
                  <a:pt x="350" y="125"/>
                </a:cubicBezTo>
                <a:cubicBezTo>
                  <a:pt x="325" y="76"/>
                  <a:pt x="300" y="125"/>
                  <a:pt x="276" y="100"/>
                </a:cubicBezTo>
                <a:cubicBezTo>
                  <a:pt x="276" y="76"/>
                  <a:pt x="276" y="50"/>
                  <a:pt x="276" y="25"/>
                </a:cubicBezTo>
                <a:cubicBezTo>
                  <a:pt x="276" y="25"/>
                  <a:pt x="250" y="25"/>
                  <a:pt x="250" y="0"/>
                </a:cubicBezTo>
                <a:cubicBezTo>
                  <a:pt x="250" y="25"/>
                  <a:pt x="250" y="25"/>
                  <a:pt x="225" y="25"/>
                </a:cubicBezTo>
                <a:cubicBezTo>
                  <a:pt x="225" y="50"/>
                  <a:pt x="176" y="50"/>
                  <a:pt x="150" y="76"/>
                </a:cubicBezTo>
                <a:cubicBezTo>
                  <a:pt x="125" y="100"/>
                  <a:pt x="100" y="100"/>
                  <a:pt x="76" y="100"/>
                </a:cubicBezTo>
                <a:cubicBezTo>
                  <a:pt x="76" y="100"/>
                  <a:pt x="25" y="100"/>
                  <a:pt x="25" y="125"/>
                </a:cubicBezTo>
                <a:cubicBezTo>
                  <a:pt x="25" y="150"/>
                  <a:pt x="0" y="250"/>
                  <a:pt x="0" y="276"/>
                </a:cubicBezTo>
                <a:cubicBezTo>
                  <a:pt x="0" y="301"/>
                  <a:pt x="50" y="350"/>
                  <a:pt x="76" y="350"/>
                </a:cubicBezTo>
                <a:cubicBezTo>
                  <a:pt x="100" y="376"/>
                  <a:pt x="76" y="401"/>
                  <a:pt x="100" y="425"/>
                </a:cubicBezTo>
                <a:cubicBezTo>
                  <a:pt x="125" y="425"/>
                  <a:pt x="100" y="476"/>
                  <a:pt x="100" y="476"/>
                </a:cubicBezTo>
                <a:cubicBezTo>
                  <a:pt x="76" y="450"/>
                  <a:pt x="100" y="525"/>
                  <a:pt x="76" y="525"/>
                </a:cubicBezTo>
                <a:cubicBezTo>
                  <a:pt x="50" y="550"/>
                  <a:pt x="76" y="601"/>
                  <a:pt x="125" y="625"/>
                </a:cubicBezTo>
                <a:cubicBezTo>
                  <a:pt x="150" y="676"/>
                  <a:pt x="150" y="725"/>
                  <a:pt x="150" y="750"/>
                </a:cubicBezTo>
                <a:cubicBezTo>
                  <a:pt x="150" y="776"/>
                  <a:pt x="176" y="776"/>
                  <a:pt x="176" y="825"/>
                </a:cubicBezTo>
                <a:cubicBezTo>
                  <a:pt x="176" y="825"/>
                  <a:pt x="125" y="975"/>
                  <a:pt x="100" y="975"/>
                </a:cubicBezTo>
                <a:cubicBezTo>
                  <a:pt x="100" y="1025"/>
                  <a:pt x="76" y="1076"/>
                  <a:pt x="76" y="1101"/>
                </a:cubicBezTo>
                <a:cubicBezTo>
                  <a:pt x="76" y="1150"/>
                  <a:pt x="50" y="1201"/>
                  <a:pt x="76" y="1201"/>
                </a:cubicBezTo>
                <a:cubicBezTo>
                  <a:pt x="100" y="1201"/>
                  <a:pt x="150" y="1250"/>
                  <a:pt x="200" y="1326"/>
                </a:cubicBezTo>
                <a:cubicBezTo>
                  <a:pt x="225" y="1326"/>
                  <a:pt x="225" y="1350"/>
                  <a:pt x="225" y="1350"/>
                </a:cubicBezTo>
                <a:cubicBezTo>
                  <a:pt x="250" y="1350"/>
                  <a:pt x="276" y="1350"/>
                  <a:pt x="276" y="1376"/>
                </a:cubicBezTo>
                <a:cubicBezTo>
                  <a:pt x="325" y="1376"/>
                  <a:pt x="325" y="1401"/>
                  <a:pt x="325" y="1426"/>
                </a:cubicBezTo>
                <a:cubicBezTo>
                  <a:pt x="325" y="1450"/>
                  <a:pt x="400" y="1426"/>
                  <a:pt x="400" y="1426"/>
                </a:cubicBezTo>
                <a:cubicBezTo>
                  <a:pt x="425" y="1426"/>
                  <a:pt x="400" y="1401"/>
                  <a:pt x="425" y="1401"/>
                </a:cubicBezTo>
                <a:cubicBezTo>
                  <a:pt x="425" y="1376"/>
                  <a:pt x="376" y="1326"/>
                  <a:pt x="325" y="1326"/>
                </a:cubicBezTo>
                <a:cubicBezTo>
                  <a:pt x="276" y="1326"/>
                  <a:pt x="250" y="1250"/>
                  <a:pt x="250" y="1225"/>
                </a:cubicBezTo>
                <a:cubicBezTo>
                  <a:pt x="276" y="1201"/>
                  <a:pt x="225" y="1176"/>
                  <a:pt x="225" y="1125"/>
                </a:cubicBezTo>
                <a:cubicBezTo>
                  <a:pt x="225" y="1101"/>
                  <a:pt x="200" y="1101"/>
                  <a:pt x="176" y="1101"/>
                </a:cubicBezTo>
                <a:cubicBezTo>
                  <a:pt x="125" y="1076"/>
                  <a:pt x="176" y="975"/>
                  <a:pt x="176" y="950"/>
                </a:cubicBezTo>
                <a:cubicBezTo>
                  <a:pt x="176" y="901"/>
                  <a:pt x="250" y="776"/>
                  <a:pt x="225" y="750"/>
                </a:cubicBezTo>
                <a:cubicBezTo>
                  <a:pt x="200" y="725"/>
                  <a:pt x="300" y="676"/>
                  <a:pt x="300" y="725"/>
                </a:cubicBezTo>
                <a:cubicBezTo>
                  <a:pt x="325" y="776"/>
                  <a:pt x="325" y="776"/>
                  <a:pt x="376" y="776"/>
                </a:cubicBezTo>
                <a:cubicBezTo>
                  <a:pt x="425" y="776"/>
                  <a:pt x="425" y="825"/>
                  <a:pt x="476" y="825"/>
                </a:cubicBezTo>
                <a:cubicBezTo>
                  <a:pt x="476" y="825"/>
                  <a:pt x="476" y="825"/>
                  <a:pt x="476" y="850"/>
                </a:cubicBezTo>
                <a:cubicBezTo>
                  <a:pt x="476" y="825"/>
                  <a:pt x="476" y="825"/>
                  <a:pt x="476" y="825"/>
                </a:cubicBezTo>
                <a:cubicBezTo>
                  <a:pt x="501" y="801"/>
                  <a:pt x="476" y="801"/>
                  <a:pt x="476" y="7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6" name="Freeform 62">
            <a:extLst>
              <a:ext uri="{FF2B5EF4-FFF2-40B4-BE49-F238E27FC236}">
                <a16:creationId xmlns:a16="http://schemas.microsoft.com/office/drawing/2014/main" id="{FA0AD0E5-2786-9A40-82C8-459E50DE39C7}"/>
              </a:ext>
            </a:extLst>
          </p:cNvPr>
          <p:cNvSpPr>
            <a:spLocks noChangeArrowheads="1"/>
          </p:cNvSpPr>
          <p:nvPr/>
        </p:nvSpPr>
        <p:spPr bwMode="auto">
          <a:xfrm>
            <a:off x="6187407" y="2978669"/>
            <a:ext cx="295311" cy="240467"/>
          </a:xfrm>
          <a:custGeom>
            <a:avLst/>
            <a:gdLst>
              <a:gd name="T0" fmla="*/ 26 w 927"/>
              <a:gd name="T1" fmla="*/ 151 h 752"/>
              <a:gd name="T2" fmla="*/ 26 w 927"/>
              <a:gd name="T3" fmla="*/ 151 h 752"/>
              <a:gd name="T4" fmla="*/ 26 w 927"/>
              <a:gd name="T5" fmla="*/ 251 h 752"/>
              <a:gd name="T6" fmla="*/ 26 w 927"/>
              <a:gd name="T7" fmla="*/ 300 h 752"/>
              <a:gd name="T8" fmla="*/ 50 w 927"/>
              <a:gd name="T9" fmla="*/ 351 h 752"/>
              <a:gd name="T10" fmla="*/ 75 w 927"/>
              <a:gd name="T11" fmla="*/ 400 h 752"/>
              <a:gd name="T12" fmla="*/ 101 w 927"/>
              <a:gd name="T13" fmla="*/ 476 h 752"/>
              <a:gd name="T14" fmla="*/ 101 w 927"/>
              <a:gd name="T15" fmla="*/ 501 h 752"/>
              <a:gd name="T16" fmla="*/ 150 w 927"/>
              <a:gd name="T17" fmla="*/ 551 h 752"/>
              <a:gd name="T18" fmla="*/ 201 w 927"/>
              <a:gd name="T19" fmla="*/ 576 h 752"/>
              <a:gd name="T20" fmla="*/ 251 w 927"/>
              <a:gd name="T21" fmla="*/ 601 h 752"/>
              <a:gd name="T22" fmla="*/ 301 w 927"/>
              <a:gd name="T23" fmla="*/ 601 h 752"/>
              <a:gd name="T24" fmla="*/ 326 w 927"/>
              <a:gd name="T25" fmla="*/ 625 h 752"/>
              <a:gd name="T26" fmla="*/ 401 w 927"/>
              <a:gd name="T27" fmla="*/ 651 h 752"/>
              <a:gd name="T28" fmla="*/ 451 w 927"/>
              <a:gd name="T29" fmla="*/ 701 h 752"/>
              <a:gd name="T30" fmla="*/ 501 w 927"/>
              <a:gd name="T31" fmla="*/ 701 h 752"/>
              <a:gd name="T32" fmla="*/ 575 w 927"/>
              <a:gd name="T33" fmla="*/ 701 h 752"/>
              <a:gd name="T34" fmla="*/ 651 w 927"/>
              <a:gd name="T35" fmla="*/ 701 h 752"/>
              <a:gd name="T36" fmla="*/ 726 w 927"/>
              <a:gd name="T37" fmla="*/ 725 h 752"/>
              <a:gd name="T38" fmla="*/ 775 w 927"/>
              <a:gd name="T39" fmla="*/ 751 h 752"/>
              <a:gd name="T40" fmla="*/ 775 w 927"/>
              <a:gd name="T41" fmla="*/ 676 h 752"/>
              <a:gd name="T42" fmla="*/ 875 w 927"/>
              <a:gd name="T43" fmla="*/ 601 h 752"/>
              <a:gd name="T44" fmla="*/ 901 w 927"/>
              <a:gd name="T45" fmla="*/ 551 h 752"/>
              <a:gd name="T46" fmla="*/ 875 w 927"/>
              <a:gd name="T47" fmla="*/ 476 h 752"/>
              <a:gd name="T48" fmla="*/ 875 w 927"/>
              <a:gd name="T49" fmla="*/ 376 h 752"/>
              <a:gd name="T50" fmla="*/ 826 w 927"/>
              <a:gd name="T51" fmla="*/ 326 h 752"/>
              <a:gd name="T52" fmla="*/ 901 w 927"/>
              <a:gd name="T53" fmla="*/ 300 h 752"/>
              <a:gd name="T54" fmla="*/ 875 w 927"/>
              <a:gd name="T55" fmla="*/ 200 h 752"/>
              <a:gd name="T56" fmla="*/ 875 w 927"/>
              <a:gd name="T57" fmla="*/ 126 h 752"/>
              <a:gd name="T58" fmla="*/ 801 w 927"/>
              <a:gd name="T59" fmla="*/ 76 h 752"/>
              <a:gd name="T60" fmla="*/ 801 w 927"/>
              <a:gd name="T61" fmla="*/ 76 h 752"/>
              <a:gd name="T62" fmla="*/ 551 w 927"/>
              <a:gd name="T63" fmla="*/ 76 h 752"/>
              <a:gd name="T64" fmla="*/ 501 w 927"/>
              <a:gd name="T65" fmla="*/ 51 h 752"/>
              <a:gd name="T66" fmla="*/ 451 w 927"/>
              <a:gd name="T67" fmla="*/ 76 h 752"/>
              <a:gd name="T68" fmla="*/ 401 w 927"/>
              <a:gd name="T69" fmla="*/ 26 h 752"/>
              <a:gd name="T70" fmla="*/ 201 w 927"/>
              <a:gd name="T71" fmla="*/ 76 h 752"/>
              <a:gd name="T72" fmla="*/ 50 w 927"/>
              <a:gd name="T73" fmla="*/ 126 h 752"/>
              <a:gd name="T74" fmla="*/ 26 w 927"/>
              <a:gd name="T75" fmla="*/ 151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7" h="752">
                <a:moveTo>
                  <a:pt x="26" y="151"/>
                </a:moveTo>
                <a:lnTo>
                  <a:pt x="26" y="151"/>
                </a:lnTo>
                <a:cubicBezTo>
                  <a:pt x="26" y="176"/>
                  <a:pt x="50" y="226"/>
                  <a:pt x="26" y="251"/>
                </a:cubicBezTo>
                <a:cubicBezTo>
                  <a:pt x="0" y="276"/>
                  <a:pt x="26" y="300"/>
                  <a:pt x="26" y="300"/>
                </a:cubicBezTo>
                <a:cubicBezTo>
                  <a:pt x="50" y="300"/>
                  <a:pt x="50" y="326"/>
                  <a:pt x="50" y="351"/>
                </a:cubicBezTo>
                <a:cubicBezTo>
                  <a:pt x="50" y="351"/>
                  <a:pt x="75" y="351"/>
                  <a:pt x="75" y="400"/>
                </a:cubicBezTo>
                <a:cubicBezTo>
                  <a:pt x="75" y="426"/>
                  <a:pt x="75" y="451"/>
                  <a:pt x="101" y="476"/>
                </a:cubicBezTo>
                <a:lnTo>
                  <a:pt x="101" y="501"/>
                </a:lnTo>
                <a:cubicBezTo>
                  <a:pt x="101" y="526"/>
                  <a:pt x="126" y="526"/>
                  <a:pt x="150" y="551"/>
                </a:cubicBezTo>
                <a:cubicBezTo>
                  <a:pt x="201" y="551"/>
                  <a:pt x="201" y="576"/>
                  <a:pt x="201" y="576"/>
                </a:cubicBezTo>
                <a:cubicBezTo>
                  <a:pt x="201" y="601"/>
                  <a:pt x="251" y="625"/>
                  <a:pt x="251" y="601"/>
                </a:cubicBezTo>
                <a:cubicBezTo>
                  <a:pt x="275" y="576"/>
                  <a:pt x="301" y="601"/>
                  <a:pt x="301" y="601"/>
                </a:cubicBezTo>
                <a:cubicBezTo>
                  <a:pt x="326" y="601"/>
                  <a:pt x="326" y="625"/>
                  <a:pt x="326" y="625"/>
                </a:cubicBezTo>
                <a:cubicBezTo>
                  <a:pt x="351" y="651"/>
                  <a:pt x="375" y="625"/>
                  <a:pt x="401" y="651"/>
                </a:cubicBezTo>
                <a:cubicBezTo>
                  <a:pt x="426" y="651"/>
                  <a:pt x="426" y="701"/>
                  <a:pt x="451" y="701"/>
                </a:cubicBezTo>
                <a:cubicBezTo>
                  <a:pt x="451" y="725"/>
                  <a:pt x="475" y="676"/>
                  <a:pt x="501" y="701"/>
                </a:cubicBezTo>
                <a:cubicBezTo>
                  <a:pt x="501" y="701"/>
                  <a:pt x="551" y="725"/>
                  <a:pt x="575" y="701"/>
                </a:cubicBezTo>
                <a:cubicBezTo>
                  <a:pt x="601" y="701"/>
                  <a:pt x="626" y="725"/>
                  <a:pt x="651" y="701"/>
                </a:cubicBezTo>
                <a:cubicBezTo>
                  <a:pt x="675" y="701"/>
                  <a:pt x="726" y="725"/>
                  <a:pt x="726" y="725"/>
                </a:cubicBezTo>
                <a:cubicBezTo>
                  <a:pt x="726" y="725"/>
                  <a:pt x="751" y="751"/>
                  <a:pt x="775" y="751"/>
                </a:cubicBezTo>
                <a:cubicBezTo>
                  <a:pt x="801" y="725"/>
                  <a:pt x="775" y="701"/>
                  <a:pt x="775" y="676"/>
                </a:cubicBezTo>
                <a:cubicBezTo>
                  <a:pt x="775" y="676"/>
                  <a:pt x="851" y="601"/>
                  <a:pt x="875" y="601"/>
                </a:cubicBezTo>
                <a:cubicBezTo>
                  <a:pt x="875" y="576"/>
                  <a:pt x="901" y="576"/>
                  <a:pt x="901" y="551"/>
                </a:cubicBezTo>
                <a:cubicBezTo>
                  <a:pt x="926" y="551"/>
                  <a:pt x="875" y="476"/>
                  <a:pt x="875" y="476"/>
                </a:cubicBezTo>
                <a:cubicBezTo>
                  <a:pt x="875" y="451"/>
                  <a:pt x="851" y="400"/>
                  <a:pt x="875" y="376"/>
                </a:cubicBezTo>
                <a:cubicBezTo>
                  <a:pt x="875" y="376"/>
                  <a:pt x="826" y="351"/>
                  <a:pt x="826" y="326"/>
                </a:cubicBezTo>
                <a:cubicBezTo>
                  <a:pt x="826" y="326"/>
                  <a:pt x="875" y="300"/>
                  <a:pt x="901" y="300"/>
                </a:cubicBezTo>
                <a:cubicBezTo>
                  <a:pt x="901" y="276"/>
                  <a:pt x="901" y="226"/>
                  <a:pt x="875" y="200"/>
                </a:cubicBezTo>
                <a:cubicBezTo>
                  <a:pt x="875" y="200"/>
                  <a:pt x="851" y="176"/>
                  <a:pt x="875" y="126"/>
                </a:cubicBezTo>
                <a:cubicBezTo>
                  <a:pt x="875" y="100"/>
                  <a:pt x="801" y="76"/>
                  <a:pt x="801" y="76"/>
                </a:cubicBezTo>
                <a:lnTo>
                  <a:pt x="801" y="76"/>
                </a:lnTo>
                <a:cubicBezTo>
                  <a:pt x="726" y="100"/>
                  <a:pt x="551" y="76"/>
                  <a:pt x="551" y="76"/>
                </a:cubicBezTo>
                <a:cubicBezTo>
                  <a:pt x="551" y="76"/>
                  <a:pt x="526" y="51"/>
                  <a:pt x="501" y="51"/>
                </a:cubicBezTo>
                <a:cubicBezTo>
                  <a:pt x="501" y="76"/>
                  <a:pt x="475" y="76"/>
                  <a:pt x="451" y="76"/>
                </a:cubicBezTo>
                <a:cubicBezTo>
                  <a:pt x="401" y="76"/>
                  <a:pt x="401" y="51"/>
                  <a:pt x="401" y="26"/>
                </a:cubicBezTo>
                <a:cubicBezTo>
                  <a:pt x="401" y="0"/>
                  <a:pt x="251" y="26"/>
                  <a:pt x="201" y="76"/>
                </a:cubicBezTo>
                <a:cubicBezTo>
                  <a:pt x="150" y="126"/>
                  <a:pt x="50" y="100"/>
                  <a:pt x="50" y="126"/>
                </a:cubicBezTo>
                <a:cubicBezTo>
                  <a:pt x="50" y="151"/>
                  <a:pt x="50" y="151"/>
                  <a:pt x="26" y="1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7" name="Freeform 63">
            <a:extLst>
              <a:ext uri="{FF2B5EF4-FFF2-40B4-BE49-F238E27FC236}">
                <a16:creationId xmlns:a16="http://schemas.microsoft.com/office/drawing/2014/main" id="{5F857813-7F12-484D-86D9-CE051426772E}"/>
              </a:ext>
            </a:extLst>
          </p:cNvPr>
          <p:cNvSpPr>
            <a:spLocks noChangeArrowheads="1"/>
          </p:cNvSpPr>
          <p:nvPr/>
        </p:nvSpPr>
        <p:spPr bwMode="auto">
          <a:xfrm>
            <a:off x="6235220" y="3361168"/>
            <a:ext cx="104061" cy="104061"/>
          </a:xfrm>
          <a:custGeom>
            <a:avLst/>
            <a:gdLst>
              <a:gd name="T0" fmla="*/ 251 w 326"/>
              <a:gd name="T1" fmla="*/ 300 h 326"/>
              <a:gd name="T2" fmla="*/ 251 w 326"/>
              <a:gd name="T3" fmla="*/ 300 h 326"/>
              <a:gd name="T4" fmla="*/ 325 w 326"/>
              <a:gd name="T5" fmla="*/ 200 h 326"/>
              <a:gd name="T6" fmla="*/ 325 w 326"/>
              <a:gd name="T7" fmla="*/ 75 h 326"/>
              <a:gd name="T8" fmla="*/ 251 w 326"/>
              <a:gd name="T9" fmla="*/ 25 h 326"/>
              <a:gd name="T10" fmla="*/ 101 w 326"/>
              <a:gd name="T11" fmla="*/ 25 h 326"/>
              <a:gd name="T12" fmla="*/ 51 w 326"/>
              <a:gd name="T13" fmla="*/ 25 h 326"/>
              <a:gd name="T14" fmla="*/ 0 w 326"/>
              <a:gd name="T15" fmla="*/ 50 h 326"/>
              <a:gd name="T16" fmla="*/ 51 w 326"/>
              <a:gd name="T17" fmla="*/ 125 h 326"/>
              <a:gd name="T18" fmla="*/ 125 w 326"/>
              <a:gd name="T19" fmla="*/ 200 h 326"/>
              <a:gd name="T20" fmla="*/ 201 w 326"/>
              <a:gd name="T21" fmla="*/ 300 h 326"/>
              <a:gd name="T22" fmla="*/ 251 w 326"/>
              <a:gd name="T23" fmla="*/ 325 h 326"/>
              <a:gd name="T24" fmla="*/ 251 w 326"/>
              <a:gd name="T25" fmla="*/ 30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6" h="326">
                <a:moveTo>
                  <a:pt x="251" y="300"/>
                </a:moveTo>
                <a:lnTo>
                  <a:pt x="251" y="300"/>
                </a:lnTo>
                <a:cubicBezTo>
                  <a:pt x="251" y="275"/>
                  <a:pt x="301" y="200"/>
                  <a:pt x="325" y="200"/>
                </a:cubicBezTo>
                <a:cubicBezTo>
                  <a:pt x="325" y="200"/>
                  <a:pt x="325" y="125"/>
                  <a:pt x="325" y="75"/>
                </a:cubicBezTo>
                <a:cubicBezTo>
                  <a:pt x="276" y="50"/>
                  <a:pt x="251" y="25"/>
                  <a:pt x="251" y="25"/>
                </a:cubicBezTo>
                <a:cubicBezTo>
                  <a:pt x="251" y="25"/>
                  <a:pt x="125" y="25"/>
                  <a:pt x="101" y="25"/>
                </a:cubicBezTo>
                <a:cubicBezTo>
                  <a:pt x="76" y="0"/>
                  <a:pt x="51" y="50"/>
                  <a:pt x="51" y="25"/>
                </a:cubicBezTo>
                <a:cubicBezTo>
                  <a:pt x="25" y="0"/>
                  <a:pt x="0" y="25"/>
                  <a:pt x="0" y="50"/>
                </a:cubicBezTo>
                <a:cubicBezTo>
                  <a:pt x="0" y="75"/>
                  <a:pt x="51" y="75"/>
                  <a:pt x="51" y="125"/>
                </a:cubicBezTo>
                <a:cubicBezTo>
                  <a:pt x="51" y="150"/>
                  <a:pt x="125" y="200"/>
                  <a:pt x="125" y="200"/>
                </a:cubicBezTo>
                <a:cubicBezTo>
                  <a:pt x="125" y="225"/>
                  <a:pt x="176" y="250"/>
                  <a:pt x="201" y="300"/>
                </a:cubicBezTo>
                <a:cubicBezTo>
                  <a:pt x="201" y="300"/>
                  <a:pt x="225" y="325"/>
                  <a:pt x="251" y="325"/>
                </a:cubicBezTo>
                <a:lnTo>
                  <a:pt x="251" y="3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8" name="Freeform 64">
            <a:extLst>
              <a:ext uri="{FF2B5EF4-FFF2-40B4-BE49-F238E27FC236}">
                <a16:creationId xmlns:a16="http://schemas.microsoft.com/office/drawing/2014/main" id="{52DABBB4-0350-3940-A186-64387B0CFD3E}"/>
              </a:ext>
            </a:extLst>
          </p:cNvPr>
          <p:cNvSpPr>
            <a:spLocks noChangeArrowheads="1"/>
          </p:cNvSpPr>
          <p:nvPr/>
        </p:nvSpPr>
        <p:spPr bwMode="auto">
          <a:xfrm>
            <a:off x="6180375" y="3313355"/>
            <a:ext cx="160312" cy="143436"/>
          </a:xfrm>
          <a:custGeom>
            <a:avLst/>
            <a:gdLst>
              <a:gd name="T0" fmla="*/ 300 w 501"/>
              <a:gd name="T1" fmla="*/ 350 h 451"/>
              <a:gd name="T2" fmla="*/ 300 w 501"/>
              <a:gd name="T3" fmla="*/ 350 h 451"/>
              <a:gd name="T4" fmla="*/ 226 w 501"/>
              <a:gd name="T5" fmla="*/ 275 h 451"/>
              <a:gd name="T6" fmla="*/ 175 w 501"/>
              <a:gd name="T7" fmla="*/ 200 h 451"/>
              <a:gd name="T8" fmla="*/ 226 w 501"/>
              <a:gd name="T9" fmla="*/ 175 h 451"/>
              <a:gd name="T10" fmla="*/ 276 w 501"/>
              <a:gd name="T11" fmla="*/ 175 h 451"/>
              <a:gd name="T12" fmla="*/ 426 w 501"/>
              <a:gd name="T13" fmla="*/ 175 h 451"/>
              <a:gd name="T14" fmla="*/ 500 w 501"/>
              <a:gd name="T15" fmla="*/ 225 h 451"/>
              <a:gd name="T16" fmla="*/ 500 w 501"/>
              <a:gd name="T17" fmla="*/ 200 h 451"/>
              <a:gd name="T18" fmla="*/ 476 w 501"/>
              <a:gd name="T19" fmla="*/ 125 h 451"/>
              <a:gd name="T20" fmla="*/ 451 w 501"/>
              <a:gd name="T21" fmla="*/ 75 h 451"/>
              <a:gd name="T22" fmla="*/ 426 w 501"/>
              <a:gd name="T23" fmla="*/ 75 h 451"/>
              <a:gd name="T24" fmla="*/ 326 w 501"/>
              <a:gd name="T25" fmla="*/ 75 h 451"/>
              <a:gd name="T26" fmla="*/ 251 w 501"/>
              <a:gd name="T27" fmla="*/ 0 h 451"/>
              <a:gd name="T28" fmla="*/ 175 w 501"/>
              <a:gd name="T29" fmla="*/ 50 h 451"/>
              <a:gd name="T30" fmla="*/ 151 w 501"/>
              <a:gd name="T31" fmla="*/ 100 h 451"/>
              <a:gd name="T32" fmla="*/ 126 w 501"/>
              <a:gd name="T33" fmla="*/ 125 h 451"/>
              <a:gd name="T34" fmla="*/ 75 w 501"/>
              <a:gd name="T35" fmla="*/ 125 h 451"/>
              <a:gd name="T36" fmla="*/ 0 w 501"/>
              <a:gd name="T37" fmla="*/ 150 h 451"/>
              <a:gd name="T38" fmla="*/ 25 w 501"/>
              <a:gd name="T39" fmla="*/ 175 h 451"/>
              <a:gd name="T40" fmla="*/ 100 w 501"/>
              <a:gd name="T41" fmla="*/ 225 h 451"/>
              <a:gd name="T42" fmla="*/ 175 w 501"/>
              <a:gd name="T43" fmla="*/ 350 h 451"/>
              <a:gd name="T44" fmla="*/ 251 w 501"/>
              <a:gd name="T45" fmla="*/ 375 h 451"/>
              <a:gd name="T46" fmla="*/ 326 w 501"/>
              <a:gd name="T47" fmla="*/ 425 h 451"/>
              <a:gd name="T48" fmla="*/ 376 w 501"/>
              <a:gd name="T49" fmla="*/ 450 h 451"/>
              <a:gd name="T50" fmla="*/ 300 w 501"/>
              <a:gd name="T51" fmla="*/ 35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1" h="451">
                <a:moveTo>
                  <a:pt x="300" y="350"/>
                </a:moveTo>
                <a:lnTo>
                  <a:pt x="300" y="350"/>
                </a:lnTo>
                <a:cubicBezTo>
                  <a:pt x="300" y="350"/>
                  <a:pt x="226" y="300"/>
                  <a:pt x="226" y="275"/>
                </a:cubicBezTo>
                <a:cubicBezTo>
                  <a:pt x="226" y="225"/>
                  <a:pt x="175" y="225"/>
                  <a:pt x="175" y="200"/>
                </a:cubicBezTo>
                <a:cubicBezTo>
                  <a:pt x="175" y="175"/>
                  <a:pt x="200" y="150"/>
                  <a:pt x="226" y="175"/>
                </a:cubicBezTo>
                <a:cubicBezTo>
                  <a:pt x="226" y="200"/>
                  <a:pt x="251" y="150"/>
                  <a:pt x="276" y="175"/>
                </a:cubicBezTo>
                <a:cubicBezTo>
                  <a:pt x="300" y="175"/>
                  <a:pt x="426" y="175"/>
                  <a:pt x="426" y="175"/>
                </a:cubicBezTo>
                <a:cubicBezTo>
                  <a:pt x="426" y="175"/>
                  <a:pt x="451" y="200"/>
                  <a:pt x="500" y="225"/>
                </a:cubicBezTo>
                <a:cubicBezTo>
                  <a:pt x="500" y="200"/>
                  <a:pt x="500" y="200"/>
                  <a:pt x="500" y="200"/>
                </a:cubicBezTo>
                <a:cubicBezTo>
                  <a:pt x="500" y="175"/>
                  <a:pt x="500" y="150"/>
                  <a:pt x="476" y="125"/>
                </a:cubicBezTo>
                <a:cubicBezTo>
                  <a:pt x="451" y="125"/>
                  <a:pt x="451" y="100"/>
                  <a:pt x="451" y="75"/>
                </a:cubicBezTo>
                <a:cubicBezTo>
                  <a:pt x="426" y="75"/>
                  <a:pt x="426" y="75"/>
                  <a:pt x="426" y="75"/>
                </a:cubicBezTo>
                <a:cubicBezTo>
                  <a:pt x="400" y="100"/>
                  <a:pt x="326" y="100"/>
                  <a:pt x="326" y="75"/>
                </a:cubicBezTo>
                <a:cubicBezTo>
                  <a:pt x="300" y="50"/>
                  <a:pt x="251" y="25"/>
                  <a:pt x="251" y="0"/>
                </a:cubicBezTo>
                <a:cubicBezTo>
                  <a:pt x="226" y="25"/>
                  <a:pt x="200" y="50"/>
                  <a:pt x="175" y="50"/>
                </a:cubicBezTo>
                <a:cubicBezTo>
                  <a:pt x="175" y="50"/>
                  <a:pt x="175" y="100"/>
                  <a:pt x="151" y="100"/>
                </a:cubicBezTo>
                <a:lnTo>
                  <a:pt x="126" y="125"/>
                </a:lnTo>
                <a:cubicBezTo>
                  <a:pt x="126" y="150"/>
                  <a:pt x="75" y="125"/>
                  <a:pt x="75" y="125"/>
                </a:cubicBezTo>
                <a:cubicBezTo>
                  <a:pt x="51" y="125"/>
                  <a:pt x="25" y="150"/>
                  <a:pt x="0" y="150"/>
                </a:cubicBezTo>
                <a:cubicBezTo>
                  <a:pt x="0" y="150"/>
                  <a:pt x="0" y="175"/>
                  <a:pt x="25" y="175"/>
                </a:cubicBezTo>
                <a:cubicBezTo>
                  <a:pt x="51" y="175"/>
                  <a:pt x="100" y="175"/>
                  <a:pt x="100" y="225"/>
                </a:cubicBezTo>
                <a:cubicBezTo>
                  <a:pt x="100" y="250"/>
                  <a:pt x="151" y="325"/>
                  <a:pt x="175" y="350"/>
                </a:cubicBezTo>
                <a:cubicBezTo>
                  <a:pt x="200" y="375"/>
                  <a:pt x="251" y="375"/>
                  <a:pt x="251" y="375"/>
                </a:cubicBezTo>
                <a:cubicBezTo>
                  <a:pt x="251" y="400"/>
                  <a:pt x="300" y="425"/>
                  <a:pt x="326" y="425"/>
                </a:cubicBezTo>
                <a:cubicBezTo>
                  <a:pt x="351" y="425"/>
                  <a:pt x="351" y="425"/>
                  <a:pt x="376" y="450"/>
                </a:cubicBezTo>
                <a:cubicBezTo>
                  <a:pt x="351" y="400"/>
                  <a:pt x="300" y="375"/>
                  <a:pt x="300" y="3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9" name="Freeform 65">
            <a:extLst>
              <a:ext uri="{FF2B5EF4-FFF2-40B4-BE49-F238E27FC236}">
                <a16:creationId xmlns:a16="http://schemas.microsoft.com/office/drawing/2014/main" id="{8DBB9B07-45A2-D644-9982-04DF9F71009E}"/>
              </a:ext>
            </a:extLst>
          </p:cNvPr>
          <p:cNvSpPr>
            <a:spLocks noChangeArrowheads="1"/>
          </p:cNvSpPr>
          <p:nvPr/>
        </p:nvSpPr>
        <p:spPr bwMode="auto">
          <a:xfrm>
            <a:off x="6332252" y="3465228"/>
            <a:ext cx="56249" cy="104061"/>
          </a:xfrm>
          <a:custGeom>
            <a:avLst/>
            <a:gdLst>
              <a:gd name="T0" fmla="*/ 124 w 176"/>
              <a:gd name="T1" fmla="*/ 275 h 326"/>
              <a:gd name="T2" fmla="*/ 124 w 176"/>
              <a:gd name="T3" fmla="*/ 275 h 326"/>
              <a:gd name="T4" fmla="*/ 150 w 176"/>
              <a:gd name="T5" fmla="*/ 250 h 326"/>
              <a:gd name="T6" fmla="*/ 175 w 176"/>
              <a:gd name="T7" fmla="*/ 200 h 326"/>
              <a:gd name="T8" fmla="*/ 175 w 176"/>
              <a:gd name="T9" fmla="*/ 200 h 326"/>
              <a:gd name="T10" fmla="*/ 124 w 176"/>
              <a:gd name="T11" fmla="*/ 125 h 326"/>
              <a:gd name="T12" fmla="*/ 150 w 176"/>
              <a:gd name="T13" fmla="*/ 25 h 326"/>
              <a:gd name="T14" fmla="*/ 50 w 176"/>
              <a:gd name="T15" fmla="*/ 0 h 326"/>
              <a:gd name="T16" fmla="*/ 24 w 176"/>
              <a:gd name="T17" fmla="*/ 50 h 326"/>
              <a:gd name="T18" fmla="*/ 50 w 176"/>
              <a:gd name="T19" fmla="*/ 125 h 326"/>
              <a:gd name="T20" fmla="*/ 24 w 176"/>
              <a:gd name="T21" fmla="*/ 250 h 326"/>
              <a:gd name="T22" fmla="*/ 100 w 176"/>
              <a:gd name="T23" fmla="*/ 325 h 326"/>
              <a:gd name="T24" fmla="*/ 124 w 176"/>
              <a:gd name="T25" fmla="*/ 27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6" h="326">
                <a:moveTo>
                  <a:pt x="124" y="275"/>
                </a:moveTo>
                <a:lnTo>
                  <a:pt x="124" y="275"/>
                </a:lnTo>
                <a:cubicBezTo>
                  <a:pt x="150" y="275"/>
                  <a:pt x="124" y="275"/>
                  <a:pt x="150" y="250"/>
                </a:cubicBezTo>
                <a:cubicBezTo>
                  <a:pt x="175" y="225"/>
                  <a:pt x="175" y="200"/>
                  <a:pt x="175" y="200"/>
                </a:cubicBezTo>
                <a:lnTo>
                  <a:pt x="175" y="200"/>
                </a:lnTo>
                <a:cubicBezTo>
                  <a:pt x="150" y="175"/>
                  <a:pt x="124" y="150"/>
                  <a:pt x="124" y="125"/>
                </a:cubicBezTo>
                <a:cubicBezTo>
                  <a:pt x="124" y="100"/>
                  <a:pt x="124" y="75"/>
                  <a:pt x="150" y="25"/>
                </a:cubicBezTo>
                <a:cubicBezTo>
                  <a:pt x="124" y="25"/>
                  <a:pt x="75" y="0"/>
                  <a:pt x="50" y="0"/>
                </a:cubicBezTo>
                <a:cubicBezTo>
                  <a:pt x="50" y="0"/>
                  <a:pt x="24" y="25"/>
                  <a:pt x="24" y="50"/>
                </a:cubicBezTo>
                <a:cubicBezTo>
                  <a:pt x="50" y="75"/>
                  <a:pt x="75" y="100"/>
                  <a:pt x="50" y="125"/>
                </a:cubicBezTo>
                <a:cubicBezTo>
                  <a:pt x="24" y="150"/>
                  <a:pt x="0" y="225"/>
                  <a:pt x="24" y="250"/>
                </a:cubicBezTo>
                <a:cubicBezTo>
                  <a:pt x="75" y="275"/>
                  <a:pt x="75" y="325"/>
                  <a:pt x="100" y="325"/>
                </a:cubicBezTo>
                <a:cubicBezTo>
                  <a:pt x="100" y="300"/>
                  <a:pt x="100" y="275"/>
                  <a:pt x="124" y="2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1" name="Freeform 67">
            <a:extLst>
              <a:ext uri="{FF2B5EF4-FFF2-40B4-BE49-F238E27FC236}">
                <a16:creationId xmlns:a16="http://schemas.microsoft.com/office/drawing/2014/main" id="{6F02DAA7-77C9-594F-B99B-54EFA3BD7FC2}"/>
              </a:ext>
            </a:extLst>
          </p:cNvPr>
          <p:cNvSpPr>
            <a:spLocks noChangeArrowheads="1"/>
          </p:cNvSpPr>
          <p:nvPr/>
        </p:nvSpPr>
        <p:spPr bwMode="auto">
          <a:xfrm>
            <a:off x="6252096" y="3234605"/>
            <a:ext cx="191249" cy="112499"/>
          </a:xfrm>
          <a:custGeom>
            <a:avLst/>
            <a:gdLst>
              <a:gd name="T0" fmla="*/ 574 w 601"/>
              <a:gd name="T1" fmla="*/ 50 h 351"/>
              <a:gd name="T2" fmla="*/ 574 w 601"/>
              <a:gd name="T3" fmla="*/ 50 h 351"/>
              <a:gd name="T4" fmla="*/ 550 w 601"/>
              <a:gd name="T5" fmla="*/ 50 h 351"/>
              <a:gd name="T6" fmla="*/ 500 w 601"/>
              <a:gd name="T7" fmla="*/ 25 h 351"/>
              <a:gd name="T8" fmla="*/ 425 w 601"/>
              <a:gd name="T9" fmla="*/ 0 h 351"/>
              <a:gd name="T10" fmla="*/ 325 w 601"/>
              <a:gd name="T11" fmla="*/ 50 h 351"/>
              <a:gd name="T12" fmla="*/ 225 w 601"/>
              <a:gd name="T13" fmla="*/ 75 h 351"/>
              <a:gd name="T14" fmla="*/ 100 w 601"/>
              <a:gd name="T15" fmla="*/ 75 h 351"/>
              <a:gd name="T16" fmla="*/ 100 w 601"/>
              <a:gd name="T17" fmla="*/ 75 h 351"/>
              <a:gd name="T18" fmla="*/ 74 w 601"/>
              <a:gd name="T19" fmla="*/ 100 h 351"/>
              <a:gd name="T20" fmla="*/ 25 w 601"/>
              <a:gd name="T21" fmla="*/ 125 h 351"/>
              <a:gd name="T22" fmla="*/ 25 w 601"/>
              <a:gd name="T23" fmla="*/ 150 h 351"/>
              <a:gd name="T24" fmla="*/ 0 w 601"/>
              <a:gd name="T25" fmla="*/ 200 h 351"/>
              <a:gd name="T26" fmla="*/ 0 w 601"/>
              <a:gd name="T27" fmla="*/ 225 h 351"/>
              <a:gd name="T28" fmla="*/ 25 w 601"/>
              <a:gd name="T29" fmla="*/ 250 h 351"/>
              <a:gd name="T30" fmla="*/ 25 w 601"/>
              <a:gd name="T31" fmla="*/ 250 h 351"/>
              <a:gd name="T32" fmla="*/ 100 w 601"/>
              <a:gd name="T33" fmla="*/ 325 h 351"/>
              <a:gd name="T34" fmla="*/ 200 w 601"/>
              <a:gd name="T35" fmla="*/ 325 h 351"/>
              <a:gd name="T36" fmla="*/ 325 w 601"/>
              <a:gd name="T37" fmla="*/ 300 h 351"/>
              <a:gd name="T38" fmla="*/ 350 w 601"/>
              <a:gd name="T39" fmla="*/ 300 h 351"/>
              <a:gd name="T40" fmla="*/ 374 w 601"/>
              <a:gd name="T41" fmla="*/ 325 h 351"/>
              <a:gd name="T42" fmla="*/ 450 w 601"/>
              <a:gd name="T43" fmla="*/ 275 h 351"/>
              <a:gd name="T44" fmla="*/ 525 w 601"/>
              <a:gd name="T45" fmla="*/ 125 h 351"/>
              <a:gd name="T46" fmla="*/ 600 w 601"/>
              <a:gd name="T47" fmla="*/ 100 h 351"/>
              <a:gd name="T48" fmla="*/ 574 w 601"/>
              <a:gd name="T49" fmla="*/ 5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1" h="351">
                <a:moveTo>
                  <a:pt x="574" y="50"/>
                </a:moveTo>
                <a:lnTo>
                  <a:pt x="574" y="50"/>
                </a:lnTo>
                <a:cubicBezTo>
                  <a:pt x="574" y="50"/>
                  <a:pt x="574" y="50"/>
                  <a:pt x="550" y="50"/>
                </a:cubicBezTo>
                <a:cubicBezTo>
                  <a:pt x="525" y="50"/>
                  <a:pt x="500" y="25"/>
                  <a:pt x="500" y="25"/>
                </a:cubicBezTo>
                <a:cubicBezTo>
                  <a:pt x="474" y="0"/>
                  <a:pt x="425" y="0"/>
                  <a:pt x="425" y="0"/>
                </a:cubicBezTo>
                <a:cubicBezTo>
                  <a:pt x="400" y="0"/>
                  <a:pt x="350" y="50"/>
                  <a:pt x="325" y="50"/>
                </a:cubicBezTo>
                <a:cubicBezTo>
                  <a:pt x="300" y="50"/>
                  <a:pt x="225" y="75"/>
                  <a:pt x="225" y="75"/>
                </a:cubicBezTo>
                <a:cubicBezTo>
                  <a:pt x="225" y="100"/>
                  <a:pt x="125" y="100"/>
                  <a:pt x="100" y="75"/>
                </a:cubicBezTo>
                <a:lnTo>
                  <a:pt x="100" y="75"/>
                </a:lnTo>
                <a:cubicBezTo>
                  <a:pt x="74" y="75"/>
                  <a:pt x="74" y="75"/>
                  <a:pt x="74" y="100"/>
                </a:cubicBezTo>
                <a:cubicBezTo>
                  <a:pt x="74" y="125"/>
                  <a:pt x="50" y="125"/>
                  <a:pt x="25" y="125"/>
                </a:cubicBezTo>
                <a:lnTo>
                  <a:pt x="25" y="150"/>
                </a:lnTo>
                <a:cubicBezTo>
                  <a:pt x="25" y="175"/>
                  <a:pt x="25" y="200"/>
                  <a:pt x="0" y="200"/>
                </a:cubicBezTo>
                <a:cubicBezTo>
                  <a:pt x="0" y="200"/>
                  <a:pt x="0" y="200"/>
                  <a:pt x="0" y="225"/>
                </a:cubicBezTo>
                <a:lnTo>
                  <a:pt x="25" y="250"/>
                </a:lnTo>
                <a:lnTo>
                  <a:pt x="25" y="250"/>
                </a:lnTo>
                <a:cubicBezTo>
                  <a:pt x="25" y="275"/>
                  <a:pt x="74" y="300"/>
                  <a:pt x="100" y="325"/>
                </a:cubicBezTo>
                <a:cubicBezTo>
                  <a:pt x="100" y="350"/>
                  <a:pt x="174" y="350"/>
                  <a:pt x="200" y="325"/>
                </a:cubicBezTo>
                <a:cubicBezTo>
                  <a:pt x="225" y="325"/>
                  <a:pt x="325" y="300"/>
                  <a:pt x="325" y="300"/>
                </a:cubicBezTo>
                <a:lnTo>
                  <a:pt x="350" y="300"/>
                </a:lnTo>
                <a:cubicBezTo>
                  <a:pt x="350" y="300"/>
                  <a:pt x="374" y="300"/>
                  <a:pt x="374" y="325"/>
                </a:cubicBezTo>
                <a:cubicBezTo>
                  <a:pt x="400" y="300"/>
                  <a:pt x="425" y="300"/>
                  <a:pt x="450" y="275"/>
                </a:cubicBezTo>
                <a:cubicBezTo>
                  <a:pt x="474" y="250"/>
                  <a:pt x="525" y="150"/>
                  <a:pt x="525" y="125"/>
                </a:cubicBezTo>
                <a:cubicBezTo>
                  <a:pt x="550" y="125"/>
                  <a:pt x="574" y="100"/>
                  <a:pt x="600" y="100"/>
                </a:cubicBezTo>
                <a:cubicBezTo>
                  <a:pt x="600" y="75"/>
                  <a:pt x="600" y="75"/>
                  <a:pt x="574" y="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2" name="Freeform 68">
            <a:extLst>
              <a:ext uri="{FF2B5EF4-FFF2-40B4-BE49-F238E27FC236}">
                <a16:creationId xmlns:a16="http://schemas.microsoft.com/office/drawing/2014/main" id="{250A6D47-E15A-314E-8919-96E27FCFE2C1}"/>
              </a:ext>
            </a:extLst>
          </p:cNvPr>
          <p:cNvSpPr>
            <a:spLocks noChangeArrowheads="1"/>
          </p:cNvSpPr>
          <p:nvPr/>
        </p:nvSpPr>
        <p:spPr bwMode="auto">
          <a:xfrm>
            <a:off x="6132565" y="3138981"/>
            <a:ext cx="191249" cy="95624"/>
          </a:xfrm>
          <a:custGeom>
            <a:avLst/>
            <a:gdLst>
              <a:gd name="T0" fmla="*/ 575 w 601"/>
              <a:gd name="T1" fmla="*/ 150 h 301"/>
              <a:gd name="T2" fmla="*/ 575 w 601"/>
              <a:gd name="T3" fmla="*/ 150 h 301"/>
              <a:gd name="T4" fmla="*/ 500 w 601"/>
              <a:gd name="T5" fmla="*/ 124 h 301"/>
              <a:gd name="T6" fmla="*/ 475 w 601"/>
              <a:gd name="T7" fmla="*/ 100 h 301"/>
              <a:gd name="T8" fmla="*/ 425 w 601"/>
              <a:gd name="T9" fmla="*/ 100 h 301"/>
              <a:gd name="T10" fmla="*/ 375 w 601"/>
              <a:gd name="T11" fmla="*/ 75 h 301"/>
              <a:gd name="T12" fmla="*/ 324 w 601"/>
              <a:gd name="T13" fmla="*/ 50 h 301"/>
              <a:gd name="T14" fmla="*/ 275 w 601"/>
              <a:gd name="T15" fmla="*/ 0 h 301"/>
              <a:gd name="T16" fmla="*/ 249 w 601"/>
              <a:gd name="T17" fmla="*/ 25 h 301"/>
              <a:gd name="T18" fmla="*/ 200 w 601"/>
              <a:gd name="T19" fmla="*/ 25 h 301"/>
              <a:gd name="T20" fmla="*/ 124 w 601"/>
              <a:gd name="T21" fmla="*/ 50 h 301"/>
              <a:gd name="T22" fmla="*/ 24 w 601"/>
              <a:gd name="T23" fmla="*/ 100 h 301"/>
              <a:gd name="T24" fmla="*/ 49 w 601"/>
              <a:gd name="T25" fmla="*/ 150 h 301"/>
              <a:gd name="T26" fmla="*/ 75 w 601"/>
              <a:gd name="T27" fmla="*/ 224 h 301"/>
              <a:gd name="T28" fmla="*/ 174 w 601"/>
              <a:gd name="T29" fmla="*/ 300 h 301"/>
              <a:gd name="T30" fmla="*/ 174 w 601"/>
              <a:gd name="T31" fmla="*/ 300 h 301"/>
              <a:gd name="T32" fmla="*/ 249 w 601"/>
              <a:gd name="T33" fmla="*/ 300 h 301"/>
              <a:gd name="T34" fmla="*/ 275 w 601"/>
              <a:gd name="T35" fmla="*/ 250 h 301"/>
              <a:gd name="T36" fmla="*/ 349 w 601"/>
              <a:gd name="T37" fmla="*/ 275 h 301"/>
              <a:gd name="T38" fmla="*/ 425 w 601"/>
              <a:gd name="T39" fmla="*/ 300 h 301"/>
              <a:gd name="T40" fmla="*/ 425 w 601"/>
              <a:gd name="T41" fmla="*/ 300 h 301"/>
              <a:gd name="T42" fmla="*/ 449 w 601"/>
              <a:gd name="T43" fmla="*/ 275 h 301"/>
              <a:gd name="T44" fmla="*/ 549 w 601"/>
              <a:gd name="T45" fmla="*/ 224 h 301"/>
              <a:gd name="T46" fmla="*/ 600 w 601"/>
              <a:gd name="T47" fmla="*/ 200 h 301"/>
              <a:gd name="T48" fmla="*/ 575 w 601"/>
              <a:gd name="T49" fmla="*/ 15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1" h="301">
                <a:moveTo>
                  <a:pt x="575" y="150"/>
                </a:moveTo>
                <a:lnTo>
                  <a:pt x="575" y="150"/>
                </a:lnTo>
                <a:cubicBezTo>
                  <a:pt x="549" y="124"/>
                  <a:pt x="525" y="150"/>
                  <a:pt x="500" y="124"/>
                </a:cubicBezTo>
                <a:cubicBezTo>
                  <a:pt x="500" y="124"/>
                  <a:pt x="500" y="100"/>
                  <a:pt x="475" y="100"/>
                </a:cubicBezTo>
                <a:cubicBezTo>
                  <a:pt x="475" y="100"/>
                  <a:pt x="449" y="75"/>
                  <a:pt x="425" y="100"/>
                </a:cubicBezTo>
                <a:cubicBezTo>
                  <a:pt x="425" y="124"/>
                  <a:pt x="375" y="100"/>
                  <a:pt x="375" y="75"/>
                </a:cubicBezTo>
                <a:cubicBezTo>
                  <a:pt x="375" y="75"/>
                  <a:pt x="375" y="50"/>
                  <a:pt x="324" y="50"/>
                </a:cubicBezTo>
                <a:cubicBezTo>
                  <a:pt x="300" y="25"/>
                  <a:pt x="275" y="25"/>
                  <a:pt x="275" y="0"/>
                </a:cubicBezTo>
                <a:cubicBezTo>
                  <a:pt x="275" y="25"/>
                  <a:pt x="275" y="25"/>
                  <a:pt x="249" y="25"/>
                </a:cubicBezTo>
                <a:cubicBezTo>
                  <a:pt x="249" y="25"/>
                  <a:pt x="224" y="0"/>
                  <a:pt x="200" y="25"/>
                </a:cubicBezTo>
                <a:cubicBezTo>
                  <a:pt x="200" y="25"/>
                  <a:pt x="149" y="25"/>
                  <a:pt x="124" y="50"/>
                </a:cubicBezTo>
                <a:cubicBezTo>
                  <a:pt x="100" y="75"/>
                  <a:pt x="75" y="100"/>
                  <a:pt x="24" y="100"/>
                </a:cubicBezTo>
                <a:cubicBezTo>
                  <a:pt x="0" y="100"/>
                  <a:pt x="24" y="124"/>
                  <a:pt x="49" y="150"/>
                </a:cubicBezTo>
                <a:cubicBezTo>
                  <a:pt x="49" y="175"/>
                  <a:pt x="49" y="200"/>
                  <a:pt x="75" y="224"/>
                </a:cubicBezTo>
                <a:cubicBezTo>
                  <a:pt x="100" y="250"/>
                  <a:pt x="174" y="275"/>
                  <a:pt x="174" y="300"/>
                </a:cubicBezTo>
                <a:lnTo>
                  <a:pt x="174" y="300"/>
                </a:lnTo>
                <a:cubicBezTo>
                  <a:pt x="200" y="300"/>
                  <a:pt x="249" y="300"/>
                  <a:pt x="249" y="300"/>
                </a:cubicBezTo>
                <a:cubicBezTo>
                  <a:pt x="249" y="275"/>
                  <a:pt x="275" y="250"/>
                  <a:pt x="275" y="250"/>
                </a:cubicBezTo>
                <a:cubicBezTo>
                  <a:pt x="275" y="250"/>
                  <a:pt x="324" y="250"/>
                  <a:pt x="349" y="275"/>
                </a:cubicBezTo>
                <a:cubicBezTo>
                  <a:pt x="375" y="300"/>
                  <a:pt x="425" y="300"/>
                  <a:pt x="425" y="300"/>
                </a:cubicBezTo>
                <a:lnTo>
                  <a:pt x="425" y="300"/>
                </a:lnTo>
                <a:cubicBezTo>
                  <a:pt x="449" y="300"/>
                  <a:pt x="449" y="275"/>
                  <a:pt x="449" y="275"/>
                </a:cubicBezTo>
                <a:cubicBezTo>
                  <a:pt x="475" y="275"/>
                  <a:pt x="525" y="275"/>
                  <a:pt x="549" y="224"/>
                </a:cubicBezTo>
                <a:cubicBezTo>
                  <a:pt x="549" y="224"/>
                  <a:pt x="575" y="200"/>
                  <a:pt x="600" y="200"/>
                </a:cubicBezTo>
                <a:cubicBezTo>
                  <a:pt x="600" y="175"/>
                  <a:pt x="575" y="150"/>
                  <a:pt x="57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3" name="Freeform 69">
            <a:extLst>
              <a:ext uri="{FF2B5EF4-FFF2-40B4-BE49-F238E27FC236}">
                <a16:creationId xmlns:a16="http://schemas.microsoft.com/office/drawing/2014/main" id="{EB6F597A-7D83-334F-9DD0-7CEAB07A33CF}"/>
              </a:ext>
            </a:extLst>
          </p:cNvPr>
          <p:cNvSpPr>
            <a:spLocks noChangeArrowheads="1"/>
          </p:cNvSpPr>
          <p:nvPr/>
        </p:nvSpPr>
        <p:spPr bwMode="auto">
          <a:xfrm>
            <a:off x="6267565" y="3193826"/>
            <a:ext cx="167343" cy="71719"/>
          </a:xfrm>
          <a:custGeom>
            <a:avLst/>
            <a:gdLst>
              <a:gd name="T0" fmla="*/ 400 w 525"/>
              <a:gd name="T1" fmla="*/ 25 h 226"/>
              <a:gd name="T2" fmla="*/ 400 w 525"/>
              <a:gd name="T3" fmla="*/ 25 h 226"/>
              <a:gd name="T4" fmla="*/ 324 w 525"/>
              <a:gd name="T5" fmla="*/ 25 h 226"/>
              <a:gd name="T6" fmla="*/ 250 w 525"/>
              <a:gd name="T7" fmla="*/ 25 h 226"/>
              <a:gd name="T8" fmla="*/ 200 w 525"/>
              <a:gd name="T9" fmla="*/ 25 h 226"/>
              <a:gd name="T10" fmla="*/ 175 w 525"/>
              <a:gd name="T11" fmla="*/ 25 h 226"/>
              <a:gd name="T12" fmla="*/ 124 w 525"/>
              <a:gd name="T13" fmla="*/ 49 h 226"/>
              <a:gd name="T14" fmla="*/ 24 w 525"/>
              <a:gd name="T15" fmla="*/ 100 h 226"/>
              <a:gd name="T16" fmla="*/ 0 w 525"/>
              <a:gd name="T17" fmla="*/ 125 h 226"/>
              <a:gd name="T18" fmla="*/ 50 w 525"/>
              <a:gd name="T19" fmla="*/ 200 h 226"/>
              <a:gd name="T20" fmla="*/ 175 w 525"/>
              <a:gd name="T21" fmla="*/ 200 h 226"/>
              <a:gd name="T22" fmla="*/ 275 w 525"/>
              <a:gd name="T23" fmla="*/ 175 h 226"/>
              <a:gd name="T24" fmla="*/ 375 w 525"/>
              <a:gd name="T25" fmla="*/ 125 h 226"/>
              <a:gd name="T26" fmla="*/ 450 w 525"/>
              <a:gd name="T27" fmla="*/ 150 h 226"/>
              <a:gd name="T28" fmla="*/ 500 w 525"/>
              <a:gd name="T29" fmla="*/ 175 h 226"/>
              <a:gd name="T30" fmla="*/ 500 w 525"/>
              <a:gd name="T31" fmla="*/ 150 h 226"/>
              <a:gd name="T32" fmla="*/ 524 w 525"/>
              <a:gd name="T33" fmla="*/ 75 h 226"/>
              <a:gd name="T34" fmla="*/ 524 w 525"/>
              <a:gd name="T35" fmla="*/ 75 h 226"/>
              <a:gd name="T36" fmla="*/ 475 w 525"/>
              <a:gd name="T37" fmla="*/ 49 h 226"/>
              <a:gd name="T38" fmla="*/ 400 w 525"/>
              <a:gd name="T39" fmla="*/ 2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5" h="226">
                <a:moveTo>
                  <a:pt x="400" y="25"/>
                </a:moveTo>
                <a:lnTo>
                  <a:pt x="400" y="25"/>
                </a:lnTo>
                <a:cubicBezTo>
                  <a:pt x="375" y="49"/>
                  <a:pt x="350" y="25"/>
                  <a:pt x="324" y="25"/>
                </a:cubicBezTo>
                <a:cubicBezTo>
                  <a:pt x="300" y="49"/>
                  <a:pt x="250" y="25"/>
                  <a:pt x="250" y="25"/>
                </a:cubicBezTo>
                <a:cubicBezTo>
                  <a:pt x="224" y="0"/>
                  <a:pt x="200" y="49"/>
                  <a:pt x="200" y="25"/>
                </a:cubicBezTo>
                <a:cubicBezTo>
                  <a:pt x="175" y="25"/>
                  <a:pt x="175" y="25"/>
                  <a:pt x="175" y="25"/>
                </a:cubicBezTo>
                <a:cubicBezTo>
                  <a:pt x="150" y="25"/>
                  <a:pt x="124" y="49"/>
                  <a:pt x="124" y="49"/>
                </a:cubicBezTo>
                <a:cubicBezTo>
                  <a:pt x="100" y="100"/>
                  <a:pt x="50" y="100"/>
                  <a:pt x="24" y="100"/>
                </a:cubicBezTo>
                <a:cubicBezTo>
                  <a:pt x="24" y="100"/>
                  <a:pt x="24" y="125"/>
                  <a:pt x="0" y="125"/>
                </a:cubicBezTo>
                <a:cubicBezTo>
                  <a:pt x="24" y="150"/>
                  <a:pt x="24" y="200"/>
                  <a:pt x="50" y="200"/>
                </a:cubicBezTo>
                <a:cubicBezTo>
                  <a:pt x="75" y="225"/>
                  <a:pt x="175" y="225"/>
                  <a:pt x="175" y="200"/>
                </a:cubicBezTo>
                <a:cubicBezTo>
                  <a:pt x="175" y="200"/>
                  <a:pt x="250" y="175"/>
                  <a:pt x="275" y="175"/>
                </a:cubicBezTo>
                <a:cubicBezTo>
                  <a:pt x="300" y="175"/>
                  <a:pt x="350" y="125"/>
                  <a:pt x="375" y="125"/>
                </a:cubicBezTo>
                <a:cubicBezTo>
                  <a:pt x="375" y="125"/>
                  <a:pt x="424" y="125"/>
                  <a:pt x="450" y="150"/>
                </a:cubicBezTo>
                <a:cubicBezTo>
                  <a:pt x="450" y="150"/>
                  <a:pt x="475" y="175"/>
                  <a:pt x="500" y="175"/>
                </a:cubicBezTo>
                <a:cubicBezTo>
                  <a:pt x="500" y="150"/>
                  <a:pt x="500" y="150"/>
                  <a:pt x="500" y="150"/>
                </a:cubicBezTo>
                <a:cubicBezTo>
                  <a:pt x="500" y="125"/>
                  <a:pt x="524" y="75"/>
                  <a:pt x="524" y="75"/>
                </a:cubicBezTo>
                <a:lnTo>
                  <a:pt x="524" y="75"/>
                </a:lnTo>
                <a:cubicBezTo>
                  <a:pt x="500" y="75"/>
                  <a:pt x="475" y="49"/>
                  <a:pt x="475" y="49"/>
                </a:cubicBezTo>
                <a:cubicBezTo>
                  <a:pt x="475" y="49"/>
                  <a:pt x="424" y="25"/>
                  <a:pt x="40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4" name="Freeform 70">
            <a:extLst>
              <a:ext uri="{FF2B5EF4-FFF2-40B4-BE49-F238E27FC236}">
                <a16:creationId xmlns:a16="http://schemas.microsoft.com/office/drawing/2014/main" id="{BF4CCE61-612C-9B4F-988D-2201DF9DA868}"/>
              </a:ext>
            </a:extLst>
          </p:cNvPr>
          <p:cNvSpPr>
            <a:spLocks noChangeArrowheads="1"/>
          </p:cNvSpPr>
          <p:nvPr/>
        </p:nvSpPr>
        <p:spPr bwMode="auto">
          <a:xfrm>
            <a:off x="5478661" y="3480697"/>
            <a:ext cx="112499" cy="184219"/>
          </a:xfrm>
          <a:custGeom>
            <a:avLst/>
            <a:gdLst>
              <a:gd name="T0" fmla="*/ 250 w 351"/>
              <a:gd name="T1" fmla="*/ 475 h 576"/>
              <a:gd name="T2" fmla="*/ 250 w 351"/>
              <a:gd name="T3" fmla="*/ 475 h 576"/>
              <a:gd name="T4" fmla="*/ 225 w 351"/>
              <a:gd name="T5" fmla="*/ 425 h 576"/>
              <a:gd name="T6" fmla="*/ 250 w 351"/>
              <a:gd name="T7" fmla="*/ 375 h 576"/>
              <a:gd name="T8" fmla="*/ 225 w 351"/>
              <a:gd name="T9" fmla="*/ 325 h 576"/>
              <a:gd name="T10" fmla="*/ 250 w 351"/>
              <a:gd name="T11" fmla="*/ 275 h 576"/>
              <a:gd name="T12" fmla="*/ 250 w 351"/>
              <a:gd name="T13" fmla="*/ 225 h 576"/>
              <a:gd name="T14" fmla="*/ 250 w 351"/>
              <a:gd name="T15" fmla="*/ 125 h 576"/>
              <a:gd name="T16" fmla="*/ 325 w 351"/>
              <a:gd name="T17" fmla="*/ 75 h 576"/>
              <a:gd name="T18" fmla="*/ 300 w 351"/>
              <a:gd name="T19" fmla="*/ 50 h 576"/>
              <a:gd name="T20" fmla="*/ 225 w 351"/>
              <a:gd name="T21" fmla="*/ 25 h 576"/>
              <a:gd name="T22" fmla="*/ 200 w 351"/>
              <a:gd name="T23" fmla="*/ 25 h 576"/>
              <a:gd name="T24" fmla="*/ 150 w 351"/>
              <a:gd name="T25" fmla="*/ 25 h 576"/>
              <a:gd name="T26" fmla="*/ 100 w 351"/>
              <a:gd name="T27" fmla="*/ 0 h 576"/>
              <a:gd name="T28" fmla="*/ 75 w 351"/>
              <a:gd name="T29" fmla="*/ 25 h 576"/>
              <a:gd name="T30" fmla="*/ 75 w 351"/>
              <a:gd name="T31" fmla="*/ 75 h 576"/>
              <a:gd name="T32" fmla="*/ 25 w 351"/>
              <a:gd name="T33" fmla="*/ 300 h 576"/>
              <a:gd name="T34" fmla="*/ 50 w 351"/>
              <a:gd name="T35" fmla="*/ 400 h 576"/>
              <a:gd name="T36" fmla="*/ 75 w 351"/>
              <a:gd name="T37" fmla="*/ 550 h 576"/>
              <a:gd name="T38" fmla="*/ 150 w 351"/>
              <a:gd name="T39" fmla="*/ 575 h 576"/>
              <a:gd name="T40" fmla="*/ 225 w 351"/>
              <a:gd name="T41" fmla="*/ 550 h 576"/>
              <a:gd name="T42" fmla="*/ 200 w 351"/>
              <a:gd name="T43" fmla="*/ 525 h 576"/>
              <a:gd name="T44" fmla="*/ 250 w 351"/>
              <a:gd name="T45" fmla="*/ 4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1" h="576">
                <a:moveTo>
                  <a:pt x="250" y="475"/>
                </a:moveTo>
                <a:lnTo>
                  <a:pt x="250" y="475"/>
                </a:lnTo>
                <a:cubicBezTo>
                  <a:pt x="275" y="450"/>
                  <a:pt x="225" y="425"/>
                  <a:pt x="225" y="425"/>
                </a:cubicBezTo>
                <a:cubicBezTo>
                  <a:pt x="225" y="400"/>
                  <a:pt x="225" y="375"/>
                  <a:pt x="250" y="375"/>
                </a:cubicBezTo>
                <a:cubicBezTo>
                  <a:pt x="275" y="375"/>
                  <a:pt x="250" y="350"/>
                  <a:pt x="225" y="325"/>
                </a:cubicBezTo>
                <a:cubicBezTo>
                  <a:pt x="200" y="300"/>
                  <a:pt x="225" y="275"/>
                  <a:pt x="250" y="275"/>
                </a:cubicBezTo>
                <a:cubicBezTo>
                  <a:pt x="275" y="275"/>
                  <a:pt x="225" y="250"/>
                  <a:pt x="250" y="225"/>
                </a:cubicBezTo>
                <a:cubicBezTo>
                  <a:pt x="275" y="200"/>
                  <a:pt x="250" y="150"/>
                  <a:pt x="250" y="125"/>
                </a:cubicBezTo>
                <a:cubicBezTo>
                  <a:pt x="250" y="100"/>
                  <a:pt x="275" y="100"/>
                  <a:pt x="325" y="75"/>
                </a:cubicBezTo>
                <a:cubicBezTo>
                  <a:pt x="350" y="50"/>
                  <a:pt x="300" y="50"/>
                  <a:pt x="300" y="50"/>
                </a:cubicBezTo>
                <a:cubicBezTo>
                  <a:pt x="300" y="25"/>
                  <a:pt x="250" y="0"/>
                  <a:pt x="225" y="25"/>
                </a:cubicBezTo>
                <a:cubicBezTo>
                  <a:pt x="200" y="50"/>
                  <a:pt x="225" y="25"/>
                  <a:pt x="200" y="25"/>
                </a:cubicBezTo>
                <a:cubicBezTo>
                  <a:pt x="175" y="25"/>
                  <a:pt x="150" y="25"/>
                  <a:pt x="150" y="25"/>
                </a:cubicBezTo>
                <a:cubicBezTo>
                  <a:pt x="150" y="0"/>
                  <a:pt x="125" y="0"/>
                  <a:pt x="100" y="0"/>
                </a:cubicBezTo>
                <a:cubicBezTo>
                  <a:pt x="100" y="25"/>
                  <a:pt x="100" y="25"/>
                  <a:pt x="75" y="25"/>
                </a:cubicBezTo>
                <a:cubicBezTo>
                  <a:pt x="75" y="50"/>
                  <a:pt x="75" y="75"/>
                  <a:pt x="75" y="75"/>
                </a:cubicBezTo>
                <a:cubicBezTo>
                  <a:pt x="100" y="125"/>
                  <a:pt x="50" y="275"/>
                  <a:pt x="25" y="300"/>
                </a:cubicBezTo>
                <a:cubicBezTo>
                  <a:pt x="0" y="350"/>
                  <a:pt x="25" y="375"/>
                  <a:pt x="50" y="400"/>
                </a:cubicBezTo>
                <a:cubicBezTo>
                  <a:pt x="100" y="425"/>
                  <a:pt x="75" y="525"/>
                  <a:pt x="75" y="550"/>
                </a:cubicBezTo>
                <a:cubicBezTo>
                  <a:pt x="75" y="575"/>
                  <a:pt x="100" y="575"/>
                  <a:pt x="150" y="575"/>
                </a:cubicBezTo>
                <a:cubicBezTo>
                  <a:pt x="175" y="575"/>
                  <a:pt x="200" y="550"/>
                  <a:pt x="225" y="550"/>
                </a:cubicBezTo>
                <a:cubicBezTo>
                  <a:pt x="200" y="550"/>
                  <a:pt x="200" y="525"/>
                  <a:pt x="200" y="525"/>
                </a:cubicBezTo>
                <a:cubicBezTo>
                  <a:pt x="200" y="500"/>
                  <a:pt x="200" y="475"/>
                  <a:pt x="250" y="4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5" name="Freeform 71">
            <a:extLst>
              <a:ext uri="{FF2B5EF4-FFF2-40B4-BE49-F238E27FC236}">
                <a16:creationId xmlns:a16="http://schemas.microsoft.com/office/drawing/2014/main" id="{53680B74-F41D-544A-B29E-7C9C4AA0DEF8}"/>
              </a:ext>
            </a:extLst>
          </p:cNvPr>
          <p:cNvSpPr>
            <a:spLocks noChangeArrowheads="1"/>
          </p:cNvSpPr>
          <p:nvPr/>
        </p:nvSpPr>
        <p:spPr bwMode="auto">
          <a:xfrm>
            <a:off x="5861157" y="3041951"/>
            <a:ext cx="127968" cy="104061"/>
          </a:xfrm>
          <a:custGeom>
            <a:avLst/>
            <a:gdLst>
              <a:gd name="T0" fmla="*/ 126 w 401"/>
              <a:gd name="T1" fmla="*/ 251 h 327"/>
              <a:gd name="T2" fmla="*/ 126 w 401"/>
              <a:gd name="T3" fmla="*/ 251 h 327"/>
              <a:gd name="T4" fmla="*/ 200 w 401"/>
              <a:gd name="T5" fmla="*/ 276 h 327"/>
              <a:gd name="T6" fmla="*/ 275 w 401"/>
              <a:gd name="T7" fmla="*/ 326 h 327"/>
              <a:gd name="T8" fmla="*/ 275 w 401"/>
              <a:gd name="T9" fmla="*/ 326 h 327"/>
              <a:gd name="T10" fmla="*/ 300 w 401"/>
              <a:gd name="T11" fmla="*/ 276 h 327"/>
              <a:gd name="T12" fmla="*/ 300 w 401"/>
              <a:gd name="T13" fmla="*/ 226 h 327"/>
              <a:gd name="T14" fmla="*/ 351 w 401"/>
              <a:gd name="T15" fmla="*/ 200 h 327"/>
              <a:gd name="T16" fmla="*/ 375 w 401"/>
              <a:gd name="T17" fmla="*/ 176 h 327"/>
              <a:gd name="T18" fmla="*/ 351 w 401"/>
              <a:gd name="T19" fmla="*/ 126 h 327"/>
              <a:gd name="T20" fmla="*/ 400 w 401"/>
              <a:gd name="T21" fmla="*/ 76 h 327"/>
              <a:gd name="T22" fmla="*/ 400 w 401"/>
              <a:gd name="T23" fmla="*/ 0 h 327"/>
              <a:gd name="T24" fmla="*/ 375 w 401"/>
              <a:gd name="T25" fmla="*/ 26 h 327"/>
              <a:gd name="T26" fmla="*/ 275 w 401"/>
              <a:gd name="T27" fmla="*/ 26 h 327"/>
              <a:gd name="T28" fmla="*/ 226 w 401"/>
              <a:gd name="T29" fmla="*/ 76 h 327"/>
              <a:gd name="T30" fmla="*/ 200 w 401"/>
              <a:gd name="T31" fmla="*/ 76 h 327"/>
              <a:gd name="T32" fmla="*/ 150 w 401"/>
              <a:gd name="T33" fmla="*/ 100 h 327"/>
              <a:gd name="T34" fmla="*/ 100 w 401"/>
              <a:gd name="T35" fmla="*/ 176 h 327"/>
              <a:gd name="T36" fmla="*/ 26 w 401"/>
              <a:gd name="T37" fmla="*/ 276 h 327"/>
              <a:gd name="T38" fmla="*/ 0 w 401"/>
              <a:gd name="T39" fmla="*/ 276 h 327"/>
              <a:gd name="T40" fmla="*/ 50 w 401"/>
              <a:gd name="T41" fmla="*/ 301 h 327"/>
              <a:gd name="T42" fmla="*/ 126 w 401"/>
              <a:gd name="T43" fmla="*/ 25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1" h="327">
                <a:moveTo>
                  <a:pt x="126" y="251"/>
                </a:moveTo>
                <a:lnTo>
                  <a:pt x="126" y="251"/>
                </a:lnTo>
                <a:cubicBezTo>
                  <a:pt x="150" y="251"/>
                  <a:pt x="175" y="251"/>
                  <a:pt x="200" y="276"/>
                </a:cubicBezTo>
                <a:cubicBezTo>
                  <a:pt x="226" y="276"/>
                  <a:pt x="250" y="301"/>
                  <a:pt x="275" y="326"/>
                </a:cubicBezTo>
                <a:lnTo>
                  <a:pt x="275" y="326"/>
                </a:lnTo>
                <a:cubicBezTo>
                  <a:pt x="300" y="326"/>
                  <a:pt x="300" y="276"/>
                  <a:pt x="300" y="276"/>
                </a:cubicBezTo>
                <a:cubicBezTo>
                  <a:pt x="300" y="251"/>
                  <a:pt x="300" y="226"/>
                  <a:pt x="300" y="226"/>
                </a:cubicBezTo>
                <a:cubicBezTo>
                  <a:pt x="326" y="226"/>
                  <a:pt x="351" y="226"/>
                  <a:pt x="351" y="200"/>
                </a:cubicBezTo>
                <a:cubicBezTo>
                  <a:pt x="351" y="176"/>
                  <a:pt x="375" y="176"/>
                  <a:pt x="375" y="176"/>
                </a:cubicBezTo>
                <a:cubicBezTo>
                  <a:pt x="375" y="151"/>
                  <a:pt x="351" y="126"/>
                  <a:pt x="351" y="126"/>
                </a:cubicBezTo>
                <a:cubicBezTo>
                  <a:pt x="351" y="100"/>
                  <a:pt x="375" y="100"/>
                  <a:pt x="400" y="76"/>
                </a:cubicBezTo>
                <a:cubicBezTo>
                  <a:pt x="400" y="51"/>
                  <a:pt x="400" y="26"/>
                  <a:pt x="400" y="0"/>
                </a:cubicBezTo>
                <a:cubicBezTo>
                  <a:pt x="375" y="26"/>
                  <a:pt x="375" y="26"/>
                  <a:pt x="375" y="26"/>
                </a:cubicBezTo>
                <a:cubicBezTo>
                  <a:pt x="351" y="0"/>
                  <a:pt x="326" y="0"/>
                  <a:pt x="275" y="26"/>
                </a:cubicBezTo>
                <a:cubicBezTo>
                  <a:pt x="226" y="26"/>
                  <a:pt x="226" y="76"/>
                  <a:pt x="226" y="76"/>
                </a:cubicBezTo>
                <a:cubicBezTo>
                  <a:pt x="250" y="100"/>
                  <a:pt x="200" y="100"/>
                  <a:pt x="200" y="76"/>
                </a:cubicBezTo>
                <a:cubicBezTo>
                  <a:pt x="175" y="76"/>
                  <a:pt x="150" y="76"/>
                  <a:pt x="150" y="100"/>
                </a:cubicBezTo>
                <a:cubicBezTo>
                  <a:pt x="150" y="126"/>
                  <a:pt x="100" y="151"/>
                  <a:pt x="100" y="176"/>
                </a:cubicBezTo>
                <a:cubicBezTo>
                  <a:pt x="100" y="226"/>
                  <a:pt x="50" y="251"/>
                  <a:pt x="26" y="276"/>
                </a:cubicBezTo>
                <a:cubicBezTo>
                  <a:pt x="26" y="276"/>
                  <a:pt x="26" y="276"/>
                  <a:pt x="0" y="276"/>
                </a:cubicBezTo>
                <a:cubicBezTo>
                  <a:pt x="26" y="276"/>
                  <a:pt x="50" y="301"/>
                  <a:pt x="50" y="301"/>
                </a:cubicBezTo>
                <a:cubicBezTo>
                  <a:pt x="75" y="301"/>
                  <a:pt x="126" y="276"/>
                  <a:pt x="126"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6" name="Freeform 72">
            <a:extLst>
              <a:ext uri="{FF2B5EF4-FFF2-40B4-BE49-F238E27FC236}">
                <a16:creationId xmlns:a16="http://schemas.microsoft.com/office/drawing/2014/main" id="{99ED00A4-4D33-044C-B4BA-8536026E70AC}"/>
              </a:ext>
            </a:extLst>
          </p:cNvPr>
          <p:cNvSpPr>
            <a:spLocks noChangeArrowheads="1"/>
          </p:cNvSpPr>
          <p:nvPr/>
        </p:nvSpPr>
        <p:spPr bwMode="auto">
          <a:xfrm>
            <a:off x="5941317" y="3178358"/>
            <a:ext cx="23905" cy="23905"/>
          </a:xfrm>
          <a:custGeom>
            <a:avLst/>
            <a:gdLst>
              <a:gd name="T0" fmla="*/ 50 w 77"/>
              <a:gd name="T1" fmla="*/ 0 h 77"/>
              <a:gd name="T2" fmla="*/ 50 w 77"/>
              <a:gd name="T3" fmla="*/ 0 h 77"/>
              <a:gd name="T4" fmla="*/ 0 w 77"/>
              <a:gd name="T5" fmla="*/ 76 h 77"/>
              <a:gd name="T6" fmla="*/ 76 w 77"/>
              <a:gd name="T7" fmla="*/ 76 h 77"/>
              <a:gd name="T8" fmla="*/ 50 w 77"/>
              <a:gd name="T9" fmla="*/ 0 h 77"/>
            </a:gdLst>
            <a:ahLst/>
            <a:cxnLst>
              <a:cxn ang="0">
                <a:pos x="T0" y="T1"/>
              </a:cxn>
              <a:cxn ang="0">
                <a:pos x="T2" y="T3"/>
              </a:cxn>
              <a:cxn ang="0">
                <a:pos x="T4" y="T5"/>
              </a:cxn>
              <a:cxn ang="0">
                <a:pos x="T6" y="T7"/>
              </a:cxn>
              <a:cxn ang="0">
                <a:pos x="T8" y="T9"/>
              </a:cxn>
            </a:cxnLst>
            <a:rect l="0" t="0" r="r" b="b"/>
            <a:pathLst>
              <a:path w="77" h="77">
                <a:moveTo>
                  <a:pt x="50" y="0"/>
                </a:moveTo>
                <a:lnTo>
                  <a:pt x="50" y="0"/>
                </a:lnTo>
                <a:cubicBezTo>
                  <a:pt x="25" y="0"/>
                  <a:pt x="0" y="26"/>
                  <a:pt x="0" y="76"/>
                </a:cubicBezTo>
                <a:cubicBezTo>
                  <a:pt x="25" y="76"/>
                  <a:pt x="50" y="76"/>
                  <a:pt x="76" y="76"/>
                </a:cubicBezTo>
                <a:cubicBezTo>
                  <a:pt x="76" y="26"/>
                  <a:pt x="50" y="26"/>
                  <a:pt x="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7" name="Freeform 73">
            <a:extLst>
              <a:ext uri="{FF2B5EF4-FFF2-40B4-BE49-F238E27FC236}">
                <a16:creationId xmlns:a16="http://schemas.microsoft.com/office/drawing/2014/main" id="{5EAF0931-4D35-4847-89C2-42F4C7DD62EB}"/>
              </a:ext>
            </a:extLst>
          </p:cNvPr>
          <p:cNvSpPr>
            <a:spLocks noChangeArrowheads="1"/>
          </p:cNvSpPr>
          <p:nvPr/>
        </p:nvSpPr>
        <p:spPr bwMode="auto">
          <a:xfrm>
            <a:off x="5845689" y="3122105"/>
            <a:ext cx="119531" cy="80155"/>
          </a:xfrm>
          <a:custGeom>
            <a:avLst/>
            <a:gdLst>
              <a:gd name="T0" fmla="*/ 0 w 377"/>
              <a:gd name="T1" fmla="*/ 75 h 251"/>
              <a:gd name="T2" fmla="*/ 0 w 377"/>
              <a:gd name="T3" fmla="*/ 75 h 251"/>
              <a:gd name="T4" fmla="*/ 50 w 377"/>
              <a:gd name="T5" fmla="*/ 100 h 251"/>
              <a:gd name="T6" fmla="*/ 100 w 377"/>
              <a:gd name="T7" fmla="*/ 125 h 251"/>
              <a:gd name="T8" fmla="*/ 150 w 377"/>
              <a:gd name="T9" fmla="*/ 174 h 251"/>
              <a:gd name="T10" fmla="*/ 176 w 377"/>
              <a:gd name="T11" fmla="*/ 200 h 251"/>
              <a:gd name="T12" fmla="*/ 225 w 377"/>
              <a:gd name="T13" fmla="*/ 174 h 251"/>
              <a:gd name="T14" fmla="*/ 250 w 377"/>
              <a:gd name="T15" fmla="*/ 225 h 251"/>
              <a:gd name="T16" fmla="*/ 300 w 377"/>
              <a:gd name="T17" fmla="*/ 250 h 251"/>
              <a:gd name="T18" fmla="*/ 300 w 377"/>
              <a:gd name="T19" fmla="*/ 250 h 251"/>
              <a:gd name="T20" fmla="*/ 350 w 377"/>
              <a:gd name="T21" fmla="*/ 174 h 251"/>
              <a:gd name="T22" fmla="*/ 350 w 377"/>
              <a:gd name="T23" fmla="*/ 150 h 251"/>
              <a:gd name="T24" fmla="*/ 325 w 377"/>
              <a:gd name="T25" fmla="*/ 100 h 251"/>
              <a:gd name="T26" fmla="*/ 325 w 377"/>
              <a:gd name="T27" fmla="*/ 75 h 251"/>
              <a:gd name="T28" fmla="*/ 325 w 377"/>
              <a:gd name="T29" fmla="*/ 75 h 251"/>
              <a:gd name="T30" fmla="*/ 250 w 377"/>
              <a:gd name="T31" fmla="*/ 25 h 251"/>
              <a:gd name="T32" fmla="*/ 176 w 377"/>
              <a:gd name="T33" fmla="*/ 0 h 251"/>
              <a:gd name="T34" fmla="*/ 100 w 377"/>
              <a:gd name="T35" fmla="*/ 50 h 251"/>
              <a:gd name="T36" fmla="*/ 50 w 377"/>
              <a:gd name="T37" fmla="*/ 25 h 251"/>
              <a:gd name="T38" fmla="*/ 0 w 377"/>
              <a:gd name="T39" fmla="*/ 50 h 251"/>
              <a:gd name="T40" fmla="*/ 0 w 377"/>
              <a:gd name="T41" fmla="*/ 7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7" h="251">
                <a:moveTo>
                  <a:pt x="0" y="75"/>
                </a:moveTo>
                <a:lnTo>
                  <a:pt x="0" y="75"/>
                </a:lnTo>
                <a:cubicBezTo>
                  <a:pt x="25" y="75"/>
                  <a:pt x="25" y="125"/>
                  <a:pt x="50" y="100"/>
                </a:cubicBezTo>
                <a:cubicBezTo>
                  <a:pt x="50" y="100"/>
                  <a:pt x="76" y="125"/>
                  <a:pt x="100" y="125"/>
                </a:cubicBezTo>
                <a:cubicBezTo>
                  <a:pt x="100" y="150"/>
                  <a:pt x="150" y="150"/>
                  <a:pt x="150" y="174"/>
                </a:cubicBezTo>
                <a:cubicBezTo>
                  <a:pt x="150" y="174"/>
                  <a:pt x="150" y="200"/>
                  <a:pt x="176" y="200"/>
                </a:cubicBezTo>
                <a:cubicBezTo>
                  <a:pt x="200" y="200"/>
                  <a:pt x="225" y="174"/>
                  <a:pt x="225" y="174"/>
                </a:cubicBezTo>
                <a:cubicBezTo>
                  <a:pt x="225" y="200"/>
                  <a:pt x="225" y="225"/>
                  <a:pt x="250" y="225"/>
                </a:cubicBezTo>
                <a:cubicBezTo>
                  <a:pt x="276" y="225"/>
                  <a:pt x="276" y="250"/>
                  <a:pt x="300" y="250"/>
                </a:cubicBezTo>
                <a:lnTo>
                  <a:pt x="300" y="250"/>
                </a:lnTo>
                <a:cubicBezTo>
                  <a:pt x="300" y="200"/>
                  <a:pt x="325" y="174"/>
                  <a:pt x="350" y="174"/>
                </a:cubicBezTo>
                <a:lnTo>
                  <a:pt x="350" y="150"/>
                </a:lnTo>
                <a:cubicBezTo>
                  <a:pt x="376" y="125"/>
                  <a:pt x="325" y="100"/>
                  <a:pt x="325" y="100"/>
                </a:cubicBezTo>
                <a:cubicBezTo>
                  <a:pt x="325" y="75"/>
                  <a:pt x="325" y="75"/>
                  <a:pt x="325" y="75"/>
                </a:cubicBezTo>
                <a:lnTo>
                  <a:pt x="325" y="75"/>
                </a:lnTo>
                <a:cubicBezTo>
                  <a:pt x="300" y="50"/>
                  <a:pt x="276" y="25"/>
                  <a:pt x="250" y="25"/>
                </a:cubicBezTo>
                <a:cubicBezTo>
                  <a:pt x="225" y="0"/>
                  <a:pt x="200" y="0"/>
                  <a:pt x="176" y="0"/>
                </a:cubicBezTo>
                <a:cubicBezTo>
                  <a:pt x="176" y="25"/>
                  <a:pt x="125" y="50"/>
                  <a:pt x="100" y="50"/>
                </a:cubicBezTo>
                <a:cubicBezTo>
                  <a:pt x="100" y="50"/>
                  <a:pt x="76" y="25"/>
                  <a:pt x="50" y="25"/>
                </a:cubicBezTo>
                <a:cubicBezTo>
                  <a:pt x="50" y="50"/>
                  <a:pt x="25" y="50"/>
                  <a:pt x="0" y="50"/>
                </a:cubicBezTo>
                <a:cubicBezTo>
                  <a:pt x="0" y="50"/>
                  <a:pt x="0" y="50"/>
                  <a:pt x="0"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8" name="Freeform 74">
            <a:extLst>
              <a:ext uri="{FF2B5EF4-FFF2-40B4-BE49-F238E27FC236}">
                <a16:creationId xmlns:a16="http://schemas.microsoft.com/office/drawing/2014/main" id="{D9B8FE34-5571-E845-A24E-343841CAADB8}"/>
              </a:ext>
            </a:extLst>
          </p:cNvPr>
          <p:cNvSpPr>
            <a:spLocks noChangeArrowheads="1"/>
          </p:cNvSpPr>
          <p:nvPr/>
        </p:nvSpPr>
        <p:spPr bwMode="auto">
          <a:xfrm>
            <a:off x="6371626" y="3241637"/>
            <a:ext cx="271404" cy="184219"/>
          </a:xfrm>
          <a:custGeom>
            <a:avLst/>
            <a:gdLst>
              <a:gd name="T0" fmla="*/ 776 w 852"/>
              <a:gd name="T1" fmla="*/ 375 h 576"/>
              <a:gd name="T2" fmla="*/ 776 w 852"/>
              <a:gd name="T3" fmla="*/ 375 h 576"/>
              <a:gd name="T4" fmla="*/ 725 w 852"/>
              <a:gd name="T5" fmla="*/ 350 h 576"/>
              <a:gd name="T6" fmla="*/ 725 w 852"/>
              <a:gd name="T7" fmla="*/ 350 h 576"/>
              <a:gd name="T8" fmla="*/ 725 w 852"/>
              <a:gd name="T9" fmla="*/ 250 h 576"/>
              <a:gd name="T10" fmla="*/ 651 w 852"/>
              <a:gd name="T11" fmla="*/ 125 h 576"/>
              <a:gd name="T12" fmla="*/ 601 w 852"/>
              <a:gd name="T13" fmla="*/ 0 h 576"/>
              <a:gd name="T14" fmla="*/ 551 w 852"/>
              <a:gd name="T15" fmla="*/ 25 h 576"/>
              <a:gd name="T16" fmla="*/ 501 w 852"/>
              <a:gd name="T17" fmla="*/ 50 h 576"/>
              <a:gd name="T18" fmla="*/ 451 w 852"/>
              <a:gd name="T19" fmla="*/ 75 h 576"/>
              <a:gd name="T20" fmla="*/ 400 w 852"/>
              <a:gd name="T21" fmla="*/ 75 h 576"/>
              <a:gd name="T22" fmla="*/ 351 w 852"/>
              <a:gd name="T23" fmla="*/ 50 h 576"/>
              <a:gd name="T24" fmla="*/ 251 w 852"/>
              <a:gd name="T25" fmla="*/ 50 h 576"/>
              <a:gd name="T26" fmla="*/ 226 w 852"/>
              <a:gd name="T27" fmla="*/ 50 h 576"/>
              <a:gd name="T28" fmla="*/ 226 w 852"/>
              <a:gd name="T29" fmla="*/ 75 h 576"/>
              <a:gd name="T30" fmla="*/ 151 w 852"/>
              <a:gd name="T31" fmla="*/ 100 h 576"/>
              <a:gd name="T32" fmla="*/ 76 w 852"/>
              <a:gd name="T33" fmla="*/ 250 h 576"/>
              <a:gd name="T34" fmla="*/ 0 w 852"/>
              <a:gd name="T35" fmla="*/ 300 h 576"/>
              <a:gd name="T36" fmla="*/ 51 w 852"/>
              <a:gd name="T37" fmla="*/ 350 h 576"/>
              <a:gd name="T38" fmla="*/ 76 w 852"/>
              <a:gd name="T39" fmla="*/ 375 h 576"/>
              <a:gd name="T40" fmla="*/ 76 w 852"/>
              <a:gd name="T41" fmla="*/ 450 h 576"/>
              <a:gd name="T42" fmla="*/ 200 w 852"/>
              <a:gd name="T43" fmla="*/ 475 h 576"/>
              <a:gd name="T44" fmla="*/ 200 w 852"/>
              <a:gd name="T45" fmla="*/ 500 h 576"/>
              <a:gd name="T46" fmla="*/ 251 w 852"/>
              <a:gd name="T47" fmla="*/ 550 h 576"/>
              <a:gd name="T48" fmla="*/ 351 w 852"/>
              <a:gd name="T49" fmla="*/ 550 h 576"/>
              <a:gd name="T50" fmla="*/ 451 w 852"/>
              <a:gd name="T51" fmla="*/ 550 h 576"/>
              <a:gd name="T52" fmla="*/ 526 w 852"/>
              <a:gd name="T53" fmla="*/ 525 h 576"/>
              <a:gd name="T54" fmla="*/ 626 w 852"/>
              <a:gd name="T55" fmla="*/ 525 h 576"/>
              <a:gd name="T56" fmla="*/ 701 w 852"/>
              <a:gd name="T57" fmla="*/ 525 h 576"/>
              <a:gd name="T58" fmla="*/ 751 w 852"/>
              <a:gd name="T59" fmla="*/ 550 h 576"/>
              <a:gd name="T60" fmla="*/ 751 w 852"/>
              <a:gd name="T61" fmla="*/ 525 h 576"/>
              <a:gd name="T62" fmla="*/ 801 w 852"/>
              <a:gd name="T63" fmla="*/ 425 h 576"/>
              <a:gd name="T64" fmla="*/ 851 w 852"/>
              <a:gd name="T65" fmla="*/ 375 h 576"/>
              <a:gd name="T66" fmla="*/ 851 w 852"/>
              <a:gd name="T67" fmla="*/ 375 h 576"/>
              <a:gd name="T68" fmla="*/ 826 w 852"/>
              <a:gd name="T69" fmla="*/ 350 h 576"/>
              <a:gd name="T70" fmla="*/ 776 w 852"/>
              <a:gd name="T71" fmla="*/ 3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2" h="576">
                <a:moveTo>
                  <a:pt x="776" y="375"/>
                </a:moveTo>
                <a:lnTo>
                  <a:pt x="776" y="375"/>
                </a:lnTo>
                <a:cubicBezTo>
                  <a:pt x="751" y="375"/>
                  <a:pt x="725" y="375"/>
                  <a:pt x="725" y="350"/>
                </a:cubicBezTo>
                <a:lnTo>
                  <a:pt x="725" y="350"/>
                </a:lnTo>
                <a:cubicBezTo>
                  <a:pt x="701" y="325"/>
                  <a:pt x="701" y="275"/>
                  <a:pt x="725" y="250"/>
                </a:cubicBezTo>
                <a:cubicBezTo>
                  <a:pt x="751" y="225"/>
                  <a:pt x="676" y="150"/>
                  <a:pt x="651" y="125"/>
                </a:cubicBezTo>
                <a:cubicBezTo>
                  <a:pt x="651" y="100"/>
                  <a:pt x="626" y="50"/>
                  <a:pt x="601" y="0"/>
                </a:cubicBezTo>
                <a:cubicBezTo>
                  <a:pt x="576" y="25"/>
                  <a:pt x="551" y="25"/>
                  <a:pt x="551" y="25"/>
                </a:cubicBezTo>
                <a:cubicBezTo>
                  <a:pt x="551" y="50"/>
                  <a:pt x="526" y="50"/>
                  <a:pt x="501" y="50"/>
                </a:cubicBezTo>
                <a:cubicBezTo>
                  <a:pt x="476" y="50"/>
                  <a:pt x="476" y="50"/>
                  <a:pt x="451" y="75"/>
                </a:cubicBezTo>
                <a:cubicBezTo>
                  <a:pt x="426" y="75"/>
                  <a:pt x="426" y="75"/>
                  <a:pt x="400" y="75"/>
                </a:cubicBezTo>
                <a:cubicBezTo>
                  <a:pt x="400" y="75"/>
                  <a:pt x="376" y="50"/>
                  <a:pt x="351" y="50"/>
                </a:cubicBezTo>
                <a:cubicBezTo>
                  <a:pt x="326" y="50"/>
                  <a:pt x="276" y="50"/>
                  <a:pt x="251" y="50"/>
                </a:cubicBezTo>
                <a:lnTo>
                  <a:pt x="226" y="50"/>
                </a:lnTo>
                <a:cubicBezTo>
                  <a:pt x="226" y="50"/>
                  <a:pt x="226" y="50"/>
                  <a:pt x="226" y="75"/>
                </a:cubicBezTo>
                <a:cubicBezTo>
                  <a:pt x="200" y="75"/>
                  <a:pt x="176" y="100"/>
                  <a:pt x="151" y="100"/>
                </a:cubicBezTo>
                <a:cubicBezTo>
                  <a:pt x="151" y="125"/>
                  <a:pt x="100" y="225"/>
                  <a:pt x="76" y="250"/>
                </a:cubicBezTo>
                <a:cubicBezTo>
                  <a:pt x="26" y="275"/>
                  <a:pt x="0" y="275"/>
                  <a:pt x="0" y="300"/>
                </a:cubicBezTo>
                <a:cubicBezTo>
                  <a:pt x="0" y="300"/>
                  <a:pt x="51" y="325"/>
                  <a:pt x="51" y="350"/>
                </a:cubicBezTo>
                <a:cubicBezTo>
                  <a:pt x="51" y="375"/>
                  <a:pt x="51" y="375"/>
                  <a:pt x="76" y="375"/>
                </a:cubicBezTo>
                <a:cubicBezTo>
                  <a:pt x="100" y="375"/>
                  <a:pt x="76" y="425"/>
                  <a:pt x="76" y="450"/>
                </a:cubicBezTo>
                <a:cubicBezTo>
                  <a:pt x="100" y="450"/>
                  <a:pt x="200" y="450"/>
                  <a:pt x="200" y="475"/>
                </a:cubicBezTo>
                <a:lnTo>
                  <a:pt x="200" y="500"/>
                </a:lnTo>
                <a:cubicBezTo>
                  <a:pt x="226" y="525"/>
                  <a:pt x="251" y="550"/>
                  <a:pt x="251" y="550"/>
                </a:cubicBezTo>
                <a:cubicBezTo>
                  <a:pt x="251" y="550"/>
                  <a:pt x="326" y="550"/>
                  <a:pt x="351" y="550"/>
                </a:cubicBezTo>
                <a:cubicBezTo>
                  <a:pt x="351" y="550"/>
                  <a:pt x="426" y="550"/>
                  <a:pt x="451" y="550"/>
                </a:cubicBezTo>
                <a:cubicBezTo>
                  <a:pt x="476" y="575"/>
                  <a:pt x="501" y="550"/>
                  <a:pt x="526" y="525"/>
                </a:cubicBezTo>
                <a:cubicBezTo>
                  <a:pt x="526" y="525"/>
                  <a:pt x="601" y="500"/>
                  <a:pt x="626" y="525"/>
                </a:cubicBezTo>
                <a:cubicBezTo>
                  <a:pt x="651" y="525"/>
                  <a:pt x="701" y="525"/>
                  <a:pt x="701" y="525"/>
                </a:cubicBezTo>
                <a:cubicBezTo>
                  <a:pt x="701" y="550"/>
                  <a:pt x="725" y="550"/>
                  <a:pt x="751" y="550"/>
                </a:cubicBezTo>
                <a:lnTo>
                  <a:pt x="751" y="525"/>
                </a:lnTo>
                <a:cubicBezTo>
                  <a:pt x="751" y="475"/>
                  <a:pt x="776" y="450"/>
                  <a:pt x="801" y="425"/>
                </a:cubicBezTo>
                <a:cubicBezTo>
                  <a:pt x="826" y="425"/>
                  <a:pt x="851" y="425"/>
                  <a:pt x="851" y="375"/>
                </a:cubicBezTo>
                <a:lnTo>
                  <a:pt x="851" y="375"/>
                </a:lnTo>
                <a:lnTo>
                  <a:pt x="826" y="350"/>
                </a:lnTo>
                <a:cubicBezTo>
                  <a:pt x="801" y="350"/>
                  <a:pt x="776" y="375"/>
                  <a:pt x="776"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9" name="Freeform 75">
            <a:extLst>
              <a:ext uri="{FF2B5EF4-FFF2-40B4-BE49-F238E27FC236}">
                <a16:creationId xmlns:a16="http://schemas.microsoft.com/office/drawing/2014/main" id="{FF1B8D8F-2D25-3940-A2A0-F9D63C571E88}"/>
              </a:ext>
            </a:extLst>
          </p:cNvPr>
          <p:cNvSpPr>
            <a:spLocks noChangeArrowheads="1"/>
          </p:cNvSpPr>
          <p:nvPr/>
        </p:nvSpPr>
        <p:spPr bwMode="auto">
          <a:xfrm>
            <a:off x="6562876" y="3241637"/>
            <a:ext cx="88593" cy="112499"/>
          </a:xfrm>
          <a:custGeom>
            <a:avLst/>
            <a:gdLst>
              <a:gd name="T0" fmla="*/ 200 w 276"/>
              <a:gd name="T1" fmla="*/ 75 h 351"/>
              <a:gd name="T2" fmla="*/ 200 w 276"/>
              <a:gd name="T3" fmla="*/ 75 h 351"/>
              <a:gd name="T4" fmla="*/ 150 w 276"/>
              <a:gd name="T5" fmla="*/ 25 h 351"/>
              <a:gd name="T6" fmla="*/ 75 w 276"/>
              <a:gd name="T7" fmla="*/ 0 h 351"/>
              <a:gd name="T8" fmla="*/ 0 w 276"/>
              <a:gd name="T9" fmla="*/ 0 h 351"/>
              <a:gd name="T10" fmla="*/ 50 w 276"/>
              <a:gd name="T11" fmla="*/ 125 h 351"/>
              <a:gd name="T12" fmla="*/ 124 w 276"/>
              <a:gd name="T13" fmla="*/ 250 h 351"/>
              <a:gd name="T14" fmla="*/ 124 w 276"/>
              <a:gd name="T15" fmla="*/ 350 h 351"/>
              <a:gd name="T16" fmla="*/ 175 w 276"/>
              <a:gd name="T17" fmla="*/ 275 h 351"/>
              <a:gd name="T18" fmla="*/ 225 w 276"/>
              <a:gd name="T19" fmla="*/ 225 h 351"/>
              <a:gd name="T20" fmla="*/ 275 w 276"/>
              <a:gd name="T21" fmla="*/ 250 h 351"/>
              <a:gd name="T22" fmla="*/ 275 w 276"/>
              <a:gd name="T23" fmla="*/ 175 h 351"/>
              <a:gd name="T24" fmla="*/ 200 w 276"/>
              <a:gd name="T25" fmla="*/ 75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351">
                <a:moveTo>
                  <a:pt x="200" y="75"/>
                </a:moveTo>
                <a:lnTo>
                  <a:pt x="200" y="75"/>
                </a:lnTo>
                <a:cubicBezTo>
                  <a:pt x="200" y="50"/>
                  <a:pt x="150" y="25"/>
                  <a:pt x="150" y="25"/>
                </a:cubicBezTo>
                <a:cubicBezTo>
                  <a:pt x="124" y="25"/>
                  <a:pt x="75" y="0"/>
                  <a:pt x="75" y="0"/>
                </a:cubicBezTo>
                <a:cubicBezTo>
                  <a:pt x="50" y="0"/>
                  <a:pt x="25" y="0"/>
                  <a:pt x="0" y="0"/>
                </a:cubicBezTo>
                <a:cubicBezTo>
                  <a:pt x="25" y="50"/>
                  <a:pt x="50" y="100"/>
                  <a:pt x="50" y="125"/>
                </a:cubicBezTo>
                <a:cubicBezTo>
                  <a:pt x="75" y="150"/>
                  <a:pt x="150" y="225"/>
                  <a:pt x="124" y="250"/>
                </a:cubicBezTo>
                <a:cubicBezTo>
                  <a:pt x="100" y="275"/>
                  <a:pt x="100" y="325"/>
                  <a:pt x="124" y="350"/>
                </a:cubicBezTo>
                <a:cubicBezTo>
                  <a:pt x="150" y="350"/>
                  <a:pt x="175" y="275"/>
                  <a:pt x="175" y="275"/>
                </a:cubicBezTo>
                <a:cubicBezTo>
                  <a:pt x="175" y="250"/>
                  <a:pt x="200" y="225"/>
                  <a:pt x="225" y="225"/>
                </a:cubicBezTo>
                <a:cubicBezTo>
                  <a:pt x="250" y="250"/>
                  <a:pt x="275" y="250"/>
                  <a:pt x="275" y="250"/>
                </a:cubicBezTo>
                <a:cubicBezTo>
                  <a:pt x="275" y="225"/>
                  <a:pt x="275" y="200"/>
                  <a:pt x="275" y="175"/>
                </a:cubicBezTo>
                <a:cubicBezTo>
                  <a:pt x="250" y="175"/>
                  <a:pt x="225" y="125"/>
                  <a:pt x="200"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0" name="Freeform 76">
            <a:extLst>
              <a:ext uri="{FF2B5EF4-FFF2-40B4-BE49-F238E27FC236}">
                <a16:creationId xmlns:a16="http://schemas.microsoft.com/office/drawing/2014/main" id="{77100DC0-3A9A-2F43-B056-F764FC95DD24}"/>
              </a:ext>
            </a:extLst>
          </p:cNvPr>
          <p:cNvSpPr>
            <a:spLocks noChangeArrowheads="1"/>
          </p:cNvSpPr>
          <p:nvPr/>
        </p:nvSpPr>
        <p:spPr bwMode="auto">
          <a:xfrm>
            <a:off x="6427876" y="3401948"/>
            <a:ext cx="184217" cy="104061"/>
          </a:xfrm>
          <a:custGeom>
            <a:avLst/>
            <a:gdLst>
              <a:gd name="T0" fmla="*/ 450 w 576"/>
              <a:gd name="T1" fmla="*/ 25 h 326"/>
              <a:gd name="T2" fmla="*/ 450 w 576"/>
              <a:gd name="T3" fmla="*/ 25 h 326"/>
              <a:gd name="T4" fmla="*/ 350 w 576"/>
              <a:gd name="T5" fmla="*/ 25 h 326"/>
              <a:gd name="T6" fmla="*/ 275 w 576"/>
              <a:gd name="T7" fmla="*/ 50 h 326"/>
              <a:gd name="T8" fmla="*/ 175 w 576"/>
              <a:gd name="T9" fmla="*/ 50 h 326"/>
              <a:gd name="T10" fmla="*/ 75 w 576"/>
              <a:gd name="T11" fmla="*/ 50 h 326"/>
              <a:gd name="T12" fmla="*/ 24 w 576"/>
              <a:gd name="T13" fmla="*/ 0 h 326"/>
              <a:gd name="T14" fmla="*/ 0 w 576"/>
              <a:gd name="T15" fmla="*/ 25 h 326"/>
              <a:gd name="T16" fmla="*/ 0 w 576"/>
              <a:gd name="T17" fmla="*/ 75 h 326"/>
              <a:gd name="T18" fmla="*/ 50 w 576"/>
              <a:gd name="T19" fmla="*/ 150 h 326"/>
              <a:gd name="T20" fmla="*/ 0 w 576"/>
              <a:gd name="T21" fmla="*/ 175 h 326"/>
              <a:gd name="T22" fmla="*/ 0 w 576"/>
              <a:gd name="T23" fmla="*/ 225 h 326"/>
              <a:gd name="T24" fmla="*/ 50 w 576"/>
              <a:gd name="T25" fmla="*/ 300 h 326"/>
              <a:gd name="T26" fmla="*/ 75 w 576"/>
              <a:gd name="T27" fmla="*/ 325 h 326"/>
              <a:gd name="T28" fmla="*/ 200 w 576"/>
              <a:gd name="T29" fmla="*/ 325 h 326"/>
              <a:gd name="T30" fmla="*/ 300 w 576"/>
              <a:gd name="T31" fmla="*/ 325 h 326"/>
              <a:gd name="T32" fmla="*/ 350 w 576"/>
              <a:gd name="T33" fmla="*/ 300 h 326"/>
              <a:gd name="T34" fmla="*/ 375 w 576"/>
              <a:gd name="T35" fmla="*/ 300 h 326"/>
              <a:gd name="T36" fmla="*/ 375 w 576"/>
              <a:gd name="T37" fmla="*/ 275 h 326"/>
              <a:gd name="T38" fmla="*/ 475 w 576"/>
              <a:gd name="T39" fmla="*/ 275 h 326"/>
              <a:gd name="T40" fmla="*/ 525 w 576"/>
              <a:gd name="T41" fmla="*/ 250 h 326"/>
              <a:gd name="T42" fmla="*/ 500 w 576"/>
              <a:gd name="T43" fmla="*/ 225 h 326"/>
              <a:gd name="T44" fmla="*/ 500 w 576"/>
              <a:gd name="T45" fmla="*/ 175 h 326"/>
              <a:gd name="T46" fmla="*/ 575 w 576"/>
              <a:gd name="T47" fmla="*/ 75 h 326"/>
              <a:gd name="T48" fmla="*/ 575 w 576"/>
              <a:gd name="T49" fmla="*/ 50 h 326"/>
              <a:gd name="T50" fmla="*/ 525 w 576"/>
              <a:gd name="T51" fmla="*/ 25 h 326"/>
              <a:gd name="T52" fmla="*/ 450 w 576"/>
              <a:gd name="T53" fmla="*/ 2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6" h="326">
                <a:moveTo>
                  <a:pt x="450" y="25"/>
                </a:moveTo>
                <a:lnTo>
                  <a:pt x="450" y="25"/>
                </a:lnTo>
                <a:cubicBezTo>
                  <a:pt x="425" y="0"/>
                  <a:pt x="350" y="25"/>
                  <a:pt x="350" y="25"/>
                </a:cubicBezTo>
                <a:cubicBezTo>
                  <a:pt x="325" y="50"/>
                  <a:pt x="300" y="75"/>
                  <a:pt x="275" y="50"/>
                </a:cubicBezTo>
                <a:cubicBezTo>
                  <a:pt x="250" y="50"/>
                  <a:pt x="175" y="50"/>
                  <a:pt x="175" y="50"/>
                </a:cubicBezTo>
                <a:cubicBezTo>
                  <a:pt x="150" y="50"/>
                  <a:pt x="75" y="50"/>
                  <a:pt x="75" y="50"/>
                </a:cubicBezTo>
                <a:cubicBezTo>
                  <a:pt x="75" y="50"/>
                  <a:pt x="50" y="25"/>
                  <a:pt x="24" y="0"/>
                </a:cubicBezTo>
                <a:cubicBezTo>
                  <a:pt x="24" y="25"/>
                  <a:pt x="24" y="25"/>
                  <a:pt x="0" y="25"/>
                </a:cubicBezTo>
                <a:lnTo>
                  <a:pt x="0" y="75"/>
                </a:lnTo>
                <a:cubicBezTo>
                  <a:pt x="24" y="100"/>
                  <a:pt x="50" y="150"/>
                  <a:pt x="50" y="150"/>
                </a:cubicBezTo>
                <a:cubicBezTo>
                  <a:pt x="24" y="150"/>
                  <a:pt x="0" y="175"/>
                  <a:pt x="0" y="175"/>
                </a:cubicBezTo>
                <a:cubicBezTo>
                  <a:pt x="0" y="200"/>
                  <a:pt x="0" y="225"/>
                  <a:pt x="0" y="225"/>
                </a:cubicBezTo>
                <a:cubicBezTo>
                  <a:pt x="24" y="225"/>
                  <a:pt x="50" y="275"/>
                  <a:pt x="50" y="300"/>
                </a:cubicBezTo>
                <a:cubicBezTo>
                  <a:pt x="75" y="300"/>
                  <a:pt x="75" y="300"/>
                  <a:pt x="75" y="325"/>
                </a:cubicBezTo>
                <a:cubicBezTo>
                  <a:pt x="124" y="300"/>
                  <a:pt x="200" y="300"/>
                  <a:pt x="200" y="325"/>
                </a:cubicBezTo>
                <a:cubicBezTo>
                  <a:pt x="224" y="325"/>
                  <a:pt x="300" y="325"/>
                  <a:pt x="300" y="325"/>
                </a:cubicBezTo>
                <a:cubicBezTo>
                  <a:pt x="325" y="325"/>
                  <a:pt x="350" y="325"/>
                  <a:pt x="350" y="300"/>
                </a:cubicBezTo>
                <a:lnTo>
                  <a:pt x="375" y="300"/>
                </a:lnTo>
                <a:cubicBezTo>
                  <a:pt x="375" y="275"/>
                  <a:pt x="375" y="275"/>
                  <a:pt x="375" y="275"/>
                </a:cubicBezTo>
                <a:cubicBezTo>
                  <a:pt x="400" y="250"/>
                  <a:pt x="450" y="250"/>
                  <a:pt x="475" y="275"/>
                </a:cubicBezTo>
                <a:cubicBezTo>
                  <a:pt x="500" y="275"/>
                  <a:pt x="500" y="275"/>
                  <a:pt x="525" y="250"/>
                </a:cubicBezTo>
                <a:cubicBezTo>
                  <a:pt x="525" y="250"/>
                  <a:pt x="525" y="225"/>
                  <a:pt x="500" y="225"/>
                </a:cubicBezTo>
                <a:cubicBezTo>
                  <a:pt x="500" y="225"/>
                  <a:pt x="475" y="175"/>
                  <a:pt x="500" y="175"/>
                </a:cubicBezTo>
                <a:cubicBezTo>
                  <a:pt x="500" y="150"/>
                  <a:pt x="525" y="100"/>
                  <a:pt x="575" y="75"/>
                </a:cubicBezTo>
                <a:cubicBezTo>
                  <a:pt x="575" y="75"/>
                  <a:pt x="575" y="75"/>
                  <a:pt x="575" y="50"/>
                </a:cubicBezTo>
                <a:cubicBezTo>
                  <a:pt x="549" y="50"/>
                  <a:pt x="525" y="50"/>
                  <a:pt x="525" y="25"/>
                </a:cubicBezTo>
                <a:cubicBezTo>
                  <a:pt x="525" y="25"/>
                  <a:pt x="475" y="25"/>
                  <a:pt x="4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1" name="Freeform 77">
            <a:extLst>
              <a:ext uri="{FF2B5EF4-FFF2-40B4-BE49-F238E27FC236}">
                <a16:creationId xmlns:a16="http://schemas.microsoft.com/office/drawing/2014/main" id="{453086CF-FF0D-3E43-8008-B88C76DDAB71}"/>
              </a:ext>
            </a:extLst>
          </p:cNvPr>
          <p:cNvSpPr>
            <a:spLocks noChangeArrowheads="1"/>
          </p:cNvSpPr>
          <p:nvPr/>
        </p:nvSpPr>
        <p:spPr bwMode="auto">
          <a:xfrm>
            <a:off x="6371625" y="3465230"/>
            <a:ext cx="80155" cy="64687"/>
          </a:xfrm>
          <a:custGeom>
            <a:avLst/>
            <a:gdLst>
              <a:gd name="T0" fmla="*/ 51 w 252"/>
              <a:gd name="T1" fmla="*/ 200 h 201"/>
              <a:gd name="T2" fmla="*/ 51 w 252"/>
              <a:gd name="T3" fmla="*/ 200 h 201"/>
              <a:gd name="T4" fmla="*/ 51 w 252"/>
              <a:gd name="T5" fmla="*/ 200 h 201"/>
              <a:gd name="T6" fmla="*/ 76 w 252"/>
              <a:gd name="T7" fmla="*/ 200 h 201"/>
              <a:gd name="T8" fmla="*/ 76 w 252"/>
              <a:gd name="T9" fmla="*/ 200 h 201"/>
              <a:gd name="T10" fmla="*/ 76 w 252"/>
              <a:gd name="T11" fmla="*/ 200 h 201"/>
              <a:gd name="T12" fmla="*/ 76 w 252"/>
              <a:gd name="T13" fmla="*/ 200 h 201"/>
              <a:gd name="T14" fmla="*/ 100 w 252"/>
              <a:gd name="T15" fmla="*/ 200 h 201"/>
              <a:gd name="T16" fmla="*/ 100 w 252"/>
              <a:gd name="T17" fmla="*/ 200 h 201"/>
              <a:gd name="T18" fmla="*/ 100 w 252"/>
              <a:gd name="T19" fmla="*/ 175 h 201"/>
              <a:gd name="T20" fmla="*/ 126 w 252"/>
              <a:gd name="T21" fmla="*/ 175 h 201"/>
              <a:gd name="T22" fmla="*/ 126 w 252"/>
              <a:gd name="T23" fmla="*/ 175 h 201"/>
              <a:gd name="T24" fmla="*/ 176 w 252"/>
              <a:gd name="T25" fmla="*/ 150 h 201"/>
              <a:gd name="T26" fmla="*/ 251 w 252"/>
              <a:gd name="T27" fmla="*/ 125 h 201"/>
              <a:gd name="T28" fmla="*/ 251 w 252"/>
              <a:gd name="T29" fmla="*/ 125 h 201"/>
              <a:gd name="T30" fmla="*/ 226 w 252"/>
              <a:gd name="T31" fmla="*/ 100 h 201"/>
              <a:gd name="T32" fmla="*/ 176 w 252"/>
              <a:gd name="T33" fmla="*/ 25 h 201"/>
              <a:gd name="T34" fmla="*/ 176 w 252"/>
              <a:gd name="T35" fmla="*/ 25 h 201"/>
              <a:gd name="T36" fmla="*/ 176 w 252"/>
              <a:gd name="T37" fmla="*/ 25 h 201"/>
              <a:gd name="T38" fmla="*/ 176 w 252"/>
              <a:gd name="T39" fmla="*/ 0 h 201"/>
              <a:gd name="T40" fmla="*/ 26 w 252"/>
              <a:gd name="T41" fmla="*/ 50 h 201"/>
              <a:gd name="T42" fmla="*/ 26 w 252"/>
              <a:gd name="T43" fmla="*/ 25 h 201"/>
              <a:gd name="T44" fmla="*/ 0 w 252"/>
              <a:gd name="T45" fmla="*/ 125 h 201"/>
              <a:gd name="T46" fmla="*/ 51 w 252"/>
              <a:gd name="T47" fmla="*/ 2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2" h="201">
                <a:moveTo>
                  <a:pt x="51" y="200"/>
                </a:moveTo>
                <a:lnTo>
                  <a:pt x="51" y="200"/>
                </a:lnTo>
                <a:lnTo>
                  <a:pt x="51" y="200"/>
                </a:lnTo>
                <a:cubicBezTo>
                  <a:pt x="51" y="200"/>
                  <a:pt x="51" y="200"/>
                  <a:pt x="76" y="200"/>
                </a:cubicBezTo>
                <a:lnTo>
                  <a:pt x="76" y="200"/>
                </a:lnTo>
                <a:lnTo>
                  <a:pt x="76" y="200"/>
                </a:lnTo>
                <a:lnTo>
                  <a:pt x="76" y="200"/>
                </a:lnTo>
                <a:lnTo>
                  <a:pt x="100" y="200"/>
                </a:lnTo>
                <a:lnTo>
                  <a:pt x="100" y="200"/>
                </a:lnTo>
                <a:cubicBezTo>
                  <a:pt x="100" y="200"/>
                  <a:pt x="100" y="200"/>
                  <a:pt x="100" y="175"/>
                </a:cubicBezTo>
                <a:cubicBezTo>
                  <a:pt x="100" y="175"/>
                  <a:pt x="100" y="175"/>
                  <a:pt x="126" y="175"/>
                </a:cubicBezTo>
                <a:lnTo>
                  <a:pt x="126" y="175"/>
                </a:lnTo>
                <a:cubicBezTo>
                  <a:pt x="151" y="175"/>
                  <a:pt x="151" y="150"/>
                  <a:pt x="176" y="150"/>
                </a:cubicBezTo>
                <a:cubicBezTo>
                  <a:pt x="176" y="175"/>
                  <a:pt x="251" y="125"/>
                  <a:pt x="251" y="125"/>
                </a:cubicBezTo>
                <a:lnTo>
                  <a:pt x="251" y="125"/>
                </a:lnTo>
                <a:cubicBezTo>
                  <a:pt x="251" y="100"/>
                  <a:pt x="251" y="100"/>
                  <a:pt x="226" y="100"/>
                </a:cubicBezTo>
                <a:cubicBezTo>
                  <a:pt x="226" y="75"/>
                  <a:pt x="200" y="25"/>
                  <a:pt x="176" y="25"/>
                </a:cubicBezTo>
                <a:lnTo>
                  <a:pt x="176" y="25"/>
                </a:lnTo>
                <a:lnTo>
                  <a:pt x="176" y="25"/>
                </a:lnTo>
                <a:cubicBezTo>
                  <a:pt x="176" y="25"/>
                  <a:pt x="176" y="25"/>
                  <a:pt x="176" y="0"/>
                </a:cubicBezTo>
                <a:cubicBezTo>
                  <a:pt x="126" y="25"/>
                  <a:pt x="26" y="50"/>
                  <a:pt x="26" y="50"/>
                </a:cubicBezTo>
                <a:cubicBezTo>
                  <a:pt x="26" y="50"/>
                  <a:pt x="26" y="50"/>
                  <a:pt x="26" y="25"/>
                </a:cubicBezTo>
                <a:cubicBezTo>
                  <a:pt x="0" y="75"/>
                  <a:pt x="0" y="100"/>
                  <a:pt x="0" y="125"/>
                </a:cubicBezTo>
                <a:cubicBezTo>
                  <a:pt x="0" y="150"/>
                  <a:pt x="26" y="175"/>
                  <a:pt x="51"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2" name="Freeform 78">
            <a:extLst>
              <a:ext uri="{FF2B5EF4-FFF2-40B4-BE49-F238E27FC236}">
                <a16:creationId xmlns:a16="http://schemas.microsoft.com/office/drawing/2014/main" id="{EADFB044-FC1D-A04C-83AF-8E1570A96ECA}"/>
              </a:ext>
            </a:extLst>
          </p:cNvPr>
          <p:cNvSpPr>
            <a:spLocks noChangeArrowheads="1"/>
          </p:cNvSpPr>
          <p:nvPr/>
        </p:nvSpPr>
        <p:spPr bwMode="auto">
          <a:xfrm>
            <a:off x="6427875" y="3082732"/>
            <a:ext cx="534372" cy="310779"/>
          </a:xfrm>
          <a:custGeom>
            <a:avLst/>
            <a:gdLst>
              <a:gd name="T0" fmla="*/ 1475 w 1676"/>
              <a:gd name="T1" fmla="*/ 625 h 976"/>
              <a:gd name="T2" fmla="*/ 1625 w 1676"/>
              <a:gd name="T3" fmla="*/ 575 h 976"/>
              <a:gd name="T4" fmla="*/ 1625 w 1676"/>
              <a:gd name="T5" fmla="*/ 475 h 976"/>
              <a:gd name="T6" fmla="*/ 1625 w 1676"/>
              <a:gd name="T7" fmla="*/ 425 h 976"/>
              <a:gd name="T8" fmla="*/ 1600 w 1676"/>
              <a:gd name="T9" fmla="*/ 350 h 976"/>
              <a:gd name="T10" fmla="*/ 1450 w 1676"/>
              <a:gd name="T11" fmla="*/ 325 h 976"/>
              <a:gd name="T12" fmla="*/ 1350 w 1676"/>
              <a:gd name="T13" fmla="*/ 275 h 976"/>
              <a:gd name="T14" fmla="*/ 1275 w 1676"/>
              <a:gd name="T15" fmla="*/ 250 h 976"/>
              <a:gd name="T16" fmla="*/ 1200 w 1676"/>
              <a:gd name="T17" fmla="*/ 175 h 976"/>
              <a:gd name="T18" fmla="*/ 1100 w 1676"/>
              <a:gd name="T19" fmla="*/ 100 h 976"/>
              <a:gd name="T20" fmla="*/ 1000 w 1676"/>
              <a:gd name="T21" fmla="*/ 25 h 976"/>
              <a:gd name="T22" fmla="*/ 900 w 1676"/>
              <a:gd name="T23" fmla="*/ 50 h 976"/>
              <a:gd name="T24" fmla="*/ 825 w 1676"/>
              <a:gd name="T25" fmla="*/ 50 h 976"/>
              <a:gd name="T26" fmla="*/ 749 w 1676"/>
              <a:gd name="T27" fmla="*/ 125 h 976"/>
              <a:gd name="T28" fmla="*/ 600 w 1676"/>
              <a:gd name="T29" fmla="*/ 100 h 976"/>
              <a:gd name="T30" fmla="*/ 475 w 1676"/>
              <a:gd name="T31" fmla="*/ 100 h 976"/>
              <a:gd name="T32" fmla="*/ 224 w 1676"/>
              <a:gd name="T33" fmla="*/ 74 h 976"/>
              <a:gd name="T34" fmla="*/ 124 w 1676"/>
              <a:gd name="T35" fmla="*/ 100 h 976"/>
              <a:gd name="T36" fmla="*/ 150 w 1676"/>
              <a:gd name="T37" fmla="*/ 225 h 976"/>
              <a:gd name="T38" fmla="*/ 24 w 1676"/>
              <a:gd name="T39" fmla="*/ 350 h 976"/>
              <a:gd name="T40" fmla="*/ 0 w 1676"/>
              <a:gd name="T41" fmla="*/ 500 h 976"/>
              <a:gd name="T42" fmla="*/ 50 w 1676"/>
              <a:gd name="T43" fmla="*/ 550 h 976"/>
              <a:gd name="T44" fmla="*/ 175 w 1676"/>
              <a:gd name="T45" fmla="*/ 550 h 976"/>
              <a:gd name="T46" fmla="*/ 275 w 1676"/>
              <a:gd name="T47" fmla="*/ 575 h 976"/>
              <a:gd name="T48" fmla="*/ 375 w 1676"/>
              <a:gd name="T49" fmla="*/ 525 h 976"/>
              <a:gd name="T50" fmla="*/ 575 w 1676"/>
              <a:gd name="T51" fmla="*/ 525 h 976"/>
              <a:gd name="T52" fmla="*/ 700 w 1676"/>
              <a:gd name="T53" fmla="*/ 675 h 976"/>
              <a:gd name="T54" fmla="*/ 650 w 1676"/>
              <a:gd name="T55" fmla="*/ 725 h 976"/>
              <a:gd name="T56" fmla="*/ 549 w 1676"/>
              <a:gd name="T57" fmla="*/ 850 h 976"/>
              <a:gd name="T58" fmla="*/ 650 w 1676"/>
              <a:gd name="T59" fmla="*/ 850 h 976"/>
              <a:gd name="T60" fmla="*/ 725 w 1676"/>
              <a:gd name="T61" fmla="*/ 800 h 976"/>
              <a:gd name="T62" fmla="*/ 900 w 1676"/>
              <a:gd name="T63" fmla="*/ 700 h 976"/>
              <a:gd name="T64" fmla="*/ 1075 w 1676"/>
              <a:gd name="T65" fmla="*/ 775 h 976"/>
              <a:gd name="T66" fmla="*/ 1050 w 1676"/>
              <a:gd name="T67" fmla="*/ 900 h 976"/>
              <a:gd name="T68" fmla="*/ 1125 w 1676"/>
              <a:gd name="T69" fmla="*/ 950 h 976"/>
              <a:gd name="T70" fmla="*/ 1325 w 1676"/>
              <a:gd name="T71" fmla="*/ 900 h 976"/>
              <a:gd name="T72" fmla="*/ 1175 w 1676"/>
              <a:gd name="T73" fmla="*/ 800 h 976"/>
              <a:gd name="T74" fmla="*/ 1400 w 1676"/>
              <a:gd name="T75" fmla="*/ 675 h 976"/>
              <a:gd name="T76" fmla="*/ 1475 w 1676"/>
              <a:gd name="T77" fmla="*/ 625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76" h="976">
                <a:moveTo>
                  <a:pt x="1475" y="625"/>
                </a:moveTo>
                <a:lnTo>
                  <a:pt x="1475" y="625"/>
                </a:lnTo>
                <a:cubicBezTo>
                  <a:pt x="1500" y="625"/>
                  <a:pt x="1550" y="575"/>
                  <a:pt x="1550" y="575"/>
                </a:cubicBezTo>
                <a:cubicBezTo>
                  <a:pt x="1575" y="575"/>
                  <a:pt x="1625" y="575"/>
                  <a:pt x="1625" y="575"/>
                </a:cubicBezTo>
                <a:cubicBezTo>
                  <a:pt x="1625" y="550"/>
                  <a:pt x="1650" y="525"/>
                  <a:pt x="1650" y="500"/>
                </a:cubicBezTo>
                <a:lnTo>
                  <a:pt x="1625" y="475"/>
                </a:lnTo>
                <a:cubicBezTo>
                  <a:pt x="1625" y="475"/>
                  <a:pt x="1650" y="475"/>
                  <a:pt x="1650" y="450"/>
                </a:cubicBezTo>
                <a:lnTo>
                  <a:pt x="1625" y="425"/>
                </a:lnTo>
                <a:cubicBezTo>
                  <a:pt x="1625" y="425"/>
                  <a:pt x="1675" y="399"/>
                  <a:pt x="1675" y="375"/>
                </a:cubicBezTo>
                <a:cubicBezTo>
                  <a:pt x="1650" y="375"/>
                  <a:pt x="1625" y="375"/>
                  <a:pt x="1600" y="350"/>
                </a:cubicBezTo>
                <a:cubicBezTo>
                  <a:pt x="1575" y="350"/>
                  <a:pt x="1550" y="350"/>
                  <a:pt x="1525" y="325"/>
                </a:cubicBezTo>
                <a:cubicBezTo>
                  <a:pt x="1500" y="325"/>
                  <a:pt x="1450" y="325"/>
                  <a:pt x="1450" y="325"/>
                </a:cubicBezTo>
                <a:cubicBezTo>
                  <a:pt x="1450" y="299"/>
                  <a:pt x="1425" y="275"/>
                  <a:pt x="1400" y="275"/>
                </a:cubicBezTo>
                <a:cubicBezTo>
                  <a:pt x="1400" y="250"/>
                  <a:pt x="1375" y="275"/>
                  <a:pt x="1350" y="275"/>
                </a:cubicBezTo>
                <a:cubicBezTo>
                  <a:pt x="1350" y="275"/>
                  <a:pt x="1325" y="299"/>
                  <a:pt x="1300" y="275"/>
                </a:cubicBezTo>
                <a:lnTo>
                  <a:pt x="1275" y="250"/>
                </a:lnTo>
                <a:cubicBezTo>
                  <a:pt x="1250" y="275"/>
                  <a:pt x="1225" y="250"/>
                  <a:pt x="1225" y="250"/>
                </a:cubicBezTo>
                <a:cubicBezTo>
                  <a:pt x="1225" y="225"/>
                  <a:pt x="1200" y="175"/>
                  <a:pt x="1200" y="175"/>
                </a:cubicBezTo>
                <a:cubicBezTo>
                  <a:pt x="1175" y="150"/>
                  <a:pt x="1125" y="175"/>
                  <a:pt x="1125" y="150"/>
                </a:cubicBezTo>
                <a:cubicBezTo>
                  <a:pt x="1100" y="125"/>
                  <a:pt x="1100" y="100"/>
                  <a:pt x="1100" y="100"/>
                </a:cubicBezTo>
                <a:cubicBezTo>
                  <a:pt x="1100" y="74"/>
                  <a:pt x="1100" y="50"/>
                  <a:pt x="1075" y="25"/>
                </a:cubicBezTo>
                <a:cubicBezTo>
                  <a:pt x="1075" y="0"/>
                  <a:pt x="1025" y="0"/>
                  <a:pt x="1000" y="25"/>
                </a:cubicBezTo>
                <a:cubicBezTo>
                  <a:pt x="1000" y="25"/>
                  <a:pt x="950" y="0"/>
                  <a:pt x="950" y="25"/>
                </a:cubicBezTo>
                <a:cubicBezTo>
                  <a:pt x="925" y="25"/>
                  <a:pt x="925" y="50"/>
                  <a:pt x="900" y="50"/>
                </a:cubicBezTo>
                <a:cubicBezTo>
                  <a:pt x="900" y="50"/>
                  <a:pt x="875" y="50"/>
                  <a:pt x="875" y="25"/>
                </a:cubicBezTo>
                <a:cubicBezTo>
                  <a:pt x="850" y="50"/>
                  <a:pt x="825" y="50"/>
                  <a:pt x="825" y="50"/>
                </a:cubicBezTo>
                <a:lnTo>
                  <a:pt x="749" y="100"/>
                </a:lnTo>
                <a:cubicBezTo>
                  <a:pt x="749" y="125"/>
                  <a:pt x="749" y="150"/>
                  <a:pt x="749" y="125"/>
                </a:cubicBezTo>
                <a:cubicBezTo>
                  <a:pt x="725" y="125"/>
                  <a:pt x="675" y="125"/>
                  <a:pt x="650" y="125"/>
                </a:cubicBezTo>
                <a:cubicBezTo>
                  <a:pt x="650" y="150"/>
                  <a:pt x="625" y="100"/>
                  <a:pt x="600" y="100"/>
                </a:cubicBezTo>
                <a:cubicBezTo>
                  <a:pt x="575" y="125"/>
                  <a:pt x="549" y="100"/>
                  <a:pt x="525" y="100"/>
                </a:cubicBezTo>
                <a:cubicBezTo>
                  <a:pt x="525" y="125"/>
                  <a:pt x="500" y="100"/>
                  <a:pt x="475" y="100"/>
                </a:cubicBezTo>
                <a:cubicBezTo>
                  <a:pt x="450" y="74"/>
                  <a:pt x="400" y="100"/>
                  <a:pt x="375" y="74"/>
                </a:cubicBezTo>
                <a:cubicBezTo>
                  <a:pt x="375" y="74"/>
                  <a:pt x="250" y="74"/>
                  <a:pt x="224" y="74"/>
                </a:cubicBezTo>
                <a:cubicBezTo>
                  <a:pt x="200" y="74"/>
                  <a:pt x="175" y="74"/>
                  <a:pt x="175" y="100"/>
                </a:cubicBezTo>
                <a:cubicBezTo>
                  <a:pt x="150" y="125"/>
                  <a:pt x="124" y="100"/>
                  <a:pt x="124" y="100"/>
                </a:cubicBezTo>
                <a:cubicBezTo>
                  <a:pt x="124" y="125"/>
                  <a:pt x="124" y="125"/>
                  <a:pt x="124" y="150"/>
                </a:cubicBezTo>
                <a:cubicBezTo>
                  <a:pt x="124" y="150"/>
                  <a:pt x="175" y="225"/>
                  <a:pt x="150" y="225"/>
                </a:cubicBezTo>
                <a:cubicBezTo>
                  <a:pt x="150" y="250"/>
                  <a:pt x="124" y="250"/>
                  <a:pt x="124" y="275"/>
                </a:cubicBezTo>
                <a:cubicBezTo>
                  <a:pt x="100" y="275"/>
                  <a:pt x="24" y="350"/>
                  <a:pt x="24" y="350"/>
                </a:cubicBezTo>
                <a:cubicBezTo>
                  <a:pt x="24" y="375"/>
                  <a:pt x="50" y="425"/>
                  <a:pt x="24" y="425"/>
                </a:cubicBezTo>
                <a:cubicBezTo>
                  <a:pt x="24" y="425"/>
                  <a:pt x="0" y="475"/>
                  <a:pt x="0" y="500"/>
                </a:cubicBezTo>
                <a:lnTo>
                  <a:pt x="24" y="525"/>
                </a:lnTo>
                <a:cubicBezTo>
                  <a:pt x="50" y="550"/>
                  <a:pt x="50" y="550"/>
                  <a:pt x="50" y="550"/>
                </a:cubicBezTo>
                <a:lnTo>
                  <a:pt x="75" y="550"/>
                </a:lnTo>
                <a:cubicBezTo>
                  <a:pt x="100" y="550"/>
                  <a:pt x="150" y="550"/>
                  <a:pt x="175" y="550"/>
                </a:cubicBezTo>
                <a:cubicBezTo>
                  <a:pt x="200" y="550"/>
                  <a:pt x="224" y="575"/>
                  <a:pt x="224" y="575"/>
                </a:cubicBezTo>
                <a:cubicBezTo>
                  <a:pt x="250" y="575"/>
                  <a:pt x="250" y="575"/>
                  <a:pt x="275" y="575"/>
                </a:cubicBezTo>
                <a:cubicBezTo>
                  <a:pt x="300" y="550"/>
                  <a:pt x="300" y="550"/>
                  <a:pt x="325" y="550"/>
                </a:cubicBezTo>
                <a:cubicBezTo>
                  <a:pt x="350" y="550"/>
                  <a:pt x="375" y="550"/>
                  <a:pt x="375" y="525"/>
                </a:cubicBezTo>
                <a:cubicBezTo>
                  <a:pt x="375" y="525"/>
                  <a:pt x="475" y="500"/>
                  <a:pt x="500" y="500"/>
                </a:cubicBezTo>
                <a:cubicBezTo>
                  <a:pt x="500" y="500"/>
                  <a:pt x="549" y="525"/>
                  <a:pt x="575" y="525"/>
                </a:cubicBezTo>
                <a:cubicBezTo>
                  <a:pt x="575" y="525"/>
                  <a:pt x="625" y="550"/>
                  <a:pt x="625" y="575"/>
                </a:cubicBezTo>
                <a:cubicBezTo>
                  <a:pt x="650" y="625"/>
                  <a:pt x="675" y="675"/>
                  <a:pt x="700" y="675"/>
                </a:cubicBezTo>
                <a:cubicBezTo>
                  <a:pt x="700" y="700"/>
                  <a:pt x="700" y="725"/>
                  <a:pt x="700" y="750"/>
                </a:cubicBezTo>
                <a:cubicBezTo>
                  <a:pt x="700" y="750"/>
                  <a:pt x="675" y="750"/>
                  <a:pt x="650" y="725"/>
                </a:cubicBezTo>
                <a:cubicBezTo>
                  <a:pt x="625" y="725"/>
                  <a:pt x="600" y="750"/>
                  <a:pt x="600" y="775"/>
                </a:cubicBezTo>
                <a:cubicBezTo>
                  <a:pt x="600" y="800"/>
                  <a:pt x="575" y="850"/>
                  <a:pt x="549" y="850"/>
                </a:cubicBezTo>
                <a:cubicBezTo>
                  <a:pt x="549" y="875"/>
                  <a:pt x="575" y="875"/>
                  <a:pt x="600" y="875"/>
                </a:cubicBezTo>
                <a:cubicBezTo>
                  <a:pt x="600" y="875"/>
                  <a:pt x="625" y="850"/>
                  <a:pt x="650" y="850"/>
                </a:cubicBezTo>
                <a:lnTo>
                  <a:pt x="675" y="875"/>
                </a:lnTo>
                <a:cubicBezTo>
                  <a:pt x="675" y="825"/>
                  <a:pt x="675" y="850"/>
                  <a:pt x="725" y="800"/>
                </a:cubicBezTo>
                <a:cubicBezTo>
                  <a:pt x="775" y="775"/>
                  <a:pt x="775" y="725"/>
                  <a:pt x="800" y="725"/>
                </a:cubicBezTo>
                <a:cubicBezTo>
                  <a:pt x="850" y="700"/>
                  <a:pt x="850" y="700"/>
                  <a:pt x="900" y="700"/>
                </a:cubicBezTo>
                <a:cubicBezTo>
                  <a:pt x="950" y="700"/>
                  <a:pt x="875" y="750"/>
                  <a:pt x="925" y="750"/>
                </a:cubicBezTo>
                <a:cubicBezTo>
                  <a:pt x="950" y="775"/>
                  <a:pt x="1075" y="750"/>
                  <a:pt x="1075" y="775"/>
                </a:cubicBezTo>
                <a:cubicBezTo>
                  <a:pt x="1075" y="800"/>
                  <a:pt x="950" y="850"/>
                  <a:pt x="950" y="850"/>
                </a:cubicBezTo>
                <a:cubicBezTo>
                  <a:pt x="950" y="875"/>
                  <a:pt x="1025" y="875"/>
                  <a:pt x="1050" y="900"/>
                </a:cubicBezTo>
                <a:cubicBezTo>
                  <a:pt x="1075" y="900"/>
                  <a:pt x="1025" y="950"/>
                  <a:pt x="1050" y="975"/>
                </a:cubicBezTo>
                <a:cubicBezTo>
                  <a:pt x="1050" y="975"/>
                  <a:pt x="1100" y="975"/>
                  <a:pt x="1125" y="950"/>
                </a:cubicBezTo>
                <a:cubicBezTo>
                  <a:pt x="1150" y="925"/>
                  <a:pt x="1175" y="925"/>
                  <a:pt x="1200" y="900"/>
                </a:cubicBezTo>
                <a:cubicBezTo>
                  <a:pt x="1250" y="875"/>
                  <a:pt x="1325" y="900"/>
                  <a:pt x="1325" y="900"/>
                </a:cubicBezTo>
                <a:cubicBezTo>
                  <a:pt x="1350" y="875"/>
                  <a:pt x="1325" y="875"/>
                  <a:pt x="1250" y="875"/>
                </a:cubicBezTo>
                <a:cubicBezTo>
                  <a:pt x="1175" y="875"/>
                  <a:pt x="1175" y="800"/>
                  <a:pt x="1175" y="800"/>
                </a:cubicBezTo>
                <a:cubicBezTo>
                  <a:pt x="1175" y="775"/>
                  <a:pt x="1250" y="725"/>
                  <a:pt x="1275" y="725"/>
                </a:cubicBezTo>
                <a:cubicBezTo>
                  <a:pt x="1325" y="725"/>
                  <a:pt x="1350" y="700"/>
                  <a:pt x="1400" y="675"/>
                </a:cubicBezTo>
                <a:cubicBezTo>
                  <a:pt x="1425" y="675"/>
                  <a:pt x="1450" y="675"/>
                  <a:pt x="1475" y="650"/>
                </a:cubicBezTo>
                <a:lnTo>
                  <a:pt x="1475" y="6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3" name="Freeform 79">
            <a:extLst>
              <a:ext uri="{FF2B5EF4-FFF2-40B4-BE49-F238E27FC236}">
                <a16:creationId xmlns:a16="http://schemas.microsoft.com/office/drawing/2014/main" id="{2D1EE95C-FF0E-8A45-A5AE-A5ABB47D164A}"/>
              </a:ext>
            </a:extLst>
          </p:cNvPr>
          <p:cNvSpPr>
            <a:spLocks noChangeArrowheads="1"/>
          </p:cNvSpPr>
          <p:nvPr/>
        </p:nvSpPr>
        <p:spPr bwMode="auto">
          <a:xfrm>
            <a:off x="6451781" y="2923827"/>
            <a:ext cx="286873" cy="208124"/>
          </a:xfrm>
          <a:custGeom>
            <a:avLst/>
            <a:gdLst>
              <a:gd name="T0" fmla="*/ 825 w 901"/>
              <a:gd name="T1" fmla="*/ 325 h 651"/>
              <a:gd name="T2" fmla="*/ 825 w 901"/>
              <a:gd name="T3" fmla="*/ 325 h 651"/>
              <a:gd name="T4" fmla="*/ 775 w 901"/>
              <a:gd name="T5" fmla="*/ 274 h 651"/>
              <a:gd name="T6" fmla="*/ 750 w 901"/>
              <a:gd name="T7" fmla="*/ 225 h 651"/>
              <a:gd name="T8" fmla="*/ 725 w 901"/>
              <a:gd name="T9" fmla="*/ 150 h 651"/>
              <a:gd name="T10" fmla="*/ 725 w 901"/>
              <a:gd name="T11" fmla="*/ 74 h 651"/>
              <a:gd name="T12" fmla="*/ 625 w 901"/>
              <a:gd name="T13" fmla="*/ 50 h 651"/>
              <a:gd name="T14" fmla="*/ 575 w 901"/>
              <a:gd name="T15" fmla="*/ 50 h 651"/>
              <a:gd name="T16" fmla="*/ 525 w 901"/>
              <a:gd name="T17" fmla="*/ 25 h 651"/>
              <a:gd name="T18" fmla="*/ 474 w 901"/>
              <a:gd name="T19" fmla="*/ 25 h 651"/>
              <a:gd name="T20" fmla="*/ 474 w 901"/>
              <a:gd name="T21" fmla="*/ 0 h 651"/>
              <a:gd name="T22" fmla="*/ 450 w 901"/>
              <a:gd name="T23" fmla="*/ 25 h 651"/>
              <a:gd name="T24" fmla="*/ 425 w 901"/>
              <a:gd name="T25" fmla="*/ 50 h 651"/>
              <a:gd name="T26" fmla="*/ 350 w 901"/>
              <a:gd name="T27" fmla="*/ 74 h 651"/>
              <a:gd name="T28" fmla="*/ 325 w 901"/>
              <a:gd name="T29" fmla="*/ 125 h 651"/>
              <a:gd name="T30" fmla="*/ 325 w 901"/>
              <a:gd name="T31" fmla="*/ 150 h 651"/>
              <a:gd name="T32" fmla="*/ 275 w 901"/>
              <a:gd name="T33" fmla="*/ 174 h 651"/>
              <a:gd name="T34" fmla="*/ 225 w 901"/>
              <a:gd name="T35" fmla="*/ 225 h 651"/>
              <a:gd name="T36" fmla="*/ 225 w 901"/>
              <a:gd name="T37" fmla="*/ 274 h 651"/>
              <a:gd name="T38" fmla="*/ 149 w 901"/>
              <a:gd name="T39" fmla="*/ 274 h 651"/>
              <a:gd name="T40" fmla="*/ 125 w 901"/>
              <a:gd name="T41" fmla="*/ 300 h 651"/>
              <a:gd name="T42" fmla="*/ 49 w 901"/>
              <a:gd name="T43" fmla="*/ 300 h 651"/>
              <a:gd name="T44" fmla="*/ 49 w 901"/>
              <a:gd name="T45" fmla="*/ 300 h 651"/>
              <a:gd name="T46" fmla="*/ 49 w 901"/>
              <a:gd name="T47" fmla="*/ 374 h 651"/>
              <a:gd name="T48" fmla="*/ 75 w 901"/>
              <a:gd name="T49" fmla="*/ 474 h 651"/>
              <a:gd name="T50" fmla="*/ 0 w 901"/>
              <a:gd name="T51" fmla="*/ 500 h 651"/>
              <a:gd name="T52" fmla="*/ 49 w 901"/>
              <a:gd name="T53" fmla="*/ 550 h 651"/>
              <a:gd name="T54" fmla="*/ 49 w 901"/>
              <a:gd name="T55" fmla="*/ 600 h 651"/>
              <a:gd name="T56" fmla="*/ 100 w 901"/>
              <a:gd name="T57" fmla="*/ 600 h 651"/>
              <a:gd name="T58" fmla="*/ 149 w 901"/>
              <a:gd name="T59" fmla="*/ 574 h 651"/>
              <a:gd name="T60" fmla="*/ 300 w 901"/>
              <a:gd name="T61" fmla="*/ 574 h 651"/>
              <a:gd name="T62" fmla="*/ 400 w 901"/>
              <a:gd name="T63" fmla="*/ 600 h 651"/>
              <a:gd name="T64" fmla="*/ 450 w 901"/>
              <a:gd name="T65" fmla="*/ 600 h 651"/>
              <a:gd name="T66" fmla="*/ 525 w 901"/>
              <a:gd name="T67" fmla="*/ 600 h 651"/>
              <a:gd name="T68" fmla="*/ 575 w 901"/>
              <a:gd name="T69" fmla="*/ 625 h 651"/>
              <a:gd name="T70" fmla="*/ 674 w 901"/>
              <a:gd name="T71" fmla="*/ 625 h 651"/>
              <a:gd name="T72" fmla="*/ 674 w 901"/>
              <a:gd name="T73" fmla="*/ 600 h 651"/>
              <a:gd name="T74" fmla="*/ 750 w 901"/>
              <a:gd name="T75" fmla="*/ 550 h 651"/>
              <a:gd name="T76" fmla="*/ 800 w 901"/>
              <a:gd name="T77" fmla="*/ 525 h 651"/>
              <a:gd name="T78" fmla="*/ 800 w 901"/>
              <a:gd name="T79" fmla="*/ 500 h 651"/>
              <a:gd name="T80" fmla="*/ 775 w 901"/>
              <a:gd name="T81" fmla="*/ 400 h 651"/>
              <a:gd name="T82" fmla="*/ 850 w 901"/>
              <a:gd name="T83" fmla="*/ 425 h 651"/>
              <a:gd name="T84" fmla="*/ 900 w 901"/>
              <a:gd name="T85" fmla="*/ 374 h 651"/>
              <a:gd name="T86" fmla="*/ 825 w 901"/>
              <a:gd name="T87" fmla="*/ 325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01" h="651">
                <a:moveTo>
                  <a:pt x="825" y="325"/>
                </a:moveTo>
                <a:lnTo>
                  <a:pt x="825" y="325"/>
                </a:lnTo>
                <a:cubicBezTo>
                  <a:pt x="825" y="325"/>
                  <a:pt x="800" y="274"/>
                  <a:pt x="775" y="274"/>
                </a:cubicBezTo>
                <a:cubicBezTo>
                  <a:pt x="750" y="250"/>
                  <a:pt x="750" y="225"/>
                  <a:pt x="750" y="225"/>
                </a:cubicBezTo>
                <a:cubicBezTo>
                  <a:pt x="725" y="200"/>
                  <a:pt x="725" y="174"/>
                  <a:pt x="725" y="150"/>
                </a:cubicBezTo>
                <a:cubicBezTo>
                  <a:pt x="725" y="125"/>
                  <a:pt x="725" y="100"/>
                  <a:pt x="725" y="74"/>
                </a:cubicBezTo>
                <a:cubicBezTo>
                  <a:pt x="700" y="74"/>
                  <a:pt x="650" y="50"/>
                  <a:pt x="625" y="50"/>
                </a:cubicBezTo>
                <a:cubicBezTo>
                  <a:pt x="600" y="74"/>
                  <a:pt x="600" y="74"/>
                  <a:pt x="575" y="50"/>
                </a:cubicBezTo>
                <a:cubicBezTo>
                  <a:pt x="575" y="50"/>
                  <a:pt x="550" y="25"/>
                  <a:pt x="525" y="25"/>
                </a:cubicBezTo>
                <a:cubicBezTo>
                  <a:pt x="500" y="50"/>
                  <a:pt x="500" y="25"/>
                  <a:pt x="474" y="25"/>
                </a:cubicBezTo>
                <a:cubicBezTo>
                  <a:pt x="474" y="25"/>
                  <a:pt x="474" y="25"/>
                  <a:pt x="474" y="0"/>
                </a:cubicBezTo>
                <a:cubicBezTo>
                  <a:pt x="474" y="25"/>
                  <a:pt x="450" y="25"/>
                  <a:pt x="450" y="25"/>
                </a:cubicBezTo>
                <a:cubicBezTo>
                  <a:pt x="425" y="25"/>
                  <a:pt x="425" y="50"/>
                  <a:pt x="425" y="50"/>
                </a:cubicBezTo>
                <a:cubicBezTo>
                  <a:pt x="400" y="50"/>
                  <a:pt x="375" y="50"/>
                  <a:pt x="350" y="74"/>
                </a:cubicBezTo>
                <a:cubicBezTo>
                  <a:pt x="325" y="74"/>
                  <a:pt x="325" y="100"/>
                  <a:pt x="325" y="125"/>
                </a:cubicBezTo>
                <a:lnTo>
                  <a:pt x="325" y="150"/>
                </a:lnTo>
                <a:cubicBezTo>
                  <a:pt x="300" y="150"/>
                  <a:pt x="300" y="174"/>
                  <a:pt x="275" y="174"/>
                </a:cubicBezTo>
                <a:cubicBezTo>
                  <a:pt x="275" y="174"/>
                  <a:pt x="250" y="200"/>
                  <a:pt x="225" y="225"/>
                </a:cubicBezTo>
                <a:lnTo>
                  <a:pt x="225" y="274"/>
                </a:lnTo>
                <a:cubicBezTo>
                  <a:pt x="200" y="274"/>
                  <a:pt x="175" y="274"/>
                  <a:pt x="149" y="274"/>
                </a:cubicBezTo>
                <a:cubicBezTo>
                  <a:pt x="149" y="300"/>
                  <a:pt x="125" y="325"/>
                  <a:pt x="125" y="300"/>
                </a:cubicBezTo>
                <a:cubicBezTo>
                  <a:pt x="100" y="300"/>
                  <a:pt x="75" y="300"/>
                  <a:pt x="49" y="300"/>
                </a:cubicBezTo>
                <a:lnTo>
                  <a:pt x="49" y="300"/>
                </a:lnTo>
                <a:cubicBezTo>
                  <a:pt x="25" y="350"/>
                  <a:pt x="49" y="374"/>
                  <a:pt x="49" y="374"/>
                </a:cubicBezTo>
                <a:cubicBezTo>
                  <a:pt x="75" y="400"/>
                  <a:pt x="75" y="450"/>
                  <a:pt x="75" y="474"/>
                </a:cubicBezTo>
                <a:cubicBezTo>
                  <a:pt x="49" y="474"/>
                  <a:pt x="0" y="500"/>
                  <a:pt x="0" y="500"/>
                </a:cubicBezTo>
                <a:cubicBezTo>
                  <a:pt x="0" y="525"/>
                  <a:pt x="49" y="550"/>
                  <a:pt x="49" y="550"/>
                </a:cubicBezTo>
                <a:cubicBezTo>
                  <a:pt x="25" y="574"/>
                  <a:pt x="25" y="600"/>
                  <a:pt x="49" y="600"/>
                </a:cubicBezTo>
                <a:cubicBezTo>
                  <a:pt x="49" y="600"/>
                  <a:pt x="75" y="625"/>
                  <a:pt x="100" y="600"/>
                </a:cubicBezTo>
                <a:cubicBezTo>
                  <a:pt x="100" y="574"/>
                  <a:pt x="125" y="574"/>
                  <a:pt x="149" y="574"/>
                </a:cubicBezTo>
                <a:cubicBezTo>
                  <a:pt x="175" y="574"/>
                  <a:pt x="300" y="574"/>
                  <a:pt x="300" y="574"/>
                </a:cubicBezTo>
                <a:cubicBezTo>
                  <a:pt x="325" y="600"/>
                  <a:pt x="375" y="574"/>
                  <a:pt x="400" y="600"/>
                </a:cubicBezTo>
                <a:cubicBezTo>
                  <a:pt x="425" y="600"/>
                  <a:pt x="450" y="625"/>
                  <a:pt x="450" y="600"/>
                </a:cubicBezTo>
                <a:cubicBezTo>
                  <a:pt x="474" y="600"/>
                  <a:pt x="500" y="625"/>
                  <a:pt x="525" y="600"/>
                </a:cubicBezTo>
                <a:cubicBezTo>
                  <a:pt x="550" y="600"/>
                  <a:pt x="575" y="650"/>
                  <a:pt x="575" y="625"/>
                </a:cubicBezTo>
                <a:cubicBezTo>
                  <a:pt x="600" y="625"/>
                  <a:pt x="650" y="625"/>
                  <a:pt x="674" y="625"/>
                </a:cubicBezTo>
                <a:cubicBezTo>
                  <a:pt x="674" y="650"/>
                  <a:pt x="674" y="625"/>
                  <a:pt x="674" y="600"/>
                </a:cubicBezTo>
                <a:lnTo>
                  <a:pt x="750" y="550"/>
                </a:lnTo>
                <a:cubicBezTo>
                  <a:pt x="750" y="550"/>
                  <a:pt x="775" y="550"/>
                  <a:pt x="800" y="525"/>
                </a:cubicBezTo>
                <a:lnTo>
                  <a:pt x="800" y="500"/>
                </a:lnTo>
                <a:cubicBezTo>
                  <a:pt x="775" y="450"/>
                  <a:pt x="750" y="425"/>
                  <a:pt x="775" y="400"/>
                </a:cubicBezTo>
                <a:cubicBezTo>
                  <a:pt x="775" y="400"/>
                  <a:pt x="825" y="425"/>
                  <a:pt x="850" y="425"/>
                </a:cubicBezTo>
                <a:cubicBezTo>
                  <a:pt x="850" y="400"/>
                  <a:pt x="900" y="400"/>
                  <a:pt x="900" y="374"/>
                </a:cubicBezTo>
                <a:cubicBezTo>
                  <a:pt x="875" y="350"/>
                  <a:pt x="850" y="325"/>
                  <a:pt x="825" y="3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4" name="Freeform 80">
            <a:extLst>
              <a:ext uri="{FF2B5EF4-FFF2-40B4-BE49-F238E27FC236}">
                <a16:creationId xmlns:a16="http://schemas.microsoft.com/office/drawing/2014/main" id="{47385D98-FB09-794B-A5C7-46B2DAC5DB35}"/>
              </a:ext>
            </a:extLst>
          </p:cNvPr>
          <p:cNvSpPr>
            <a:spLocks noChangeArrowheads="1"/>
          </p:cNvSpPr>
          <p:nvPr/>
        </p:nvSpPr>
        <p:spPr bwMode="auto">
          <a:xfrm>
            <a:off x="6380061" y="2843672"/>
            <a:ext cx="223592" cy="104061"/>
          </a:xfrm>
          <a:custGeom>
            <a:avLst/>
            <a:gdLst>
              <a:gd name="T0" fmla="*/ 250 w 700"/>
              <a:gd name="T1" fmla="*/ 224 h 325"/>
              <a:gd name="T2" fmla="*/ 250 w 700"/>
              <a:gd name="T3" fmla="*/ 224 h 325"/>
              <a:gd name="T4" fmla="*/ 374 w 700"/>
              <a:gd name="T5" fmla="*/ 224 h 325"/>
              <a:gd name="T6" fmla="*/ 425 w 700"/>
              <a:gd name="T7" fmla="*/ 250 h 325"/>
              <a:gd name="T8" fmla="*/ 500 w 700"/>
              <a:gd name="T9" fmla="*/ 300 h 325"/>
              <a:gd name="T10" fmla="*/ 550 w 700"/>
              <a:gd name="T11" fmla="*/ 324 h 325"/>
              <a:gd name="T12" fmla="*/ 575 w 700"/>
              <a:gd name="T13" fmla="*/ 324 h 325"/>
              <a:gd name="T14" fmla="*/ 650 w 700"/>
              <a:gd name="T15" fmla="*/ 300 h 325"/>
              <a:gd name="T16" fmla="*/ 675 w 700"/>
              <a:gd name="T17" fmla="*/ 275 h 325"/>
              <a:gd name="T18" fmla="*/ 699 w 700"/>
              <a:gd name="T19" fmla="*/ 250 h 325"/>
              <a:gd name="T20" fmla="*/ 675 w 700"/>
              <a:gd name="T21" fmla="*/ 200 h 325"/>
              <a:gd name="T22" fmla="*/ 650 w 700"/>
              <a:gd name="T23" fmla="*/ 150 h 325"/>
              <a:gd name="T24" fmla="*/ 650 w 700"/>
              <a:gd name="T25" fmla="*/ 100 h 325"/>
              <a:gd name="T26" fmla="*/ 625 w 700"/>
              <a:gd name="T27" fmla="*/ 75 h 325"/>
              <a:gd name="T28" fmla="*/ 550 w 700"/>
              <a:gd name="T29" fmla="*/ 75 h 325"/>
              <a:gd name="T30" fmla="*/ 450 w 700"/>
              <a:gd name="T31" fmla="*/ 24 h 325"/>
              <a:gd name="T32" fmla="*/ 350 w 700"/>
              <a:gd name="T33" fmla="*/ 24 h 325"/>
              <a:gd name="T34" fmla="*/ 325 w 700"/>
              <a:gd name="T35" fmla="*/ 100 h 325"/>
              <a:gd name="T36" fmla="*/ 250 w 700"/>
              <a:gd name="T37" fmla="*/ 150 h 325"/>
              <a:gd name="T38" fmla="*/ 174 w 700"/>
              <a:gd name="T39" fmla="*/ 50 h 325"/>
              <a:gd name="T40" fmla="*/ 74 w 700"/>
              <a:gd name="T41" fmla="*/ 100 h 325"/>
              <a:gd name="T42" fmla="*/ 50 w 700"/>
              <a:gd name="T43" fmla="*/ 175 h 325"/>
              <a:gd name="T44" fmla="*/ 25 w 700"/>
              <a:gd name="T45" fmla="*/ 250 h 325"/>
              <a:gd name="T46" fmla="*/ 25 w 700"/>
              <a:gd name="T47" fmla="*/ 250 h 325"/>
              <a:gd name="T48" fmla="*/ 100 w 700"/>
              <a:gd name="T49" fmla="*/ 224 h 325"/>
              <a:gd name="T50" fmla="*/ 250 w 700"/>
              <a:gd name="T51" fmla="*/ 22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0" h="325">
                <a:moveTo>
                  <a:pt x="250" y="224"/>
                </a:moveTo>
                <a:lnTo>
                  <a:pt x="250" y="224"/>
                </a:lnTo>
                <a:cubicBezTo>
                  <a:pt x="274" y="224"/>
                  <a:pt x="325" y="250"/>
                  <a:pt x="374" y="224"/>
                </a:cubicBezTo>
                <a:cubicBezTo>
                  <a:pt x="400" y="224"/>
                  <a:pt x="400" y="275"/>
                  <a:pt x="425" y="250"/>
                </a:cubicBezTo>
                <a:cubicBezTo>
                  <a:pt x="450" y="250"/>
                  <a:pt x="475" y="275"/>
                  <a:pt x="500" y="300"/>
                </a:cubicBezTo>
                <a:cubicBezTo>
                  <a:pt x="525" y="324"/>
                  <a:pt x="550" y="324"/>
                  <a:pt x="550" y="324"/>
                </a:cubicBezTo>
                <a:lnTo>
                  <a:pt x="575" y="324"/>
                </a:lnTo>
                <a:cubicBezTo>
                  <a:pt x="600" y="300"/>
                  <a:pt x="625" y="300"/>
                  <a:pt x="650" y="300"/>
                </a:cubicBezTo>
                <a:cubicBezTo>
                  <a:pt x="650" y="300"/>
                  <a:pt x="650" y="275"/>
                  <a:pt x="675" y="275"/>
                </a:cubicBezTo>
                <a:cubicBezTo>
                  <a:pt x="675" y="275"/>
                  <a:pt x="699" y="275"/>
                  <a:pt x="699" y="250"/>
                </a:cubicBezTo>
                <a:cubicBezTo>
                  <a:pt x="699" y="250"/>
                  <a:pt x="699" y="224"/>
                  <a:pt x="675" y="200"/>
                </a:cubicBezTo>
                <a:cubicBezTo>
                  <a:pt x="675" y="200"/>
                  <a:pt x="650" y="175"/>
                  <a:pt x="650" y="150"/>
                </a:cubicBezTo>
                <a:cubicBezTo>
                  <a:pt x="650" y="124"/>
                  <a:pt x="650" y="124"/>
                  <a:pt x="650" y="100"/>
                </a:cubicBezTo>
                <a:lnTo>
                  <a:pt x="625" y="75"/>
                </a:lnTo>
                <a:cubicBezTo>
                  <a:pt x="600" y="75"/>
                  <a:pt x="550" y="75"/>
                  <a:pt x="550" y="75"/>
                </a:cubicBezTo>
                <a:cubicBezTo>
                  <a:pt x="525" y="75"/>
                  <a:pt x="450" y="24"/>
                  <a:pt x="450" y="24"/>
                </a:cubicBezTo>
                <a:cubicBezTo>
                  <a:pt x="450" y="0"/>
                  <a:pt x="400" y="0"/>
                  <a:pt x="350" y="24"/>
                </a:cubicBezTo>
                <a:cubicBezTo>
                  <a:pt x="325" y="50"/>
                  <a:pt x="325" y="75"/>
                  <a:pt x="325" y="100"/>
                </a:cubicBezTo>
                <a:cubicBezTo>
                  <a:pt x="325" y="150"/>
                  <a:pt x="274" y="150"/>
                  <a:pt x="250" y="150"/>
                </a:cubicBezTo>
                <a:cubicBezTo>
                  <a:pt x="225" y="150"/>
                  <a:pt x="200" y="75"/>
                  <a:pt x="174" y="50"/>
                </a:cubicBezTo>
                <a:cubicBezTo>
                  <a:pt x="150" y="24"/>
                  <a:pt x="125" y="75"/>
                  <a:pt x="74" y="100"/>
                </a:cubicBezTo>
                <a:cubicBezTo>
                  <a:pt x="50" y="100"/>
                  <a:pt x="74" y="150"/>
                  <a:pt x="50" y="175"/>
                </a:cubicBezTo>
                <a:cubicBezTo>
                  <a:pt x="25" y="175"/>
                  <a:pt x="0" y="200"/>
                  <a:pt x="25" y="250"/>
                </a:cubicBezTo>
                <a:lnTo>
                  <a:pt x="25" y="250"/>
                </a:lnTo>
                <a:cubicBezTo>
                  <a:pt x="74" y="250"/>
                  <a:pt x="100" y="250"/>
                  <a:pt x="100" y="224"/>
                </a:cubicBezTo>
                <a:cubicBezTo>
                  <a:pt x="150" y="224"/>
                  <a:pt x="225" y="224"/>
                  <a:pt x="250" y="2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5" name="Freeform 81">
            <a:extLst>
              <a:ext uri="{FF2B5EF4-FFF2-40B4-BE49-F238E27FC236}">
                <a16:creationId xmlns:a16="http://schemas.microsoft.com/office/drawing/2014/main" id="{E6C88B81-1DCB-B143-92D0-09E9BAA10A29}"/>
              </a:ext>
            </a:extLst>
          </p:cNvPr>
          <p:cNvSpPr>
            <a:spLocks noChangeArrowheads="1"/>
          </p:cNvSpPr>
          <p:nvPr/>
        </p:nvSpPr>
        <p:spPr bwMode="auto">
          <a:xfrm>
            <a:off x="6380063" y="2915389"/>
            <a:ext cx="175780" cy="112499"/>
          </a:xfrm>
          <a:custGeom>
            <a:avLst/>
            <a:gdLst>
              <a:gd name="T0" fmla="*/ 100 w 551"/>
              <a:gd name="T1" fmla="*/ 176 h 352"/>
              <a:gd name="T2" fmla="*/ 100 w 551"/>
              <a:gd name="T3" fmla="*/ 176 h 352"/>
              <a:gd name="T4" fmla="*/ 150 w 551"/>
              <a:gd name="T5" fmla="*/ 176 h 352"/>
              <a:gd name="T6" fmla="*/ 200 w 551"/>
              <a:gd name="T7" fmla="*/ 226 h 352"/>
              <a:gd name="T8" fmla="*/ 200 w 551"/>
              <a:gd name="T9" fmla="*/ 276 h 352"/>
              <a:gd name="T10" fmla="*/ 274 w 551"/>
              <a:gd name="T11" fmla="*/ 326 h 352"/>
              <a:gd name="T12" fmla="*/ 350 w 551"/>
              <a:gd name="T13" fmla="*/ 326 h 352"/>
              <a:gd name="T14" fmla="*/ 374 w 551"/>
              <a:gd name="T15" fmla="*/ 300 h 352"/>
              <a:gd name="T16" fmla="*/ 450 w 551"/>
              <a:gd name="T17" fmla="*/ 300 h 352"/>
              <a:gd name="T18" fmla="*/ 450 w 551"/>
              <a:gd name="T19" fmla="*/ 251 h 352"/>
              <a:gd name="T20" fmla="*/ 500 w 551"/>
              <a:gd name="T21" fmla="*/ 200 h 352"/>
              <a:gd name="T22" fmla="*/ 550 w 551"/>
              <a:gd name="T23" fmla="*/ 176 h 352"/>
              <a:gd name="T24" fmla="*/ 550 w 551"/>
              <a:gd name="T25" fmla="*/ 151 h 352"/>
              <a:gd name="T26" fmla="*/ 550 w 551"/>
              <a:gd name="T27" fmla="*/ 100 h 352"/>
              <a:gd name="T28" fmla="*/ 500 w 551"/>
              <a:gd name="T29" fmla="*/ 76 h 352"/>
              <a:gd name="T30" fmla="*/ 425 w 551"/>
              <a:gd name="T31" fmla="*/ 26 h 352"/>
              <a:gd name="T32" fmla="*/ 374 w 551"/>
              <a:gd name="T33" fmla="*/ 0 h 352"/>
              <a:gd name="T34" fmla="*/ 250 w 551"/>
              <a:gd name="T35" fmla="*/ 0 h 352"/>
              <a:gd name="T36" fmla="*/ 100 w 551"/>
              <a:gd name="T37" fmla="*/ 0 h 352"/>
              <a:gd name="T38" fmla="*/ 25 w 551"/>
              <a:gd name="T39" fmla="*/ 26 h 352"/>
              <a:gd name="T40" fmla="*/ 25 w 551"/>
              <a:gd name="T41" fmla="*/ 126 h 352"/>
              <a:gd name="T42" fmla="*/ 25 w 551"/>
              <a:gd name="T43" fmla="*/ 151 h 352"/>
              <a:gd name="T44" fmla="*/ 100 w 551"/>
              <a:gd name="T45" fmla="*/ 17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1" h="352">
                <a:moveTo>
                  <a:pt x="100" y="176"/>
                </a:moveTo>
                <a:lnTo>
                  <a:pt x="100" y="176"/>
                </a:lnTo>
                <a:cubicBezTo>
                  <a:pt x="100" y="176"/>
                  <a:pt x="125" y="200"/>
                  <a:pt x="150" y="176"/>
                </a:cubicBezTo>
                <a:cubicBezTo>
                  <a:pt x="150" y="176"/>
                  <a:pt x="200" y="200"/>
                  <a:pt x="200" y="226"/>
                </a:cubicBezTo>
                <a:cubicBezTo>
                  <a:pt x="200" y="226"/>
                  <a:pt x="174" y="276"/>
                  <a:pt x="200" y="276"/>
                </a:cubicBezTo>
                <a:cubicBezTo>
                  <a:pt x="200" y="276"/>
                  <a:pt x="274" y="300"/>
                  <a:pt x="274" y="326"/>
                </a:cubicBezTo>
                <a:cubicBezTo>
                  <a:pt x="300" y="326"/>
                  <a:pt x="325" y="326"/>
                  <a:pt x="350" y="326"/>
                </a:cubicBezTo>
                <a:cubicBezTo>
                  <a:pt x="350" y="351"/>
                  <a:pt x="374" y="326"/>
                  <a:pt x="374" y="300"/>
                </a:cubicBezTo>
                <a:cubicBezTo>
                  <a:pt x="400" y="300"/>
                  <a:pt x="425" y="300"/>
                  <a:pt x="450" y="300"/>
                </a:cubicBezTo>
                <a:lnTo>
                  <a:pt x="450" y="251"/>
                </a:lnTo>
                <a:cubicBezTo>
                  <a:pt x="475" y="226"/>
                  <a:pt x="500" y="200"/>
                  <a:pt x="500" y="200"/>
                </a:cubicBezTo>
                <a:cubicBezTo>
                  <a:pt x="525" y="200"/>
                  <a:pt x="525" y="176"/>
                  <a:pt x="550" y="176"/>
                </a:cubicBezTo>
                <a:lnTo>
                  <a:pt x="550" y="151"/>
                </a:lnTo>
                <a:cubicBezTo>
                  <a:pt x="550" y="126"/>
                  <a:pt x="550" y="126"/>
                  <a:pt x="550" y="100"/>
                </a:cubicBezTo>
                <a:cubicBezTo>
                  <a:pt x="550" y="100"/>
                  <a:pt x="525" y="100"/>
                  <a:pt x="500" y="76"/>
                </a:cubicBezTo>
                <a:cubicBezTo>
                  <a:pt x="475" y="51"/>
                  <a:pt x="450" y="26"/>
                  <a:pt x="425" y="26"/>
                </a:cubicBezTo>
                <a:cubicBezTo>
                  <a:pt x="400" y="51"/>
                  <a:pt x="400" y="0"/>
                  <a:pt x="374" y="0"/>
                </a:cubicBezTo>
                <a:cubicBezTo>
                  <a:pt x="325" y="26"/>
                  <a:pt x="274" y="0"/>
                  <a:pt x="250" y="0"/>
                </a:cubicBezTo>
                <a:cubicBezTo>
                  <a:pt x="225" y="0"/>
                  <a:pt x="150" y="0"/>
                  <a:pt x="100" y="0"/>
                </a:cubicBezTo>
                <a:cubicBezTo>
                  <a:pt x="100" y="26"/>
                  <a:pt x="74" y="26"/>
                  <a:pt x="25" y="26"/>
                </a:cubicBezTo>
                <a:cubicBezTo>
                  <a:pt x="50" y="76"/>
                  <a:pt x="50" y="100"/>
                  <a:pt x="25" y="126"/>
                </a:cubicBezTo>
                <a:cubicBezTo>
                  <a:pt x="0" y="151"/>
                  <a:pt x="25" y="151"/>
                  <a:pt x="25" y="151"/>
                </a:cubicBezTo>
                <a:cubicBezTo>
                  <a:pt x="50" y="151"/>
                  <a:pt x="74" y="151"/>
                  <a:pt x="100" y="1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6" name="Freeform 82">
            <a:extLst>
              <a:ext uri="{FF2B5EF4-FFF2-40B4-BE49-F238E27FC236}">
                <a16:creationId xmlns:a16="http://schemas.microsoft.com/office/drawing/2014/main" id="{C2DD8312-8CF9-254B-8B58-AAA15BB52FDB}"/>
              </a:ext>
            </a:extLst>
          </p:cNvPr>
          <p:cNvSpPr>
            <a:spLocks noChangeArrowheads="1"/>
          </p:cNvSpPr>
          <p:nvPr/>
        </p:nvSpPr>
        <p:spPr bwMode="auto">
          <a:xfrm>
            <a:off x="5956784" y="3273980"/>
            <a:ext cx="136405" cy="71717"/>
          </a:xfrm>
          <a:custGeom>
            <a:avLst/>
            <a:gdLst>
              <a:gd name="T0" fmla="*/ 375 w 427"/>
              <a:gd name="T1" fmla="*/ 100 h 226"/>
              <a:gd name="T2" fmla="*/ 375 w 427"/>
              <a:gd name="T3" fmla="*/ 100 h 226"/>
              <a:gd name="T4" fmla="*/ 326 w 427"/>
              <a:gd name="T5" fmla="*/ 75 h 226"/>
              <a:gd name="T6" fmla="*/ 326 w 427"/>
              <a:gd name="T7" fmla="*/ 25 h 226"/>
              <a:gd name="T8" fmla="*/ 275 w 427"/>
              <a:gd name="T9" fmla="*/ 0 h 226"/>
              <a:gd name="T10" fmla="*/ 200 w 427"/>
              <a:gd name="T11" fmla="*/ 0 h 226"/>
              <a:gd name="T12" fmla="*/ 126 w 427"/>
              <a:gd name="T13" fmla="*/ 0 h 226"/>
              <a:gd name="T14" fmla="*/ 126 w 427"/>
              <a:gd name="T15" fmla="*/ 25 h 226"/>
              <a:gd name="T16" fmla="*/ 75 w 427"/>
              <a:gd name="T17" fmla="*/ 50 h 226"/>
              <a:gd name="T18" fmla="*/ 0 w 427"/>
              <a:gd name="T19" fmla="*/ 125 h 226"/>
              <a:gd name="T20" fmla="*/ 26 w 427"/>
              <a:gd name="T21" fmla="*/ 175 h 226"/>
              <a:gd name="T22" fmla="*/ 51 w 427"/>
              <a:gd name="T23" fmla="*/ 175 h 226"/>
              <a:gd name="T24" fmla="*/ 75 w 427"/>
              <a:gd name="T25" fmla="*/ 225 h 226"/>
              <a:gd name="T26" fmla="*/ 75 w 427"/>
              <a:gd name="T27" fmla="*/ 225 h 226"/>
              <a:gd name="T28" fmla="*/ 151 w 427"/>
              <a:gd name="T29" fmla="*/ 225 h 226"/>
              <a:gd name="T30" fmla="*/ 200 w 427"/>
              <a:gd name="T31" fmla="*/ 150 h 226"/>
              <a:gd name="T32" fmla="*/ 251 w 427"/>
              <a:gd name="T33" fmla="*/ 200 h 226"/>
              <a:gd name="T34" fmla="*/ 275 w 427"/>
              <a:gd name="T35" fmla="*/ 175 h 226"/>
              <a:gd name="T36" fmla="*/ 326 w 427"/>
              <a:gd name="T37" fmla="*/ 150 h 226"/>
              <a:gd name="T38" fmla="*/ 351 w 427"/>
              <a:gd name="T39" fmla="*/ 150 h 226"/>
              <a:gd name="T40" fmla="*/ 375 w 427"/>
              <a:gd name="T41" fmla="*/ 125 h 226"/>
              <a:gd name="T42" fmla="*/ 400 w 427"/>
              <a:gd name="T43" fmla="*/ 125 h 226"/>
              <a:gd name="T44" fmla="*/ 426 w 427"/>
              <a:gd name="T45" fmla="*/ 100 h 226"/>
              <a:gd name="T46" fmla="*/ 375 w 427"/>
              <a:gd name="T47" fmla="*/ 10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7" h="226">
                <a:moveTo>
                  <a:pt x="375" y="100"/>
                </a:moveTo>
                <a:lnTo>
                  <a:pt x="375" y="100"/>
                </a:lnTo>
                <a:cubicBezTo>
                  <a:pt x="351" y="100"/>
                  <a:pt x="326" y="75"/>
                  <a:pt x="326" y="75"/>
                </a:cubicBezTo>
                <a:cubicBezTo>
                  <a:pt x="326" y="50"/>
                  <a:pt x="326" y="50"/>
                  <a:pt x="326" y="25"/>
                </a:cubicBezTo>
                <a:cubicBezTo>
                  <a:pt x="300" y="25"/>
                  <a:pt x="275" y="0"/>
                  <a:pt x="275" y="0"/>
                </a:cubicBezTo>
                <a:cubicBezTo>
                  <a:pt x="251" y="0"/>
                  <a:pt x="226" y="0"/>
                  <a:pt x="200" y="0"/>
                </a:cubicBezTo>
                <a:cubicBezTo>
                  <a:pt x="200" y="0"/>
                  <a:pt x="151" y="0"/>
                  <a:pt x="126" y="0"/>
                </a:cubicBezTo>
                <a:cubicBezTo>
                  <a:pt x="126" y="25"/>
                  <a:pt x="126" y="25"/>
                  <a:pt x="126" y="25"/>
                </a:cubicBezTo>
                <a:cubicBezTo>
                  <a:pt x="100" y="25"/>
                  <a:pt x="75" y="50"/>
                  <a:pt x="75" y="50"/>
                </a:cubicBezTo>
                <a:cubicBezTo>
                  <a:pt x="51" y="75"/>
                  <a:pt x="26" y="100"/>
                  <a:pt x="0" y="125"/>
                </a:cubicBezTo>
                <a:cubicBezTo>
                  <a:pt x="0" y="175"/>
                  <a:pt x="0" y="200"/>
                  <a:pt x="26" y="175"/>
                </a:cubicBezTo>
                <a:cubicBezTo>
                  <a:pt x="26" y="150"/>
                  <a:pt x="51" y="150"/>
                  <a:pt x="51" y="175"/>
                </a:cubicBezTo>
                <a:cubicBezTo>
                  <a:pt x="51" y="200"/>
                  <a:pt x="75" y="200"/>
                  <a:pt x="75" y="225"/>
                </a:cubicBezTo>
                <a:lnTo>
                  <a:pt x="75" y="225"/>
                </a:lnTo>
                <a:cubicBezTo>
                  <a:pt x="100" y="225"/>
                  <a:pt x="151" y="225"/>
                  <a:pt x="151" y="225"/>
                </a:cubicBezTo>
                <a:cubicBezTo>
                  <a:pt x="175" y="225"/>
                  <a:pt x="200" y="150"/>
                  <a:pt x="200" y="150"/>
                </a:cubicBezTo>
                <a:cubicBezTo>
                  <a:pt x="200" y="150"/>
                  <a:pt x="226" y="200"/>
                  <a:pt x="251" y="200"/>
                </a:cubicBezTo>
                <a:cubicBezTo>
                  <a:pt x="275" y="225"/>
                  <a:pt x="275" y="200"/>
                  <a:pt x="275" y="175"/>
                </a:cubicBezTo>
                <a:cubicBezTo>
                  <a:pt x="275" y="150"/>
                  <a:pt x="300" y="150"/>
                  <a:pt x="326" y="150"/>
                </a:cubicBezTo>
                <a:cubicBezTo>
                  <a:pt x="326" y="150"/>
                  <a:pt x="351" y="175"/>
                  <a:pt x="351" y="150"/>
                </a:cubicBezTo>
                <a:cubicBezTo>
                  <a:pt x="351" y="125"/>
                  <a:pt x="375" y="125"/>
                  <a:pt x="375" y="125"/>
                </a:cubicBezTo>
                <a:cubicBezTo>
                  <a:pt x="400" y="125"/>
                  <a:pt x="400" y="125"/>
                  <a:pt x="400" y="125"/>
                </a:cubicBezTo>
                <a:cubicBezTo>
                  <a:pt x="426" y="100"/>
                  <a:pt x="426" y="100"/>
                  <a:pt x="426" y="100"/>
                </a:cubicBezTo>
                <a:cubicBezTo>
                  <a:pt x="400" y="100"/>
                  <a:pt x="375" y="75"/>
                  <a:pt x="375"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8" name="Freeform 84">
            <a:extLst>
              <a:ext uri="{FF2B5EF4-FFF2-40B4-BE49-F238E27FC236}">
                <a16:creationId xmlns:a16="http://schemas.microsoft.com/office/drawing/2014/main" id="{2F5CACE7-4ED6-3149-905D-C984CE09E544}"/>
              </a:ext>
            </a:extLst>
          </p:cNvPr>
          <p:cNvSpPr>
            <a:spLocks noChangeArrowheads="1"/>
          </p:cNvSpPr>
          <p:nvPr/>
        </p:nvSpPr>
        <p:spPr bwMode="auto">
          <a:xfrm>
            <a:off x="6387094" y="2261487"/>
            <a:ext cx="319217" cy="502028"/>
          </a:xfrm>
          <a:custGeom>
            <a:avLst/>
            <a:gdLst>
              <a:gd name="T0" fmla="*/ 850 w 1001"/>
              <a:gd name="T1" fmla="*/ 1301 h 1576"/>
              <a:gd name="T2" fmla="*/ 850 w 1001"/>
              <a:gd name="T3" fmla="*/ 1301 h 1576"/>
              <a:gd name="T4" fmla="*/ 975 w 1001"/>
              <a:gd name="T5" fmla="*/ 1176 h 1576"/>
              <a:gd name="T6" fmla="*/ 950 w 1001"/>
              <a:gd name="T7" fmla="*/ 1101 h 1576"/>
              <a:gd name="T8" fmla="*/ 850 w 1001"/>
              <a:gd name="T9" fmla="*/ 1001 h 1576"/>
              <a:gd name="T10" fmla="*/ 900 w 1001"/>
              <a:gd name="T11" fmla="*/ 950 h 1576"/>
              <a:gd name="T12" fmla="*/ 850 w 1001"/>
              <a:gd name="T13" fmla="*/ 901 h 1576"/>
              <a:gd name="T14" fmla="*/ 850 w 1001"/>
              <a:gd name="T15" fmla="*/ 850 h 1576"/>
              <a:gd name="T16" fmla="*/ 825 w 1001"/>
              <a:gd name="T17" fmla="*/ 825 h 1576"/>
              <a:gd name="T18" fmla="*/ 825 w 1001"/>
              <a:gd name="T19" fmla="*/ 801 h 1576"/>
              <a:gd name="T20" fmla="*/ 825 w 1001"/>
              <a:gd name="T21" fmla="*/ 725 h 1576"/>
              <a:gd name="T22" fmla="*/ 850 w 1001"/>
              <a:gd name="T23" fmla="*/ 676 h 1576"/>
              <a:gd name="T24" fmla="*/ 775 w 1001"/>
              <a:gd name="T25" fmla="*/ 525 h 1576"/>
              <a:gd name="T26" fmla="*/ 800 w 1001"/>
              <a:gd name="T27" fmla="*/ 476 h 1576"/>
              <a:gd name="T28" fmla="*/ 850 w 1001"/>
              <a:gd name="T29" fmla="*/ 401 h 1576"/>
              <a:gd name="T30" fmla="*/ 775 w 1001"/>
              <a:gd name="T31" fmla="*/ 350 h 1576"/>
              <a:gd name="T32" fmla="*/ 725 w 1001"/>
              <a:gd name="T33" fmla="*/ 301 h 1576"/>
              <a:gd name="T34" fmla="*/ 700 w 1001"/>
              <a:gd name="T35" fmla="*/ 250 h 1576"/>
              <a:gd name="T36" fmla="*/ 725 w 1001"/>
              <a:gd name="T37" fmla="*/ 200 h 1576"/>
              <a:gd name="T38" fmla="*/ 750 w 1001"/>
              <a:gd name="T39" fmla="*/ 175 h 1576"/>
              <a:gd name="T40" fmla="*/ 775 w 1001"/>
              <a:gd name="T41" fmla="*/ 150 h 1576"/>
              <a:gd name="T42" fmla="*/ 775 w 1001"/>
              <a:gd name="T43" fmla="*/ 76 h 1576"/>
              <a:gd name="T44" fmla="*/ 674 w 1001"/>
              <a:gd name="T45" fmla="*/ 25 h 1576"/>
              <a:gd name="T46" fmla="*/ 600 w 1001"/>
              <a:gd name="T47" fmla="*/ 25 h 1576"/>
              <a:gd name="T48" fmla="*/ 525 w 1001"/>
              <a:gd name="T49" fmla="*/ 50 h 1576"/>
              <a:gd name="T50" fmla="*/ 450 w 1001"/>
              <a:gd name="T51" fmla="*/ 100 h 1576"/>
              <a:gd name="T52" fmla="*/ 450 w 1001"/>
              <a:gd name="T53" fmla="*/ 175 h 1576"/>
              <a:gd name="T54" fmla="*/ 400 w 1001"/>
              <a:gd name="T55" fmla="*/ 250 h 1576"/>
              <a:gd name="T56" fmla="*/ 349 w 1001"/>
              <a:gd name="T57" fmla="*/ 225 h 1576"/>
              <a:gd name="T58" fmla="*/ 275 w 1001"/>
              <a:gd name="T59" fmla="*/ 225 h 1576"/>
              <a:gd name="T60" fmla="*/ 175 w 1001"/>
              <a:gd name="T61" fmla="*/ 225 h 1576"/>
              <a:gd name="T62" fmla="*/ 75 w 1001"/>
              <a:gd name="T63" fmla="*/ 150 h 1576"/>
              <a:gd name="T64" fmla="*/ 0 w 1001"/>
              <a:gd name="T65" fmla="*/ 175 h 1576"/>
              <a:gd name="T66" fmla="*/ 100 w 1001"/>
              <a:gd name="T67" fmla="*/ 250 h 1576"/>
              <a:gd name="T68" fmla="*/ 249 w 1001"/>
              <a:gd name="T69" fmla="*/ 350 h 1576"/>
              <a:gd name="T70" fmla="*/ 249 w 1001"/>
              <a:gd name="T71" fmla="*/ 425 h 1576"/>
              <a:gd name="T72" fmla="*/ 275 w 1001"/>
              <a:gd name="T73" fmla="*/ 525 h 1576"/>
              <a:gd name="T74" fmla="*/ 275 w 1001"/>
              <a:gd name="T75" fmla="*/ 601 h 1576"/>
              <a:gd name="T76" fmla="*/ 275 w 1001"/>
              <a:gd name="T77" fmla="*/ 650 h 1576"/>
              <a:gd name="T78" fmla="*/ 300 w 1001"/>
              <a:gd name="T79" fmla="*/ 701 h 1576"/>
              <a:gd name="T80" fmla="*/ 375 w 1001"/>
              <a:gd name="T81" fmla="*/ 725 h 1576"/>
              <a:gd name="T82" fmla="*/ 400 w 1001"/>
              <a:gd name="T83" fmla="*/ 801 h 1576"/>
              <a:gd name="T84" fmla="*/ 400 w 1001"/>
              <a:gd name="T85" fmla="*/ 825 h 1576"/>
              <a:gd name="T86" fmla="*/ 325 w 1001"/>
              <a:gd name="T87" fmla="*/ 876 h 1576"/>
              <a:gd name="T88" fmla="*/ 249 w 1001"/>
              <a:gd name="T89" fmla="*/ 976 h 1576"/>
              <a:gd name="T90" fmla="*/ 175 w 1001"/>
              <a:gd name="T91" fmla="*/ 1001 h 1576"/>
              <a:gd name="T92" fmla="*/ 125 w 1001"/>
              <a:gd name="T93" fmla="*/ 1050 h 1576"/>
              <a:gd name="T94" fmla="*/ 75 w 1001"/>
              <a:gd name="T95" fmla="*/ 1101 h 1576"/>
              <a:gd name="T96" fmla="*/ 25 w 1001"/>
              <a:gd name="T97" fmla="*/ 1150 h 1576"/>
              <a:gd name="T98" fmla="*/ 25 w 1001"/>
              <a:gd name="T99" fmla="*/ 1201 h 1576"/>
              <a:gd name="T100" fmla="*/ 49 w 1001"/>
              <a:gd name="T101" fmla="*/ 1276 h 1576"/>
              <a:gd name="T102" fmla="*/ 49 w 1001"/>
              <a:gd name="T103" fmla="*/ 1376 h 1576"/>
              <a:gd name="T104" fmla="*/ 25 w 1001"/>
              <a:gd name="T105" fmla="*/ 1476 h 1576"/>
              <a:gd name="T106" fmla="*/ 125 w 1001"/>
              <a:gd name="T107" fmla="*/ 1501 h 1576"/>
              <a:gd name="T108" fmla="*/ 175 w 1001"/>
              <a:gd name="T109" fmla="*/ 1550 h 1576"/>
              <a:gd name="T110" fmla="*/ 275 w 1001"/>
              <a:gd name="T111" fmla="*/ 1550 h 1576"/>
              <a:gd name="T112" fmla="*/ 575 w 1001"/>
              <a:gd name="T113" fmla="*/ 1501 h 1576"/>
              <a:gd name="T114" fmla="*/ 650 w 1001"/>
              <a:gd name="T115" fmla="*/ 1476 h 1576"/>
              <a:gd name="T116" fmla="*/ 700 w 1001"/>
              <a:gd name="T117" fmla="*/ 1425 h 1576"/>
              <a:gd name="T118" fmla="*/ 850 w 1001"/>
              <a:gd name="T119" fmla="*/ 1301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1" h="1576">
                <a:moveTo>
                  <a:pt x="850" y="1301"/>
                </a:moveTo>
                <a:lnTo>
                  <a:pt x="850" y="1301"/>
                </a:lnTo>
                <a:cubicBezTo>
                  <a:pt x="874" y="1250"/>
                  <a:pt x="975" y="1225"/>
                  <a:pt x="975" y="1176"/>
                </a:cubicBezTo>
                <a:cubicBezTo>
                  <a:pt x="1000" y="1150"/>
                  <a:pt x="1000" y="1150"/>
                  <a:pt x="950" y="1101"/>
                </a:cubicBezTo>
                <a:cubicBezTo>
                  <a:pt x="925" y="1050"/>
                  <a:pt x="850" y="1025"/>
                  <a:pt x="850" y="1001"/>
                </a:cubicBezTo>
                <a:cubicBezTo>
                  <a:pt x="825" y="1001"/>
                  <a:pt x="900" y="976"/>
                  <a:pt x="900" y="950"/>
                </a:cubicBezTo>
                <a:cubicBezTo>
                  <a:pt x="900" y="925"/>
                  <a:pt x="850" y="925"/>
                  <a:pt x="850" y="901"/>
                </a:cubicBezTo>
                <a:cubicBezTo>
                  <a:pt x="825" y="876"/>
                  <a:pt x="874" y="876"/>
                  <a:pt x="850" y="850"/>
                </a:cubicBezTo>
                <a:cubicBezTo>
                  <a:pt x="850" y="850"/>
                  <a:pt x="825" y="850"/>
                  <a:pt x="825" y="825"/>
                </a:cubicBezTo>
                <a:cubicBezTo>
                  <a:pt x="800" y="825"/>
                  <a:pt x="850" y="825"/>
                  <a:pt x="825" y="801"/>
                </a:cubicBezTo>
                <a:cubicBezTo>
                  <a:pt x="825" y="776"/>
                  <a:pt x="800" y="750"/>
                  <a:pt x="825" y="725"/>
                </a:cubicBezTo>
                <a:cubicBezTo>
                  <a:pt x="850" y="701"/>
                  <a:pt x="874" y="725"/>
                  <a:pt x="850" y="676"/>
                </a:cubicBezTo>
                <a:cubicBezTo>
                  <a:pt x="825" y="625"/>
                  <a:pt x="775" y="550"/>
                  <a:pt x="775" y="525"/>
                </a:cubicBezTo>
                <a:cubicBezTo>
                  <a:pt x="750" y="525"/>
                  <a:pt x="775" y="501"/>
                  <a:pt x="800" y="476"/>
                </a:cubicBezTo>
                <a:cubicBezTo>
                  <a:pt x="800" y="476"/>
                  <a:pt x="850" y="425"/>
                  <a:pt x="850" y="401"/>
                </a:cubicBezTo>
                <a:cubicBezTo>
                  <a:pt x="850" y="401"/>
                  <a:pt x="800" y="350"/>
                  <a:pt x="775" y="350"/>
                </a:cubicBezTo>
                <a:cubicBezTo>
                  <a:pt x="775" y="325"/>
                  <a:pt x="750" y="325"/>
                  <a:pt x="725" y="301"/>
                </a:cubicBezTo>
                <a:cubicBezTo>
                  <a:pt x="700" y="275"/>
                  <a:pt x="700" y="275"/>
                  <a:pt x="700" y="250"/>
                </a:cubicBezTo>
                <a:cubicBezTo>
                  <a:pt x="725" y="225"/>
                  <a:pt x="725" y="225"/>
                  <a:pt x="725" y="200"/>
                </a:cubicBezTo>
                <a:cubicBezTo>
                  <a:pt x="725" y="175"/>
                  <a:pt x="750" y="200"/>
                  <a:pt x="750" y="175"/>
                </a:cubicBezTo>
                <a:cubicBezTo>
                  <a:pt x="775" y="150"/>
                  <a:pt x="775" y="150"/>
                  <a:pt x="775" y="150"/>
                </a:cubicBezTo>
                <a:cubicBezTo>
                  <a:pt x="775" y="125"/>
                  <a:pt x="775" y="100"/>
                  <a:pt x="775" y="76"/>
                </a:cubicBezTo>
                <a:cubicBezTo>
                  <a:pt x="775" y="50"/>
                  <a:pt x="700" y="50"/>
                  <a:pt x="674" y="25"/>
                </a:cubicBezTo>
                <a:cubicBezTo>
                  <a:pt x="674" y="0"/>
                  <a:pt x="625" y="0"/>
                  <a:pt x="600" y="25"/>
                </a:cubicBezTo>
                <a:cubicBezTo>
                  <a:pt x="600" y="50"/>
                  <a:pt x="525" y="25"/>
                  <a:pt x="525" y="50"/>
                </a:cubicBezTo>
                <a:cubicBezTo>
                  <a:pt x="525" y="76"/>
                  <a:pt x="450" y="76"/>
                  <a:pt x="450" y="100"/>
                </a:cubicBezTo>
                <a:cubicBezTo>
                  <a:pt x="450" y="125"/>
                  <a:pt x="475" y="200"/>
                  <a:pt x="450" y="175"/>
                </a:cubicBezTo>
                <a:cubicBezTo>
                  <a:pt x="400" y="175"/>
                  <a:pt x="425" y="200"/>
                  <a:pt x="400" y="250"/>
                </a:cubicBezTo>
                <a:cubicBezTo>
                  <a:pt x="375" y="275"/>
                  <a:pt x="375" y="225"/>
                  <a:pt x="349" y="225"/>
                </a:cubicBezTo>
                <a:cubicBezTo>
                  <a:pt x="325" y="225"/>
                  <a:pt x="275" y="200"/>
                  <a:pt x="275" y="225"/>
                </a:cubicBezTo>
                <a:cubicBezTo>
                  <a:pt x="249" y="250"/>
                  <a:pt x="225" y="225"/>
                  <a:pt x="175" y="225"/>
                </a:cubicBezTo>
                <a:cubicBezTo>
                  <a:pt x="125" y="200"/>
                  <a:pt x="100" y="150"/>
                  <a:pt x="75" y="150"/>
                </a:cubicBezTo>
                <a:cubicBezTo>
                  <a:pt x="49" y="150"/>
                  <a:pt x="25" y="150"/>
                  <a:pt x="0" y="175"/>
                </a:cubicBezTo>
                <a:cubicBezTo>
                  <a:pt x="49" y="200"/>
                  <a:pt x="75" y="250"/>
                  <a:pt x="100" y="250"/>
                </a:cubicBezTo>
                <a:cubicBezTo>
                  <a:pt x="149" y="275"/>
                  <a:pt x="249" y="301"/>
                  <a:pt x="249" y="350"/>
                </a:cubicBezTo>
                <a:cubicBezTo>
                  <a:pt x="249" y="376"/>
                  <a:pt x="225" y="425"/>
                  <a:pt x="249" y="425"/>
                </a:cubicBezTo>
                <a:cubicBezTo>
                  <a:pt x="275" y="450"/>
                  <a:pt x="249" y="501"/>
                  <a:pt x="275" y="525"/>
                </a:cubicBezTo>
                <a:cubicBezTo>
                  <a:pt x="300" y="525"/>
                  <a:pt x="275" y="601"/>
                  <a:pt x="275" y="601"/>
                </a:cubicBezTo>
                <a:cubicBezTo>
                  <a:pt x="249" y="601"/>
                  <a:pt x="275" y="625"/>
                  <a:pt x="275" y="650"/>
                </a:cubicBezTo>
                <a:cubicBezTo>
                  <a:pt x="300" y="650"/>
                  <a:pt x="300" y="676"/>
                  <a:pt x="300" y="701"/>
                </a:cubicBezTo>
                <a:cubicBezTo>
                  <a:pt x="325" y="701"/>
                  <a:pt x="349" y="701"/>
                  <a:pt x="375" y="725"/>
                </a:cubicBezTo>
                <a:cubicBezTo>
                  <a:pt x="400" y="750"/>
                  <a:pt x="400" y="776"/>
                  <a:pt x="400" y="801"/>
                </a:cubicBezTo>
                <a:cubicBezTo>
                  <a:pt x="400" y="825"/>
                  <a:pt x="400" y="850"/>
                  <a:pt x="400" y="825"/>
                </a:cubicBezTo>
                <a:cubicBezTo>
                  <a:pt x="375" y="825"/>
                  <a:pt x="349" y="825"/>
                  <a:pt x="325" y="876"/>
                </a:cubicBezTo>
                <a:cubicBezTo>
                  <a:pt x="325" y="901"/>
                  <a:pt x="275" y="950"/>
                  <a:pt x="249" y="976"/>
                </a:cubicBezTo>
                <a:cubicBezTo>
                  <a:pt x="200" y="976"/>
                  <a:pt x="200" y="1001"/>
                  <a:pt x="175" y="1001"/>
                </a:cubicBezTo>
                <a:cubicBezTo>
                  <a:pt x="149" y="1025"/>
                  <a:pt x="125" y="1025"/>
                  <a:pt x="125" y="1050"/>
                </a:cubicBezTo>
                <a:cubicBezTo>
                  <a:pt x="125" y="1101"/>
                  <a:pt x="100" y="1101"/>
                  <a:pt x="75" y="1101"/>
                </a:cubicBezTo>
                <a:cubicBezTo>
                  <a:pt x="49" y="1101"/>
                  <a:pt x="49" y="1150"/>
                  <a:pt x="25" y="1150"/>
                </a:cubicBezTo>
                <a:cubicBezTo>
                  <a:pt x="0" y="1176"/>
                  <a:pt x="0" y="1176"/>
                  <a:pt x="25" y="1201"/>
                </a:cubicBezTo>
                <a:cubicBezTo>
                  <a:pt x="49" y="1225"/>
                  <a:pt x="25" y="1250"/>
                  <a:pt x="49" y="1276"/>
                </a:cubicBezTo>
                <a:cubicBezTo>
                  <a:pt x="49" y="1301"/>
                  <a:pt x="75" y="1325"/>
                  <a:pt x="49" y="1376"/>
                </a:cubicBezTo>
                <a:cubicBezTo>
                  <a:pt x="25" y="1425"/>
                  <a:pt x="25" y="1476"/>
                  <a:pt x="25" y="1476"/>
                </a:cubicBezTo>
                <a:cubicBezTo>
                  <a:pt x="49" y="1476"/>
                  <a:pt x="100" y="1501"/>
                  <a:pt x="125" y="1501"/>
                </a:cubicBezTo>
                <a:cubicBezTo>
                  <a:pt x="149" y="1501"/>
                  <a:pt x="149" y="1550"/>
                  <a:pt x="175" y="1550"/>
                </a:cubicBezTo>
                <a:cubicBezTo>
                  <a:pt x="200" y="1526"/>
                  <a:pt x="200" y="1575"/>
                  <a:pt x="275" y="1550"/>
                </a:cubicBezTo>
                <a:cubicBezTo>
                  <a:pt x="349" y="1550"/>
                  <a:pt x="500" y="1501"/>
                  <a:pt x="575" y="1501"/>
                </a:cubicBezTo>
                <a:cubicBezTo>
                  <a:pt x="600" y="1501"/>
                  <a:pt x="625" y="1501"/>
                  <a:pt x="650" y="1476"/>
                </a:cubicBezTo>
                <a:cubicBezTo>
                  <a:pt x="674" y="1476"/>
                  <a:pt x="674" y="1450"/>
                  <a:pt x="700" y="1425"/>
                </a:cubicBezTo>
                <a:cubicBezTo>
                  <a:pt x="750" y="1401"/>
                  <a:pt x="825" y="1350"/>
                  <a:pt x="850" y="130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9" name="Freeform 85">
            <a:extLst>
              <a:ext uri="{FF2B5EF4-FFF2-40B4-BE49-F238E27FC236}">
                <a16:creationId xmlns:a16="http://schemas.microsoft.com/office/drawing/2014/main" id="{8E30DEB1-36F5-8C45-9CAC-9383A0734B1E}"/>
              </a:ext>
            </a:extLst>
          </p:cNvPr>
          <p:cNvSpPr>
            <a:spLocks noChangeArrowheads="1"/>
          </p:cNvSpPr>
          <p:nvPr/>
        </p:nvSpPr>
        <p:spPr bwMode="auto">
          <a:xfrm>
            <a:off x="6793498" y="3832259"/>
            <a:ext cx="629996" cy="502028"/>
          </a:xfrm>
          <a:custGeom>
            <a:avLst/>
            <a:gdLst>
              <a:gd name="T0" fmla="*/ 1175 w 1976"/>
              <a:gd name="T1" fmla="*/ 325 h 1576"/>
              <a:gd name="T2" fmla="*/ 1175 w 1976"/>
              <a:gd name="T3" fmla="*/ 325 h 1576"/>
              <a:gd name="T4" fmla="*/ 1001 w 1976"/>
              <a:gd name="T5" fmla="*/ 300 h 1576"/>
              <a:gd name="T6" fmla="*/ 900 w 1976"/>
              <a:gd name="T7" fmla="*/ 275 h 1576"/>
              <a:gd name="T8" fmla="*/ 675 w 1976"/>
              <a:gd name="T9" fmla="*/ 100 h 1576"/>
              <a:gd name="T10" fmla="*/ 475 w 1976"/>
              <a:gd name="T11" fmla="*/ 0 h 1576"/>
              <a:gd name="T12" fmla="*/ 400 w 1976"/>
              <a:gd name="T13" fmla="*/ 0 h 1576"/>
              <a:gd name="T14" fmla="*/ 325 w 1976"/>
              <a:gd name="T15" fmla="*/ 25 h 1576"/>
              <a:gd name="T16" fmla="*/ 225 w 1976"/>
              <a:gd name="T17" fmla="*/ 75 h 1576"/>
              <a:gd name="T18" fmla="*/ 300 w 1976"/>
              <a:gd name="T19" fmla="*/ 175 h 1576"/>
              <a:gd name="T20" fmla="*/ 225 w 1976"/>
              <a:gd name="T21" fmla="*/ 200 h 1576"/>
              <a:gd name="T22" fmla="*/ 175 w 1976"/>
              <a:gd name="T23" fmla="*/ 225 h 1576"/>
              <a:gd name="T24" fmla="*/ 100 w 1976"/>
              <a:gd name="T25" fmla="*/ 300 h 1576"/>
              <a:gd name="T26" fmla="*/ 0 w 1976"/>
              <a:gd name="T27" fmla="*/ 251 h 1576"/>
              <a:gd name="T28" fmla="*/ 0 w 1976"/>
              <a:gd name="T29" fmla="*/ 275 h 1576"/>
              <a:gd name="T30" fmla="*/ 0 w 1976"/>
              <a:gd name="T31" fmla="*/ 300 h 1576"/>
              <a:gd name="T32" fmla="*/ 0 w 1976"/>
              <a:gd name="T33" fmla="*/ 400 h 1576"/>
              <a:gd name="T34" fmla="*/ 75 w 1976"/>
              <a:gd name="T35" fmla="*/ 500 h 1576"/>
              <a:gd name="T36" fmla="*/ 225 w 1976"/>
              <a:gd name="T37" fmla="*/ 724 h 1576"/>
              <a:gd name="T38" fmla="*/ 300 w 1976"/>
              <a:gd name="T39" fmla="*/ 824 h 1576"/>
              <a:gd name="T40" fmla="*/ 375 w 1976"/>
              <a:gd name="T41" fmla="*/ 924 h 1576"/>
              <a:gd name="T42" fmla="*/ 400 w 1976"/>
              <a:gd name="T43" fmla="*/ 1024 h 1576"/>
              <a:gd name="T44" fmla="*/ 475 w 1976"/>
              <a:gd name="T45" fmla="*/ 1174 h 1576"/>
              <a:gd name="T46" fmla="*/ 600 w 1976"/>
              <a:gd name="T47" fmla="*/ 1299 h 1576"/>
              <a:gd name="T48" fmla="*/ 675 w 1976"/>
              <a:gd name="T49" fmla="*/ 1450 h 1576"/>
              <a:gd name="T50" fmla="*/ 700 w 1976"/>
              <a:gd name="T51" fmla="*/ 1524 h 1576"/>
              <a:gd name="T52" fmla="*/ 725 w 1976"/>
              <a:gd name="T53" fmla="*/ 1575 h 1576"/>
              <a:gd name="T54" fmla="*/ 775 w 1976"/>
              <a:gd name="T55" fmla="*/ 1550 h 1576"/>
              <a:gd name="T56" fmla="*/ 775 w 1976"/>
              <a:gd name="T57" fmla="*/ 1499 h 1576"/>
              <a:gd name="T58" fmla="*/ 825 w 1976"/>
              <a:gd name="T59" fmla="*/ 1475 h 1576"/>
              <a:gd name="T60" fmla="*/ 900 w 1976"/>
              <a:gd name="T61" fmla="*/ 1475 h 1576"/>
              <a:gd name="T62" fmla="*/ 1001 w 1976"/>
              <a:gd name="T63" fmla="*/ 1499 h 1576"/>
              <a:gd name="T64" fmla="*/ 1125 w 1976"/>
              <a:gd name="T65" fmla="*/ 1499 h 1576"/>
              <a:gd name="T66" fmla="*/ 1201 w 1976"/>
              <a:gd name="T67" fmla="*/ 1499 h 1576"/>
              <a:gd name="T68" fmla="*/ 1350 w 1976"/>
              <a:gd name="T69" fmla="*/ 1350 h 1576"/>
              <a:gd name="T70" fmla="*/ 1525 w 1976"/>
              <a:gd name="T71" fmla="*/ 1350 h 1576"/>
              <a:gd name="T72" fmla="*/ 1901 w 1976"/>
              <a:gd name="T73" fmla="*/ 1224 h 1576"/>
              <a:gd name="T74" fmla="*/ 1975 w 1976"/>
              <a:gd name="T75" fmla="*/ 1024 h 1576"/>
              <a:gd name="T76" fmla="*/ 1926 w 1976"/>
              <a:gd name="T77" fmla="*/ 974 h 1576"/>
              <a:gd name="T78" fmla="*/ 1701 w 1976"/>
              <a:gd name="T79" fmla="*/ 924 h 1576"/>
              <a:gd name="T80" fmla="*/ 1625 w 1976"/>
              <a:gd name="T81" fmla="*/ 824 h 1576"/>
              <a:gd name="T82" fmla="*/ 1575 w 1976"/>
              <a:gd name="T83" fmla="*/ 774 h 1576"/>
              <a:gd name="T84" fmla="*/ 1501 w 1976"/>
              <a:gd name="T85" fmla="*/ 724 h 1576"/>
              <a:gd name="T86" fmla="*/ 1450 w 1976"/>
              <a:gd name="T87" fmla="*/ 625 h 1576"/>
              <a:gd name="T88" fmla="*/ 1401 w 1976"/>
              <a:gd name="T89" fmla="*/ 525 h 1576"/>
              <a:gd name="T90" fmla="*/ 1301 w 1976"/>
              <a:gd name="T91" fmla="*/ 400 h 1576"/>
              <a:gd name="T92" fmla="*/ 1301 w 1976"/>
              <a:gd name="T93" fmla="*/ 375 h 1576"/>
              <a:gd name="T94" fmla="*/ 1225 w 1976"/>
              <a:gd name="T95" fmla="*/ 375 h 1576"/>
              <a:gd name="T96" fmla="*/ 1175 w 1976"/>
              <a:gd name="T97" fmla="*/ 325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6" h="1576">
                <a:moveTo>
                  <a:pt x="1175" y="325"/>
                </a:moveTo>
                <a:lnTo>
                  <a:pt x="1175" y="325"/>
                </a:lnTo>
                <a:cubicBezTo>
                  <a:pt x="1175" y="325"/>
                  <a:pt x="1025" y="300"/>
                  <a:pt x="1001" y="300"/>
                </a:cubicBezTo>
                <a:cubicBezTo>
                  <a:pt x="1001" y="300"/>
                  <a:pt x="925" y="300"/>
                  <a:pt x="900" y="275"/>
                </a:cubicBezTo>
                <a:cubicBezTo>
                  <a:pt x="875" y="251"/>
                  <a:pt x="700" y="125"/>
                  <a:pt x="675" y="100"/>
                </a:cubicBezTo>
                <a:cubicBezTo>
                  <a:pt x="650" y="75"/>
                  <a:pt x="525" y="0"/>
                  <a:pt x="475" y="0"/>
                </a:cubicBezTo>
                <a:cubicBezTo>
                  <a:pt x="450" y="0"/>
                  <a:pt x="450" y="0"/>
                  <a:pt x="400" y="0"/>
                </a:cubicBezTo>
                <a:cubicBezTo>
                  <a:pt x="375" y="0"/>
                  <a:pt x="375" y="25"/>
                  <a:pt x="325" y="25"/>
                </a:cubicBezTo>
                <a:cubicBezTo>
                  <a:pt x="250" y="25"/>
                  <a:pt x="200" y="75"/>
                  <a:pt x="225" y="75"/>
                </a:cubicBezTo>
                <a:cubicBezTo>
                  <a:pt x="250" y="100"/>
                  <a:pt x="325" y="151"/>
                  <a:pt x="300" y="175"/>
                </a:cubicBezTo>
                <a:cubicBezTo>
                  <a:pt x="275" y="175"/>
                  <a:pt x="275" y="200"/>
                  <a:pt x="225" y="200"/>
                </a:cubicBezTo>
                <a:cubicBezTo>
                  <a:pt x="200" y="200"/>
                  <a:pt x="175" y="225"/>
                  <a:pt x="175" y="225"/>
                </a:cubicBezTo>
                <a:cubicBezTo>
                  <a:pt x="175" y="251"/>
                  <a:pt x="125" y="300"/>
                  <a:pt x="100" y="300"/>
                </a:cubicBezTo>
                <a:cubicBezTo>
                  <a:pt x="75" y="300"/>
                  <a:pt x="50" y="275"/>
                  <a:pt x="0" y="251"/>
                </a:cubicBezTo>
                <a:cubicBezTo>
                  <a:pt x="0" y="275"/>
                  <a:pt x="0" y="275"/>
                  <a:pt x="0" y="275"/>
                </a:cubicBezTo>
                <a:cubicBezTo>
                  <a:pt x="0" y="300"/>
                  <a:pt x="0" y="300"/>
                  <a:pt x="0" y="300"/>
                </a:cubicBezTo>
                <a:cubicBezTo>
                  <a:pt x="0" y="325"/>
                  <a:pt x="0" y="400"/>
                  <a:pt x="0" y="400"/>
                </a:cubicBezTo>
                <a:cubicBezTo>
                  <a:pt x="25" y="425"/>
                  <a:pt x="50" y="451"/>
                  <a:pt x="75" y="500"/>
                </a:cubicBezTo>
                <a:cubicBezTo>
                  <a:pt x="125" y="551"/>
                  <a:pt x="225" y="675"/>
                  <a:pt x="225" y="724"/>
                </a:cubicBezTo>
                <a:cubicBezTo>
                  <a:pt x="225" y="749"/>
                  <a:pt x="250" y="774"/>
                  <a:pt x="300" y="824"/>
                </a:cubicBezTo>
                <a:cubicBezTo>
                  <a:pt x="350" y="850"/>
                  <a:pt x="350" y="899"/>
                  <a:pt x="375" y="924"/>
                </a:cubicBezTo>
                <a:cubicBezTo>
                  <a:pt x="400" y="950"/>
                  <a:pt x="400" y="974"/>
                  <a:pt x="400" y="1024"/>
                </a:cubicBezTo>
                <a:cubicBezTo>
                  <a:pt x="400" y="1074"/>
                  <a:pt x="425" y="1150"/>
                  <a:pt x="475" y="1174"/>
                </a:cubicBezTo>
                <a:cubicBezTo>
                  <a:pt x="525" y="1224"/>
                  <a:pt x="575" y="1250"/>
                  <a:pt x="600" y="1299"/>
                </a:cubicBezTo>
                <a:cubicBezTo>
                  <a:pt x="600" y="1375"/>
                  <a:pt x="650" y="1424"/>
                  <a:pt x="675" y="1450"/>
                </a:cubicBezTo>
                <a:cubicBezTo>
                  <a:pt x="700" y="1475"/>
                  <a:pt x="700" y="1499"/>
                  <a:pt x="700" y="1524"/>
                </a:cubicBezTo>
                <a:cubicBezTo>
                  <a:pt x="725" y="1524"/>
                  <a:pt x="725" y="1550"/>
                  <a:pt x="725" y="1575"/>
                </a:cubicBezTo>
                <a:cubicBezTo>
                  <a:pt x="750" y="1575"/>
                  <a:pt x="775" y="1550"/>
                  <a:pt x="775" y="1550"/>
                </a:cubicBezTo>
                <a:cubicBezTo>
                  <a:pt x="775" y="1550"/>
                  <a:pt x="775" y="1524"/>
                  <a:pt x="775" y="1499"/>
                </a:cubicBezTo>
                <a:cubicBezTo>
                  <a:pt x="775" y="1499"/>
                  <a:pt x="800" y="1475"/>
                  <a:pt x="825" y="1475"/>
                </a:cubicBezTo>
                <a:cubicBezTo>
                  <a:pt x="825" y="1475"/>
                  <a:pt x="850" y="1475"/>
                  <a:pt x="900" y="1475"/>
                </a:cubicBezTo>
                <a:cubicBezTo>
                  <a:pt x="925" y="1475"/>
                  <a:pt x="1001" y="1475"/>
                  <a:pt x="1001" y="1499"/>
                </a:cubicBezTo>
                <a:cubicBezTo>
                  <a:pt x="1001" y="1499"/>
                  <a:pt x="1100" y="1499"/>
                  <a:pt x="1125" y="1499"/>
                </a:cubicBezTo>
                <a:cubicBezTo>
                  <a:pt x="1150" y="1524"/>
                  <a:pt x="1175" y="1524"/>
                  <a:pt x="1201" y="1499"/>
                </a:cubicBezTo>
                <a:cubicBezTo>
                  <a:pt x="1225" y="1450"/>
                  <a:pt x="1325" y="1375"/>
                  <a:pt x="1350" y="1350"/>
                </a:cubicBezTo>
                <a:cubicBezTo>
                  <a:pt x="1350" y="1350"/>
                  <a:pt x="1475" y="1350"/>
                  <a:pt x="1525" y="1350"/>
                </a:cubicBezTo>
                <a:cubicBezTo>
                  <a:pt x="1575" y="1350"/>
                  <a:pt x="1901" y="1250"/>
                  <a:pt x="1901" y="1224"/>
                </a:cubicBezTo>
                <a:cubicBezTo>
                  <a:pt x="1926" y="1224"/>
                  <a:pt x="1975" y="1050"/>
                  <a:pt x="1975" y="1024"/>
                </a:cubicBezTo>
                <a:cubicBezTo>
                  <a:pt x="1975" y="999"/>
                  <a:pt x="1950" y="950"/>
                  <a:pt x="1926" y="974"/>
                </a:cubicBezTo>
                <a:cubicBezTo>
                  <a:pt x="1901" y="974"/>
                  <a:pt x="1701" y="950"/>
                  <a:pt x="1701" y="924"/>
                </a:cubicBezTo>
                <a:cubicBezTo>
                  <a:pt x="1675" y="924"/>
                  <a:pt x="1625" y="899"/>
                  <a:pt x="1625" y="824"/>
                </a:cubicBezTo>
                <a:cubicBezTo>
                  <a:pt x="1601" y="824"/>
                  <a:pt x="1575" y="799"/>
                  <a:pt x="1575" y="774"/>
                </a:cubicBezTo>
                <a:cubicBezTo>
                  <a:pt x="1550" y="774"/>
                  <a:pt x="1525" y="774"/>
                  <a:pt x="1501" y="724"/>
                </a:cubicBezTo>
                <a:cubicBezTo>
                  <a:pt x="1475" y="700"/>
                  <a:pt x="1425" y="651"/>
                  <a:pt x="1450" y="625"/>
                </a:cubicBezTo>
                <a:cubicBezTo>
                  <a:pt x="1475" y="600"/>
                  <a:pt x="1450" y="551"/>
                  <a:pt x="1401" y="525"/>
                </a:cubicBezTo>
                <a:cubicBezTo>
                  <a:pt x="1375" y="500"/>
                  <a:pt x="1325" y="451"/>
                  <a:pt x="1301" y="400"/>
                </a:cubicBezTo>
                <a:lnTo>
                  <a:pt x="1301" y="375"/>
                </a:lnTo>
                <a:cubicBezTo>
                  <a:pt x="1225" y="375"/>
                  <a:pt x="1225" y="375"/>
                  <a:pt x="1225" y="375"/>
                </a:cubicBezTo>
                <a:lnTo>
                  <a:pt x="1175" y="3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0" name="Freeform 86">
            <a:extLst>
              <a:ext uri="{FF2B5EF4-FFF2-40B4-BE49-F238E27FC236}">
                <a16:creationId xmlns:a16="http://schemas.microsoft.com/office/drawing/2014/main" id="{61912BB4-BA62-E941-AB0B-DD6B0B5F80B9}"/>
              </a:ext>
            </a:extLst>
          </p:cNvPr>
          <p:cNvSpPr>
            <a:spLocks noChangeArrowheads="1"/>
          </p:cNvSpPr>
          <p:nvPr/>
        </p:nvSpPr>
        <p:spPr bwMode="auto">
          <a:xfrm>
            <a:off x="7312400" y="4062880"/>
            <a:ext cx="239061" cy="264373"/>
          </a:xfrm>
          <a:custGeom>
            <a:avLst/>
            <a:gdLst>
              <a:gd name="T0" fmla="*/ 376 w 751"/>
              <a:gd name="T1" fmla="*/ 25 h 827"/>
              <a:gd name="T2" fmla="*/ 376 w 751"/>
              <a:gd name="T3" fmla="*/ 25 h 827"/>
              <a:gd name="T4" fmla="*/ 376 w 751"/>
              <a:gd name="T5" fmla="*/ 75 h 827"/>
              <a:gd name="T6" fmla="*/ 301 w 751"/>
              <a:gd name="T7" fmla="*/ 150 h 827"/>
              <a:gd name="T8" fmla="*/ 276 w 751"/>
              <a:gd name="T9" fmla="*/ 250 h 827"/>
              <a:gd name="T10" fmla="*/ 301 w 751"/>
              <a:gd name="T11" fmla="*/ 250 h 827"/>
              <a:gd name="T12" fmla="*/ 350 w 751"/>
              <a:gd name="T13" fmla="*/ 300 h 827"/>
              <a:gd name="T14" fmla="*/ 276 w 751"/>
              <a:gd name="T15" fmla="*/ 500 h 827"/>
              <a:gd name="T16" fmla="*/ 0 w 751"/>
              <a:gd name="T17" fmla="*/ 600 h 827"/>
              <a:gd name="T18" fmla="*/ 100 w 751"/>
              <a:gd name="T19" fmla="*/ 826 h 827"/>
              <a:gd name="T20" fmla="*/ 125 w 751"/>
              <a:gd name="T21" fmla="*/ 826 h 827"/>
              <a:gd name="T22" fmla="*/ 276 w 751"/>
              <a:gd name="T23" fmla="*/ 800 h 827"/>
              <a:gd name="T24" fmla="*/ 325 w 751"/>
              <a:gd name="T25" fmla="*/ 726 h 827"/>
              <a:gd name="T26" fmla="*/ 425 w 751"/>
              <a:gd name="T27" fmla="*/ 700 h 827"/>
              <a:gd name="T28" fmla="*/ 476 w 751"/>
              <a:gd name="T29" fmla="*/ 626 h 827"/>
              <a:gd name="T30" fmla="*/ 550 w 751"/>
              <a:gd name="T31" fmla="*/ 600 h 827"/>
              <a:gd name="T32" fmla="*/ 576 w 751"/>
              <a:gd name="T33" fmla="*/ 475 h 827"/>
              <a:gd name="T34" fmla="*/ 650 w 751"/>
              <a:gd name="T35" fmla="*/ 426 h 827"/>
              <a:gd name="T36" fmla="*/ 725 w 751"/>
              <a:gd name="T37" fmla="*/ 300 h 827"/>
              <a:gd name="T38" fmla="*/ 725 w 751"/>
              <a:gd name="T39" fmla="*/ 250 h 827"/>
              <a:gd name="T40" fmla="*/ 650 w 751"/>
              <a:gd name="T41" fmla="*/ 150 h 827"/>
              <a:gd name="T42" fmla="*/ 501 w 751"/>
              <a:gd name="T43" fmla="*/ 100 h 827"/>
              <a:gd name="T44" fmla="*/ 450 w 751"/>
              <a:gd name="T45" fmla="*/ 0 h 827"/>
              <a:gd name="T46" fmla="*/ 401 w 751"/>
              <a:gd name="T47" fmla="*/ 25 h 827"/>
              <a:gd name="T48" fmla="*/ 376 w 751"/>
              <a:gd name="T49" fmla="*/ 25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1" h="827">
                <a:moveTo>
                  <a:pt x="376" y="25"/>
                </a:moveTo>
                <a:lnTo>
                  <a:pt x="376" y="25"/>
                </a:lnTo>
                <a:cubicBezTo>
                  <a:pt x="376" y="75"/>
                  <a:pt x="376" y="75"/>
                  <a:pt x="376" y="75"/>
                </a:cubicBezTo>
                <a:cubicBezTo>
                  <a:pt x="301" y="150"/>
                  <a:pt x="301" y="150"/>
                  <a:pt x="301" y="150"/>
                </a:cubicBezTo>
                <a:cubicBezTo>
                  <a:pt x="276" y="250"/>
                  <a:pt x="276" y="250"/>
                  <a:pt x="276" y="250"/>
                </a:cubicBezTo>
                <a:cubicBezTo>
                  <a:pt x="301" y="250"/>
                  <a:pt x="301" y="250"/>
                  <a:pt x="301" y="250"/>
                </a:cubicBezTo>
                <a:cubicBezTo>
                  <a:pt x="325" y="226"/>
                  <a:pt x="350" y="275"/>
                  <a:pt x="350" y="300"/>
                </a:cubicBezTo>
                <a:cubicBezTo>
                  <a:pt x="350" y="326"/>
                  <a:pt x="301" y="500"/>
                  <a:pt x="276" y="500"/>
                </a:cubicBezTo>
                <a:cubicBezTo>
                  <a:pt x="276" y="500"/>
                  <a:pt x="100" y="575"/>
                  <a:pt x="0" y="600"/>
                </a:cubicBezTo>
                <a:cubicBezTo>
                  <a:pt x="25" y="651"/>
                  <a:pt x="76" y="751"/>
                  <a:pt x="100" y="826"/>
                </a:cubicBezTo>
                <a:cubicBezTo>
                  <a:pt x="125" y="826"/>
                  <a:pt x="125" y="826"/>
                  <a:pt x="125" y="826"/>
                </a:cubicBezTo>
                <a:cubicBezTo>
                  <a:pt x="176" y="800"/>
                  <a:pt x="250" y="800"/>
                  <a:pt x="276" y="800"/>
                </a:cubicBezTo>
                <a:cubicBezTo>
                  <a:pt x="325" y="800"/>
                  <a:pt x="301" y="751"/>
                  <a:pt x="325" y="726"/>
                </a:cubicBezTo>
                <a:cubicBezTo>
                  <a:pt x="350" y="700"/>
                  <a:pt x="401" y="726"/>
                  <a:pt x="425" y="700"/>
                </a:cubicBezTo>
                <a:cubicBezTo>
                  <a:pt x="450" y="700"/>
                  <a:pt x="450" y="626"/>
                  <a:pt x="476" y="626"/>
                </a:cubicBezTo>
                <a:cubicBezTo>
                  <a:pt x="525" y="600"/>
                  <a:pt x="550" y="626"/>
                  <a:pt x="550" y="600"/>
                </a:cubicBezTo>
                <a:cubicBezTo>
                  <a:pt x="550" y="575"/>
                  <a:pt x="550" y="475"/>
                  <a:pt x="576" y="475"/>
                </a:cubicBezTo>
                <a:cubicBezTo>
                  <a:pt x="601" y="450"/>
                  <a:pt x="650" y="426"/>
                  <a:pt x="650" y="426"/>
                </a:cubicBezTo>
                <a:cubicBezTo>
                  <a:pt x="650" y="400"/>
                  <a:pt x="725" y="326"/>
                  <a:pt x="725" y="300"/>
                </a:cubicBezTo>
                <a:cubicBezTo>
                  <a:pt x="750" y="275"/>
                  <a:pt x="750" y="250"/>
                  <a:pt x="725" y="250"/>
                </a:cubicBezTo>
                <a:cubicBezTo>
                  <a:pt x="701" y="250"/>
                  <a:pt x="650" y="175"/>
                  <a:pt x="650" y="150"/>
                </a:cubicBezTo>
                <a:cubicBezTo>
                  <a:pt x="625" y="126"/>
                  <a:pt x="550" y="150"/>
                  <a:pt x="501" y="100"/>
                </a:cubicBezTo>
                <a:cubicBezTo>
                  <a:pt x="476" y="75"/>
                  <a:pt x="450" y="25"/>
                  <a:pt x="450" y="0"/>
                </a:cubicBezTo>
                <a:cubicBezTo>
                  <a:pt x="401" y="25"/>
                  <a:pt x="401" y="25"/>
                  <a:pt x="401" y="25"/>
                </a:cubicBezTo>
                <a:lnTo>
                  <a:pt x="376" y="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1" name="Freeform 87">
            <a:extLst>
              <a:ext uri="{FF2B5EF4-FFF2-40B4-BE49-F238E27FC236}">
                <a16:creationId xmlns:a16="http://schemas.microsoft.com/office/drawing/2014/main" id="{8498921D-BEB9-4A4A-B008-6E17CC2999C1}"/>
              </a:ext>
            </a:extLst>
          </p:cNvPr>
          <p:cNvSpPr>
            <a:spLocks noChangeArrowheads="1"/>
          </p:cNvSpPr>
          <p:nvPr/>
        </p:nvSpPr>
        <p:spPr bwMode="auto">
          <a:xfrm>
            <a:off x="7273024" y="4031946"/>
            <a:ext cx="32344" cy="47812"/>
          </a:xfrm>
          <a:custGeom>
            <a:avLst/>
            <a:gdLst>
              <a:gd name="T0" fmla="*/ 74 w 101"/>
              <a:gd name="T1" fmla="*/ 149 h 150"/>
              <a:gd name="T2" fmla="*/ 74 w 101"/>
              <a:gd name="T3" fmla="*/ 149 h 150"/>
              <a:gd name="T4" fmla="*/ 74 w 101"/>
              <a:gd name="T5" fmla="*/ 124 h 150"/>
              <a:gd name="T6" fmla="*/ 74 w 101"/>
              <a:gd name="T7" fmla="*/ 0 h 150"/>
              <a:gd name="T8" fmla="*/ 0 w 101"/>
              <a:gd name="T9" fmla="*/ 99 h 150"/>
              <a:gd name="T10" fmla="*/ 0 w 101"/>
              <a:gd name="T11" fmla="*/ 99 h 150"/>
              <a:gd name="T12" fmla="*/ 74 w 101"/>
              <a:gd name="T13" fmla="*/ 149 h 150"/>
            </a:gdLst>
            <a:ahLst/>
            <a:cxnLst>
              <a:cxn ang="0">
                <a:pos x="T0" y="T1"/>
              </a:cxn>
              <a:cxn ang="0">
                <a:pos x="T2" y="T3"/>
              </a:cxn>
              <a:cxn ang="0">
                <a:pos x="T4" y="T5"/>
              </a:cxn>
              <a:cxn ang="0">
                <a:pos x="T6" y="T7"/>
              </a:cxn>
              <a:cxn ang="0">
                <a:pos x="T8" y="T9"/>
              </a:cxn>
              <a:cxn ang="0">
                <a:pos x="T10" y="T11"/>
              </a:cxn>
              <a:cxn ang="0">
                <a:pos x="T12" y="T13"/>
              </a:cxn>
            </a:cxnLst>
            <a:rect l="0" t="0" r="r" b="b"/>
            <a:pathLst>
              <a:path w="101" h="150">
                <a:moveTo>
                  <a:pt x="74" y="149"/>
                </a:moveTo>
                <a:lnTo>
                  <a:pt x="74" y="149"/>
                </a:lnTo>
                <a:lnTo>
                  <a:pt x="74" y="124"/>
                </a:lnTo>
                <a:cubicBezTo>
                  <a:pt x="100" y="99"/>
                  <a:pt x="100" y="26"/>
                  <a:pt x="74" y="0"/>
                </a:cubicBezTo>
                <a:cubicBezTo>
                  <a:pt x="24" y="0"/>
                  <a:pt x="0" y="75"/>
                  <a:pt x="0" y="99"/>
                </a:cubicBezTo>
                <a:lnTo>
                  <a:pt x="0" y="99"/>
                </a:lnTo>
                <a:cubicBezTo>
                  <a:pt x="24" y="149"/>
                  <a:pt x="49" y="149"/>
                  <a:pt x="74" y="1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2" name="Freeform 88">
            <a:extLst>
              <a:ext uri="{FF2B5EF4-FFF2-40B4-BE49-F238E27FC236}">
                <a16:creationId xmlns:a16="http://schemas.microsoft.com/office/drawing/2014/main" id="{2F69D68B-927C-1841-B942-D851EF635A08}"/>
              </a:ext>
            </a:extLst>
          </p:cNvPr>
          <p:cNvSpPr>
            <a:spLocks noChangeArrowheads="1"/>
          </p:cNvSpPr>
          <p:nvPr/>
        </p:nvSpPr>
        <p:spPr bwMode="auto">
          <a:xfrm>
            <a:off x="7312399" y="4023505"/>
            <a:ext cx="143436" cy="119531"/>
          </a:xfrm>
          <a:custGeom>
            <a:avLst/>
            <a:gdLst>
              <a:gd name="T0" fmla="*/ 76 w 451"/>
              <a:gd name="T1" fmla="*/ 324 h 375"/>
              <a:gd name="T2" fmla="*/ 76 w 451"/>
              <a:gd name="T3" fmla="*/ 324 h 375"/>
              <a:gd name="T4" fmla="*/ 276 w 451"/>
              <a:gd name="T5" fmla="*/ 374 h 375"/>
              <a:gd name="T6" fmla="*/ 301 w 451"/>
              <a:gd name="T7" fmla="*/ 274 h 375"/>
              <a:gd name="T8" fmla="*/ 376 w 451"/>
              <a:gd name="T9" fmla="*/ 199 h 375"/>
              <a:gd name="T10" fmla="*/ 376 w 451"/>
              <a:gd name="T11" fmla="*/ 149 h 375"/>
              <a:gd name="T12" fmla="*/ 401 w 451"/>
              <a:gd name="T13" fmla="*/ 149 h 375"/>
              <a:gd name="T14" fmla="*/ 450 w 451"/>
              <a:gd name="T15" fmla="*/ 124 h 375"/>
              <a:gd name="T16" fmla="*/ 425 w 451"/>
              <a:gd name="T17" fmla="*/ 0 h 375"/>
              <a:gd name="T18" fmla="*/ 301 w 451"/>
              <a:gd name="T19" fmla="*/ 124 h 375"/>
              <a:gd name="T20" fmla="*/ 125 w 451"/>
              <a:gd name="T21" fmla="*/ 224 h 375"/>
              <a:gd name="T22" fmla="*/ 0 w 451"/>
              <a:gd name="T23" fmla="*/ 250 h 375"/>
              <a:gd name="T24" fmla="*/ 0 w 451"/>
              <a:gd name="T25" fmla="*/ 224 h 375"/>
              <a:gd name="T26" fmla="*/ 76 w 451"/>
              <a:gd name="T27" fmla="*/ 324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1" h="375">
                <a:moveTo>
                  <a:pt x="76" y="324"/>
                </a:moveTo>
                <a:lnTo>
                  <a:pt x="76" y="324"/>
                </a:lnTo>
                <a:cubicBezTo>
                  <a:pt x="76" y="350"/>
                  <a:pt x="225" y="350"/>
                  <a:pt x="276" y="374"/>
                </a:cubicBezTo>
                <a:cubicBezTo>
                  <a:pt x="301" y="274"/>
                  <a:pt x="301" y="274"/>
                  <a:pt x="301" y="274"/>
                </a:cubicBezTo>
                <a:cubicBezTo>
                  <a:pt x="376" y="199"/>
                  <a:pt x="376" y="199"/>
                  <a:pt x="376" y="199"/>
                </a:cubicBezTo>
                <a:cubicBezTo>
                  <a:pt x="376" y="149"/>
                  <a:pt x="376" y="149"/>
                  <a:pt x="376" y="149"/>
                </a:cubicBezTo>
                <a:cubicBezTo>
                  <a:pt x="401" y="149"/>
                  <a:pt x="401" y="149"/>
                  <a:pt x="401" y="149"/>
                </a:cubicBezTo>
                <a:cubicBezTo>
                  <a:pt x="450" y="124"/>
                  <a:pt x="450" y="124"/>
                  <a:pt x="450" y="124"/>
                </a:cubicBezTo>
                <a:cubicBezTo>
                  <a:pt x="425" y="51"/>
                  <a:pt x="425" y="0"/>
                  <a:pt x="425" y="0"/>
                </a:cubicBezTo>
                <a:cubicBezTo>
                  <a:pt x="401" y="0"/>
                  <a:pt x="325" y="75"/>
                  <a:pt x="301" y="124"/>
                </a:cubicBezTo>
                <a:cubicBezTo>
                  <a:pt x="276" y="174"/>
                  <a:pt x="200" y="224"/>
                  <a:pt x="125" y="224"/>
                </a:cubicBezTo>
                <a:cubicBezTo>
                  <a:pt x="50" y="199"/>
                  <a:pt x="25" y="224"/>
                  <a:pt x="0" y="250"/>
                </a:cubicBezTo>
                <a:cubicBezTo>
                  <a:pt x="0" y="250"/>
                  <a:pt x="0" y="250"/>
                  <a:pt x="0" y="224"/>
                </a:cubicBezTo>
                <a:cubicBezTo>
                  <a:pt x="0" y="299"/>
                  <a:pt x="50" y="324"/>
                  <a:pt x="76" y="3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3" name="Freeform 89">
            <a:extLst>
              <a:ext uri="{FF2B5EF4-FFF2-40B4-BE49-F238E27FC236}">
                <a16:creationId xmlns:a16="http://schemas.microsoft.com/office/drawing/2014/main" id="{A99BD30C-E1A2-9545-B2A1-22B79EF5648C}"/>
              </a:ext>
            </a:extLst>
          </p:cNvPr>
          <p:cNvSpPr>
            <a:spLocks noChangeArrowheads="1"/>
          </p:cNvSpPr>
          <p:nvPr/>
        </p:nvSpPr>
        <p:spPr bwMode="auto">
          <a:xfrm>
            <a:off x="8724265" y="4636628"/>
            <a:ext cx="582184" cy="184219"/>
          </a:xfrm>
          <a:custGeom>
            <a:avLst/>
            <a:gdLst>
              <a:gd name="T0" fmla="*/ 325 w 1826"/>
              <a:gd name="T1" fmla="*/ 200 h 577"/>
              <a:gd name="T2" fmla="*/ 325 w 1826"/>
              <a:gd name="T3" fmla="*/ 200 h 577"/>
              <a:gd name="T4" fmla="*/ 276 w 1826"/>
              <a:gd name="T5" fmla="*/ 100 h 577"/>
              <a:gd name="T6" fmla="*/ 225 w 1826"/>
              <a:gd name="T7" fmla="*/ 51 h 577"/>
              <a:gd name="T8" fmla="*/ 200 w 1826"/>
              <a:gd name="T9" fmla="*/ 51 h 577"/>
              <a:gd name="T10" fmla="*/ 175 w 1826"/>
              <a:gd name="T11" fmla="*/ 76 h 577"/>
              <a:gd name="T12" fmla="*/ 100 w 1826"/>
              <a:gd name="T13" fmla="*/ 76 h 577"/>
              <a:gd name="T14" fmla="*/ 51 w 1826"/>
              <a:gd name="T15" fmla="*/ 26 h 577"/>
              <a:gd name="T16" fmla="*/ 0 w 1826"/>
              <a:gd name="T17" fmla="*/ 0 h 577"/>
              <a:gd name="T18" fmla="*/ 25 w 1826"/>
              <a:gd name="T19" fmla="*/ 151 h 577"/>
              <a:gd name="T20" fmla="*/ 125 w 1826"/>
              <a:gd name="T21" fmla="*/ 326 h 577"/>
              <a:gd name="T22" fmla="*/ 225 w 1826"/>
              <a:gd name="T23" fmla="*/ 426 h 577"/>
              <a:gd name="T24" fmla="*/ 400 w 1826"/>
              <a:gd name="T25" fmla="*/ 526 h 577"/>
              <a:gd name="T26" fmla="*/ 325 w 1826"/>
              <a:gd name="T27" fmla="*/ 376 h 577"/>
              <a:gd name="T28" fmla="*/ 325 w 1826"/>
              <a:gd name="T29" fmla="*/ 200 h 577"/>
              <a:gd name="T30" fmla="*/ 1751 w 1826"/>
              <a:gd name="T31" fmla="*/ 100 h 577"/>
              <a:gd name="T32" fmla="*/ 1751 w 1826"/>
              <a:gd name="T33" fmla="*/ 100 h 577"/>
              <a:gd name="T34" fmla="*/ 1676 w 1826"/>
              <a:gd name="T35" fmla="*/ 76 h 577"/>
              <a:gd name="T36" fmla="*/ 1576 w 1826"/>
              <a:gd name="T37" fmla="*/ 0 h 577"/>
              <a:gd name="T38" fmla="*/ 1501 w 1826"/>
              <a:gd name="T39" fmla="*/ 100 h 577"/>
              <a:gd name="T40" fmla="*/ 1451 w 1826"/>
              <a:gd name="T41" fmla="*/ 151 h 577"/>
              <a:gd name="T42" fmla="*/ 1451 w 1826"/>
              <a:gd name="T43" fmla="*/ 176 h 577"/>
              <a:gd name="T44" fmla="*/ 1451 w 1826"/>
              <a:gd name="T45" fmla="*/ 251 h 577"/>
              <a:gd name="T46" fmla="*/ 1376 w 1826"/>
              <a:gd name="T47" fmla="*/ 251 h 577"/>
              <a:gd name="T48" fmla="*/ 1325 w 1826"/>
              <a:gd name="T49" fmla="*/ 200 h 577"/>
              <a:gd name="T50" fmla="*/ 1325 w 1826"/>
              <a:gd name="T51" fmla="*/ 200 h 577"/>
              <a:gd name="T52" fmla="*/ 1251 w 1826"/>
              <a:gd name="T53" fmla="*/ 326 h 577"/>
              <a:gd name="T54" fmla="*/ 1100 w 1826"/>
              <a:gd name="T55" fmla="*/ 376 h 577"/>
              <a:gd name="T56" fmla="*/ 1051 w 1826"/>
              <a:gd name="T57" fmla="*/ 476 h 577"/>
              <a:gd name="T58" fmla="*/ 900 w 1826"/>
              <a:gd name="T59" fmla="*/ 451 h 577"/>
              <a:gd name="T60" fmla="*/ 925 w 1826"/>
              <a:gd name="T61" fmla="*/ 500 h 577"/>
              <a:gd name="T62" fmla="*/ 1025 w 1826"/>
              <a:gd name="T63" fmla="*/ 551 h 577"/>
              <a:gd name="T64" fmla="*/ 1125 w 1826"/>
              <a:gd name="T65" fmla="*/ 551 h 577"/>
              <a:gd name="T66" fmla="*/ 1225 w 1826"/>
              <a:gd name="T67" fmla="*/ 500 h 577"/>
              <a:gd name="T68" fmla="*/ 1325 w 1826"/>
              <a:gd name="T69" fmla="*/ 526 h 577"/>
              <a:gd name="T70" fmla="*/ 1401 w 1826"/>
              <a:gd name="T71" fmla="*/ 451 h 577"/>
              <a:gd name="T72" fmla="*/ 1425 w 1826"/>
              <a:gd name="T73" fmla="*/ 376 h 577"/>
              <a:gd name="T74" fmla="*/ 1476 w 1826"/>
              <a:gd name="T75" fmla="*/ 300 h 577"/>
              <a:gd name="T76" fmla="*/ 1625 w 1826"/>
              <a:gd name="T77" fmla="*/ 226 h 577"/>
              <a:gd name="T78" fmla="*/ 1676 w 1826"/>
              <a:gd name="T79" fmla="*/ 251 h 577"/>
              <a:gd name="T80" fmla="*/ 1725 w 1826"/>
              <a:gd name="T81" fmla="*/ 176 h 577"/>
              <a:gd name="T82" fmla="*/ 1825 w 1826"/>
              <a:gd name="T83" fmla="*/ 151 h 577"/>
              <a:gd name="T84" fmla="*/ 1751 w 1826"/>
              <a:gd name="T85" fmla="*/ 10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26" h="577">
                <a:moveTo>
                  <a:pt x="325" y="200"/>
                </a:moveTo>
                <a:lnTo>
                  <a:pt x="325" y="200"/>
                </a:lnTo>
                <a:cubicBezTo>
                  <a:pt x="325" y="151"/>
                  <a:pt x="276" y="151"/>
                  <a:pt x="276" y="100"/>
                </a:cubicBezTo>
                <a:cubicBezTo>
                  <a:pt x="251" y="51"/>
                  <a:pt x="225" y="76"/>
                  <a:pt x="225" y="51"/>
                </a:cubicBezTo>
                <a:cubicBezTo>
                  <a:pt x="225" y="51"/>
                  <a:pt x="225" y="51"/>
                  <a:pt x="200" y="51"/>
                </a:cubicBezTo>
                <a:cubicBezTo>
                  <a:pt x="175" y="51"/>
                  <a:pt x="200" y="76"/>
                  <a:pt x="175" y="76"/>
                </a:cubicBezTo>
                <a:cubicBezTo>
                  <a:pt x="175" y="76"/>
                  <a:pt x="100" y="100"/>
                  <a:pt x="100" y="76"/>
                </a:cubicBezTo>
                <a:cubicBezTo>
                  <a:pt x="100" y="51"/>
                  <a:pt x="100" y="26"/>
                  <a:pt x="51" y="26"/>
                </a:cubicBezTo>
                <a:cubicBezTo>
                  <a:pt x="51" y="0"/>
                  <a:pt x="25" y="0"/>
                  <a:pt x="0" y="0"/>
                </a:cubicBezTo>
                <a:cubicBezTo>
                  <a:pt x="25" y="51"/>
                  <a:pt x="25" y="126"/>
                  <a:pt x="25" y="151"/>
                </a:cubicBezTo>
                <a:cubicBezTo>
                  <a:pt x="25" y="200"/>
                  <a:pt x="125" y="300"/>
                  <a:pt x="125" y="326"/>
                </a:cubicBezTo>
                <a:cubicBezTo>
                  <a:pt x="151" y="376"/>
                  <a:pt x="175" y="376"/>
                  <a:pt x="225" y="426"/>
                </a:cubicBezTo>
                <a:cubicBezTo>
                  <a:pt x="276" y="451"/>
                  <a:pt x="376" y="526"/>
                  <a:pt x="400" y="526"/>
                </a:cubicBezTo>
                <a:cubicBezTo>
                  <a:pt x="425" y="500"/>
                  <a:pt x="376" y="426"/>
                  <a:pt x="325" y="376"/>
                </a:cubicBezTo>
                <a:cubicBezTo>
                  <a:pt x="300" y="351"/>
                  <a:pt x="325" y="276"/>
                  <a:pt x="325" y="200"/>
                </a:cubicBezTo>
                <a:close/>
                <a:moveTo>
                  <a:pt x="1751" y="100"/>
                </a:moveTo>
                <a:lnTo>
                  <a:pt x="1751" y="100"/>
                </a:lnTo>
                <a:cubicBezTo>
                  <a:pt x="1725" y="100"/>
                  <a:pt x="1676" y="100"/>
                  <a:pt x="1676" y="76"/>
                </a:cubicBezTo>
                <a:cubicBezTo>
                  <a:pt x="1676" y="51"/>
                  <a:pt x="1625" y="0"/>
                  <a:pt x="1576" y="0"/>
                </a:cubicBezTo>
                <a:cubicBezTo>
                  <a:pt x="1551" y="0"/>
                  <a:pt x="1525" y="76"/>
                  <a:pt x="1501" y="100"/>
                </a:cubicBezTo>
                <a:cubicBezTo>
                  <a:pt x="1501" y="126"/>
                  <a:pt x="1451" y="126"/>
                  <a:pt x="1451" y="151"/>
                </a:cubicBezTo>
                <a:cubicBezTo>
                  <a:pt x="1476" y="176"/>
                  <a:pt x="1451" y="176"/>
                  <a:pt x="1451" y="176"/>
                </a:cubicBezTo>
                <a:cubicBezTo>
                  <a:pt x="1451" y="226"/>
                  <a:pt x="1451" y="251"/>
                  <a:pt x="1451" y="251"/>
                </a:cubicBezTo>
                <a:cubicBezTo>
                  <a:pt x="1425" y="226"/>
                  <a:pt x="1425" y="251"/>
                  <a:pt x="1376" y="251"/>
                </a:cubicBezTo>
                <a:cubicBezTo>
                  <a:pt x="1376" y="251"/>
                  <a:pt x="1351" y="226"/>
                  <a:pt x="1325" y="200"/>
                </a:cubicBezTo>
                <a:lnTo>
                  <a:pt x="1325" y="200"/>
                </a:lnTo>
                <a:cubicBezTo>
                  <a:pt x="1301" y="200"/>
                  <a:pt x="1251" y="276"/>
                  <a:pt x="1251" y="326"/>
                </a:cubicBezTo>
                <a:cubicBezTo>
                  <a:pt x="1225" y="376"/>
                  <a:pt x="1176" y="351"/>
                  <a:pt x="1100" y="376"/>
                </a:cubicBezTo>
                <a:cubicBezTo>
                  <a:pt x="1025" y="376"/>
                  <a:pt x="1076" y="451"/>
                  <a:pt x="1051" y="476"/>
                </a:cubicBezTo>
                <a:cubicBezTo>
                  <a:pt x="1025" y="526"/>
                  <a:pt x="951" y="451"/>
                  <a:pt x="900" y="451"/>
                </a:cubicBezTo>
                <a:cubicBezTo>
                  <a:pt x="925" y="476"/>
                  <a:pt x="925" y="500"/>
                  <a:pt x="925" y="500"/>
                </a:cubicBezTo>
                <a:cubicBezTo>
                  <a:pt x="951" y="500"/>
                  <a:pt x="1000" y="576"/>
                  <a:pt x="1025" y="551"/>
                </a:cubicBezTo>
                <a:cubicBezTo>
                  <a:pt x="1025" y="526"/>
                  <a:pt x="1100" y="551"/>
                  <a:pt x="1125" y="551"/>
                </a:cubicBezTo>
                <a:cubicBezTo>
                  <a:pt x="1176" y="526"/>
                  <a:pt x="1176" y="500"/>
                  <a:pt x="1225" y="500"/>
                </a:cubicBezTo>
                <a:cubicBezTo>
                  <a:pt x="1276" y="500"/>
                  <a:pt x="1276" y="551"/>
                  <a:pt x="1325" y="526"/>
                </a:cubicBezTo>
                <a:cubicBezTo>
                  <a:pt x="1376" y="500"/>
                  <a:pt x="1401" y="500"/>
                  <a:pt x="1401" y="451"/>
                </a:cubicBezTo>
                <a:cubicBezTo>
                  <a:pt x="1401" y="400"/>
                  <a:pt x="1425" y="400"/>
                  <a:pt x="1425" y="376"/>
                </a:cubicBezTo>
                <a:cubicBezTo>
                  <a:pt x="1425" y="326"/>
                  <a:pt x="1501" y="351"/>
                  <a:pt x="1476" y="300"/>
                </a:cubicBezTo>
                <a:cubicBezTo>
                  <a:pt x="1476" y="226"/>
                  <a:pt x="1576" y="226"/>
                  <a:pt x="1625" y="226"/>
                </a:cubicBezTo>
                <a:cubicBezTo>
                  <a:pt x="1651" y="226"/>
                  <a:pt x="1651" y="226"/>
                  <a:pt x="1676" y="251"/>
                </a:cubicBezTo>
                <a:cubicBezTo>
                  <a:pt x="1701" y="226"/>
                  <a:pt x="1751" y="200"/>
                  <a:pt x="1725" y="176"/>
                </a:cubicBezTo>
                <a:cubicBezTo>
                  <a:pt x="1701" y="176"/>
                  <a:pt x="1801" y="176"/>
                  <a:pt x="1825" y="151"/>
                </a:cubicBezTo>
                <a:cubicBezTo>
                  <a:pt x="1825" y="126"/>
                  <a:pt x="1776" y="100"/>
                  <a:pt x="1751" y="100"/>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endParaRPr lang="en-US">
              <a:solidFill>
                <a:srgbClr val="13171F"/>
              </a:solidFill>
              <a:latin typeface="Microsoft Sans Serif"/>
            </a:endParaRPr>
          </a:p>
        </p:txBody>
      </p:sp>
      <p:sp>
        <p:nvSpPr>
          <p:cNvPr id="164" name="Freeform 90">
            <a:extLst>
              <a:ext uri="{FF2B5EF4-FFF2-40B4-BE49-F238E27FC236}">
                <a16:creationId xmlns:a16="http://schemas.microsoft.com/office/drawing/2014/main" id="{4B6CC40A-E658-1E4A-AF06-FBCBC5240C62}"/>
              </a:ext>
            </a:extLst>
          </p:cNvPr>
          <p:cNvSpPr>
            <a:spLocks noChangeArrowheads="1"/>
          </p:cNvSpPr>
          <p:nvPr/>
        </p:nvSpPr>
        <p:spPr bwMode="auto">
          <a:xfrm>
            <a:off x="9146139" y="4692877"/>
            <a:ext cx="40781" cy="23907"/>
          </a:xfrm>
          <a:custGeom>
            <a:avLst/>
            <a:gdLst>
              <a:gd name="T0" fmla="*/ 51 w 127"/>
              <a:gd name="T1" fmla="*/ 75 h 76"/>
              <a:gd name="T2" fmla="*/ 51 w 127"/>
              <a:gd name="T3" fmla="*/ 75 h 76"/>
              <a:gd name="T4" fmla="*/ 126 w 127"/>
              <a:gd name="T5" fmla="*/ 75 h 76"/>
              <a:gd name="T6" fmla="*/ 126 w 127"/>
              <a:gd name="T7" fmla="*/ 0 h 76"/>
              <a:gd name="T8" fmla="*/ 76 w 127"/>
              <a:gd name="T9" fmla="*/ 24 h 76"/>
              <a:gd name="T10" fmla="*/ 0 w 127"/>
              <a:gd name="T11" fmla="*/ 24 h 76"/>
              <a:gd name="T12" fmla="*/ 51 w 127"/>
              <a:gd name="T13" fmla="*/ 75 h 76"/>
            </a:gdLst>
            <a:ahLst/>
            <a:cxnLst>
              <a:cxn ang="0">
                <a:pos x="T0" y="T1"/>
              </a:cxn>
              <a:cxn ang="0">
                <a:pos x="T2" y="T3"/>
              </a:cxn>
              <a:cxn ang="0">
                <a:pos x="T4" y="T5"/>
              </a:cxn>
              <a:cxn ang="0">
                <a:pos x="T6" y="T7"/>
              </a:cxn>
              <a:cxn ang="0">
                <a:pos x="T8" y="T9"/>
              </a:cxn>
              <a:cxn ang="0">
                <a:pos x="T10" y="T11"/>
              </a:cxn>
              <a:cxn ang="0">
                <a:pos x="T12" y="T13"/>
              </a:cxn>
            </a:cxnLst>
            <a:rect l="0" t="0" r="r" b="b"/>
            <a:pathLst>
              <a:path w="127" h="76">
                <a:moveTo>
                  <a:pt x="51" y="75"/>
                </a:moveTo>
                <a:lnTo>
                  <a:pt x="51" y="75"/>
                </a:lnTo>
                <a:cubicBezTo>
                  <a:pt x="100" y="75"/>
                  <a:pt x="100" y="50"/>
                  <a:pt x="126" y="75"/>
                </a:cubicBezTo>
                <a:cubicBezTo>
                  <a:pt x="126" y="75"/>
                  <a:pt x="126" y="50"/>
                  <a:pt x="126" y="0"/>
                </a:cubicBezTo>
                <a:cubicBezTo>
                  <a:pt x="100" y="24"/>
                  <a:pt x="76" y="24"/>
                  <a:pt x="76" y="24"/>
                </a:cubicBezTo>
                <a:cubicBezTo>
                  <a:pt x="76" y="50"/>
                  <a:pt x="26" y="24"/>
                  <a:pt x="0" y="24"/>
                </a:cubicBezTo>
                <a:cubicBezTo>
                  <a:pt x="26" y="50"/>
                  <a:pt x="51" y="75"/>
                  <a:pt x="51"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5" name="Freeform 91">
            <a:extLst>
              <a:ext uri="{FF2B5EF4-FFF2-40B4-BE49-F238E27FC236}">
                <a16:creationId xmlns:a16="http://schemas.microsoft.com/office/drawing/2014/main" id="{4341D1B4-5589-8347-B681-975EB278C164}"/>
              </a:ext>
            </a:extLst>
          </p:cNvPr>
          <p:cNvSpPr>
            <a:spLocks noChangeArrowheads="1"/>
          </p:cNvSpPr>
          <p:nvPr/>
        </p:nvSpPr>
        <p:spPr bwMode="auto">
          <a:xfrm>
            <a:off x="6913029" y="3649448"/>
            <a:ext cx="295311" cy="286873"/>
          </a:xfrm>
          <a:custGeom>
            <a:avLst/>
            <a:gdLst>
              <a:gd name="T0" fmla="*/ 775 w 927"/>
              <a:gd name="T1" fmla="*/ 800 h 901"/>
              <a:gd name="T2" fmla="*/ 775 w 927"/>
              <a:gd name="T3" fmla="*/ 800 h 901"/>
              <a:gd name="T4" fmla="*/ 826 w 927"/>
              <a:gd name="T5" fmla="*/ 775 h 901"/>
              <a:gd name="T6" fmla="*/ 900 w 927"/>
              <a:gd name="T7" fmla="*/ 800 h 901"/>
              <a:gd name="T8" fmla="*/ 926 w 927"/>
              <a:gd name="T9" fmla="*/ 775 h 901"/>
              <a:gd name="T10" fmla="*/ 875 w 927"/>
              <a:gd name="T11" fmla="*/ 726 h 901"/>
              <a:gd name="T12" fmla="*/ 850 w 927"/>
              <a:gd name="T13" fmla="*/ 650 h 901"/>
              <a:gd name="T14" fmla="*/ 850 w 927"/>
              <a:gd name="T15" fmla="*/ 575 h 901"/>
              <a:gd name="T16" fmla="*/ 800 w 927"/>
              <a:gd name="T17" fmla="*/ 525 h 901"/>
              <a:gd name="T18" fmla="*/ 700 w 927"/>
              <a:gd name="T19" fmla="*/ 450 h 901"/>
              <a:gd name="T20" fmla="*/ 650 w 927"/>
              <a:gd name="T21" fmla="*/ 400 h 901"/>
              <a:gd name="T22" fmla="*/ 650 w 927"/>
              <a:gd name="T23" fmla="*/ 325 h 901"/>
              <a:gd name="T24" fmla="*/ 675 w 927"/>
              <a:gd name="T25" fmla="*/ 250 h 901"/>
              <a:gd name="T26" fmla="*/ 700 w 927"/>
              <a:gd name="T27" fmla="*/ 200 h 901"/>
              <a:gd name="T28" fmla="*/ 650 w 927"/>
              <a:gd name="T29" fmla="*/ 150 h 901"/>
              <a:gd name="T30" fmla="*/ 600 w 927"/>
              <a:gd name="T31" fmla="*/ 100 h 901"/>
              <a:gd name="T32" fmla="*/ 575 w 927"/>
              <a:gd name="T33" fmla="*/ 25 h 901"/>
              <a:gd name="T34" fmla="*/ 475 w 927"/>
              <a:gd name="T35" fmla="*/ 25 h 901"/>
              <a:gd name="T36" fmla="*/ 400 w 927"/>
              <a:gd name="T37" fmla="*/ 0 h 901"/>
              <a:gd name="T38" fmla="*/ 350 w 927"/>
              <a:gd name="T39" fmla="*/ 25 h 901"/>
              <a:gd name="T40" fmla="*/ 350 w 927"/>
              <a:gd name="T41" fmla="*/ 25 h 901"/>
              <a:gd name="T42" fmla="*/ 300 w 927"/>
              <a:gd name="T43" fmla="*/ 75 h 901"/>
              <a:gd name="T44" fmla="*/ 225 w 927"/>
              <a:gd name="T45" fmla="*/ 125 h 901"/>
              <a:gd name="T46" fmla="*/ 250 w 927"/>
              <a:gd name="T47" fmla="*/ 200 h 901"/>
              <a:gd name="T48" fmla="*/ 225 w 927"/>
              <a:gd name="T49" fmla="*/ 275 h 901"/>
              <a:gd name="T50" fmla="*/ 200 w 927"/>
              <a:gd name="T51" fmla="*/ 325 h 901"/>
              <a:gd name="T52" fmla="*/ 0 w 927"/>
              <a:gd name="T53" fmla="*/ 425 h 901"/>
              <a:gd name="T54" fmla="*/ 25 w 927"/>
              <a:gd name="T55" fmla="*/ 475 h 901"/>
              <a:gd name="T56" fmla="*/ 50 w 927"/>
              <a:gd name="T57" fmla="*/ 575 h 901"/>
              <a:gd name="T58" fmla="*/ 100 w 927"/>
              <a:gd name="T59" fmla="*/ 575 h 901"/>
              <a:gd name="T60" fmla="*/ 300 w 927"/>
              <a:gd name="T61" fmla="*/ 675 h 901"/>
              <a:gd name="T62" fmla="*/ 525 w 927"/>
              <a:gd name="T63" fmla="*/ 850 h 901"/>
              <a:gd name="T64" fmla="*/ 626 w 927"/>
              <a:gd name="T65" fmla="*/ 875 h 901"/>
              <a:gd name="T66" fmla="*/ 750 w 927"/>
              <a:gd name="T67" fmla="*/ 900 h 901"/>
              <a:gd name="T68" fmla="*/ 775 w 927"/>
              <a:gd name="T69" fmla="*/ 80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7" h="901">
                <a:moveTo>
                  <a:pt x="775" y="800"/>
                </a:moveTo>
                <a:lnTo>
                  <a:pt x="775" y="800"/>
                </a:lnTo>
                <a:cubicBezTo>
                  <a:pt x="800" y="800"/>
                  <a:pt x="800" y="775"/>
                  <a:pt x="826" y="775"/>
                </a:cubicBezTo>
                <a:cubicBezTo>
                  <a:pt x="850" y="775"/>
                  <a:pt x="875" y="775"/>
                  <a:pt x="900" y="800"/>
                </a:cubicBezTo>
                <a:cubicBezTo>
                  <a:pt x="900" y="800"/>
                  <a:pt x="926" y="800"/>
                  <a:pt x="926" y="775"/>
                </a:cubicBezTo>
                <a:cubicBezTo>
                  <a:pt x="900" y="750"/>
                  <a:pt x="875" y="726"/>
                  <a:pt x="875" y="726"/>
                </a:cubicBezTo>
                <a:cubicBezTo>
                  <a:pt x="875" y="675"/>
                  <a:pt x="850" y="675"/>
                  <a:pt x="850" y="650"/>
                </a:cubicBezTo>
                <a:cubicBezTo>
                  <a:pt x="850" y="625"/>
                  <a:pt x="875" y="600"/>
                  <a:pt x="850" y="575"/>
                </a:cubicBezTo>
                <a:cubicBezTo>
                  <a:pt x="826" y="575"/>
                  <a:pt x="826" y="525"/>
                  <a:pt x="800" y="525"/>
                </a:cubicBezTo>
                <a:cubicBezTo>
                  <a:pt x="775" y="525"/>
                  <a:pt x="700" y="475"/>
                  <a:pt x="700" y="450"/>
                </a:cubicBezTo>
                <a:cubicBezTo>
                  <a:pt x="700" y="425"/>
                  <a:pt x="675" y="425"/>
                  <a:pt x="650" y="400"/>
                </a:cubicBezTo>
                <a:cubicBezTo>
                  <a:pt x="650" y="400"/>
                  <a:pt x="626" y="325"/>
                  <a:pt x="650" y="325"/>
                </a:cubicBezTo>
                <a:cubicBezTo>
                  <a:pt x="675" y="325"/>
                  <a:pt x="650" y="250"/>
                  <a:pt x="675" y="250"/>
                </a:cubicBezTo>
                <a:cubicBezTo>
                  <a:pt x="700" y="250"/>
                  <a:pt x="675" y="225"/>
                  <a:pt x="700" y="200"/>
                </a:cubicBezTo>
                <a:cubicBezTo>
                  <a:pt x="700" y="175"/>
                  <a:pt x="675" y="150"/>
                  <a:pt x="650" y="150"/>
                </a:cubicBezTo>
                <a:cubicBezTo>
                  <a:pt x="650" y="150"/>
                  <a:pt x="600" y="125"/>
                  <a:pt x="600" y="100"/>
                </a:cubicBezTo>
                <a:cubicBezTo>
                  <a:pt x="600" y="75"/>
                  <a:pt x="575" y="50"/>
                  <a:pt x="575" y="25"/>
                </a:cubicBezTo>
                <a:cubicBezTo>
                  <a:pt x="575" y="75"/>
                  <a:pt x="500" y="0"/>
                  <a:pt x="475" y="25"/>
                </a:cubicBezTo>
                <a:cubicBezTo>
                  <a:pt x="450" y="25"/>
                  <a:pt x="425" y="0"/>
                  <a:pt x="400" y="0"/>
                </a:cubicBezTo>
                <a:cubicBezTo>
                  <a:pt x="350" y="0"/>
                  <a:pt x="350" y="25"/>
                  <a:pt x="350" y="25"/>
                </a:cubicBezTo>
                <a:lnTo>
                  <a:pt x="350" y="25"/>
                </a:lnTo>
                <a:cubicBezTo>
                  <a:pt x="300" y="75"/>
                  <a:pt x="300" y="75"/>
                  <a:pt x="300" y="75"/>
                </a:cubicBezTo>
                <a:cubicBezTo>
                  <a:pt x="300" y="75"/>
                  <a:pt x="250" y="75"/>
                  <a:pt x="225" y="125"/>
                </a:cubicBezTo>
                <a:cubicBezTo>
                  <a:pt x="225" y="150"/>
                  <a:pt x="250" y="175"/>
                  <a:pt x="250" y="200"/>
                </a:cubicBezTo>
                <a:cubicBezTo>
                  <a:pt x="225" y="225"/>
                  <a:pt x="225" y="250"/>
                  <a:pt x="225" y="275"/>
                </a:cubicBezTo>
                <a:cubicBezTo>
                  <a:pt x="250" y="275"/>
                  <a:pt x="200" y="325"/>
                  <a:pt x="200" y="325"/>
                </a:cubicBezTo>
                <a:cubicBezTo>
                  <a:pt x="200" y="325"/>
                  <a:pt x="100" y="375"/>
                  <a:pt x="0" y="425"/>
                </a:cubicBezTo>
                <a:cubicBezTo>
                  <a:pt x="0" y="450"/>
                  <a:pt x="25" y="475"/>
                  <a:pt x="25" y="475"/>
                </a:cubicBezTo>
                <a:cubicBezTo>
                  <a:pt x="25" y="500"/>
                  <a:pt x="25" y="525"/>
                  <a:pt x="50" y="575"/>
                </a:cubicBezTo>
                <a:cubicBezTo>
                  <a:pt x="75" y="575"/>
                  <a:pt x="75" y="575"/>
                  <a:pt x="100" y="575"/>
                </a:cubicBezTo>
                <a:cubicBezTo>
                  <a:pt x="150" y="575"/>
                  <a:pt x="275" y="650"/>
                  <a:pt x="300" y="675"/>
                </a:cubicBezTo>
                <a:cubicBezTo>
                  <a:pt x="325" y="700"/>
                  <a:pt x="500" y="826"/>
                  <a:pt x="525" y="850"/>
                </a:cubicBezTo>
                <a:cubicBezTo>
                  <a:pt x="550" y="875"/>
                  <a:pt x="626" y="875"/>
                  <a:pt x="626" y="875"/>
                </a:cubicBezTo>
                <a:cubicBezTo>
                  <a:pt x="650" y="875"/>
                  <a:pt x="700" y="875"/>
                  <a:pt x="750" y="900"/>
                </a:cubicBezTo>
                <a:cubicBezTo>
                  <a:pt x="750" y="850"/>
                  <a:pt x="775" y="826"/>
                  <a:pt x="775" y="8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6" name="Freeform 92">
            <a:extLst>
              <a:ext uri="{FF2B5EF4-FFF2-40B4-BE49-F238E27FC236}">
                <a16:creationId xmlns:a16="http://schemas.microsoft.com/office/drawing/2014/main" id="{A36A34C8-02AC-9F4A-860E-0E960B6176B9}"/>
              </a:ext>
            </a:extLst>
          </p:cNvPr>
          <p:cNvSpPr>
            <a:spLocks noChangeArrowheads="1"/>
          </p:cNvSpPr>
          <p:nvPr/>
        </p:nvSpPr>
        <p:spPr bwMode="auto">
          <a:xfrm>
            <a:off x="7152089" y="3895541"/>
            <a:ext cx="56249" cy="56249"/>
          </a:xfrm>
          <a:custGeom>
            <a:avLst/>
            <a:gdLst>
              <a:gd name="T0" fmla="*/ 50 w 177"/>
              <a:gd name="T1" fmla="*/ 125 h 176"/>
              <a:gd name="T2" fmla="*/ 50 w 177"/>
              <a:gd name="T3" fmla="*/ 125 h 176"/>
              <a:gd name="T4" fmla="*/ 100 w 177"/>
              <a:gd name="T5" fmla="*/ 175 h 176"/>
              <a:gd name="T6" fmla="*/ 176 w 177"/>
              <a:gd name="T7" fmla="*/ 175 h 176"/>
              <a:gd name="T8" fmla="*/ 125 w 177"/>
              <a:gd name="T9" fmla="*/ 51 h 176"/>
              <a:gd name="T10" fmla="*/ 150 w 177"/>
              <a:gd name="T11" fmla="*/ 25 h 176"/>
              <a:gd name="T12" fmla="*/ 76 w 177"/>
              <a:gd name="T13" fmla="*/ 0 h 176"/>
              <a:gd name="T14" fmla="*/ 25 w 177"/>
              <a:gd name="T15" fmla="*/ 25 h 176"/>
              <a:gd name="T16" fmla="*/ 0 w 177"/>
              <a:gd name="T17" fmla="*/ 125 h 176"/>
              <a:gd name="T18" fmla="*/ 50 w 177"/>
              <a:gd name="T19" fmla="*/ 12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 h="176">
                <a:moveTo>
                  <a:pt x="50" y="125"/>
                </a:moveTo>
                <a:lnTo>
                  <a:pt x="50" y="125"/>
                </a:lnTo>
                <a:cubicBezTo>
                  <a:pt x="100" y="175"/>
                  <a:pt x="100" y="175"/>
                  <a:pt x="100" y="175"/>
                </a:cubicBezTo>
                <a:cubicBezTo>
                  <a:pt x="176" y="175"/>
                  <a:pt x="176" y="175"/>
                  <a:pt x="176" y="175"/>
                </a:cubicBezTo>
                <a:cubicBezTo>
                  <a:pt x="150" y="125"/>
                  <a:pt x="125" y="75"/>
                  <a:pt x="125" y="51"/>
                </a:cubicBezTo>
                <a:cubicBezTo>
                  <a:pt x="125" y="51"/>
                  <a:pt x="125" y="51"/>
                  <a:pt x="150" y="25"/>
                </a:cubicBezTo>
                <a:cubicBezTo>
                  <a:pt x="125" y="0"/>
                  <a:pt x="100" y="0"/>
                  <a:pt x="76" y="0"/>
                </a:cubicBezTo>
                <a:cubicBezTo>
                  <a:pt x="50" y="0"/>
                  <a:pt x="50" y="25"/>
                  <a:pt x="25" y="25"/>
                </a:cubicBezTo>
                <a:cubicBezTo>
                  <a:pt x="25" y="51"/>
                  <a:pt x="0" y="75"/>
                  <a:pt x="0" y="125"/>
                </a:cubicBezTo>
                <a:cubicBezTo>
                  <a:pt x="25" y="125"/>
                  <a:pt x="50" y="125"/>
                  <a:pt x="50" y="1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7" name="Freeform 93">
            <a:extLst>
              <a:ext uri="{FF2B5EF4-FFF2-40B4-BE49-F238E27FC236}">
                <a16:creationId xmlns:a16="http://schemas.microsoft.com/office/drawing/2014/main" id="{3CECC533-CCBE-664E-B8AA-5DD748264C31}"/>
              </a:ext>
            </a:extLst>
          </p:cNvPr>
          <p:cNvSpPr>
            <a:spLocks noChangeArrowheads="1"/>
          </p:cNvSpPr>
          <p:nvPr/>
        </p:nvSpPr>
        <p:spPr bwMode="auto">
          <a:xfrm>
            <a:off x="5622097" y="3138983"/>
            <a:ext cx="438747" cy="367028"/>
          </a:xfrm>
          <a:custGeom>
            <a:avLst/>
            <a:gdLst>
              <a:gd name="T0" fmla="*/ 1201 w 1377"/>
              <a:gd name="T1" fmla="*/ 275 h 1151"/>
              <a:gd name="T2" fmla="*/ 1101 w 1377"/>
              <a:gd name="T3" fmla="*/ 224 h 1151"/>
              <a:gd name="T4" fmla="*/ 950 w 1377"/>
              <a:gd name="T5" fmla="*/ 175 h 1151"/>
              <a:gd name="T6" fmla="*/ 876 w 1377"/>
              <a:gd name="T7" fmla="*/ 150 h 1151"/>
              <a:gd name="T8" fmla="*/ 800 w 1377"/>
              <a:gd name="T9" fmla="*/ 75 h 1151"/>
              <a:gd name="T10" fmla="*/ 700 w 1377"/>
              <a:gd name="T11" fmla="*/ 25 h 1151"/>
              <a:gd name="T12" fmla="*/ 676 w 1377"/>
              <a:gd name="T13" fmla="*/ 0 h 1151"/>
              <a:gd name="T14" fmla="*/ 525 w 1377"/>
              <a:gd name="T15" fmla="*/ 150 h 1151"/>
              <a:gd name="T16" fmla="*/ 350 w 1377"/>
              <a:gd name="T17" fmla="*/ 175 h 1151"/>
              <a:gd name="T18" fmla="*/ 300 w 1377"/>
              <a:gd name="T19" fmla="*/ 325 h 1151"/>
              <a:gd name="T20" fmla="*/ 176 w 1377"/>
              <a:gd name="T21" fmla="*/ 275 h 1151"/>
              <a:gd name="T22" fmla="*/ 25 w 1377"/>
              <a:gd name="T23" fmla="*/ 350 h 1151"/>
              <a:gd name="T24" fmla="*/ 150 w 1377"/>
              <a:gd name="T25" fmla="*/ 450 h 1151"/>
              <a:gd name="T26" fmla="*/ 275 w 1377"/>
              <a:gd name="T27" fmla="*/ 500 h 1151"/>
              <a:gd name="T28" fmla="*/ 350 w 1377"/>
              <a:gd name="T29" fmla="*/ 650 h 1151"/>
              <a:gd name="T30" fmla="*/ 300 w 1377"/>
              <a:gd name="T31" fmla="*/ 950 h 1151"/>
              <a:gd name="T32" fmla="*/ 350 w 1377"/>
              <a:gd name="T33" fmla="*/ 975 h 1151"/>
              <a:gd name="T34" fmla="*/ 525 w 1377"/>
              <a:gd name="T35" fmla="*/ 1000 h 1151"/>
              <a:gd name="T36" fmla="*/ 676 w 1377"/>
              <a:gd name="T37" fmla="*/ 1050 h 1151"/>
              <a:gd name="T38" fmla="*/ 776 w 1377"/>
              <a:gd name="T39" fmla="*/ 1025 h 1151"/>
              <a:gd name="T40" fmla="*/ 1025 w 1377"/>
              <a:gd name="T41" fmla="*/ 975 h 1151"/>
              <a:gd name="T42" fmla="*/ 1176 w 1377"/>
              <a:gd name="T43" fmla="*/ 900 h 1151"/>
              <a:gd name="T44" fmla="*/ 1150 w 1377"/>
              <a:gd name="T45" fmla="*/ 850 h 1151"/>
              <a:gd name="T46" fmla="*/ 1101 w 1377"/>
              <a:gd name="T47" fmla="*/ 750 h 1151"/>
              <a:gd name="T48" fmla="*/ 1125 w 1377"/>
              <a:gd name="T49" fmla="*/ 700 h 1151"/>
              <a:gd name="T50" fmla="*/ 1101 w 1377"/>
              <a:gd name="T51" fmla="*/ 600 h 1151"/>
              <a:gd name="T52" fmla="*/ 1050 w 1377"/>
              <a:gd name="T53" fmla="*/ 550 h 1151"/>
              <a:gd name="T54" fmla="*/ 1176 w 1377"/>
              <a:gd name="T55" fmla="*/ 450 h 1151"/>
              <a:gd name="T56" fmla="*/ 1225 w 1377"/>
              <a:gd name="T57" fmla="*/ 300 h 1151"/>
              <a:gd name="T58" fmla="*/ 1350 w 1377"/>
              <a:gd name="T59" fmla="*/ 975 h 1151"/>
              <a:gd name="T60" fmla="*/ 1301 w 1377"/>
              <a:gd name="T61" fmla="*/ 1025 h 1151"/>
              <a:gd name="T62" fmla="*/ 1350 w 1377"/>
              <a:gd name="T63" fmla="*/ 975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7" h="1151">
                <a:moveTo>
                  <a:pt x="1201" y="275"/>
                </a:moveTo>
                <a:lnTo>
                  <a:pt x="1201" y="275"/>
                </a:lnTo>
                <a:cubicBezTo>
                  <a:pt x="1201" y="275"/>
                  <a:pt x="1176" y="250"/>
                  <a:pt x="1150" y="250"/>
                </a:cubicBezTo>
                <a:cubicBezTo>
                  <a:pt x="1125" y="250"/>
                  <a:pt x="1101" y="250"/>
                  <a:pt x="1101" y="224"/>
                </a:cubicBezTo>
                <a:cubicBezTo>
                  <a:pt x="1076" y="200"/>
                  <a:pt x="1025" y="200"/>
                  <a:pt x="1000" y="200"/>
                </a:cubicBezTo>
                <a:cubicBezTo>
                  <a:pt x="976" y="200"/>
                  <a:pt x="976" y="175"/>
                  <a:pt x="950" y="175"/>
                </a:cubicBezTo>
                <a:cubicBezTo>
                  <a:pt x="925" y="175"/>
                  <a:pt x="925" y="150"/>
                  <a:pt x="925" y="124"/>
                </a:cubicBezTo>
                <a:cubicBezTo>
                  <a:pt x="925" y="124"/>
                  <a:pt x="900" y="150"/>
                  <a:pt x="876" y="150"/>
                </a:cubicBezTo>
                <a:cubicBezTo>
                  <a:pt x="850" y="150"/>
                  <a:pt x="850" y="124"/>
                  <a:pt x="850" y="124"/>
                </a:cubicBezTo>
                <a:cubicBezTo>
                  <a:pt x="850" y="100"/>
                  <a:pt x="800" y="100"/>
                  <a:pt x="800" y="75"/>
                </a:cubicBezTo>
                <a:cubicBezTo>
                  <a:pt x="776" y="75"/>
                  <a:pt x="750" y="50"/>
                  <a:pt x="750" y="50"/>
                </a:cubicBezTo>
                <a:cubicBezTo>
                  <a:pt x="725" y="75"/>
                  <a:pt x="725" y="25"/>
                  <a:pt x="700" y="25"/>
                </a:cubicBezTo>
                <a:cubicBezTo>
                  <a:pt x="700" y="0"/>
                  <a:pt x="700" y="0"/>
                  <a:pt x="700" y="0"/>
                </a:cubicBezTo>
                <a:lnTo>
                  <a:pt x="676" y="0"/>
                </a:lnTo>
                <a:cubicBezTo>
                  <a:pt x="650" y="0"/>
                  <a:pt x="625" y="25"/>
                  <a:pt x="625" y="100"/>
                </a:cubicBezTo>
                <a:cubicBezTo>
                  <a:pt x="625" y="150"/>
                  <a:pt x="576" y="150"/>
                  <a:pt x="525" y="150"/>
                </a:cubicBezTo>
                <a:cubicBezTo>
                  <a:pt x="475" y="150"/>
                  <a:pt x="475" y="200"/>
                  <a:pt x="475" y="224"/>
                </a:cubicBezTo>
                <a:cubicBezTo>
                  <a:pt x="450" y="250"/>
                  <a:pt x="350" y="200"/>
                  <a:pt x="350" y="175"/>
                </a:cubicBezTo>
                <a:cubicBezTo>
                  <a:pt x="325" y="150"/>
                  <a:pt x="250" y="175"/>
                  <a:pt x="300" y="224"/>
                </a:cubicBezTo>
                <a:cubicBezTo>
                  <a:pt x="325" y="250"/>
                  <a:pt x="325" y="300"/>
                  <a:pt x="300" y="325"/>
                </a:cubicBezTo>
                <a:cubicBezTo>
                  <a:pt x="275" y="325"/>
                  <a:pt x="250" y="300"/>
                  <a:pt x="225" y="325"/>
                </a:cubicBezTo>
                <a:cubicBezTo>
                  <a:pt x="200" y="325"/>
                  <a:pt x="200" y="300"/>
                  <a:pt x="176" y="275"/>
                </a:cubicBezTo>
                <a:cubicBezTo>
                  <a:pt x="125" y="275"/>
                  <a:pt x="125" y="300"/>
                  <a:pt x="75" y="300"/>
                </a:cubicBezTo>
                <a:cubicBezTo>
                  <a:pt x="25" y="300"/>
                  <a:pt x="0" y="325"/>
                  <a:pt x="25" y="350"/>
                </a:cubicBezTo>
                <a:cubicBezTo>
                  <a:pt x="25" y="350"/>
                  <a:pt x="0" y="375"/>
                  <a:pt x="25" y="400"/>
                </a:cubicBezTo>
                <a:cubicBezTo>
                  <a:pt x="50" y="425"/>
                  <a:pt x="100" y="425"/>
                  <a:pt x="150" y="450"/>
                </a:cubicBezTo>
                <a:cubicBezTo>
                  <a:pt x="200" y="475"/>
                  <a:pt x="200" y="450"/>
                  <a:pt x="225" y="450"/>
                </a:cubicBezTo>
                <a:cubicBezTo>
                  <a:pt x="250" y="475"/>
                  <a:pt x="250" y="475"/>
                  <a:pt x="275" y="500"/>
                </a:cubicBezTo>
                <a:cubicBezTo>
                  <a:pt x="275" y="525"/>
                  <a:pt x="300" y="575"/>
                  <a:pt x="325" y="575"/>
                </a:cubicBezTo>
                <a:cubicBezTo>
                  <a:pt x="376" y="600"/>
                  <a:pt x="350" y="625"/>
                  <a:pt x="350" y="650"/>
                </a:cubicBezTo>
                <a:cubicBezTo>
                  <a:pt x="376" y="675"/>
                  <a:pt x="350" y="725"/>
                  <a:pt x="350" y="775"/>
                </a:cubicBezTo>
                <a:cubicBezTo>
                  <a:pt x="350" y="800"/>
                  <a:pt x="325" y="925"/>
                  <a:pt x="300" y="950"/>
                </a:cubicBezTo>
                <a:lnTo>
                  <a:pt x="300" y="950"/>
                </a:lnTo>
                <a:cubicBezTo>
                  <a:pt x="325" y="950"/>
                  <a:pt x="350" y="950"/>
                  <a:pt x="350" y="975"/>
                </a:cubicBezTo>
                <a:cubicBezTo>
                  <a:pt x="376" y="975"/>
                  <a:pt x="425" y="1000"/>
                  <a:pt x="450" y="1000"/>
                </a:cubicBezTo>
                <a:cubicBezTo>
                  <a:pt x="475" y="1025"/>
                  <a:pt x="525" y="1025"/>
                  <a:pt x="525" y="1000"/>
                </a:cubicBezTo>
                <a:cubicBezTo>
                  <a:pt x="525" y="975"/>
                  <a:pt x="550" y="1000"/>
                  <a:pt x="550" y="1025"/>
                </a:cubicBezTo>
                <a:cubicBezTo>
                  <a:pt x="576" y="1025"/>
                  <a:pt x="650" y="1025"/>
                  <a:pt x="676" y="1050"/>
                </a:cubicBezTo>
                <a:cubicBezTo>
                  <a:pt x="700" y="1050"/>
                  <a:pt x="725" y="1050"/>
                  <a:pt x="776" y="1050"/>
                </a:cubicBezTo>
                <a:cubicBezTo>
                  <a:pt x="776" y="1025"/>
                  <a:pt x="776" y="1025"/>
                  <a:pt x="776" y="1025"/>
                </a:cubicBezTo>
                <a:cubicBezTo>
                  <a:pt x="750" y="975"/>
                  <a:pt x="800" y="925"/>
                  <a:pt x="850" y="925"/>
                </a:cubicBezTo>
                <a:cubicBezTo>
                  <a:pt x="876" y="925"/>
                  <a:pt x="976" y="950"/>
                  <a:pt x="1025" y="975"/>
                </a:cubicBezTo>
                <a:cubicBezTo>
                  <a:pt x="1050" y="975"/>
                  <a:pt x="1076" y="975"/>
                  <a:pt x="1125" y="925"/>
                </a:cubicBezTo>
                <a:cubicBezTo>
                  <a:pt x="1150" y="900"/>
                  <a:pt x="1176" y="900"/>
                  <a:pt x="1176" y="900"/>
                </a:cubicBezTo>
                <a:cubicBezTo>
                  <a:pt x="1176" y="875"/>
                  <a:pt x="1176" y="875"/>
                  <a:pt x="1201" y="850"/>
                </a:cubicBezTo>
                <a:cubicBezTo>
                  <a:pt x="1201" y="850"/>
                  <a:pt x="1176" y="850"/>
                  <a:pt x="1150" y="850"/>
                </a:cubicBezTo>
                <a:cubicBezTo>
                  <a:pt x="1125" y="850"/>
                  <a:pt x="1101" y="825"/>
                  <a:pt x="1125" y="800"/>
                </a:cubicBezTo>
                <a:cubicBezTo>
                  <a:pt x="1150" y="775"/>
                  <a:pt x="1125" y="775"/>
                  <a:pt x="1101" y="750"/>
                </a:cubicBezTo>
                <a:cubicBezTo>
                  <a:pt x="1076" y="725"/>
                  <a:pt x="1101" y="725"/>
                  <a:pt x="1125" y="725"/>
                </a:cubicBezTo>
                <a:cubicBezTo>
                  <a:pt x="1125" y="725"/>
                  <a:pt x="1150" y="700"/>
                  <a:pt x="1125" y="700"/>
                </a:cubicBezTo>
                <a:cubicBezTo>
                  <a:pt x="1125" y="675"/>
                  <a:pt x="1125" y="675"/>
                  <a:pt x="1125" y="650"/>
                </a:cubicBezTo>
                <a:cubicBezTo>
                  <a:pt x="1125" y="625"/>
                  <a:pt x="1101" y="625"/>
                  <a:pt x="1101" y="600"/>
                </a:cubicBezTo>
                <a:cubicBezTo>
                  <a:pt x="1101" y="575"/>
                  <a:pt x="1076" y="575"/>
                  <a:pt x="1076" y="600"/>
                </a:cubicBezTo>
                <a:cubicBezTo>
                  <a:pt x="1050" y="625"/>
                  <a:pt x="1050" y="600"/>
                  <a:pt x="1050" y="550"/>
                </a:cubicBezTo>
                <a:cubicBezTo>
                  <a:pt x="1076" y="525"/>
                  <a:pt x="1101" y="500"/>
                  <a:pt x="1125" y="475"/>
                </a:cubicBezTo>
                <a:cubicBezTo>
                  <a:pt x="1125" y="475"/>
                  <a:pt x="1150" y="450"/>
                  <a:pt x="1176" y="450"/>
                </a:cubicBezTo>
                <a:cubicBezTo>
                  <a:pt x="1176" y="450"/>
                  <a:pt x="1176" y="400"/>
                  <a:pt x="1176" y="375"/>
                </a:cubicBezTo>
                <a:cubicBezTo>
                  <a:pt x="1201" y="350"/>
                  <a:pt x="1201" y="325"/>
                  <a:pt x="1225" y="300"/>
                </a:cubicBezTo>
                <a:cubicBezTo>
                  <a:pt x="1250" y="275"/>
                  <a:pt x="1225" y="275"/>
                  <a:pt x="1201" y="275"/>
                </a:cubicBezTo>
                <a:close/>
                <a:moveTo>
                  <a:pt x="1350" y="975"/>
                </a:moveTo>
                <a:lnTo>
                  <a:pt x="1350" y="975"/>
                </a:lnTo>
                <a:cubicBezTo>
                  <a:pt x="1325" y="975"/>
                  <a:pt x="1325" y="1000"/>
                  <a:pt x="1301" y="1025"/>
                </a:cubicBezTo>
                <a:cubicBezTo>
                  <a:pt x="1250" y="1050"/>
                  <a:pt x="1301" y="1150"/>
                  <a:pt x="1325" y="1150"/>
                </a:cubicBezTo>
                <a:cubicBezTo>
                  <a:pt x="1376" y="1150"/>
                  <a:pt x="1376" y="975"/>
                  <a:pt x="1350" y="9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8" name="Freeform 94">
            <a:extLst>
              <a:ext uri="{FF2B5EF4-FFF2-40B4-BE49-F238E27FC236}">
                <a16:creationId xmlns:a16="http://schemas.microsoft.com/office/drawing/2014/main" id="{06C93974-ED9C-CC4F-8566-9B10C3C9007D}"/>
              </a:ext>
            </a:extLst>
          </p:cNvPr>
          <p:cNvSpPr>
            <a:spLocks noChangeArrowheads="1"/>
          </p:cNvSpPr>
          <p:nvPr/>
        </p:nvSpPr>
        <p:spPr bwMode="auto">
          <a:xfrm>
            <a:off x="3045866" y="4397569"/>
            <a:ext cx="71719" cy="39375"/>
          </a:xfrm>
          <a:custGeom>
            <a:avLst/>
            <a:gdLst>
              <a:gd name="T0" fmla="*/ 225 w 226"/>
              <a:gd name="T1" fmla="*/ 49 h 125"/>
              <a:gd name="T2" fmla="*/ 225 w 226"/>
              <a:gd name="T3" fmla="*/ 49 h 125"/>
              <a:gd name="T4" fmla="*/ 125 w 226"/>
              <a:gd name="T5" fmla="*/ 24 h 125"/>
              <a:gd name="T6" fmla="*/ 75 w 226"/>
              <a:gd name="T7" fmla="*/ 0 h 125"/>
              <a:gd name="T8" fmla="*/ 75 w 226"/>
              <a:gd name="T9" fmla="*/ 0 h 125"/>
              <a:gd name="T10" fmla="*/ 0 w 226"/>
              <a:gd name="T11" fmla="*/ 49 h 125"/>
              <a:gd name="T12" fmla="*/ 175 w 226"/>
              <a:gd name="T13" fmla="*/ 124 h 125"/>
              <a:gd name="T14" fmla="*/ 225 w 226"/>
              <a:gd name="T15" fmla="*/ 100 h 125"/>
              <a:gd name="T16" fmla="*/ 225 w 226"/>
              <a:gd name="T17" fmla="*/ 4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25">
                <a:moveTo>
                  <a:pt x="225" y="49"/>
                </a:moveTo>
                <a:lnTo>
                  <a:pt x="225" y="49"/>
                </a:lnTo>
                <a:cubicBezTo>
                  <a:pt x="200" y="24"/>
                  <a:pt x="151" y="49"/>
                  <a:pt x="125" y="24"/>
                </a:cubicBezTo>
                <a:cubicBezTo>
                  <a:pt x="100" y="0"/>
                  <a:pt x="75" y="0"/>
                  <a:pt x="75" y="0"/>
                </a:cubicBezTo>
                <a:lnTo>
                  <a:pt x="75" y="0"/>
                </a:lnTo>
                <a:cubicBezTo>
                  <a:pt x="51" y="0"/>
                  <a:pt x="25" y="24"/>
                  <a:pt x="0" y="49"/>
                </a:cubicBezTo>
                <a:cubicBezTo>
                  <a:pt x="25" y="75"/>
                  <a:pt x="151" y="124"/>
                  <a:pt x="175" y="124"/>
                </a:cubicBezTo>
                <a:cubicBezTo>
                  <a:pt x="200" y="124"/>
                  <a:pt x="200" y="100"/>
                  <a:pt x="225" y="100"/>
                </a:cubicBezTo>
                <a:cubicBezTo>
                  <a:pt x="225" y="75"/>
                  <a:pt x="225" y="49"/>
                  <a:pt x="225"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9" name="Freeform 95">
            <a:extLst>
              <a:ext uri="{FF2B5EF4-FFF2-40B4-BE49-F238E27FC236}">
                <a16:creationId xmlns:a16="http://schemas.microsoft.com/office/drawing/2014/main" id="{D0533625-97E1-7040-B074-1A6067C08A91}"/>
              </a:ext>
            </a:extLst>
          </p:cNvPr>
          <p:cNvSpPr>
            <a:spLocks noChangeArrowheads="1"/>
          </p:cNvSpPr>
          <p:nvPr/>
        </p:nvSpPr>
        <p:spPr bwMode="auto">
          <a:xfrm>
            <a:off x="3069772" y="4342724"/>
            <a:ext cx="184217" cy="104061"/>
          </a:xfrm>
          <a:custGeom>
            <a:avLst/>
            <a:gdLst>
              <a:gd name="T0" fmla="*/ 250 w 577"/>
              <a:gd name="T1" fmla="*/ 276 h 326"/>
              <a:gd name="T2" fmla="*/ 250 w 577"/>
              <a:gd name="T3" fmla="*/ 276 h 326"/>
              <a:gd name="T4" fmla="*/ 276 w 577"/>
              <a:gd name="T5" fmla="*/ 225 h 326"/>
              <a:gd name="T6" fmla="*/ 376 w 577"/>
              <a:gd name="T7" fmla="*/ 176 h 326"/>
              <a:gd name="T8" fmla="*/ 476 w 577"/>
              <a:gd name="T9" fmla="*/ 151 h 326"/>
              <a:gd name="T10" fmla="*/ 576 w 577"/>
              <a:gd name="T11" fmla="*/ 125 h 326"/>
              <a:gd name="T12" fmla="*/ 476 w 577"/>
              <a:gd name="T13" fmla="*/ 51 h 326"/>
              <a:gd name="T14" fmla="*/ 276 w 577"/>
              <a:gd name="T15" fmla="*/ 51 h 326"/>
              <a:gd name="T16" fmla="*/ 100 w 577"/>
              <a:gd name="T17" fmla="*/ 51 h 326"/>
              <a:gd name="T18" fmla="*/ 100 w 577"/>
              <a:gd name="T19" fmla="*/ 51 h 326"/>
              <a:gd name="T20" fmla="*/ 50 w 577"/>
              <a:gd name="T21" fmla="*/ 100 h 326"/>
              <a:gd name="T22" fmla="*/ 0 w 577"/>
              <a:gd name="T23" fmla="*/ 176 h 326"/>
              <a:gd name="T24" fmla="*/ 50 w 577"/>
              <a:gd name="T25" fmla="*/ 200 h 326"/>
              <a:gd name="T26" fmla="*/ 150 w 577"/>
              <a:gd name="T27" fmla="*/ 225 h 326"/>
              <a:gd name="T28" fmla="*/ 150 w 577"/>
              <a:gd name="T29" fmla="*/ 276 h 326"/>
              <a:gd name="T30" fmla="*/ 176 w 577"/>
              <a:gd name="T31" fmla="*/ 276 h 326"/>
              <a:gd name="T32" fmla="*/ 176 w 577"/>
              <a:gd name="T33" fmla="*/ 325 h 326"/>
              <a:gd name="T34" fmla="*/ 201 w 577"/>
              <a:gd name="T35" fmla="*/ 300 h 326"/>
              <a:gd name="T36" fmla="*/ 250 w 577"/>
              <a:gd name="T37" fmla="*/ 27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7" h="326">
                <a:moveTo>
                  <a:pt x="250" y="276"/>
                </a:moveTo>
                <a:lnTo>
                  <a:pt x="250" y="276"/>
                </a:lnTo>
                <a:cubicBezTo>
                  <a:pt x="250" y="276"/>
                  <a:pt x="225" y="225"/>
                  <a:pt x="276" y="225"/>
                </a:cubicBezTo>
                <a:cubicBezTo>
                  <a:pt x="325" y="225"/>
                  <a:pt x="376" y="225"/>
                  <a:pt x="376" y="176"/>
                </a:cubicBezTo>
                <a:cubicBezTo>
                  <a:pt x="376" y="151"/>
                  <a:pt x="450" y="151"/>
                  <a:pt x="476" y="151"/>
                </a:cubicBezTo>
                <a:cubicBezTo>
                  <a:pt x="476" y="151"/>
                  <a:pt x="525" y="125"/>
                  <a:pt x="576" y="125"/>
                </a:cubicBezTo>
                <a:cubicBezTo>
                  <a:pt x="576" y="76"/>
                  <a:pt x="501" y="76"/>
                  <a:pt x="476" y="51"/>
                </a:cubicBezTo>
                <a:cubicBezTo>
                  <a:pt x="425" y="0"/>
                  <a:pt x="325" y="25"/>
                  <a:pt x="276" y="51"/>
                </a:cubicBezTo>
                <a:cubicBezTo>
                  <a:pt x="225" y="51"/>
                  <a:pt x="150" y="25"/>
                  <a:pt x="100" y="51"/>
                </a:cubicBezTo>
                <a:lnTo>
                  <a:pt x="100" y="51"/>
                </a:lnTo>
                <a:cubicBezTo>
                  <a:pt x="76" y="76"/>
                  <a:pt x="50" y="76"/>
                  <a:pt x="50" y="100"/>
                </a:cubicBezTo>
                <a:cubicBezTo>
                  <a:pt x="0" y="125"/>
                  <a:pt x="0" y="176"/>
                  <a:pt x="0" y="176"/>
                </a:cubicBezTo>
                <a:cubicBezTo>
                  <a:pt x="0" y="176"/>
                  <a:pt x="25" y="176"/>
                  <a:pt x="50" y="200"/>
                </a:cubicBezTo>
                <a:cubicBezTo>
                  <a:pt x="76" y="225"/>
                  <a:pt x="125" y="200"/>
                  <a:pt x="150" y="225"/>
                </a:cubicBezTo>
                <a:cubicBezTo>
                  <a:pt x="150" y="225"/>
                  <a:pt x="150" y="251"/>
                  <a:pt x="150" y="276"/>
                </a:cubicBezTo>
                <a:cubicBezTo>
                  <a:pt x="150" y="276"/>
                  <a:pt x="150" y="276"/>
                  <a:pt x="176" y="276"/>
                </a:cubicBezTo>
                <a:cubicBezTo>
                  <a:pt x="176" y="300"/>
                  <a:pt x="176" y="300"/>
                  <a:pt x="176" y="325"/>
                </a:cubicBezTo>
                <a:cubicBezTo>
                  <a:pt x="201" y="300"/>
                  <a:pt x="201" y="300"/>
                  <a:pt x="201" y="300"/>
                </a:cubicBezTo>
                <a:cubicBezTo>
                  <a:pt x="201" y="300"/>
                  <a:pt x="225" y="300"/>
                  <a:pt x="250" y="2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0" name="Freeform 96">
            <a:extLst>
              <a:ext uri="{FF2B5EF4-FFF2-40B4-BE49-F238E27FC236}">
                <a16:creationId xmlns:a16="http://schemas.microsoft.com/office/drawing/2014/main" id="{BBBADBC9-6AB0-4D4E-840A-A40D25047C01}"/>
              </a:ext>
            </a:extLst>
          </p:cNvPr>
          <p:cNvSpPr>
            <a:spLocks noChangeArrowheads="1"/>
          </p:cNvSpPr>
          <p:nvPr/>
        </p:nvSpPr>
        <p:spPr bwMode="auto">
          <a:xfrm>
            <a:off x="2233056" y="3816789"/>
            <a:ext cx="916869" cy="566715"/>
          </a:xfrm>
          <a:custGeom>
            <a:avLst/>
            <a:gdLst>
              <a:gd name="T0" fmla="*/ 2401 w 2876"/>
              <a:gd name="T1" fmla="*/ 1674 h 1775"/>
              <a:gd name="T2" fmla="*/ 2450 w 2876"/>
              <a:gd name="T3" fmla="*/ 1549 h 1775"/>
              <a:gd name="T4" fmla="*/ 2650 w 2876"/>
              <a:gd name="T5" fmla="*/ 1500 h 1775"/>
              <a:gd name="T6" fmla="*/ 2750 w 2876"/>
              <a:gd name="T7" fmla="*/ 1449 h 1775"/>
              <a:gd name="T8" fmla="*/ 2801 w 2876"/>
              <a:gd name="T9" fmla="*/ 1224 h 1775"/>
              <a:gd name="T10" fmla="*/ 2775 w 2876"/>
              <a:gd name="T11" fmla="*/ 1124 h 1775"/>
              <a:gd name="T12" fmla="*/ 2525 w 2876"/>
              <a:gd name="T13" fmla="*/ 1249 h 1775"/>
              <a:gd name="T14" fmla="*/ 2425 w 2876"/>
              <a:gd name="T15" fmla="*/ 1425 h 1775"/>
              <a:gd name="T16" fmla="*/ 2125 w 2876"/>
              <a:gd name="T17" fmla="*/ 1449 h 1775"/>
              <a:gd name="T18" fmla="*/ 1975 w 2876"/>
              <a:gd name="T19" fmla="*/ 1300 h 1775"/>
              <a:gd name="T20" fmla="*/ 1825 w 2876"/>
              <a:gd name="T21" fmla="*/ 1000 h 1775"/>
              <a:gd name="T22" fmla="*/ 1875 w 2876"/>
              <a:gd name="T23" fmla="*/ 701 h 1775"/>
              <a:gd name="T24" fmla="*/ 1700 w 2876"/>
              <a:gd name="T25" fmla="*/ 625 h 1775"/>
              <a:gd name="T26" fmla="*/ 1650 w 2876"/>
              <a:gd name="T27" fmla="*/ 501 h 1775"/>
              <a:gd name="T28" fmla="*/ 1400 w 2876"/>
              <a:gd name="T29" fmla="*/ 275 h 1775"/>
              <a:gd name="T30" fmla="*/ 1225 w 2876"/>
              <a:gd name="T31" fmla="*/ 325 h 1775"/>
              <a:gd name="T32" fmla="*/ 1125 w 2876"/>
              <a:gd name="T33" fmla="*/ 175 h 1775"/>
              <a:gd name="T34" fmla="*/ 875 w 2876"/>
              <a:gd name="T35" fmla="*/ 75 h 1775"/>
              <a:gd name="T36" fmla="*/ 575 w 2876"/>
              <a:gd name="T37" fmla="*/ 125 h 1775"/>
              <a:gd name="T38" fmla="*/ 225 w 2876"/>
              <a:gd name="T39" fmla="*/ 0 h 1775"/>
              <a:gd name="T40" fmla="*/ 50 w 2876"/>
              <a:gd name="T41" fmla="*/ 100 h 1775"/>
              <a:gd name="T42" fmla="*/ 250 w 2876"/>
              <a:gd name="T43" fmla="*/ 375 h 1775"/>
              <a:gd name="T44" fmla="*/ 225 w 2876"/>
              <a:gd name="T45" fmla="*/ 501 h 1775"/>
              <a:gd name="T46" fmla="*/ 450 w 2876"/>
              <a:gd name="T47" fmla="*/ 650 h 1775"/>
              <a:gd name="T48" fmla="*/ 575 w 2876"/>
              <a:gd name="T49" fmla="*/ 874 h 1775"/>
              <a:gd name="T50" fmla="*/ 725 w 2876"/>
              <a:gd name="T51" fmla="*/ 949 h 1775"/>
              <a:gd name="T52" fmla="*/ 625 w 2876"/>
              <a:gd name="T53" fmla="*/ 849 h 1775"/>
              <a:gd name="T54" fmla="*/ 550 w 2876"/>
              <a:gd name="T55" fmla="*/ 625 h 1775"/>
              <a:gd name="T56" fmla="*/ 375 w 2876"/>
              <a:gd name="T57" fmla="*/ 401 h 1775"/>
              <a:gd name="T58" fmla="*/ 300 w 2876"/>
              <a:gd name="T59" fmla="*/ 301 h 1775"/>
              <a:gd name="T60" fmla="*/ 225 w 2876"/>
              <a:gd name="T61" fmla="*/ 100 h 1775"/>
              <a:gd name="T62" fmla="*/ 275 w 2876"/>
              <a:gd name="T63" fmla="*/ 100 h 1775"/>
              <a:gd name="T64" fmla="*/ 400 w 2876"/>
              <a:gd name="T65" fmla="*/ 125 h 1775"/>
              <a:gd name="T66" fmla="*/ 425 w 2876"/>
              <a:gd name="T67" fmla="*/ 350 h 1775"/>
              <a:gd name="T68" fmla="*/ 550 w 2876"/>
              <a:gd name="T69" fmla="*/ 450 h 1775"/>
              <a:gd name="T70" fmla="*/ 675 w 2876"/>
              <a:gd name="T71" fmla="*/ 550 h 1775"/>
              <a:gd name="T72" fmla="*/ 750 w 2876"/>
              <a:gd name="T73" fmla="*/ 675 h 1775"/>
              <a:gd name="T74" fmla="*/ 875 w 2876"/>
              <a:gd name="T75" fmla="*/ 799 h 1775"/>
              <a:gd name="T76" fmla="*/ 1125 w 2876"/>
              <a:gd name="T77" fmla="*/ 1124 h 1775"/>
              <a:gd name="T78" fmla="*/ 1100 w 2876"/>
              <a:gd name="T79" fmla="*/ 1224 h 1775"/>
              <a:gd name="T80" fmla="*/ 1300 w 2876"/>
              <a:gd name="T81" fmla="*/ 1449 h 1775"/>
              <a:gd name="T82" fmla="*/ 1650 w 2876"/>
              <a:gd name="T83" fmla="*/ 1574 h 1775"/>
              <a:gd name="T84" fmla="*/ 2050 w 2876"/>
              <a:gd name="T85" fmla="*/ 1674 h 1775"/>
              <a:gd name="T86" fmla="*/ 2325 w 2876"/>
              <a:gd name="T87" fmla="*/ 1774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76" h="1775">
                <a:moveTo>
                  <a:pt x="2401" y="1674"/>
                </a:moveTo>
                <a:lnTo>
                  <a:pt x="2401" y="1674"/>
                </a:lnTo>
                <a:cubicBezTo>
                  <a:pt x="2401" y="1674"/>
                  <a:pt x="2501" y="1674"/>
                  <a:pt x="2525" y="1649"/>
                </a:cubicBezTo>
                <a:cubicBezTo>
                  <a:pt x="2525" y="1625"/>
                  <a:pt x="2450" y="1574"/>
                  <a:pt x="2450" y="1549"/>
                </a:cubicBezTo>
                <a:cubicBezTo>
                  <a:pt x="2450" y="1549"/>
                  <a:pt x="2450" y="1500"/>
                  <a:pt x="2475" y="1500"/>
                </a:cubicBezTo>
                <a:cubicBezTo>
                  <a:pt x="2501" y="1500"/>
                  <a:pt x="2650" y="1500"/>
                  <a:pt x="2650" y="1500"/>
                </a:cubicBezTo>
                <a:cubicBezTo>
                  <a:pt x="2650" y="1500"/>
                  <a:pt x="2675" y="1425"/>
                  <a:pt x="2701" y="1425"/>
                </a:cubicBezTo>
                <a:cubicBezTo>
                  <a:pt x="2725" y="1425"/>
                  <a:pt x="2750" y="1449"/>
                  <a:pt x="2750" y="1449"/>
                </a:cubicBezTo>
                <a:cubicBezTo>
                  <a:pt x="2775" y="1425"/>
                  <a:pt x="2801" y="1374"/>
                  <a:pt x="2801" y="1324"/>
                </a:cubicBezTo>
                <a:cubicBezTo>
                  <a:pt x="2801" y="1274"/>
                  <a:pt x="2775" y="1249"/>
                  <a:pt x="2801" y="1224"/>
                </a:cubicBezTo>
                <a:cubicBezTo>
                  <a:pt x="2850" y="1200"/>
                  <a:pt x="2875" y="1200"/>
                  <a:pt x="2875" y="1149"/>
                </a:cubicBezTo>
                <a:cubicBezTo>
                  <a:pt x="2850" y="1100"/>
                  <a:pt x="2826" y="1149"/>
                  <a:pt x="2775" y="1124"/>
                </a:cubicBezTo>
                <a:cubicBezTo>
                  <a:pt x="2750" y="1100"/>
                  <a:pt x="2725" y="1124"/>
                  <a:pt x="2625" y="1124"/>
                </a:cubicBezTo>
                <a:cubicBezTo>
                  <a:pt x="2550" y="1149"/>
                  <a:pt x="2501" y="1174"/>
                  <a:pt x="2525" y="1249"/>
                </a:cubicBezTo>
                <a:cubicBezTo>
                  <a:pt x="2525" y="1300"/>
                  <a:pt x="2475" y="1274"/>
                  <a:pt x="2475" y="1324"/>
                </a:cubicBezTo>
                <a:cubicBezTo>
                  <a:pt x="2501" y="1374"/>
                  <a:pt x="2425" y="1374"/>
                  <a:pt x="2425" y="1425"/>
                </a:cubicBezTo>
                <a:cubicBezTo>
                  <a:pt x="2425" y="1449"/>
                  <a:pt x="2375" y="1425"/>
                  <a:pt x="2350" y="1400"/>
                </a:cubicBezTo>
                <a:cubicBezTo>
                  <a:pt x="2325" y="1400"/>
                  <a:pt x="2150" y="1449"/>
                  <a:pt x="2125" y="1449"/>
                </a:cubicBezTo>
                <a:cubicBezTo>
                  <a:pt x="2101" y="1449"/>
                  <a:pt x="2050" y="1400"/>
                  <a:pt x="2025" y="1400"/>
                </a:cubicBezTo>
                <a:cubicBezTo>
                  <a:pt x="2001" y="1400"/>
                  <a:pt x="1975" y="1349"/>
                  <a:pt x="1975" y="1300"/>
                </a:cubicBezTo>
                <a:cubicBezTo>
                  <a:pt x="1975" y="1274"/>
                  <a:pt x="1901" y="1224"/>
                  <a:pt x="1875" y="1174"/>
                </a:cubicBezTo>
                <a:cubicBezTo>
                  <a:pt x="1850" y="1149"/>
                  <a:pt x="1850" y="1049"/>
                  <a:pt x="1825" y="1000"/>
                </a:cubicBezTo>
                <a:cubicBezTo>
                  <a:pt x="1825" y="949"/>
                  <a:pt x="1825" y="849"/>
                  <a:pt x="1875" y="750"/>
                </a:cubicBezTo>
                <a:cubicBezTo>
                  <a:pt x="1875" y="725"/>
                  <a:pt x="1875" y="701"/>
                  <a:pt x="1875" y="701"/>
                </a:cubicBezTo>
                <a:cubicBezTo>
                  <a:pt x="1850" y="701"/>
                  <a:pt x="1850" y="675"/>
                  <a:pt x="1825" y="675"/>
                </a:cubicBezTo>
                <a:cubicBezTo>
                  <a:pt x="1800" y="675"/>
                  <a:pt x="1725" y="625"/>
                  <a:pt x="1700" y="625"/>
                </a:cubicBezTo>
                <a:cubicBezTo>
                  <a:pt x="1700" y="625"/>
                  <a:pt x="1700" y="601"/>
                  <a:pt x="1675" y="575"/>
                </a:cubicBezTo>
                <a:cubicBezTo>
                  <a:pt x="1675" y="550"/>
                  <a:pt x="1675" y="525"/>
                  <a:pt x="1650" y="501"/>
                </a:cubicBezTo>
                <a:cubicBezTo>
                  <a:pt x="1650" y="501"/>
                  <a:pt x="1575" y="450"/>
                  <a:pt x="1575" y="375"/>
                </a:cubicBezTo>
                <a:cubicBezTo>
                  <a:pt x="1550" y="325"/>
                  <a:pt x="1450" y="301"/>
                  <a:pt x="1400" y="275"/>
                </a:cubicBezTo>
                <a:cubicBezTo>
                  <a:pt x="1350" y="275"/>
                  <a:pt x="1350" y="375"/>
                  <a:pt x="1325" y="375"/>
                </a:cubicBezTo>
                <a:cubicBezTo>
                  <a:pt x="1325" y="375"/>
                  <a:pt x="1250" y="325"/>
                  <a:pt x="1225" y="325"/>
                </a:cubicBezTo>
                <a:cubicBezTo>
                  <a:pt x="1200" y="301"/>
                  <a:pt x="1175" y="275"/>
                  <a:pt x="1175" y="250"/>
                </a:cubicBezTo>
                <a:cubicBezTo>
                  <a:pt x="1175" y="225"/>
                  <a:pt x="1150" y="201"/>
                  <a:pt x="1125" y="175"/>
                </a:cubicBezTo>
                <a:cubicBezTo>
                  <a:pt x="1100" y="175"/>
                  <a:pt x="1025" y="75"/>
                  <a:pt x="1025" y="75"/>
                </a:cubicBezTo>
                <a:cubicBezTo>
                  <a:pt x="875" y="75"/>
                  <a:pt x="875" y="75"/>
                  <a:pt x="875" y="75"/>
                </a:cubicBezTo>
                <a:cubicBezTo>
                  <a:pt x="850" y="125"/>
                  <a:pt x="850" y="125"/>
                  <a:pt x="850" y="125"/>
                </a:cubicBezTo>
                <a:cubicBezTo>
                  <a:pt x="575" y="125"/>
                  <a:pt x="575" y="125"/>
                  <a:pt x="575" y="125"/>
                </a:cubicBezTo>
                <a:cubicBezTo>
                  <a:pt x="575" y="125"/>
                  <a:pt x="375" y="50"/>
                  <a:pt x="325" y="50"/>
                </a:cubicBezTo>
                <a:cubicBezTo>
                  <a:pt x="300" y="25"/>
                  <a:pt x="225" y="0"/>
                  <a:pt x="225" y="0"/>
                </a:cubicBezTo>
                <a:cubicBezTo>
                  <a:pt x="0" y="25"/>
                  <a:pt x="0" y="25"/>
                  <a:pt x="0" y="25"/>
                </a:cubicBezTo>
                <a:cubicBezTo>
                  <a:pt x="25" y="50"/>
                  <a:pt x="25" y="75"/>
                  <a:pt x="50" y="100"/>
                </a:cubicBezTo>
                <a:cubicBezTo>
                  <a:pt x="100" y="150"/>
                  <a:pt x="125" y="250"/>
                  <a:pt x="150" y="275"/>
                </a:cubicBezTo>
                <a:cubicBezTo>
                  <a:pt x="150" y="325"/>
                  <a:pt x="200" y="350"/>
                  <a:pt x="250" y="375"/>
                </a:cubicBezTo>
                <a:cubicBezTo>
                  <a:pt x="300" y="401"/>
                  <a:pt x="300" y="475"/>
                  <a:pt x="300" y="501"/>
                </a:cubicBezTo>
                <a:cubicBezTo>
                  <a:pt x="300" y="525"/>
                  <a:pt x="225" y="475"/>
                  <a:pt x="225" y="501"/>
                </a:cubicBezTo>
                <a:cubicBezTo>
                  <a:pt x="225" y="525"/>
                  <a:pt x="300" y="601"/>
                  <a:pt x="350" y="601"/>
                </a:cubicBezTo>
                <a:cubicBezTo>
                  <a:pt x="375" y="601"/>
                  <a:pt x="400" y="601"/>
                  <a:pt x="450" y="650"/>
                </a:cubicBezTo>
                <a:cubicBezTo>
                  <a:pt x="500" y="701"/>
                  <a:pt x="500" y="750"/>
                  <a:pt x="475" y="774"/>
                </a:cubicBezTo>
                <a:cubicBezTo>
                  <a:pt x="450" y="799"/>
                  <a:pt x="525" y="824"/>
                  <a:pt x="575" y="874"/>
                </a:cubicBezTo>
                <a:cubicBezTo>
                  <a:pt x="650" y="900"/>
                  <a:pt x="675" y="974"/>
                  <a:pt x="675" y="1000"/>
                </a:cubicBezTo>
                <a:cubicBezTo>
                  <a:pt x="675" y="1000"/>
                  <a:pt x="725" y="1000"/>
                  <a:pt x="725" y="949"/>
                </a:cubicBezTo>
                <a:cubicBezTo>
                  <a:pt x="725" y="924"/>
                  <a:pt x="700" y="924"/>
                  <a:pt x="700" y="874"/>
                </a:cubicBezTo>
                <a:cubicBezTo>
                  <a:pt x="700" y="849"/>
                  <a:pt x="650" y="849"/>
                  <a:pt x="625" y="849"/>
                </a:cubicBezTo>
                <a:cubicBezTo>
                  <a:pt x="600" y="849"/>
                  <a:pt x="625" y="799"/>
                  <a:pt x="600" y="774"/>
                </a:cubicBezTo>
                <a:cubicBezTo>
                  <a:pt x="575" y="750"/>
                  <a:pt x="550" y="675"/>
                  <a:pt x="550" y="625"/>
                </a:cubicBezTo>
                <a:cubicBezTo>
                  <a:pt x="525" y="601"/>
                  <a:pt x="475" y="550"/>
                  <a:pt x="450" y="501"/>
                </a:cubicBezTo>
                <a:cubicBezTo>
                  <a:pt x="400" y="450"/>
                  <a:pt x="375" y="401"/>
                  <a:pt x="375" y="401"/>
                </a:cubicBezTo>
                <a:cubicBezTo>
                  <a:pt x="350" y="375"/>
                  <a:pt x="400" y="350"/>
                  <a:pt x="375" y="350"/>
                </a:cubicBezTo>
                <a:cubicBezTo>
                  <a:pt x="350" y="325"/>
                  <a:pt x="325" y="325"/>
                  <a:pt x="300" y="301"/>
                </a:cubicBezTo>
                <a:cubicBezTo>
                  <a:pt x="275" y="301"/>
                  <a:pt x="250" y="275"/>
                  <a:pt x="250" y="225"/>
                </a:cubicBezTo>
                <a:cubicBezTo>
                  <a:pt x="250" y="201"/>
                  <a:pt x="225" y="125"/>
                  <a:pt x="225" y="100"/>
                </a:cubicBezTo>
                <a:cubicBezTo>
                  <a:pt x="200" y="75"/>
                  <a:pt x="250" y="75"/>
                  <a:pt x="250" y="75"/>
                </a:cubicBezTo>
                <a:cubicBezTo>
                  <a:pt x="250" y="100"/>
                  <a:pt x="275" y="100"/>
                  <a:pt x="275" y="100"/>
                </a:cubicBezTo>
                <a:cubicBezTo>
                  <a:pt x="300" y="100"/>
                  <a:pt x="325" y="100"/>
                  <a:pt x="325" y="125"/>
                </a:cubicBezTo>
                <a:cubicBezTo>
                  <a:pt x="350" y="150"/>
                  <a:pt x="375" y="125"/>
                  <a:pt x="400" y="125"/>
                </a:cubicBezTo>
                <a:cubicBezTo>
                  <a:pt x="425" y="150"/>
                  <a:pt x="350" y="150"/>
                  <a:pt x="425" y="250"/>
                </a:cubicBezTo>
                <a:cubicBezTo>
                  <a:pt x="475" y="350"/>
                  <a:pt x="425" y="301"/>
                  <a:pt x="425" y="350"/>
                </a:cubicBezTo>
                <a:cubicBezTo>
                  <a:pt x="425" y="425"/>
                  <a:pt x="475" y="401"/>
                  <a:pt x="475" y="375"/>
                </a:cubicBezTo>
                <a:cubicBezTo>
                  <a:pt x="475" y="375"/>
                  <a:pt x="525" y="401"/>
                  <a:pt x="550" y="450"/>
                </a:cubicBezTo>
                <a:cubicBezTo>
                  <a:pt x="575" y="475"/>
                  <a:pt x="625" y="475"/>
                  <a:pt x="625" y="501"/>
                </a:cubicBezTo>
                <a:cubicBezTo>
                  <a:pt x="625" y="525"/>
                  <a:pt x="625" y="550"/>
                  <a:pt x="675" y="550"/>
                </a:cubicBezTo>
                <a:cubicBezTo>
                  <a:pt x="700" y="575"/>
                  <a:pt x="700" y="601"/>
                  <a:pt x="725" y="601"/>
                </a:cubicBezTo>
                <a:cubicBezTo>
                  <a:pt x="750" y="601"/>
                  <a:pt x="750" y="625"/>
                  <a:pt x="750" y="675"/>
                </a:cubicBezTo>
                <a:cubicBezTo>
                  <a:pt x="725" y="701"/>
                  <a:pt x="750" y="725"/>
                  <a:pt x="800" y="725"/>
                </a:cubicBezTo>
                <a:cubicBezTo>
                  <a:pt x="850" y="750"/>
                  <a:pt x="825" y="774"/>
                  <a:pt x="875" y="799"/>
                </a:cubicBezTo>
                <a:cubicBezTo>
                  <a:pt x="925" y="849"/>
                  <a:pt x="1050" y="1000"/>
                  <a:pt x="1075" y="1024"/>
                </a:cubicBezTo>
                <a:cubicBezTo>
                  <a:pt x="1100" y="1074"/>
                  <a:pt x="1125" y="1100"/>
                  <a:pt x="1125" y="1124"/>
                </a:cubicBezTo>
                <a:cubicBezTo>
                  <a:pt x="1150" y="1174"/>
                  <a:pt x="1100" y="1174"/>
                  <a:pt x="1125" y="1200"/>
                </a:cubicBezTo>
                <a:cubicBezTo>
                  <a:pt x="1150" y="1224"/>
                  <a:pt x="1100" y="1224"/>
                  <a:pt x="1100" y="1224"/>
                </a:cubicBezTo>
                <a:cubicBezTo>
                  <a:pt x="1100" y="1249"/>
                  <a:pt x="1125" y="1349"/>
                  <a:pt x="1175" y="1349"/>
                </a:cubicBezTo>
                <a:cubicBezTo>
                  <a:pt x="1225" y="1349"/>
                  <a:pt x="1275" y="1425"/>
                  <a:pt x="1300" y="1449"/>
                </a:cubicBezTo>
                <a:cubicBezTo>
                  <a:pt x="1350" y="1474"/>
                  <a:pt x="1400" y="1474"/>
                  <a:pt x="1450" y="1500"/>
                </a:cubicBezTo>
                <a:cubicBezTo>
                  <a:pt x="1500" y="1500"/>
                  <a:pt x="1550" y="1549"/>
                  <a:pt x="1650" y="1574"/>
                </a:cubicBezTo>
                <a:cubicBezTo>
                  <a:pt x="1725" y="1600"/>
                  <a:pt x="1800" y="1649"/>
                  <a:pt x="1850" y="1674"/>
                </a:cubicBezTo>
                <a:cubicBezTo>
                  <a:pt x="1901" y="1700"/>
                  <a:pt x="1975" y="1700"/>
                  <a:pt x="2050" y="1674"/>
                </a:cubicBezTo>
                <a:cubicBezTo>
                  <a:pt x="2125" y="1625"/>
                  <a:pt x="2175" y="1674"/>
                  <a:pt x="2225" y="1700"/>
                </a:cubicBezTo>
                <a:cubicBezTo>
                  <a:pt x="2225" y="1700"/>
                  <a:pt x="2275" y="1725"/>
                  <a:pt x="2325" y="1774"/>
                </a:cubicBezTo>
                <a:cubicBezTo>
                  <a:pt x="2350" y="1725"/>
                  <a:pt x="2375" y="1674"/>
                  <a:pt x="2401" y="16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1" name="Freeform 97">
            <a:extLst>
              <a:ext uri="{FF2B5EF4-FFF2-40B4-BE49-F238E27FC236}">
                <a16:creationId xmlns:a16="http://schemas.microsoft.com/office/drawing/2014/main" id="{EE4B5FE4-6502-4A40-BBF5-A3EA43090100}"/>
              </a:ext>
            </a:extLst>
          </p:cNvPr>
          <p:cNvSpPr>
            <a:spLocks noChangeArrowheads="1"/>
          </p:cNvSpPr>
          <p:nvPr/>
        </p:nvSpPr>
        <p:spPr bwMode="auto">
          <a:xfrm>
            <a:off x="2974145" y="4294912"/>
            <a:ext cx="127968" cy="119531"/>
          </a:xfrm>
          <a:custGeom>
            <a:avLst/>
            <a:gdLst>
              <a:gd name="T0" fmla="*/ 350 w 401"/>
              <a:gd name="T1" fmla="*/ 249 h 375"/>
              <a:gd name="T2" fmla="*/ 350 w 401"/>
              <a:gd name="T3" fmla="*/ 249 h 375"/>
              <a:gd name="T4" fmla="*/ 400 w 401"/>
              <a:gd name="T5" fmla="*/ 200 h 375"/>
              <a:gd name="T6" fmla="*/ 350 w 401"/>
              <a:gd name="T7" fmla="*/ 174 h 375"/>
              <a:gd name="T8" fmla="*/ 300 w 401"/>
              <a:gd name="T9" fmla="*/ 174 h 375"/>
              <a:gd name="T10" fmla="*/ 300 w 401"/>
              <a:gd name="T11" fmla="*/ 0 h 375"/>
              <a:gd name="T12" fmla="*/ 150 w 401"/>
              <a:gd name="T13" fmla="*/ 0 h 375"/>
              <a:gd name="T14" fmla="*/ 125 w 401"/>
              <a:gd name="T15" fmla="*/ 49 h 375"/>
              <a:gd name="T16" fmla="*/ 200 w 401"/>
              <a:gd name="T17" fmla="*/ 149 h 375"/>
              <a:gd name="T18" fmla="*/ 76 w 401"/>
              <a:gd name="T19" fmla="*/ 174 h 375"/>
              <a:gd name="T20" fmla="*/ 0 w 401"/>
              <a:gd name="T21" fmla="*/ 274 h 375"/>
              <a:gd name="T22" fmla="*/ 100 w 401"/>
              <a:gd name="T23" fmla="*/ 349 h 375"/>
              <a:gd name="T24" fmla="*/ 225 w 401"/>
              <a:gd name="T25" fmla="*/ 374 h 375"/>
              <a:gd name="T26" fmla="*/ 225 w 401"/>
              <a:gd name="T27" fmla="*/ 374 h 375"/>
              <a:gd name="T28" fmla="*/ 300 w 401"/>
              <a:gd name="T29" fmla="*/ 325 h 375"/>
              <a:gd name="T30" fmla="*/ 350 w 401"/>
              <a:gd name="T31" fmla="*/ 249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1" h="375">
                <a:moveTo>
                  <a:pt x="350" y="249"/>
                </a:moveTo>
                <a:lnTo>
                  <a:pt x="350" y="249"/>
                </a:lnTo>
                <a:cubicBezTo>
                  <a:pt x="350" y="225"/>
                  <a:pt x="376" y="225"/>
                  <a:pt x="400" y="200"/>
                </a:cubicBezTo>
                <a:cubicBezTo>
                  <a:pt x="350" y="225"/>
                  <a:pt x="350" y="200"/>
                  <a:pt x="350" y="174"/>
                </a:cubicBezTo>
                <a:cubicBezTo>
                  <a:pt x="300" y="174"/>
                  <a:pt x="300" y="174"/>
                  <a:pt x="300" y="174"/>
                </a:cubicBezTo>
                <a:cubicBezTo>
                  <a:pt x="300" y="0"/>
                  <a:pt x="300" y="0"/>
                  <a:pt x="300" y="0"/>
                </a:cubicBezTo>
                <a:cubicBezTo>
                  <a:pt x="276" y="0"/>
                  <a:pt x="176" y="0"/>
                  <a:pt x="150" y="0"/>
                </a:cubicBezTo>
                <a:cubicBezTo>
                  <a:pt x="125" y="0"/>
                  <a:pt x="125" y="49"/>
                  <a:pt x="125" y="49"/>
                </a:cubicBezTo>
                <a:cubicBezTo>
                  <a:pt x="125" y="74"/>
                  <a:pt x="200" y="125"/>
                  <a:pt x="200" y="149"/>
                </a:cubicBezTo>
                <a:cubicBezTo>
                  <a:pt x="176" y="174"/>
                  <a:pt x="76" y="174"/>
                  <a:pt x="76" y="174"/>
                </a:cubicBezTo>
                <a:cubicBezTo>
                  <a:pt x="50" y="174"/>
                  <a:pt x="25" y="225"/>
                  <a:pt x="0" y="274"/>
                </a:cubicBezTo>
                <a:cubicBezTo>
                  <a:pt x="25" y="300"/>
                  <a:pt x="76" y="349"/>
                  <a:pt x="100" y="349"/>
                </a:cubicBezTo>
                <a:cubicBezTo>
                  <a:pt x="125" y="374"/>
                  <a:pt x="200" y="349"/>
                  <a:pt x="225" y="374"/>
                </a:cubicBezTo>
                <a:lnTo>
                  <a:pt x="225" y="374"/>
                </a:lnTo>
                <a:cubicBezTo>
                  <a:pt x="250" y="349"/>
                  <a:pt x="276" y="325"/>
                  <a:pt x="300" y="325"/>
                </a:cubicBezTo>
                <a:cubicBezTo>
                  <a:pt x="325" y="325"/>
                  <a:pt x="300" y="274"/>
                  <a:pt x="350" y="2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2" name="Freeform 98">
            <a:extLst>
              <a:ext uri="{FF2B5EF4-FFF2-40B4-BE49-F238E27FC236}">
                <a16:creationId xmlns:a16="http://schemas.microsoft.com/office/drawing/2014/main" id="{D5215A56-DD71-D046-B820-0EB3A0881104}"/>
              </a:ext>
            </a:extLst>
          </p:cNvPr>
          <p:cNvSpPr>
            <a:spLocks noChangeArrowheads="1"/>
          </p:cNvSpPr>
          <p:nvPr/>
        </p:nvSpPr>
        <p:spPr bwMode="auto">
          <a:xfrm>
            <a:off x="3069771" y="4271006"/>
            <a:ext cx="40780" cy="80156"/>
          </a:xfrm>
          <a:custGeom>
            <a:avLst/>
            <a:gdLst>
              <a:gd name="T0" fmla="*/ 25 w 126"/>
              <a:gd name="T1" fmla="*/ 75 h 250"/>
              <a:gd name="T2" fmla="*/ 25 w 126"/>
              <a:gd name="T3" fmla="*/ 75 h 250"/>
              <a:gd name="T4" fmla="*/ 0 w 126"/>
              <a:gd name="T5" fmla="*/ 75 h 250"/>
              <a:gd name="T6" fmla="*/ 0 w 126"/>
              <a:gd name="T7" fmla="*/ 249 h 250"/>
              <a:gd name="T8" fmla="*/ 50 w 126"/>
              <a:gd name="T9" fmla="*/ 249 h 250"/>
              <a:gd name="T10" fmla="*/ 76 w 126"/>
              <a:gd name="T11" fmla="*/ 200 h 250"/>
              <a:gd name="T12" fmla="*/ 100 w 126"/>
              <a:gd name="T13" fmla="*/ 49 h 250"/>
              <a:gd name="T14" fmla="*/ 125 w 126"/>
              <a:gd name="T15" fmla="*/ 24 h 250"/>
              <a:gd name="T16" fmla="*/ 76 w 126"/>
              <a:gd name="T17" fmla="*/ 0 h 250"/>
              <a:gd name="T18" fmla="*/ 25 w 126"/>
              <a:gd name="T19" fmla="*/ 7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250">
                <a:moveTo>
                  <a:pt x="25" y="75"/>
                </a:moveTo>
                <a:lnTo>
                  <a:pt x="25" y="75"/>
                </a:lnTo>
                <a:cubicBezTo>
                  <a:pt x="25" y="75"/>
                  <a:pt x="25" y="75"/>
                  <a:pt x="0" y="75"/>
                </a:cubicBezTo>
                <a:cubicBezTo>
                  <a:pt x="0" y="249"/>
                  <a:pt x="0" y="249"/>
                  <a:pt x="0" y="249"/>
                </a:cubicBezTo>
                <a:cubicBezTo>
                  <a:pt x="50" y="249"/>
                  <a:pt x="50" y="249"/>
                  <a:pt x="50" y="249"/>
                </a:cubicBezTo>
                <a:cubicBezTo>
                  <a:pt x="50" y="224"/>
                  <a:pt x="76" y="224"/>
                  <a:pt x="76" y="200"/>
                </a:cubicBezTo>
                <a:cubicBezTo>
                  <a:pt x="125" y="175"/>
                  <a:pt x="76" y="49"/>
                  <a:pt x="100" y="49"/>
                </a:cubicBezTo>
                <a:cubicBezTo>
                  <a:pt x="125" y="49"/>
                  <a:pt x="125" y="49"/>
                  <a:pt x="125" y="24"/>
                </a:cubicBezTo>
                <a:cubicBezTo>
                  <a:pt x="125" y="24"/>
                  <a:pt x="100" y="0"/>
                  <a:pt x="76" y="0"/>
                </a:cubicBezTo>
                <a:cubicBezTo>
                  <a:pt x="50" y="0"/>
                  <a:pt x="25" y="75"/>
                  <a:pt x="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3" name="Freeform 99">
            <a:extLst>
              <a:ext uri="{FF2B5EF4-FFF2-40B4-BE49-F238E27FC236}">
                <a16:creationId xmlns:a16="http://schemas.microsoft.com/office/drawing/2014/main" id="{AE42CF49-DB6C-1245-9A43-B58A25A67660}"/>
              </a:ext>
            </a:extLst>
          </p:cNvPr>
          <p:cNvSpPr>
            <a:spLocks noChangeArrowheads="1"/>
          </p:cNvSpPr>
          <p:nvPr/>
        </p:nvSpPr>
        <p:spPr bwMode="auto">
          <a:xfrm>
            <a:off x="3508517" y="4214755"/>
            <a:ext cx="95624" cy="80156"/>
          </a:xfrm>
          <a:custGeom>
            <a:avLst/>
            <a:gdLst>
              <a:gd name="T0" fmla="*/ 150 w 301"/>
              <a:gd name="T1" fmla="*/ 25 h 252"/>
              <a:gd name="T2" fmla="*/ 150 w 301"/>
              <a:gd name="T3" fmla="*/ 25 h 252"/>
              <a:gd name="T4" fmla="*/ 200 w 301"/>
              <a:gd name="T5" fmla="*/ 151 h 252"/>
              <a:gd name="T6" fmla="*/ 25 w 301"/>
              <a:gd name="T7" fmla="*/ 200 h 252"/>
              <a:gd name="T8" fmla="*/ 150 w 301"/>
              <a:gd name="T9" fmla="*/ 225 h 252"/>
              <a:gd name="T10" fmla="*/ 274 w 301"/>
              <a:gd name="T11" fmla="*/ 225 h 252"/>
              <a:gd name="T12" fmla="*/ 300 w 301"/>
              <a:gd name="T13" fmla="*/ 51 h 252"/>
              <a:gd name="T14" fmla="*/ 150 w 301"/>
              <a:gd name="T15" fmla="*/ 25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252">
                <a:moveTo>
                  <a:pt x="150" y="25"/>
                </a:moveTo>
                <a:lnTo>
                  <a:pt x="150" y="25"/>
                </a:lnTo>
                <a:cubicBezTo>
                  <a:pt x="100" y="51"/>
                  <a:pt x="200" y="125"/>
                  <a:pt x="200" y="151"/>
                </a:cubicBezTo>
                <a:cubicBezTo>
                  <a:pt x="200" y="200"/>
                  <a:pt x="25" y="151"/>
                  <a:pt x="25" y="200"/>
                </a:cubicBezTo>
                <a:cubicBezTo>
                  <a:pt x="0" y="200"/>
                  <a:pt x="74" y="251"/>
                  <a:pt x="150" y="225"/>
                </a:cubicBezTo>
                <a:cubicBezTo>
                  <a:pt x="200" y="200"/>
                  <a:pt x="250" y="225"/>
                  <a:pt x="274" y="225"/>
                </a:cubicBezTo>
                <a:cubicBezTo>
                  <a:pt x="274" y="176"/>
                  <a:pt x="274" y="100"/>
                  <a:pt x="300" y="51"/>
                </a:cubicBezTo>
                <a:cubicBezTo>
                  <a:pt x="225" y="51"/>
                  <a:pt x="174" y="0"/>
                  <a:pt x="1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4" name="Freeform 100">
            <a:extLst>
              <a:ext uri="{FF2B5EF4-FFF2-40B4-BE49-F238E27FC236}">
                <a16:creationId xmlns:a16="http://schemas.microsoft.com/office/drawing/2014/main" id="{6708CBCA-8490-7444-BBD6-3DC68D23E31A}"/>
              </a:ext>
            </a:extLst>
          </p:cNvPr>
          <p:cNvSpPr>
            <a:spLocks noChangeArrowheads="1"/>
          </p:cNvSpPr>
          <p:nvPr/>
        </p:nvSpPr>
        <p:spPr bwMode="auto">
          <a:xfrm>
            <a:off x="3597111" y="4230226"/>
            <a:ext cx="104061" cy="64687"/>
          </a:xfrm>
          <a:custGeom>
            <a:avLst/>
            <a:gdLst>
              <a:gd name="T0" fmla="*/ 126 w 327"/>
              <a:gd name="T1" fmla="*/ 149 h 201"/>
              <a:gd name="T2" fmla="*/ 126 w 327"/>
              <a:gd name="T3" fmla="*/ 149 h 201"/>
              <a:gd name="T4" fmla="*/ 326 w 327"/>
              <a:gd name="T5" fmla="*/ 100 h 201"/>
              <a:gd name="T6" fmla="*/ 76 w 327"/>
              <a:gd name="T7" fmla="*/ 0 h 201"/>
              <a:gd name="T8" fmla="*/ 26 w 327"/>
              <a:gd name="T9" fmla="*/ 0 h 201"/>
              <a:gd name="T10" fmla="*/ 0 w 327"/>
              <a:gd name="T11" fmla="*/ 174 h 201"/>
              <a:gd name="T12" fmla="*/ 0 w 327"/>
              <a:gd name="T13" fmla="*/ 200 h 201"/>
              <a:gd name="T14" fmla="*/ 126 w 327"/>
              <a:gd name="T15" fmla="*/ 149 h 2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201">
                <a:moveTo>
                  <a:pt x="126" y="149"/>
                </a:moveTo>
                <a:lnTo>
                  <a:pt x="126" y="149"/>
                </a:lnTo>
                <a:cubicBezTo>
                  <a:pt x="200" y="125"/>
                  <a:pt x="326" y="174"/>
                  <a:pt x="326" y="100"/>
                </a:cubicBezTo>
                <a:cubicBezTo>
                  <a:pt x="326" y="49"/>
                  <a:pt x="126" y="0"/>
                  <a:pt x="76" y="0"/>
                </a:cubicBezTo>
                <a:cubicBezTo>
                  <a:pt x="51" y="0"/>
                  <a:pt x="26" y="0"/>
                  <a:pt x="26" y="0"/>
                </a:cubicBezTo>
                <a:cubicBezTo>
                  <a:pt x="0" y="49"/>
                  <a:pt x="0" y="125"/>
                  <a:pt x="0" y="174"/>
                </a:cubicBezTo>
                <a:cubicBezTo>
                  <a:pt x="0" y="174"/>
                  <a:pt x="0" y="174"/>
                  <a:pt x="0" y="200"/>
                </a:cubicBezTo>
                <a:cubicBezTo>
                  <a:pt x="26" y="200"/>
                  <a:pt x="51" y="174"/>
                  <a:pt x="126" y="1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5" name="Freeform 101">
            <a:extLst>
              <a:ext uri="{FF2B5EF4-FFF2-40B4-BE49-F238E27FC236}">
                <a16:creationId xmlns:a16="http://schemas.microsoft.com/office/drawing/2014/main" id="{CF78F766-4682-A74E-AF0C-E18FA9276547}"/>
              </a:ext>
            </a:extLst>
          </p:cNvPr>
          <p:cNvSpPr>
            <a:spLocks noChangeArrowheads="1"/>
          </p:cNvSpPr>
          <p:nvPr/>
        </p:nvSpPr>
        <p:spPr bwMode="auto">
          <a:xfrm>
            <a:off x="3126020" y="4382097"/>
            <a:ext cx="127968" cy="127968"/>
          </a:xfrm>
          <a:custGeom>
            <a:avLst/>
            <a:gdLst>
              <a:gd name="T0" fmla="*/ 225 w 401"/>
              <a:gd name="T1" fmla="*/ 375 h 401"/>
              <a:gd name="T2" fmla="*/ 225 w 401"/>
              <a:gd name="T3" fmla="*/ 375 h 401"/>
              <a:gd name="T4" fmla="*/ 300 w 401"/>
              <a:gd name="T5" fmla="*/ 400 h 401"/>
              <a:gd name="T6" fmla="*/ 349 w 401"/>
              <a:gd name="T7" fmla="*/ 400 h 401"/>
              <a:gd name="T8" fmla="*/ 349 w 401"/>
              <a:gd name="T9" fmla="*/ 375 h 401"/>
              <a:gd name="T10" fmla="*/ 374 w 401"/>
              <a:gd name="T11" fmla="*/ 251 h 401"/>
              <a:gd name="T12" fmla="*/ 374 w 401"/>
              <a:gd name="T13" fmla="*/ 100 h 401"/>
              <a:gd name="T14" fmla="*/ 400 w 401"/>
              <a:gd name="T15" fmla="*/ 0 h 401"/>
              <a:gd name="T16" fmla="*/ 400 w 401"/>
              <a:gd name="T17" fmla="*/ 0 h 401"/>
              <a:gd name="T18" fmla="*/ 300 w 401"/>
              <a:gd name="T19" fmla="*/ 26 h 401"/>
              <a:gd name="T20" fmla="*/ 200 w 401"/>
              <a:gd name="T21" fmla="*/ 51 h 401"/>
              <a:gd name="T22" fmla="*/ 100 w 401"/>
              <a:gd name="T23" fmla="*/ 100 h 401"/>
              <a:gd name="T24" fmla="*/ 74 w 401"/>
              <a:gd name="T25" fmla="*/ 151 h 401"/>
              <a:gd name="T26" fmla="*/ 25 w 401"/>
              <a:gd name="T27" fmla="*/ 175 h 401"/>
              <a:gd name="T28" fmla="*/ 0 w 401"/>
              <a:gd name="T29" fmla="*/ 200 h 401"/>
              <a:gd name="T30" fmla="*/ 25 w 401"/>
              <a:gd name="T31" fmla="*/ 226 h 401"/>
              <a:gd name="T32" fmla="*/ 125 w 401"/>
              <a:gd name="T33" fmla="*/ 351 h 401"/>
              <a:gd name="T34" fmla="*/ 174 w 401"/>
              <a:gd name="T35" fmla="*/ 375 h 401"/>
              <a:gd name="T36" fmla="*/ 225 w 401"/>
              <a:gd name="T37" fmla="*/ 37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401">
                <a:moveTo>
                  <a:pt x="225" y="375"/>
                </a:moveTo>
                <a:lnTo>
                  <a:pt x="225" y="375"/>
                </a:lnTo>
                <a:cubicBezTo>
                  <a:pt x="225" y="400"/>
                  <a:pt x="274" y="375"/>
                  <a:pt x="300" y="400"/>
                </a:cubicBezTo>
                <a:cubicBezTo>
                  <a:pt x="325" y="400"/>
                  <a:pt x="325" y="400"/>
                  <a:pt x="349" y="400"/>
                </a:cubicBezTo>
                <a:lnTo>
                  <a:pt x="349" y="375"/>
                </a:lnTo>
                <a:cubicBezTo>
                  <a:pt x="325" y="351"/>
                  <a:pt x="349" y="300"/>
                  <a:pt x="374" y="251"/>
                </a:cubicBezTo>
                <a:cubicBezTo>
                  <a:pt x="374" y="226"/>
                  <a:pt x="349" y="126"/>
                  <a:pt x="374" y="100"/>
                </a:cubicBezTo>
                <a:cubicBezTo>
                  <a:pt x="400" y="75"/>
                  <a:pt x="374" y="51"/>
                  <a:pt x="400" y="0"/>
                </a:cubicBezTo>
                <a:lnTo>
                  <a:pt x="400" y="0"/>
                </a:lnTo>
                <a:cubicBezTo>
                  <a:pt x="349" y="0"/>
                  <a:pt x="300" y="26"/>
                  <a:pt x="300" y="26"/>
                </a:cubicBezTo>
                <a:cubicBezTo>
                  <a:pt x="274" y="26"/>
                  <a:pt x="200" y="26"/>
                  <a:pt x="200" y="51"/>
                </a:cubicBezTo>
                <a:cubicBezTo>
                  <a:pt x="200" y="100"/>
                  <a:pt x="149" y="100"/>
                  <a:pt x="100" y="100"/>
                </a:cubicBezTo>
                <a:cubicBezTo>
                  <a:pt x="49" y="100"/>
                  <a:pt x="74" y="151"/>
                  <a:pt x="74" y="151"/>
                </a:cubicBezTo>
                <a:cubicBezTo>
                  <a:pt x="49" y="175"/>
                  <a:pt x="25" y="175"/>
                  <a:pt x="25" y="175"/>
                </a:cubicBezTo>
                <a:cubicBezTo>
                  <a:pt x="0" y="200"/>
                  <a:pt x="0" y="200"/>
                  <a:pt x="0" y="200"/>
                </a:cubicBezTo>
                <a:cubicBezTo>
                  <a:pt x="0" y="200"/>
                  <a:pt x="0" y="226"/>
                  <a:pt x="25" y="226"/>
                </a:cubicBezTo>
                <a:cubicBezTo>
                  <a:pt x="49" y="251"/>
                  <a:pt x="100" y="325"/>
                  <a:pt x="125" y="351"/>
                </a:cubicBezTo>
                <a:cubicBezTo>
                  <a:pt x="149" y="351"/>
                  <a:pt x="149" y="351"/>
                  <a:pt x="174" y="375"/>
                </a:cubicBezTo>
                <a:cubicBezTo>
                  <a:pt x="174" y="375"/>
                  <a:pt x="200" y="375"/>
                  <a:pt x="225"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7" name="Freeform 103">
            <a:extLst>
              <a:ext uri="{FF2B5EF4-FFF2-40B4-BE49-F238E27FC236}">
                <a16:creationId xmlns:a16="http://schemas.microsoft.com/office/drawing/2014/main" id="{37136E94-7737-CA49-847B-344636A38C31}"/>
              </a:ext>
            </a:extLst>
          </p:cNvPr>
          <p:cNvSpPr>
            <a:spLocks noChangeArrowheads="1"/>
          </p:cNvSpPr>
          <p:nvPr/>
        </p:nvSpPr>
        <p:spPr bwMode="auto">
          <a:xfrm>
            <a:off x="4003515" y="5777089"/>
            <a:ext cx="143436" cy="160312"/>
          </a:xfrm>
          <a:custGeom>
            <a:avLst/>
            <a:gdLst>
              <a:gd name="T0" fmla="*/ 450 w 451"/>
              <a:gd name="T1" fmla="*/ 251 h 501"/>
              <a:gd name="T2" fmla="*/ 450 w 451"/>
              <a:gd name="T3" fmla="*/ 251 h 501"/>
              <a:gd name="T4" fmla="*/ 375 w 451"/>
              <a:gd name="T5" fmla="*/ 175 h 501"/>
              <a:gd name="T6" fmla="*/ 275 w 451"/>
              <a:gd name="T7" fmla="*/ 75 h 501"/>
              <a:gd name="T8" fmla="*/ 225 w 451"/>
              <a:gd name="T9" fmla="*/ 100 h 501"/>
              <a:gd name="T10" fmla="*/ 175 w 451"/>
              <a:gd name="T11" fmla="*/ 25 h 501"/>
              <a:gd name="T12" fmla="*/ 100 w 451"/>
              <a:gd name="T13" fmla="*/ 0 h 501"/>
              <a:gd name="T14" fmla="*/ 75 w 451"/>
              <a:gd name="T15" fmla="*/ 0 h 501"/>
              <a:gd name="T16" fmla="*/ 50 w 451"/>
              <a:gd name="T17" fmla="*/ 51 h 501"/>
              <a:gd name="T18" fmla="*/ 25 w 451"/>
              <a:gd name="T19" fmla="*/ 225 h 501"/>
              <a:gd name="T20" fmla="*/ 0 w 451"/>
              <a:gd name="T21" fmla="*/ 351 h 501"/>
              <a:gd name="T22" fmla="*/ 25 w 451"/>
              <a:gd name="T23" fmla="*/ 400 h 501"/>
              <a:gd name="T24" fmla="*/ 0 w 451"/>
              <a:gd name="T25" fmla="*/ 451 h 501"/>
              <a:gd name="T26" fmla="*/ 50 w 451"/>
              <a:gd name="T27" fmla="*/ 451 h 501"/>
              <a:gd name="T28" fmla="*/ 175 w 451"/>
              <a:gd name="T29" fmla="*/ 500 h 501"/>
              <a:gd name="T30" fmla="*/ 250 w 451"/>
              <a:gd name="T31" fmla="*/ 500 h 501"/>
              <a:gd name="T32" fmla="*/ 375 w 451"/>
              <a:gd name="T33" fmla="*/ 475 h 501"/>
              <a:gd name="T34" fmla="*/ 450 w 451"/>
              <a:gd name="T35" fmla="*/ 375 h 501"/>
              <a:gd name="T36" fmla="*/ 450 w 451"/>
              <a:gd name="T37" fmla="*/ 25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 h="501">
                <a:moveTo>
                  <a:pt x="450" y="251"/>
                </a:moveTo>
                <a:lnTo>
                  <a:pt x="450" y="251"/>
                </a:lnTo>
                <a:cubicBezTo>
                  <a:pt x="450" y="200"/>
                  <a:pt x="400" y="175"/>
                  <a:pt x="375" y="175"/>
                </a:cubicBezTo>
                <a:cubicBezTo>
                  <a:pt x="375" y="151"/>
                  <a:pt x="300" y="125"/>
                  <a:pt x="275" y="75"/>
                </a:cubicBezTo>
                <a:cubicBezTo>
                  <a:pt x="250" y="51"/>
                  <a:pt x="250" y="100"/>
                  <a:pt x="225" y="100"/>
                </a:cubicBezTo>
                <a:cubicBezTo>
                  <a:pt x="225" y="100"/>
                  <a:pt x="225" y="75"/>
                  <a:pt x="175" y="25"/>
                </a:cubicBezTo>
                <a:cubicBezTo>
                  <a:pt x="150" y="0"/>
                  <a:pt x="125" y="0"/>
                  <a:pt x="100" y="0"/>
                </a:cubicBezTo>
                <a:cubicBezTo>
                  <a:pt x="100" y="0"/>
                  <a:pt x="100" y="0"/>
                  <a:pt x="75" y="0"/>
                </a:cubicBezTo>
                <a:cubicBezTo>
                  <a:pt x="50" y="25"/>
                  <a:pt x="50" y="51"/>
                  <a:pt x="50" y="51"/>
                </a:cubicBezTo>
                <a:cubicBezTo>
                  <a:pt x="50" y="100"/>
                  <a:pt x="25" y="151"/>
                  <a:pt x="25" y="225"/>
                </a:cubicBezTo>
                <a:cubicBezTo>
                  <a:pt x="25" y="300"/>
                  <a:pt x="0" y="275"/>
                  <a:pt x="0" y="351"/>
                </a:cubicBezTo>
                <a:cubicBezTo>
                  <a:pt x="0" y="400"/>
                  <a:pt x="0" y="400"/>
                  <a:pt x="25" y="400"/>
                </a:cubicBezTo>
                <a:cubicBezTo>
                  <a:pt x="25" y="400"/>
                  <a:pt x="25" y="425"/>
                  <a:pt x="0" y="451"/>
                </a:cubicBezTo>
                <a:cubicBezTo>
                  <a:pt x="25" y="451"/>
                  <a:pt x="25" y="451"/>
                  <a:pt x="50" y="451"/>
                </a:cubicBezTo>
                <a:cubicBezTo>
                  <a:pt x="75" y="451"/>
                  <a:pt x="125" y="475"/>
                  <a:pt x="175" y="500"/>
                </a:cubicBezTo>
                <a:cubicBezTo>
                  <a:pt x="225" y="500"/>
                  <a:pt x="200" y="475"/>
                  <a:pt x="250" y="500"/>
                </a:cubicBezTo>
                <a:cubicBezTo>
                  <a:pt x="275" y="500"/>
                  <a:pt x="325" y="500"/>
                  <a:pt x="375" y="475"/>
                </a:cubicBezTo>
                <a:cubicBezTo>
                  <a:pt x="425" y="451"/>
                  <a:pt x="425" y="425"/>
                  <a:pt x="450" y="375"/>
                </a:cubicBezTo>
                <a:cubicBezTo>
                  <a:pt x="425" y="325"/>
                  <a:pt x="450" y="275"/>
                  <a:pt x="450"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8" name="Freeform 104">
            <a:extLst>
              <a:ext uri="{FF2B5EF4-FFF2-40B4-BE49-F238E27FC236}">
                <a16:creationId xmlns:a16="http://schemas.microsoft.com/office/drawing/2014/main" id="{0B9AD9AE-5809-9E49-BB27-09F13CDD9D11}"/>
              </a:ext>
            </a:extLst>
          </p:cNvPr>
          <p:cNvSpPr>
            <a:spLocks noChangeArrowheads="1"/>
          </p:cNvSpPr>
          <p:nvPr/>
        </p:nvSpPr>
        <p:spPr bwMode="auto">
          <a:xfrm>
            <a:off x="3540861" y="5505684"/>
            <a:ext cx="606091" cy="1196712"/>
          </a:xfrm>
          <a:custGeom>
            <a:avLst/>
            <a:gdLst>
              <a:gd name="T0" fmla="*/ 725 w 1901"/>
              <a:gd name="T1" fmla="*/ 3675 h 3752"/>
              <a:gd name="T2" fmla="*/ 475 w 1901"/>
              <a:gd name="T3" fmla="*/ 3501 h 3752"/>
              <a:gd name="T4" fmla="*/ 450 w 1901"/>
              <a:gd name="T5" fmla="*/ 3401 h 3752"/>
              <a:gd name="T6" fmla="*/ 625 w 1901"/>
              <a:gd name="T7" fmla="*/ 3726 h 3752"/>
              <a:gd name="T8" fmla="*/ 775 w 1901"/>
              <a:gd name="T9" fmla="*/ 3701 h 3752"/>
              <a:gd name="T10" fmla="*/ 1875 w 1901"/>
              <a:gd name="T11" fmla="*/ 375 h 3752"/>
              <a:gd name="T12" fmla="*/ 1800 w 1901"/>
              <a:gd name="T13" fmla="*/ 375 h 3752"/>
              <a:gd name="T14" fmla="*/ 1750 w 1901"/>
              <a:gd name="T15" fmla="*/ 525 h 3752"/>
              <a:gd name="T16" fmla="*/ 1600 w 1901"/>
              <a:gd name="T17" fmla="*/ 575 h 3752"/>
              <a:gd name="T18" fmla="*/ 1425 w 1901"/>
              <a:gd name="T19" fmla="*/ 550 h 3752"/>
              <a:gd name="T20" fmla="*/ 1525 w 1901"/>
              <a:gd name="T21" fmla="*/ 350 h 3752"/>
              <a:gd name="T22" fmla="*/ 1250 w 1901"/>
              <a:gd name="T23" fmla="*/ 225 h 3752"/>
              <a:gd name="T24" fmla="*/ 1025 w 1901"/>
              <a:gd name="T25" fmla="*/ 25 h 3752"/>
              <a:gd name="T26" fmla="*/ 875 w 1901"/>
              <a:gd name="T27" fmla="*/ 75 h 3752"/>
              <a:gd name="T28" fmla="*/ 675 w 1901"/>
              <a:gd name="T29" fmla="*/ 25 h 3752"/>
              <a:gd name="T30" fmla="*/ 600 w 1901"/>
              <a:gd name="T31" fmla="*/ 200 h 3752"/>
              <a:gd name="T32" fmla="*/ 475 w 1901"/>
              <a:gd name="T33" fmla="*/ 350 h 3752"/>
              <a:gd name="T34" fmla="*/ 500 w 1901"/>
              <a:gd name="T35" fmla="*/ 525 h 3752"/>
              <a:gd name="T36" fmla="*/ 400 w 1901"/>
              <a:gd name="T37" fmla="*/ 650 h 3752"/>
              <a:gd name="T38" fmla="*/ 325 w 1901"/>
              <a:gd name="T39" fmla="*/ 775 h 3752"/>
              <a:gd name="T40" fmla="*/ 300 w 1901"/>
              <a:gd name="T41" fmla="*/ 950 h 3752"/>
              <a:gd name="T42" fmla="*/ 325 w 1901"/>
              <a:gd name="T43" fmla="*/ 1150 h 3752"/>
              <a:gd name="T44" fmla="*/ 325 w 1901"/>
              <a:gd name="T45" fmla="*/ 1301 h 3752"/>
              <a:gd name="T46" fmla="*/ 300 w 1901"/>
              <a:gd name="T47" fmla="*/ 1501 h 3752"/>
              <a:gd name="T48" fmla="*/ 225 w 1901"/>
              <a:gd name="T49" fmla="*/ 1701 h 3752"/>
              <a:gd name="T50" fmla="*/ 200 w 1901"/>
              <a:gd name="T51" fmla="*/ 1801 h 3752"/>
              <a:gd name="T52" fmla="*/ 174 w 1901"/>
              <a:gd name="T53" fmla="*/ 1925 h 3752"/>
              <a:gd name="T54" fmla="*/ 150 w 1901"/>
              <a:gd name="T55" fmla="*/ 2050 h 3752"/>
              <a:gd name="T56" fmla="*/ 150 w 1901"/>
              <a:gd name="T57" fmla="*/ 2250 h 3752"/>
              <a:gd name="T58" fmla="*/ 174 w 1901"/>
              <a:gd name="T59" fmla="*/ 2375 h 3752"/>
              <a:gd name="T60" fmla="*/ 200 w 1901"/>
              <a:gd name="T61" fmla="*/ 2450 h 3752"/>
              <a:gd name="T62" fmla="*/ 174 w 1901"/>
              <a:gd name="T63" fmla="*/ 2526 h 3752"/>
              <a:gd name="T64" fmla="*/ 174 w 1901"/>
              <a:gd name="T65" fmla="*/ 2675 h 3752"/>
              <a:gd name="T66" fmla="*/ 100 w 1901"/>
              <a:gd name="T67" fmla="*/ 2801 h 3752"/>
              <a:gd name="T68" fmla="*/ 74 w 1901"/>
              <a:gd name="T69" fmla="*/ 2950 h 3752"/>
              <a:gd name="T70" fmla="*/ 25 w 1901"/>
              <a:gd name="T71" fmla="*/ 3101 h 3752"/>
              <a:gd name="T72" fmla="*/ 125 w 1901"/>
              <a:gd name="T73" fmla="*/ 3201 h 3752"/>
              <a:gd name="T74" fmla="*/ 174 w 1901"/>
              <a:gd name="T75" fmla="*/ 3326 h 3752"/>
              <a:gd name="T76" fmla="*/ 374 w 1901"/>
              <a:gd name="T77" fmla="*/ 3351 h 3752"/>
              <a:gd name="T78" fmla="*/ 425 w 1901"/>
              <a:gd name="T79" fmla="*/ 3275 h 3752"/>
              <a:gd name="T80" fmla="*/ 425 w 1901"/>
              <a:gd name="T81" fmla="*/ 3126 h 3752"/>
              <a:gd name="T82" fmla="*/ 550 w 1901"/>
              <a:gd name="T83" fmla="*/ 3026 h 3752"/>
              <a:gd name="T84" fmla="*/ 725 w 1901"/>
              <a:gd name="T85" fmla="*/ 2826 h 3752"/>
              <a:gd name="T86" fmla="*/ 650 w 1901"/>
              <a:gd name="T87" fmla="*/ 2701 h 3752"/>
              <a:gd name="T88" fmla="*/ 725 w 1901"/>
              <a:gd name="T89" fmla="*/ 2475 h 3752"/>
              <a:gd name="T90" fmla="*/ 775 w 1901"/>
              <a:gd name="T91" fmla="*/ 2375 h 3752"/>
              <a:gd name="T92" fmla="*/ 850 w 1901"/>
              <a:gd name="T93" fmla="*/ 2250 h 3752"/>
              <a:gd name="T94" fmla="*/ 900 w 1901"/>
              <a:gd name="T95" fmla="*/ 2226 h 3752"/>
              <a:gd name="T96" fmla="*/ 875 w 1901"/>
              <a:gd name="T97" fmla="*/ 2175 h 3752"/>
              <a:gd name="T98" fmla="*/ 800 w 1901"/>
              <a:gd name="T99" fmla="*/ 2075 h 3752"/>
              <a:gd name="T100" fmla="*/ 950 w 1901"/>
              <a:gd name="T101" fmla="*/ 2026 h 3752"/>
              <a:gd name="T102" fmla="*/ 1075 w 1901"/>
              <a:gd name="T103" fmla="*/ 1901 h 3752"/>
              <a:gd name="T104" fmla="*/ 1100 w 1901"/>
              <a:gd name="T105" fmla="*/ 1775 h 3752"/>
              <a:gd name="T106" fmla="*/ 1525 w 1901"/>
              <a:gd name="T107" fmla="*/ 1675 h 3752"/>
              <a:gd name="T108" fmla="*/ 1575 w 1901"/>
              <a:gd name="T109" fmla="*/ 1501 h 3752"/>
              <a:gd name="T110" fmla="*/ 1500 w 1901"/>
              <a:gd name="T111" fmla="*/ 1350 h 3752"/>
              <a:gd name="T112" fmla="*/ 1450 w 1901"/>
              <a:gd name="T113" fmla="*/ 1301 h 3752"/>
              <a:gd name="T114" fmla="*/ 1450 w 1901"/>
              <a:gd name="T115" fmla="*/ 1201 h 3752"/>
              <a:gd name="T116" fmla="*/ 1500 w 1901"/>
              <a:gd name="T117" fmla="*/ 901 h 3752"/>
              <a:gd name="T118" fmla="*/ 1775 w 1901"/>
              <a:gd name="T119" fmla="*/ 575 h 3752"/>
              <a:gd name="T120" fmla="*/ 1875 w 1901"/>
              <a:gd name="T121" fmla="*/ 375 h 3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1" h="3752">
                <a:moveTo>
                  <a:pt x="725" y="3675"/>
                </a:moveTo>
                <a:lnTo>
                  <a:pt x="725" y="3675"/>
                </a:lnTo>
                <a:cubicBezTo>
                  <a:pt x="675" y="3675"/>
                  <a:pt x="550" y="3575"/>
                  <a:pt x="525" y="3551"/>
                </a:cubicBezTo>
                <a:cubicBezTo>
                  <a:pt x="500" y="3526"/>
                  <a:pt x="525" y="3501"/>
                  <a:pt x="475" y="3501"/>
                </a:cubicBezTo>
                <a:cubicBezTo>
                  <a:pt x="450" y="3501"/>
                  <a:pt x="475" y="3475"/>
                  <a:pt x="500" y="3475"/>
                </a:cubicBezTo>
                <a:cubicBezTo>
                  <a:pt x="500" y="3451"/>
                  <a:pt x="475" y="3426"/>
                  <a:pt x="450" y="3401"/>
                </a:cubicBezTo>
                <a:cubicBezTo>
                  <a:pt x="450" y="3475"/>
                  <a:pt x="450" y="3726"/>
                  <a:pt x="450" y="3726"/>
                </a:cubicBezTo>
                <a:cubicBezTo>
                  <a:pt x="475" y="3726"/>
                  <a:pt x="575" y="3701"/>
                  <a:pt x="625" y="3726"/>
                </a:cubicBezTo>
                <a:cubicBezTo>
                  <a:pt x="625" y="3726"/>
                  <a:pt x="650" y="3751"/>
                  <a:pt x="650" y="3726"/>
                </a:cubicBezTo>
                <a:cubicBezTo>
                  <a:pt x="675" y="3701"/>
                  <a:pt x="750" y="3726"/>
                  <a:pt x="775" y="3701"/>
                </a:cubicBezTo>
                <a:cubicBezTo>
                  <a:pt x="800" y="3675"/>
                  <a:pt x="775" y="3675"/>
                  <a:pt x="725" y="3675"/>
                </a:cubicBezTo>
                <a:close/>
                <a:moveTo>
                  <a:pt x="1875" y="375"/>
                </a:moveTo>
                <a:lnTo>
                  <a:pt x="1875" y="375"/>
                </a:lnTo>
                <a:cubicBezTo>
                  <a:pt x="1850" y="375"/>
                  <a:pt x="1825" y="375"/>
                  <a:pt x="1800" y="375"/>
                </a:cubicBezTo>
                <a:lnTo>
                  <a:pt x="1800" y="375"/>
                </a:lnTo>
                <a:cubicBezTo>
                  <a:pt x="1825" y="425"/>
                  <a:pt x="1800" y="525"/>
                  <a:pt x="1750" y="525"/>
                </a:cubicBezTo>
                <a:cubicBezTo>
                  <a:pt x="1725" y="525"/>
                  <a:pt x="1700" y="575"/>
                  <a:pt x="1675" y="550"/>
                </a:cubicBezTo>
                <a:cubicBezTo>
                  <a:pt x="1675" y="550"/>
                  <a:pt x="1625" y="600"/>
                  <a:pt x="1600" y="575"/>
                </a:cubicBezTo>
                <a:cubicBezTo>
                  <a:pt x="1575" y="550"/>
                  <a:pt x="1550" y="575"/>
                  <a:pt x="1525" y="575"/>
                </a:cubicBezTo>
                <a:cubicBezTo>
                  <a:pt x="1500" y="550"/>
                  <a:pt x="1425" y="575"/>
                  <a:pt x="1425" y="550"/>
                </a:cubicBezTo>
                <a:cubicBezTo>
                  <a:pt x="1425" y="525"/>
                  <a:pt x="1450" y="525"/>
                  <a:pt x="1450" y="475"/>
                </a:cubicBezTo>
                <a:cubicBezTo>
                  <a:pt x="1450" y="425"/>
                  <a:pt x="1550" y="375"/>
                  <a:pt x="1525" y="350"/>
                </a:cubicBezTo>
                <a:cubicBezTo>
                  <a:pt x="1525" y="350"/>
                  <a:pt x="1375" y="300"/>
                  <a:pt x="1350" y="275"/>
                </a:cubicBezTo>
                <a:cubicBezTo>
                  <a:pt x="1350" y="250"/>
                  <a:pt x="1300" y="225"/>
                  <a:pt x="1250" y="225"/>
                </a:cubicBezTo>
                <a:cubicBezTo>
                  <a:pt x="1200" y="225"/>
                  <a:pt x="1200" y="175"/>
                  <a:pt x="1150" y="150"/>
                </a:cubicBezTo>
                <a:cubicBezTo>
                  <a:pt x="1100" y="125"/>
                  <a:pt x="1050" y="50"/>
                  <a:pt x="1025" y="25"/>
                </a:cubicBezTo>
                <a:cubicBezTo>
                  <a:pt x="975" y="25"/>
                  <a:pt x="925" y="0"/>
                  <a:pt x="925" y="25"/>
                </a:cubicBezTo>
                <a:cubicBezTo>
                  <a:pt x="900" y="50"/>
                  <a:pt x="900" y="125"/>
                  <a:pt x="875" y="75"/>
                </a:cubicBezTo>
                <a:cubicBezTo>
                  <a:pt x="850" y="50"/>
                  <a:pt x="800" y="50"/>
                  <a:pt x="750" y="25"/>
                </a:cubicBezTo>
                <a:cubicBezTo>
                  <a:pt x="725" y="25"/>
                  <a:pt x="725" y="0"/>
                  <a:pt x="675" y="25"/>
                </a:cubicBezTo>
                <a:cubicBezTo>
                  <a:pt x="650" y="50"/>
                  <a:pt x="625" y="75"/>
                  <a:pt x="600" y="100"/>
                </a:cubicBezTo>
                <a:cubicBezTo>
                  <a:pt x="600" y="125"/>
                  <a:pt x="600" y="175"/>
                  <a:pt x="600" y="200"/>
                </a:cubicBezTo>
                <a:cubicBezTo>
                  <a:pt x="575" y="225"/>
                  <a:pt x="475" y="275"/>
                  <a:pt x="475" y="275"/>
                </a:cubicBezTo>
                <a:cubicBezTo>
                  <a:pt x="475" y="300"/>
                  <a:pt x="500" y="350"/>
                  <a:pt x="475" y="350"/>
                </a:cubicBezTo>
                <a:cubicBezTo>
                  <a:pt x="450" y="375"/>
                  <a:pt x="525" y="450"/>
                  <a:pt x="475" y="450"/>
                </a:cubicBezTo>
                <a:cubicBezTo>
                  <a:pt x="450" y="475"/>
                  <a:pt x="500" y="500"/>
                  <a:pt x="500" y="525"/>
                </a:cubicBezTo>
                <a:cubicBezTo>
                  <a:pt x="475" y="525"/>
                  <a:pt x="425" y="550"/>
                  <a:pt x="425" y="575"/>
                </a:cubicBezTo>
                <a:cubicBezTo>
                  <a:pt x="425" y="575"/>
                  <a:pt x="425" y="625"/>
                  <a:pt x="400" y="650"/>
                </a:cubicBezTo>
                <a:cubicBezTo>
                  <a:pt x="374" y="650"/>
                  <a:pt x="350" y="700"/>
                  <a:pt x="350" y="725"/>
                </a:cubicBezTo>
                <a:cubicBezTo>
                  <a:pt x="350" y="750"/>
                  <a:pt x="325" y="725"/>
                  <a:pt x="325" y="775"/>
                </a:cubicBezTo>
                <a:cubicBezTo>
                  <a:pt x="350" y="825"/>
                  <a:pt x="374" y="875"/>
                  <a:pt x="325" y="875"/>
                </a:cubicBezTo>
                <a:cubicBezTo>
                  <a:pt x="300" y="875"/>
                  <a:pt x="325" y="950"/>
                  <a:pt x="300" y="950"/>
                </a:cubicBezTo>
                <a:cubicBezTo>
                  <a:pt x="274" y="950"/>
                  <a:pt x="274" y="1025"/>
                  <a:pt x="300" y="1050"/>
                </a:cubicBezTo>
                <a:cubicBezTo>
                  <a:pt x="325" y="1075"/>
                  <a:pt x="325" y="1101"/>
                  <a:pt x="325" y="1150"/>
                </a:cubicBezTo>
                <a:cubicBezTo>
                  <a:pt x="325" y="1175"/>
                  <a:pt x="350" y="1201"/>
                  <a:pt x="350" y="1225"/>
                </a:cubicBezTo>
                <a:cubicBezTo>
                  <a:pt x="350" y="1250"/>
                  <a:pt x="350" y="1275"/>
                  <a:pt x="325" y="1301"/>
                </a:cubicBezTo>
                <a:cubicBezTo>
                  <a:pt x="300" y="1325"/>
                  <a:pt x="325" y="1350"/>
                  <a:pt x="300" y="1375"/>
                </a:cubicBezTo>
                <a:cubicBezTo>
                  <a:pt x="274" y="1375"/>
                  <a:pt x="325" y="1475"/>
                  <a:pt x="300" y="1501"/>
                </a:cubicBezTo>
                <a:cubicBezTo>
                  <a:pt x="274" y="1501"/>
                  <a:pt x="225" y="1525"/>
                  <a:pt x="225" y="1575"/>
                </a:cubicBezTo>
                <a:cubicBezTo>
                  <a:pt x="225" y="1650"/>
                  <a:pt x="225" y="1675"/>
                  <a:pt x="225" y="1701"/>
                </a:cubicBezTo>
                <a:cubicBezTo>
                  <a:pt x="225" y="1725"/>
                  <a:pt x="250" y="1725"/>
                  <a:pt x="250" y="1750"/>
                </a:cubicBezTo>
                <a:cubicBezTo>
                  <a:pt x="250" y="1801"/>
                  <a:pt x="200" y="1775"/>
                  <a:pt x="200" y="1801"/>
                </a:cubicBezTo>
                <a:cubicBezTo>
                  <a:pt x="200" y="1825"/>
                  <a:pt x="200" y="1875"/>
                  <a:pt x="200" y="1875"/>
                </a:cubicBezTo>
                <a:cubicBezTo>
                  <a:pt x="174" y="1875"/>
                  <a:pt x="174" y="1875"/>
                  <a:pt x="174" y="1925"/>
                </a:cubicBezTo>
                <a:cubicBezTo>
                  <a:pt x="174" y="1975"/>
                  <a:pt x="150" y="1975"/>
                  <a:pt x="150" y="2001"/>
                </a:cubicBezTo>
                <a:cubicBezTo>
                  <a:pt x="150" y="2001"/>
                  <a:pt x="150" y="2026"/>
                  <a:pt x="150" y="2050"/>
                </a:cubicBezTo>
                <a:cubicBezTo>
                  <a:pt x="150" y="2075"/>
                  <a:pt x="174" y="2150"/>
                  <a:pt x="150" y="2150"/>
                </a:cubicBezTo>
                <a:cubicBezTo>
                  <a:pt x="125" y="2150"/>
                  <a:pt x="125" y="2250"/>
                  <a:pt x="150" y="2250"/>
                </a:cubicBezTo>
                <a:cubicBezTo>
                  <a:pt x="150" y="2275"/>
                  <a:pt x="150" y="2301"/>
                  <a:pt x="150" y="2301"/>
                </a:cubicBezTo>
                <a:cubicBezTo>
                  <a:pt x="150" y="2326"/>
                  <a:pt x="200" y="2350"/>
                  <a:pt x="174" y="2375"/>
                </a:cubicBezTo>
                <a:cubicBezTo>
                  <a:pt x="150" y="2401"/>
                  <a:pt x="150" y="2426"/>
                  <a:pt x="200" y="2426"/>
                </a:cubicBezTo>
                <a:cubicBezTo>
                  <a:pt x="225" y="2401"/>
                  <a:pt x="250" y="2450"/>
                  <a:pt x="200" y="2450"/>
                </a:cubicBezTo>
                <a:cubicBezTo>
                  <a:pt x="174" y="2450"/>
                  <a:pt x="150" y="2450"/>
                  <a:pt x="174" y="2475"/>
                </a:cubicBezTo>
                <a:cubicBezTo>
                  <a:pt x="200" y="2501"/>
                  <a:pt x="225" y="2526"/>
                  <a:pt x="174" y="2526"/>
                </a:cubicBezTo>
                <a:cubicBezTo>
                  <a:pt x="150" y="2550"/>
                  <a:pt x="174" y="2575"/>
                  <a:pt x="174" y="2601"/>
                </a:cubicBezTo>
                <a:cubicBezTo>
                  <a:pt x="150" y="2650"/>
                  <a:pt x="200" y="2675"/>
                  <a:pt x="174" y="2675"/>
                </a:cubicBezTo>
                <a:cubicBezTo>
                  <a:pt x="150" y="2701"/>
                  <a:pt x="174" y="2750"/>
                  <a:pt x="150" y="2750"/>
                </a:cubicBezTo>
                <a:cubicBezTo>
                  <a:pt x="100" y="2750"/>
                  <a:pt x="125" y="2801"/>
                  <a:pt x="100" y="2801"/>
                </a:cubicBezTo>
                <a:cubicBezTo>
                  <a:pt x="74" y="2826"/>
                  <a:pt x="125" y="2875"/>
                  <a:pt x="100" y="2875"/>
                </a:cubicBezTo>
                <a:cubicBezTo>
                  <a:pt x="74" y="2901"/>
                  <a:pt x="100" y="2950"/>
                  <a:pt x="74" y="2950"/>
                </a:cubicBezTo>
                <a:cubicBezTo>
                  <a:pt x="25" y="2950"/>
                  <a:pt x="25" y="3001"/>
                  <a:pt x="0" y="3001"/>
                </a:cubicBezTo>
                <a:cubicBezTo>
                  <a:pt x="0" y="3026"/>
                  <a:pt x="0" y="3075"/>
                  <a:pt x="25" y="3101"/>
                </a:cubicBezTo>
                <a:cubicBezTo>
                  <a:pt x="50" y="3126"/>
                  <a:pt x="0" y="3150"/>
                  <a:pt x="25" y="3150"/>
                </a:cubicBezTo>
                <a:cubicBezTo>
                  <a:pt x="50" y="3175"/>
                  <a:pt x="125" y="3150"/>
                  <a:pt x="125" y="3201"/>
                </a:cubicBezTo>
                <a:cubicBezTo>
                  <a:pt x="100" y="3226"/>
                  <a:pt x="100" y="3301"/>
                  <a:pt x="125" y="3301"/>
                </a:cubicBezTo>
                <a:cubicBezTo>
                  <a:pt x="150" y="3301"/>
                  <a:pt x="150" y="3351"/>
                  <a:pt x="174" y="3326"/>
                </a:cubicBezTo>
                <a:cubicBezTo>
                  <a:pt x="200" y="3326"/>
                  <a:pt x="300" y="3326"/>
                  <a:pt x="325" y="3326"/>
                </a:cubicBezTo>
                <a:cubicBezTo>
                  <a:pt x="350" y="3351"/>
                  <a:pt x="374" y="3351"/>
                  <a:pt x="374" y="3351"/>
                </a:cubicBezTo>
                <a:cubicBezTo>
                  <a:pt x="400" y="3351"/>
                  <a:pt x="475" y="3375"/>
                  <a:pt x="475" y="3375"/>
                </a:cubicBezTo>
                <a:cubicBezTo>
                  <a:pt x="500" y="3351"/>
                  <a:pt x="425" y="3301"/>
                  <a:pt x="425" y="3275"/>
                </a:cubicBezTo>
                <a:lnTo>
                  <a:pt x="425" y="3226"/>
                </a:lnTo>
                <a:cubicBezTo>
                  <a:pt x="425" y="3201"/>
                  <a:pt x="400" y="3150"/>
                  <a:pt x="425" y="3126"/>
                </a:cubicBezTo>
                <a:cubicBezTo>
                  <a:pt x="475" y="3101"/>
                  <a:pt x="475" y="3075"/>
                  <a:pt x="475" y="3101"/>
                </a:cubicBezTo>
                <a:cubicBezTo>
                  <a:pt x="500" y="3101"/>
                  <a:pt x="550" y="3075"/>
                  <a:pt x="550" y="3026"/>
                </a:cubicBezTo>
                <a:cubicBezTo>
                  <a:pt x="550" y="2975"/>
                  <a:pt x="575" y="2950"/>
                  <a:pt x="600" y="2926"/>
                </a:cubicBezTo>
                <a:cubicBezTo>
                  <a:pt x="650" y="2875"/>
                  <a:pt x="725" y="2850"/>
                  <a:pt x="725" y="2826"/>
                </a:cubicBezTo>
                <a:cubicBezTo>
                  <a:pt x="700" y="2801"/>
                  <a:pt x="725" y="2750"/>
                  <a:pt x="725" y="2726"/>
                </a:cubicBezTo>
                <a:cubicBezTo>
                  <a:pt x="725" y="2726"/>
                  <a:pt x="675" y="2726"/>
                  <a:pt x="650" y="2701"/>
                </a:cubicBezTo>
                <a:cubicBezTo>
                  <a:pt x="625" y="2701"/>
                  <a:pt x="525" y="2650"/>
                  <a:pt x="575" y="2575"/>
                </a:cubicBezTo>
                <a:cubicBezTo>
                  <a:pt x="625" y="2501"/>
                  <a:pt x="700" y="2475"/>
                  <a:pt x="725" y="2475"/>
                </a:cubicBezTo>
                <a:cubicBezTo>
                  <a:pt x="750" y="2475"/>
                  <a:pt x="725" y="2450"/>
                  <a:pt x="750" y="2426"/>
                </a:cubicBezTo>
                <a:cubicBezTo>
                  <a:pt x="775" y="2426"/>
                  <a:pt x="775" y="2401"/>
                  <a:pt x="775" y="2375"/>
                </a:cubicBezTo>
                <a:cubicBezTo>
                  <a:pt x="775" y="2326"/>
                  <a:pt x="775" y="2275"/>
                  <a:pt x="825" y="2275"/>
                </a:cubicBezTo>
                <a:cubicBezTo>
                  <a:pt x="850" y="2275"/>
                  <a:pt x="875" y="2250"/>
                  <a:pt x="850" y="2250"/>
                </a:cubicBezTo>
                <a:cubicBezTo>
                  <a:pt x="825" y="2226"/>
                  <a:pt x="800" y="2201"/>
                  <a:pt x="850" y="2201"/>
                </a:cubicBezTo>
                <a:cubicBezTo>
                  <a:pt x="875" y="2201"/>
                  <a:pt x="875" y="2226"/>
                  <a:pt x="900" y="2226"/>
                </a:cubicBezTo>
                <a:cubicBezTo>
                  <a:pt x="925" y="2226"/>
                  <a:pt x="975" y="2175"/>
                  <a:pt x="925" y="2150"/>
                </a:cubicBezTo>
                <a:cubicBezTo>
                  <a:pt x="900" y="2126"/>
                  <a:pt x="900" y="2175"/>
                  <a:pt x="875" y="2175"/>
                </a:cubicBezTo>
                <a:cubicBezTo>
                  <a:pt x="850" y="2175"/>
                  <a:pt x="850" y="2150"/>
                  <a:pt x="825" y="2150"/>
                </a:cubicBezTo>
                <a:cubicBezTo>
                  <a:pt x="800" y="2150"/>
                  <a:pt x="825" y="2101"/>
                  <a:pt x="800" y="2075"/>
                </a:cubicBezTo>
                <a:cubicBezTo>
                  <a:pt x="800" y="2050"/>
                  <a:pt x="775" y="2026"/>
                  <a:pt x="800" y="2001"/>
                </a:cubicBezTo>
                <a:cubicBezTo>
                  <a:pt x="825" y="1975"/>
                  <a:pt x="900" y="2026"/>
                  <a:pt x="950" y="2026"/>
                </a:cubicBezTo>
                <a:cubicBezTo>
                  <a:pt x="1025" y="2026"/>
                  <a:pt x="1050" y="2001"/>
                  <a:pt x="1050" y="1975"/>
                </a:cubicBezTo>
                <a:cubicBezTo>
                  <a:pt x="1050" y="1950"/>
                  <a:pt x="1025" y="1925"/>
                  <a:pt x="1075" y="1901"/>
                </a:cubicBezTo>
                <a:cubicBezTo>
                  <a:pt x="1100" y="1875"/>
                  <a:pt x="1075" y="1850"/>
                  <a:pt x="1075" y="1825"/>
                </a:cubicBezTo>
                <a:cubicBezTo>
                  <a:pt x="1050" y="1801"/>
                  <a:pt x="1075" y="1775"/>
                  <a:pt x="1100" y="1775"/>
                </a:cubicBezTo>
                <a:cubicBezTo>
                  <a:pt x="1125" y="1801"/>
                  <a:pt x="1225" y="1801"/>
                  <a:pt x="1350" y="1775"/>
                </a:cubicBezTo>
                <a:cubicBezTo>
                  <a:pt x="1450" y="1750"/>
                  <a:pt x="1500" y="1701"/>
                  <a:pt x="1525" y="1675"/>
                </a:cubicBezTo>
                <a:cubicBezTo>
                  <a:pt x="1525" y="1650"/>
                  <a:pt x="1600" y="1575"/>
                  <a:pt x="1600" y="1550"/>
                </a:cubicBezTo>
                <a:cubicBezTo>
                  <a:pt x="1625" y="1525"/>
                  <a:pt x="1600" y="1501"/>
                  <a:pt x="1575" y="1501"/>
                </a:cubicBezTo>
                <a:cubicBezTo>
                  <a:pt x="1525" y="1501"/>
                  <a:pt x="1525" y="1450"/>
                  <a:pt x="1550" y="1425"/>
                </a:cubicBezTo>
                <a:cubicBezTo>
                  <a:pt x="1575" y="1401"/>
                  <a:pt x="1525" y="1375"/>
                  <a:pt x="1500" y="1350"/>
                </a:cubicBezTo>
                <a:cubicBezTo>
                  <a:pt x="1450" y="1350"/>
                  <a:pt x="1400" y="1325"/>
                  <a:pt x="1425" y="1301"/>
                </a:cubicBezTo>
                <a:cubicBezTo>
                  <a:pt x="1450" y="1275"/>
                  <a:pt x="1450" y="1275"/>
                  <a:pt x="1450" y="1301"/>
                </a:cubicBezTo>
                <a:cubicBezTo>
                  <a:pt x="1475" y="1275"/>
                  <a:pt x="1475" y="1250"/>
                  <a:pt x="1475" y="1250"/>
                </a:cubicBezTo>
                <a:cubicBezTo>
                  <a:pt x="1450" y="1250"/>
                  <a:pt x="1450" y="1250"/>
                  <a:pt x="1450" y="1201"/>
                </a:cubicBezTo>
                <a:cubicBezTo>
                  <a:pt x="1450" y="1125"/>
                  <a:pt x="1475" y="1150"/>
                  <a:pt x="1475" y="1075"/>
                </a:cubicBezTo>
                <a:cubicBezTo>
                  <a:pt x="1475" y="1001"/>
                  <a:pt x="1500" y="950"/>
                  <a:pt x="1500" y="901"/>
                </a:cubicBezTo>
                <a:cubicBezTo>
                  <a:pt x="1500" y="875"/>
                  <a:pt x="1575" y="825"/>
                  <a:pt x="1600" y="750"/>
                </a:cubicBezTo>
                <a:cubicBezTo>
                  <a:pt x="1650" y="700"/>
                  <a:pt x="1725" y="600"/>
                  <a:pt x="1775" y="575"/>
                </a:cubicBezTo>
                <a:cubicBezTo>
                  <a:pt x="1800" y="575"/>
                  <a:pt x="1875" y="550"/>
                  <a:pt x="1875" y="525"/>
                </a:cubicBezTo>
                <a:cubicBezTo>
                  <a:pt x="1900" y="500"/>
                  <a:pt x="1875" y="400"/>
                  <a:pt x="1875" y="3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9" name="Freeform 105">
            <a:extLst>
              <a:ext uri="{FF2B5EF4-FFF2-40B4-BE49-F238E27FC236}">
                <a16:creationId xmlns:a16="http://schemas.microsoft.com/office/drawing/2014/main" id="{6D9A9CFC-F687-294B-A18D-65810E52A6FC}"/>
              </a:ext>
            </a:extLst>
          </p:cNvPr>
          <p:cNvSpPr>
            <a:spLocks noChangeArrowheads="1"/>
          </p:cNvSpPr>
          <p:nvPr/>
        </p:nvSpPr>
        <p:spPr bwMode="auto">
          <a:xfrm>
            <a:off x="3469143" y="5370685"/>
            <a:ext cx="271404" cy="1355616"/>
          </a:xfrm>
          <a:custGeom>
            <a:avLst/>
            <a:gdLst>
              <a:gd name="T0" fmla="*/ 351 w 852"/>
              <a:gd name="T1" fmla="*/ 3726 h 4252"/>
              <a:gd name="T2" fmla="*/ 251 w 852"/>
              <a:gd name="T3" fmla="*/ 3526 h 4252"/>
              <a:gd name="T4" fmla="*/ 326 w 852"/>
              <a:gd name="T5" fmla="*/ 3300 h 4252"/>
              <a:gd name="T6" fmla="*/ 400 w 852"/>
              <a:gd name="T7" fmla="*/ 3100 h 4252"/>
              <a:gd name="T8" fmla="*/ 400 w 852"/>
              <a:gd name="T9" fmla="*/ 2900 h 4252"/>
              <a:gd name="T10" fmla="*/ 400 w 852"/>
              <a:gd name="T11" fmla="*/ 2800 h 4252"/>
              <a:gd name="T12" fmla="*/ 376 w 852"/>
              <a:gd name="T13" fmla="*/ 2575 h 4252"/>
              <a:gd name="T14" fmla="*/ 400 w 852"/>
              <a:gd name="T15" fmla="*/ 2350 h 4252"/>
              <a:gd name="T16" fmla="*/ 476 w 852"/>
              <a:gd name="T17" fmla="*/ 2175 h 4252"/>
              <a:gd name="T18" fmla="*/ 526 w 852"/>
              <a:gd name="T19" fmla="*/ 1926 h 4252"/>
              <a:gd name="T20" fmla="*/ 576 w 852"/>
              <a:gd name="T21" fmla="*/ 1650 h 4252"/>
              <a:gd name="T22" fmla="*/ 526 w 852"/>
              <a:gd name="T23" fmla="*/ 1375 h 4252"/>
              <a:gd name="T24" fmla="*/ 576 w 852"/>
              <a:gd name="T25" fmla="*/ 1150 h 4252"/>
              <a:gd name="T26" fmla="*/ 726 w 852"/>
              <a:gd name="T27" fmla="*/ 950 h 4252"/>
              <a:gd name="T28" fmla="*/ 701 w 852"/>
              <a:gd name="T29" fmla="*/ 700 h 4252"/>
              <a:gd name="T30" fmla="*/ 776 w 852"/>
              <a:gd name="T31" fmla="*/ 525 h 4252"/>
              <a:gd name="T32" fmla="*/ 676 w 852"/>
              <a:gd name="T33" fmla="*/ 275 h 4252"/>
              <a:gd name="T34" fmla="*/ 651 w 852"/>
              <a:gd name="T35" fmla="*/ 50 h 4252"/>
              <a:gd name="T36" fmla="*/ 551 w 852"/>
              <a:gd name="T37" fmla="*/ 100 h 4252"/>
              <a:gd name="T38" fmla="*/ 526 w 852"/>
              <a:gd name="T39" fmla="*/ 575 h 4252"/>
              <a:gd name="T40" fmla="*/ 476 w 852"/>
              <a:gd name="T41" fmla="*/ 950 h 4252"/>
              <a:gd name="T42" fmla="*/ 451 w 852"/>
              <a:gd name="T43" fmla="*/ 1250 h 4252"/>
              <a:gd name="T44" fmla="*/ 376 w 852"/>
              <a:gd name="T45" fmla="*/ 1626 h 4252"/>
              <a:gd name="T46" fmla="*/ 226 w 852"/>
              <a:gd name="T47" fmla="*/ 2026 h 4252"/>
              <a:gd name="T48" fmla="*/ 251 w 852"/>
              <a:gd name="T49" fmla="*/ 2300 h 4252"/>
              <a:gd name="T50" fmla="*/ 200 w 852"/>
              <a:gd name="T51" fmla="*/ 2551 h 4252"/>
              <a:gd name="T52" fmla="*/ 226 w 852"/>
              <a:gd name="T53" fmla="*/ 2551 h 4252"/>
              <a:gd name="T54" fmla="*/ 300 w 852"/>
              <a:gd name="T55" fmla="*/ 2575 h 4252"/>
              <a:gd name="T56" fmla="*/ 251 w 852"/>
              <a:gd name="T57" fmla="*/ 2800 h 4252"/>
              <a:gd name="T58" fmla="*/ 251 w 852"/>
              <a:gd name="T59" fmla="*/ 2951 h 4252"/>
              <a:gd name="T60" fmla="*/ 151 w 852"/>
              <a:gd name="T61" fmla="*/ 3000 h 4252"/>
              <a:gd name="T62" fmla="*/ 176 w 852"/>
              <a:gd name="T63" fmla="*/ 2951 h 4252"/>
              <a:gd name="T64" fmla="*/ 76 w 852"/>
              <a:gd name="T65" fmla="*/ 3051 h 4252"/>
              <a:gd name="T66" fmla="*/ 100 w 852"/>
              <a:gd name="T67" fmla="*/ 3126 h 4252"/>
              <a:gd name="T68" fmla="*/ 126 w 852"/>
              <a:gd name="T69" fmla="*/ 3226 h 4252"/>
              <a:gd name="T70" fmla="*/ 151 w 852"/>
              <a:gd name="T71" fmla="*/ 3251 h 4252"/>
              <a:gd name="T72" fmla="*/ 76 w 852"/>
              <a:gd name="T73" fmla="*/ 3351 h 4252"/>
              <a:gd name="T74" fmla="*/ 100 w 852"/>
              <a:gd name="T75" fmla="*/ 3375 h 4252"/>
              <a:gd name="T76" fmla="*/ 100 w 852"/>
              <a:gd name="T77" fmla="*/ 3500 h 4252"/>
              <a:gd name="T78" fmla="*/ 151 w 852"/>
              <a:gd name="T79" fmla="*/ 3475 h 4252"/>
              <a:gd name="T80" fmla="*/ 76 w 852"/>
              <a:gd name="T81" fmla="*/ 3626 h 4252"/>
              <a:gd name="T82" fmla="*/ 176 w 852"/>
              <a:gd name="T83" fmla="*/ 3651 h 4252"/>
              <a:gd name="T84" fmla="*/ 226 w 852"/>
              <a:gd name="T85" fmla="*/ 3751 h 4252"/>
              <a:gd name="T86" fmla="*/ 226 w 852"/>
              <a:gd name="T87" fmla="*/ 3776 h 4252"/>
              <a:gd name="T88" fmla="*/ 400 w 852"/>
              <a:gd name="T89" fmla="*/ 3826 h 4252"/>
              <a:gd name="T90" fmla="*/ 251 w 852"/>
              <a:gd name="T91" fmla="*/ 3876 h 4252"/>
              <a:gd name="T92" fmla="*/ 426 w 852"/>
              <a:gd name="T93" fmla="*/ 3876 h 4252"/>
              <a:gd name="T94" fmla="*/ 226 w 852"/>
              <a:gd name="T95" fmla="*/ 3951 h 4252"/>
              <a:gd name="T96" fmla="*/ 376 w 852"/>
              <a:gd name="T97" fmla="*/ 4051 h 4252"/>
              <a:gd name="T98" fmla="*/ 451 w 852"/>
              <a:gd name="T99" fmla="*/ 3926 h 4252"/>
              <a:gd name="T100" fmla="*/ 526 w 852"/>
              <a:gd name="T101" fmla="*/ 3926 h 4252"/>
              <a:gd name="T102" fmla="*/ 551 w 852"/>
              <a:gd name="T103" fmla="*/ 4051 h 4252"/>
              <a:gd name="T104" fmla="*/ 451 w 852"/>
              <a:gd name="T105" fmla="*/ 4000 h 4252"/>
              <a:gd name="T106" fmla="*/ 451 w 852"/>
              <a:gd name="T107" fmla="*/ 4100 h 4252"/>
              <a:gd name="T108" fmla="*/ 600 w 852"/>
              <a:gd name="T109" fmla="*/ 4200 h 4252"/>
              <a:gd name="T110" fmla="*/ 701 w 852"/>
              <a:gd name="T111" fmla="*/ 4176 h 4252"/>
              <a:gd name="T112" fmla="*/ 851 w 852"/>
              <a:gd name="T113" fmla="*/ 4151 h 4252"/>
              <a:gd name="T114" fmla="*/ 676 w 852"/>
              <a:gd name="T115" fmla="*/ 3826 h 4252"/>
              <a:gd name="T116" fmla="*/ 551 w 852"/>
              <a:gd name="T117" fmla="*/ 3751 h 4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2" h="4252">
                <a:moveTo>
                  <a:pt x="400" y="3751"/>
                </a:moveTo>
                <a:lnTo>
                  <a:pt x="400" y="3751"/>
                </a:lnTo>
                <a:cubicBezTo>
                  <a:pt x="376" y="3776"/>
                  <a:pt x="376" y="3726"/>
                  <a:pt x="351" y="3726"/>
                </a:cubicBezTo>
                <a:cubicBezTo>
                  <a:pt x="326" y="3726"/>
                  <a:pt x="326" y="3651"/>
                  <a:pt x="351" y="3626"/>
                </a:cubicBezTo>
                <a:cubicBezTo>
                  <a:pt x="351" y="3575"/>
                  <a:pt x="276" y="3600"/>
                  <a:pt x="251" y="3575"/>
                </a:cubicBezTo>
                <a:cubicBezTo>
                  <a:pt x="226" y="3575"/>
                  <a:pt x="276" y="3551"/>
                  <a:pt x="251" y="3526"/>
                </a:cubicBezTo>
                <a:cubicBezTo>
                  <a:pt x="226" y="3500"/>
                  <a:pt x="226" y="3451"/>
                  <a:pt x="226" y="3426"/>
                </a:cubicBezTo>
                <a:cubicBezTo>
                  <a:pt x="251" y="3426"/>
                  <a:pt x="251" y="3375"/>
                  <a:pt x="300" y="3375"/>
                </a:cubicBezTo>
                <a:cubicBezTo>
                  <a:pt x="326" y="3375"/>
                  <a:pt x="300" y="3326"/>
                  <a:pt x="326" y="3300"/>
                </a:cubicBezTo>
                <a:cubicBezTo>
                  <a:pt x="351" y="3300"/>
                  <a:pt x="300" y="3251"/>
                  <a:pt x="326" y="3226"/>
                </a:cubicBezTo>
                <a:cubicBezTo>
                  <a:pt x="351" y="3226"/>
                  <a:pt x="326" y="3175"/>
                  <a:pt x="376" y="3175"/>
                </a:cubicBezTo>
                <a:cubicBezTo>
                  <a:pt x="400" y="3175"/>
                  <a:pt x="376" y="3126"/>
                  <a:pt x="400" y="3100"/>
                </a:cubicBezTo>
                <a:cubicBezTo>
                  <a:pt x="426" y="3100"/>
                  <a:pt x="376" y="3075"/>
                  <a:pt x="400" y="3026"/>
                </a:cubicBezTo>
                <a:cubicBezTo>
                  <a:pt x="400" y="3000"/>
                  <a:pt x="376" y="2975"/>
                  <a:pt x="400" y="2951"/>
                </a:cubicBezTo>
                <a:cubicBezTo>
                  <a:pt x="451" y="2951"/>
                  <a:pt x="426" y="2926"/>
                  <a:pt x="400" y="2900"/>
                </a:cubicBezTo>
                <a:cubicBezTo>
                  <a:pt x="376" y="2875"/>
                  <a:pt x="400" y="2875"/>
                  <a:pt x="426" y="2875"/>
                </a:cubicBezTo>
                <a:cubicBezTo>
                  <a:pt x="476" y="2875"/>
                  <a:pt x="451" y="2826"/>
                  <a:pt x="426" y="2851"/>
                </a:cubicBezTo>
                <a:cubicBezTo>
                  <a:pt x="376" y="2851"/>
                  <a:pt x="376" y="2826"/>
                  <a:pt x="400" y="2800"/>
                </a:cubicBezTo>
                <a:cubicBezTo>
                  <a:pt x="426" y="2775"/>
                  <a:pt x="376" y="2751"/>
                  <a:pt x="376" y="2726"/>
                </a:cubicBezTo>
                <a:cubicBezTo>
                  <a:pt x="376" y="2726"/>
                  <a:pt x="376" y="2700"/>
                  <a:pt x="376" y="2675"/>
                </a:cubicBezTo>
                <a:cubicBezTo>
                  <a:pt x="351" y="2675"/>
                  <a:pt x="351" y="2575"/>
                  <a:pt x="376" y="2575"/>
                </a:cubicBezTo>
                <a:cubicBezTo>
                  <a:pt x="400" y="2575"/>
                  <a:pt x="376" y="2500"/>
                  <a:pt x="376" y="2475"/>
                </a:cubicBezTo>
                <a:cubicBezTo>
                  <a:pt x="376" y="2451"/>
                  <a:pt x="376" y="2426"/>
                  <a:pt x="376" y="2426"/>
                </a:cubicBezTo>
                <a:cubicBezTo>
                  <a:pt x="376" y="2400"/>
                  <a:pt x="400" y="2400"/>
                  <a:pt x="400" y="2350"/>
                </a:cubicBezTo>
                <a:cubicBezTo>
                  <a:pt x="400" y="2300"/>
                  <a:pt x="400" y="2300"/>
                  <a:pt x="426" y="2300"/>
                </a:cubicBezTo>
                <a:cubicBezTo>
                  <a:pt x="426" y="2300"/>
                  <a:pt x="426" y="2250"/>
                  <a:pt x="426" y="2226"/>
                </a:cubicBezTo>
                <a:cubicBezTo>
                  <a:pt x="426" y="2200"/>
                  <a:pt x="476" y="2226"/>
                  <a:pt x="476" y="2175"/>
                </a:cubicBezTo>
                <a:cubicBezTo>
                  <a:pt x="476" y="2150"/>
                  <a:pt x="451" y="2150"/>
                  <a:pt x="451" y="2126"/>
                </a:cubicBezTo>
                <a:cubicBezTo>
                  <a:pt x="451" y="2100"/>
                  <a:pt x="451" y="2075"/>
                  <a:pt x="451" y="2000"/>
                </a:cubicBezTo>
                <a:cubicBezTo>
                  <a:pt x="451" y="1950"/>
                  <a:pt x="500" y="1926"/>
                  <a:pt x="526" y="1926"/>
                </a:cubicBezTo>
                <a:cubicBezTo>
                  <a:pt x="551" y="1900"/>
                  <a:pt x="500" y="1800"/>
                  <a:pt x="526" y="1800"/>
                </a:cubicBezTo>
                <a:cubicBezTo>
                  <a:pt x="551" y="1775"/>
                  <a:pt x="526" y="1750"/>
                  <a:pt x="551" y="1726"/>
                </a:cubicBezTo>
                <a:cubicBezTo>
                  <a:pt x="576" y="1700"/>
                  <a:pt x="576" y="1675"/>
                  <a:pt x="576" y="1650"/>
                </a:cubicBezTo>
                <a:cubicBezTo>
                  <a:pt x="576" y="1626"/>
                  <a:pt x="551" y="1600"/>
                  <a:pt x="551" y="1575"/>
                </a:cubicBezTo>
                <a:cubicBezTo>
                  <a:pt x="551" y="1526"/>
                  <a:pt x="551" y="1500"/>
                  <a:pt x="526" y="1475"/>
                </a:cubicBezTo>
                <a:cubicBezTo>
                  <a:pt x="500" y="1450"/>
                  <a:pt x="500" y="1375"/>
                  <a:pt x="526" y="1375"/>
                </a:cubicBezTo>
                <a:cubicBezTo>
                  <a:pt x="551" y="1375"/>
                  <a:pt x="526" y="1300"/>
                  <a:pt x="551" y="1300"/>
                </a:cubicBezTo>
                <a:cubicBezTo>
                  <a:pt x="600" y="1300"/>
                  <a:pt x="576" y="1250"/>
                  <a:pt x="551" y="1200"/>
                </a:cubicBezTo>
                <a:cubicBezTo>
                  <a:pt x="551" y="1150"/>
                  <a:pt x="576" y="1175"/>
                  <a:pt x="576" y="1150"/>
                </a:cubicBezTo>
                <a:cubicBezTo>
                  <a:pt x="576" y="1125"/>
                  <a:pt x="600" y="1075"/>
                  <a:pt x="626" y="1075"/>
                </a:cubicBezTo>
                <a:cubicBezTo>
                  <a:pt x="651" y="1050"/>
                  <a:pt x="651" y="1000"/>
                  <a:pt x="651" y="1000"/>
                </a:cubicBezTo>
                <a:cubicBezTo>
                  <a:pt x="651" y="975"/>
                  <a:pt x="701" y="950"/>
                  <a:pt x="726" y="950"/>
                </a:cubicBezTo>
                <a:cubicBezTo>
                  <a:pt x="726" y="925"/>
                  <a:pt x="676" y="900"/>
                  <a:pt x="701" y="875"/>
                </a:cubicBezTo>
                <a:cubicBezTo>
                  <a:pt x="751" y="875"/>
                  <a:pt x="676" y="800"/>
                  <a:pt x="701" y="775"/>
                </a:cubicBezTo>
                <a:cubicBezTo>
                  <a:pt x="726" y="775"/>
                  <a:pt x="701" y="725"/>
                  <a:pt x="701" y="700"/>
                </a:cubicBezTo>
                <a:cubicBezTo>
                  <a:pt x="701" y="700"/>
                  <a:pt x="801" y="650"/>
                  <a:pt x="826" y="625"/>
                </a:cubicBezTo>
                <a:cubicBezTo>
                  <a:pt x="826" y="600"/>
                  <a:pt x="826" y="550"/>
                  <a:pt x="826" y="525"/>
                </a:cubicBezTo>
                <a:cubicBezTo>
                  <a:pt x="801" y="525"/>
                  <a:pt x="776" y="550"/>
                  <a:pt x="776" y="525"/>
                </a:cubicBezTo>
                <a:cubicBezTo>
                  <a:pt x="776" y="525"/>
                  <a:pt x="776" y="450"/>
                  <a:pt x="751" y="425"/>
                </a:cubicBezTo>
                <a:cubicBezTo>
                  <a:pt x="726" y="400"/>
                  <a:pt x="751" y="350"/>
                  <a:pt x="726" y="350"/>
                </a:cubicBezTo>
                <a:cubicBezTo>
                  <a:pt x="701" y="325"/>
                  <a:pt x="676" y="275"/>
                  <a:pt x="676" y="275"/>
                </a:cubicBezTo>
                <a:cubicBezTo>
                  <a:pt x="701" y="250"/>
                  <a:pt x="676" y="225"/>
                  <a:pt x="701" y="200"/>
                </a:cubicBezTo>
                <a:cubicBezTo>
                  <a:pt x="726" y="175"/>
                  <a:pt x="701" y="175"/>
                  <a:pt x="676" y="150"/>
                </a:cubicBezTo>
                <a:cubicBezTo>
                  <a:pt x="651" y="125"/>
                  <a:pt x="676" y="75"/>
                  <a:pt x="651" y="50"/>
                </a:cubicBezTo>
                <a:cubicBezTo>
                  <a:pt x="600" y="24"/>
                  <a:pt x="600" y="0"/>
                  <a:pt x="600" y="0"/>
                </a:cubicBezTo>
                <a:cubicBezTo>
                  <a:pt x="600" y="24"/>
                  <a:pt x="600" y="75"/>
                  <a:pt x="576" y="75"/>
                </a:cubicBezTo>
                <a:cubicBezTo>
                  <a:pt x="551" y="75"/>
                  <a:pt x="551" y="100"/>
                  <a:pt x="551" y="100"/>
                </a:cubicBezTo>
                <a:cubicBezTo>
                  <a:pt x="551" y="125"/>
                  <a:pt x="526" y="150"/>
                  <a:pt x="551" y="175"/>
                </a:cubicBezTo>
                <a:cubicBezTo>
                  <a:pt x="551" y="225"/>
                  <a:pt x="576" y="375"/>
                  <a:pt x="551" y="425"/>
                </a:cubicBezTo>
                <a:cubicBezTo>
                  <a:pt x="551" y="475"/>
                  <a:pt x="526" y="525"/>
                  <a:pt x="526" y="575"/>
                </a:cubicBezTo>
                <a:cubicBezTo>
                  <a:pt x="500" y="600"/>
                  <a:pt x="551" y="600"/>
                  <a:pt x="526" y="625"/>
                </a:cubicBezTo>
                <a:cubicBezTo>
                  <a:pt x="500" y="625"/>
                  <a:pt x="526" y="675"/>
                  <a:pt x="526" y="750"/>
                </a:cubicBezTo>
                <a:cubicBezTo>
                  <a:pt x="526" y="800"/>
                  <a:pt x="476" y="925"/>
                  <a:pt x="476" y="950"/>
                </a:cubicBezTo>
                <a:cubicBezTo>
                  <a:pt x="476" y="1000"/>
                  <a:pt x="451" y="1025"/>
                  <a:pt x="451" y="1050"/>
                </a:cubicBezTo>
                <a:cubicBezTo>
                  <a:pt x="451" y="1100"/>
                  <a:pt x="426" y="1125"/>
                  <a:pt x="400" y="1150"/>
                </a:cubicBezTo>
                <a:cubicBezTo>
                  <a:pt x="376" y="1150"/>
                  <a:pt x="451" y="1225"/>
                  <a:pt x="451" y="1250"/>
                </a:cubicBezTo>
                <a:cubicBezTo>
                  <a:pt x="451" y="1275"/>
                  <a:pt x="400" y="1300"/>
                  <a:pt x="400" y="1350"/>
                </a:cubicBezTo>
                <a:cubicBezTo>
                  <a:pt x="426" y="1426"/>
                  <a:pt x="400" y="1526"/>
                  <a:pt x="400" y="1550"/>
                </a:cubicBezTo>
                <a:cubicBezTo>
                  <a:pt x="400" y="1575"/>
                  <a:pt x="376" y="1575"/>
                  <a:pt x="376" y="1626"/>
                </a:cubicBezTo>
                <a:cubicBezTo>
                  <a:pt x="400" y="1675"/>
                  <a:pt x="351" y="1675"/>
                  <a:pt x="351" y="1750"/>
                </a:cubicBezTo>
                <a:cubicBezTo>
                  <a:pt x="351" y="1800"/>
                  <a:pt x="300" y="1900"/>
                  <a:pt x="276" y="1950"/>
                </a:cubicBezTo>
                <a:cubicBezTo>
                  <a:pt x="251" y="2000"/>
                  <a:pt x="251" y="2026"/>
                  <a:pt x="226" y="2026"/>
                </a:cubicBezTo>
                <a:cubicBezTo>
                  <a:pt x="200" y="2026"/>
                  <a:pt x="200" y="2050"/>
                  <a:pt x="226" y="2075"/>
                </a:cubicBezTo>
                <a:cubicBezTo>
                  <a:pt x="251" y="2126"/>
                  <a:pt x="200" y="2150"/>
                  <a:pt x="226" y="2200"/>
                </a:cubicBezTo>
                <a:cubicBezTo>
                  <a:pt x="251" y="2250"/>
                  <a:pt x="251" y="2250"/>
                  <a:pt x="251" y="2300"/>
                </a:cubicBezTo>
                <a:cubicBezTo>
                  <a:pt x="226" y="2350"/>
                  <a:pt x="200" y="2350"/>
                  <a:pt x="200" y="2375"/>
                </a:cubicBezTo>
                <a:cubicBezTo>
                  <a:pt x="200" y="2426"/>
                  <a:pt x="176" y="2451"/>
                  <a:pt x="200" y="2500"/>
                </a:cubicBezTo>
                <a:cubicBezTo>
                  <a:pt x="226" y="2526"/>
                  <a:pt x="200" y="2551"/>
                  <a:pt x="200" y="2551"/>
                </a:cubicBezTo>
                <a:cubicBezTo>
                  <a:pt x="176" y="2551"/>
                  <a:pt x="151" y="2575"/>
                  <a:pt x="151" y="2651"/>
                </a:cubicBezTo>
                <a:cubicBezTo>
                  <a:pt x="151" y="2726"/>
                  <a:pt x="151" y="2726"/>
                  <a:pt x="200" y="2700"/>
                </a:cubicBezTo>
                <a:cubicBezTo>
                  <a:pt x="251" y="2700"/>
                  <a:pt x="200" y="2551"/>
                  <a:pt x="226" y="2551"/>
                </a:cubicBezTo>
                <a:cubicBezTo>
                  <a:pt x="276" y="2551"/>
                  <a:pt x="251" y="2526"/>
                  <a:pt x="276" y="2500"/>
                </a:cubicBezTo>
                <a:cubicBezTo>
                  <a:pt x="300" y="2500"/>
                  <a:pt x="276" y="2526"/>
                  <a:pt x="300" y="2551"/>
                </a:cubicBezTo>
                <a:cubicBezTo>
                  <a:pt x="326" y="2551"/>
                  <a:pt x="326" y="2575"/>
                  <a:pt x="300" y="2575"/>
                </a:cubicBezTo>
                <a:cubicBezTo>
                  <a:pt x="276" y="2600"/>
                  <a:pt x="300" y="2651"/>
                  <a:pt x="300" y="2651"/>
                </a:cubicBezTo>
                <a:cubicBezTo>
                  <a:pt x="276" y="2675"/>
                  <a:pt x="251" y="2700"/>
                  <a:pt x="276" y="2726"/>
                </a:cubicBezTo>
                <a:cubicBezTo>
                  <a:pt x="276" y="2775"/>
                  <a:pt x="251" y="2751"/>
                  <a:pt x="251" y="2800"/>
                </a:cubicBezTo>
                <a:cubicBezTo>
                  <a:pt x="251" y="2826"/>
                  <a:pt x="276" y="2826"/>
                  <a:pt x="251" y="2851"/>
                </a:cubicBezTo>
                <a:cubicBezTo>
                  <a:pt x="251" y="2851"/>
                  <a:pt x="276" y="2875"/>
                  <a:pt x="251" y="2875"/>
                </a:cubicBezTo>
                <a:cubicBezTo>
                  <a:pt x="226" y="2875"/>
                  <a:pt x="251" y="2926"/>
                  <a:pt x="251" y="2951"/>
                </a:cubicBezTo>
                <a:cubicBezTo>
                  <a:pt x="276" y="2975"/>
                  <a:pt x="226" y="2951"/>
                  <a:pt x="226" y="2975"/>
                </a:cubicBezTo>
                <a:cubicBezTo>
                  <a:pt x="200" y="2975"/>
                  <a:pt x="226" y="3000"/>
                  <a:pt x="226" y="3026"/>
                </a:cubicBezTo>
                <a:cubicBezTo>
                  <a:pt x="200" y="3051"/>
                  <a:pt x="176" y="3026"/>
                  <a:pt x="151" y="3000"/>
                </a:cubicBezTo>
                <a:cubicBezTo>
                  <a:pt x="151" y="3000"/>
                  <a:pt x="176" y="2975"/>
                  <a:pt x="200" y="2951"/>
                </a:cubicBezTo>
                <a:cubicBezTo>
                  <a:pt x="226" y="2926"/>
                  <a:pt x="176" y="2851"/>
                  <a:pt x="151" y="2875"/>
                </a:cubicBezTo>
                <a:cubicBezTo>
                  <a:pt x="126" y="2875"/>
                  <a:pt x="176" y="2926"/>
                  <a:pt x="176" y="2951"/>
                </a:cubicBezTo>
                <a:cubicBezTo>
                  <a:pt x="176" y="2975"/>
                  <a:pt x="126" y="2951"/>
                  <a:pt x="126" y="2975"/>
                </a:cubicBezTo>
                <a:cubicBezTo>
                  <a:pt x="126" y="3000"/>
                  <a:pt x="100" y="3000"/>
                  <a:pt x="76" y="3000"/>
                </a:cubicBezTo>
                <a:cubicBezTo>
                  <a:pt x="51" y="3026"/>
                  <a:pt x="100" y="3051"/>
                  <a:pt x="76" y="3051"/>
                </a:cubicBezTo>
                <a:lnTo>
                  <a:pt x="26" y="3100"/>
                </a:lnTo>
                <a:cubicBezTo>
                  <a:pt x="26" y="3126"/>
                  <a:pt x="51" y="3126"/>
                  <a:pt x="51" y="3126"/>
                </a:cubicBezTo>
                <a:cubicBezTo>
                  <a:pt x="51" y="3100"/>
                  <a:pt x="76" y="3100"/>
                  <a:pt x="100" y="3126"/>
                </a:cubicBezTo>
                <a:cubicBezTo>
                  <a:pt x="100" y="3151"/>
                  <a:pt x="126" y="3126"/>
                  <a:pt x="151" y="3126"/>
                </a:cubicBezTo>
                <a:cubicBezTo>
                  <a:pt x="176" y="3126"/>
                  <a:pt x="176" y="3175"/>
                  <a:pt x="151" y="3175"/>
                </a:cubicBezTo>
                <a:cubicBezTo>
                  <a:pt x="151" y="3175"/>
                  <a:pt x="126" y="3200"/>
                  <a:pt x="126" y="3226"/>
                </a:cubicBezTo>
                <a:cubicBezTo>
                  <a:pt x="126" y="3251"/>
                  <a:pt x="200" y="3226"/>
                  <a:pt x="226" y="3226"/>
                </a:cubicBezTo>
                <a:cubicBezTo>
                  <a:pt x="251" y="3251"/>
                  <a:pt x="226" y="3300"/>
                  <a:pt x="226" y="3275"/>
                </a:cubicBezTo>
                <a:cubicBezTo>
                  <a:pt x="200" y="3251"/>
                  <a:pt x="176" y="3226"/>
                  <a:pt x="151" y="3251"/>
                </a:cubicBezTo>
                <a:cubicBezTo>
                  <a:pt x="151" y="3275"/>
                  <a:pt x="126" y="3275"/>
                  <a:pt x="100" y="3275"/>
                </a:cubicBezTo>
                <a:cubicBezTo>
                  <a:pt x="76" y="3251"/>
                  <a:pt x="0" y="3300"/>
                  <a:pt x="26" y="3326"/>
                </a:cubicBezTo>
                <a:cubicBezTo>
                  <a:pt x="51" y="3326"/>
                  <a:pt x="51" y="3351"/>
                  <a:pt x="76" y="3351"/>
                </a:cubicBezTo>
                <a:cubicBezTo>
                  <a:pt x="76" y="3351"/>
                  <a:pt x="100" y="3351"/>
                  <a:pt x="126" y="3326"/>
                </a:cubicBezTo>
                <a:cubicBezTo>
                  <a:pt x="126" y="3300"/>
                  <a:pt x="151" y="3300"/>
                  <a:pt x="151" y="3326"/>
                </a:cubicBezTo>
                <a:cubicBezTo>
                  <a:pt x="151" y="3375"/>
                  <a:pt x="126" y="3351"/>
                  <a:pt x="100" y="3375"/>
                </a:cubicBezTo>
                <a:cubicBezTo>
                  <a:pt x="100" y="3400"/>
                  <a:pt x="76" y="3400"/>
                  <a:pt x="51" y="3426"/>
                </a:cubicBezTo>
                <a:cubicBezTo>
                  <a:pt x="26" y="3451"/>
                  <a:pt x="51" y="3475"/>
                  <a:pt x="76" y="3475"/>
                </a:cubicBezTo>
                <a:cubicBezTo>
                  <a:pt x="100" y="3451"/>
                  <a:pt x="76" y="3500"/>
                  <a:pt x="100" y="3500"/>
                </a:cubicBezTo>
                <a:cubicBezTo>
                  <a:pt x="126" y="3500"/>
                  <a:pt x="126" y="3475"/>
                  <a:pt x="126" y="3451"/>
                </a:cubicBezTo>
                <a:cubicBezTo>
                  <a:pt x="126" y="3451"/>
                  <a:pt x="151" y="3400"/>
                  <a:pt x="176" y="3426"/>
                </a:cubicBezTo>
                <a:cubicBezTo>
                  <a:pt x="200" y="3451"/>
                  <a:pt x="151" y="3451"/>
                  <a:pt x="151" y="3475"/>
                </a:cubicBezTo>
                <a:cubicBezTo>
                  <a:pt x="151" y="3500"/>
                  <a:pt x="151" y="3526"/>
                  <a:pt x="151" y="3551"/>
                </a:cubicBezTo>
                <a:cubicBezTo>
                  <a:pt x="151" y="3575"/>
                  <a:pt x="126" y="3575"/>
                  <a:pt x="126" y="3600"/>
                </a:cubicBezTo>
                <a:cubicBezTo>
                  <a:pt x="126" y="3626"/>
                  <a:pt x="51" y="3600"/>
                  <a:pt x="76" y="3626"/>
                </a:cubicBezTo>
                <a:cubicBezTo>
                  <a:pt x="126" y="3626"/>
                  <a:pt x="76" y="3651"/>
                  <a:pt x="76" y="3676"/>
                </a:cubicBezTo>
                <a:cubicBezTo>
                  <a:pt x="100" y="3676"/>
                  <a:pt x="100" y="3651"/>
                  <a:pt x="126" y="3651"/>
                </a:cubicBezTo>
                <a:cubicBezTo>
                  <a:pt x="151" y="3676"/>
                  <a:pt x="151" y="3676"/>
                  <a:pt x="176" y="3651"/>
                </a:cubicBezTo>
                <a:cubicBezTo>
                  <a:pt x="200" y="3651"/>
                  <a:pt x="226" y="3676"/>
                  <a:pt x="200" y="3700"/>
                </a:cubicBezTo>
                <a:cubicBezTo>
                  <a:pt x="176" y="3700"/>
                  <a:pt x="151" y="3726"/>
                  <a:pt x="151" y="3726"/>
                </a:cubicBezTo>
                <a:cubicBezTo>
                  <a:pt x="176" y="3726"/>
                  <a:pt x="200" y="3700"/>
                  <a:pt x="226" y="3751"/>
                </a:cubicBezTo>
                <a:cubicBezTo>
                  <a:pt x="226" y="3776"/>
                  <a:pt x="251" y="3751"/>
                  <a:pt x="251" y="3726"/>
                </a:cubicBezTo>
                <a:cubicBezTo>
                  <a:pt x="251" y="3700"/>
                  <a:pt x="300" y="3726"/>
                  <a:pt x="300" y="3751"/>
                </a:cubicBezTo>
                <a:cubicBezTo>
                  <a:pt x="326" y="3776"/>
                  <a:pt x="251" y="3800"/>
                  <a:pt x="226" y="3776"/>
                </a:cubicBezTo>
                <a:cubicBezTo>
                  <a:pt x="200" y="3776"/>
                  <a:pt x="176" y="3800"/>
                  <a:pt x="200" y="3851"/>
                </a:cubicBezTo>
                <a:cubicBezTo>
                  <a:pt x="226" y="3876"/>
                  <a:pt x="251" y="3851"/>
                  <a:pt x="276" y="3826"/>
                </a:cubicBezTo>
                <a:cubicBezTo>
                  <a:pt x="276" y="3800"/>
                  <a:pt x="400" y="3800"/>
                  <a:pt x="400" y="3826"/>
                </a:cubicBezTo>
                <a:cubicBezTo>
                  <a:pt x="426" y="3851"/>
                  <a:pt x="351" y="3826"/>
                  <a:pt x="351" y="3851"/>
                </a:cubicBezTo>
                <a:cubicBezTo>
                  <a:pt x="351" y="3851"/>
                  <a:pt x="300" y="3876"/>
                  <a:pt x="300" y="3851"/>
                </a:cubicBezTo>
                <a:cubicBezTo>
                  <a:pt x="276" y="3826"/>
                  <a:pt x="251" y="3851"/>
                  <a:pt x="251" y="3876"/>
                </a:cubicBezTo>
                <a:cubicBezTo>
                  <a:pt x="226" y="3926"/>
                  <a:pt x="200" y="3926"/>
                  <a:pt x="251" y="3926"/>
                </a:cubicBezTo>
                <a:cubicBezTo>
                  <a:pt x="276" y="3926"/>
                  <a:pt x="276" y="3876"/>
                  <a:pt x="326" y="3900"/>
                </a:cubicBezTo>
                <a:cubicBezTo>
                  <a:pt x="376" y="3900"/>
                  <a:pt x="426" y="3826"/>
                  <a:pt x="426" y="3876"/>
                </a:cubicBezTo>
                <a:cubicBezTo>
                  <a:pt x="451" y="3900"/>
                  <a:pt x="376" y="3926"/>
                  <a:pt x="351" y="3900"/>
                </a:cubicBezTo>
                <a:cubicBezTo>
                  <a:pt x="351" y="3876"/>
                  <a:pt x="300" y="3926"/>
                  <a:pt x="326" y="3951"/>
                </a:cubicBezTo>
                <a:cubicBezTo>
                  <a:pt x="326" y="3976"/>
                  <a:pt x="251" y="3951"/>
                  <a:pt x="226" y="3951"/>
                </a:cubicBezTo>
                <a:cubicBezTo>
                  <a:pt x="176" y="3926"/>
                  <a:pt x="200" y="3976"/>
                  <a:pt x="226" y="4000"/>
                </a:cubicBezTo>
                <a:cubicBezTo>
                  <a:pt x="251" y="4026"/>
                  <a:pt x="276" y="4000"/>
                  <a:pt x="300" y="4026"/>
                </a:cubicBezTo>
                <a:cubicBezTo>
                  <a:pt x="351" y="4051"/>
                  <a:pt x="351" y="4076"/>
                  <a:pt x="376" y="4051"/>
                </a:cubicBezTo>
                <a:cubicBezTo>
                  <a:pt x="400" y="4026"/>
                  <a:pt x="376" y="4026"/>
                  <a:pt x="351" y="4026"/>
                </a:cubicBezTo>
                <a:cubicBezTo>
                  <a:pt x="326" y="4000"/>
                  <a:pt x="351" y="3976"/>
                  <a:pt x="376" y="4000"/>
                </a:cubicBezTo>
                <a:cubicBezTo>
                  <a:pt x="426" y="4000"/>
                  <a:pt x="476" y="3976"/>
                  <a:pt x="451" y="3926"/>
                </a:cubicBezTo>
                <a:cubicBezTo>
                  <a:pt x="451" y="3876"/>
                  <a:pt x="500" y="3851"/>
                  <a:pt x="551" y="3826"/>
                </a:cubicBezTo>
                <a:cubicBezTo>
                  <a:pt x="600" y="3826"/>
                  <a:pt x="576" y="3876"/>
                  <a:pt x="526" y="3876"/>
                </a:cubicBezTo>
                <a:cubicBezTo>
                  <a:pt x="500" y="3900"/>
                  <a:pt x="500" y="3900"/>
                  <a:pt x="526" y="3926"/>
                </a:cubicBezTo>
                <a:cubicBezTo>
                  <a:pt x="551" y="3951"/>
                  <a:pt x="576" y="3926"/>
                  <a:pt x="600" y="3926"/>
                </a:cubicBezTo>
                <a:cubicBezTo>
                  <a:pt x="626" y="3951"/>
                  <a:pt x="551" y="3951"/>
                  <a:pt x="551" y="3976"/>
                </a:cubicBezTo>
                <a:cubicBezTo>
                  <a:pt x="551" y="4000"/>
                  <a:pt x="600" y="4026"/>
                  <a:pt x="551" y="4051"/>
                </a:cubicBezTo>
                <a:cubicBezTo>
                  <a:pt x="526" y="4051"/>
                  <a:pt x="526" y="3976"/>
                  <a:pt x="526" y="3976"/>
                </a:cubicBezTo>
                <a:cubicBezTo>
                  <a:pt x="500" y="3951"/>
                  <a:pt x="476" y="3976"/>
                  <a:pt x="500" y="4026"/>
                </a:cubicBezTo>
                <a:cubicBezTo>
                  <a:pt x="526" y="4076"/>
                  <a:pt x="476" y="4026"/>
                  <a:pt x="451" y="4000"/>
                </a:cubicBezTo>
                <a:cubicBezTo>
                  <a:pt x="426" y="3976"/>
                  <a:pt x="400" y="4026"/>
                  <a:pt x="426" y="4051"/>
                </a:cubicBezTo>
                <a:cubicBezTo>
                  <a:pt x="451" y="4076"/>
                  <a:pt x="376" y="4051"/>
                  <a:pt x="376" y="4076"/>
                </a:cubicBezTo>
                <a:cubicBezTo>
                  <a:pt x="376" y="4126"/>
                  <a:pt x="400" y="4100"/>
                  <a:pt x="451" y="4100"/>
                </a:cubicBezTo>
                <a:cubicBezTo>
                  <a:pt x="476" y="4100"/>
                  <a:pt x="476" y="4151"/>
                  <a:pt x="500" y="4176"/>
                </a:cubicBezTo>
                <a:cubicBezTo>
                  <a:pt x="526" y="4200"/>
                  <a:pt x="500" y="4126"/>
                  <a:pt x="526" y="4100"/>
                </a:cubicBezTo>
                <a:cubicBezTo>
                  <a:pt x="551" y="4100"/>
                  <a:pt x="526" y="4176"/>
                  <a:pt x="600" y="4200"/>
                </a:cubicBezTo>
                <a:cubicBezTo>
                  <a:pt x="651" y="4226"/>
                  <a:pt x="600" y="4176"/>
                  <a:pt x="626" y="4151"/>
                </a:cubicBezTo>
                <a:cubicBezTo>
                  <a:pt x="651" y="4151"/>
                  <a:pt x="701" y="4226"/>
                  <a:pt x="726" y="4226"/>
                </a:cubicBezTo>
                <a:cubicBezTo>
                  <a:pt x="751" y="4251"/>
                  <a:pt x="726" y="4200"/>
                  <a:pt x="701" y="4176"/>
                </a:cubicBezTo>
                <a:cubicBezTo>
                  <a:pt x="701" y="4151"/>
                  <a:pt x="726" y="4151"/>
                  <a:pt x="776" y="4176"/>
                </a:cubicBezTo>
                <a:cubicBezTo>
                  <a:pt x="801" y="4176"/>
                  <a:pt x="826" y="4176"/>
                  <a:pt x="826" y="4151"/>
                </a:cubicBezTo>
                <a:cubicBezTo>
                  <a:pt x="826" y="4151"/>
                  <a:pt x="826" y="4151"/>
                  <a:pt x="851" y="4151"/>
                </a:cubicBezTo>
                <a:cubicBezTo>
                  <a:pt x="801" y="4126"/>
                  <a:pt x="701" y="4151"/>
                  <a:pt x="676" y="4151"/>
                </a:cubicBezTo>
                <a:cubicBezTo>
                  <a:pt x="676" y="4151"/>
                  <a:pt x="676" y="3900"/>
                  <a:pt x="676" y="3826"/>
                </a:cubicBezTo>
                <a:lnTo>
                  <a:pt x="676" y="3826"/>
                </a:lnTo>
                <a:cubicBezTo>
                  <a:pt x="651" y="3826"/>
                  <a:pt x="600" y="3851"/>
                  <a:pt x="600" y="3800"/>
                </a:cubicBezTo>
                <a:cubicBezTo>
                  <a:pt x="600" y="3800"/>
                  <a:pt x="600" y="3800"/>
                  <a:pt x="600" y="3776"/>
                </a:cubicBezTo>
                <a:cubicBezTo>
                  <a:pt x="600" y="3776"/>
                  <a:pt x="576" y="3776"/>
                  <a:pt x="551" y="3751"/>
                </a:cubicBezTo>
                <a:cubicBezTo>
                  <a:pt x="526" y="3751"/>
                  <a:pt x="426" y="3751"/>
                  <a:pt x="400" y="37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0" name="Freeform 106">
            <a:extLst>
              <a:ext uri="{FF2B5EF4-FFF2-40B4-BE49-F238E27FC236}">
                <a16:creationId xmlns:a16="http://schemas.microsoft.com/office/drawing/2014/main" id="{4B0BC599-CC6B-6543-94F4-6B1832617413}"/>
              </a:ext>
            </a:extLst>
          </p:cNvPr>
          <p:cNvSpPr>
            <a:spLocks noChangeArrowheads="1"/>
          </p:cNvSpPr>
          <p:nvPr/>
        </p:nvSpPr>
        <p:spPr bwMode="auto">
          <a:xfrm>
            <a:off x="3868517" y="5426936"/>
            <a:ext cx="262967" cy="271405"/>
          </a:xfrm>
          <a:custGeom>
            <a:avLst/>
            <a:gdLst>
              <a:gd name="T0" fmla="*/ 800 w 826"/>
              <a:gd name="T1" fmla="*/ 450 h 851"/>
              <a:gd name="T2" fmla="*/ 800 w 826"/>
              <a:gd name="T3" fmla="*/ 450 h 851"/>
              <a:gd name="T4" fmla="*/ 725 w 826"/>
              <a:gd name="T5" fmla="*/ 475 h 851"/>
              <a:gd name="T6" fmla="*/ 675 w 826"/>
              <a:gd name="T7" fmla="*/ 375 h 851"/>
              <a:gd name="T8" fmla="*/ 600 w 826"/>
              <a:gd name="T9" fmla="*/ 300 h 851"/>
              <a:gd name="T10" fmla="*/ 525 w 826"/>
              <a:gd name="T11" fmla="*/ 275 h 851"/>
              <a:gd name="T12" fmla="*/ 475 w 826"/>
              <a:gd name="T13" fmla="*/ 200 h 851"/>
              <a:gd name="T14" fmla="*/ 450 w 826"/>
              <a:gd name="T15" fmla="*/ 100 h 851"/>
              <a:gd name="T16" fmla="*/ 450 w 826"/>
              <a:gd name="T17" fmla="*/ 50 h 851"/>
              <a:gd name="T18" fmla="*/ 425 w 826"/>
              <a:gd name="T19" fmla="*/ 50 h 851"/>
              <a:gd name="T20" fmla="*/ 350 w 826"/>
              <a:gd name="T21" fmla="*/ 0 h 851"/>
              <a:gd name="T22" fmla="*/ 250 w 826"/>
              <a:gd name="T23" fmla="*/ 25 h 851"/>
              <a:gd name="T24" fmla="*/ 125 w 826"/>
              <a:gd name="T25" fmla="*/ 50 h 851"/>
              <a:gd name="T26" fmla="*/ 50 w 826"/>
              <a:gd name="T27" fmla="*/ 125 h 851"/>
              <a:gd name="T28" fmla="*/ 25 w 826"/>
              <a:gd name="T29" fmla="*/ 275 h 851"/>
              <a:gd name="T30" fmla="*/ 0 w 826"/>
              <a:gd name="T31" fmla="*/ 275 h 851"/>
              <a:gd name="T32" fmla="*/ 125 w 826"/>
              <a:gd name="T33" fmla="*/ 400 h 851"/>
              <a:gd name="T34" fmla="*/ 225 w 826"/>
              <a:gd name="T35" fmla="*/ 475 h 851"/>
              <a:gd name="T36" fmla="*/ 325 w 826"/>
              <a:gd name="T37" fmla="*/ 525 h 851"/>
              <a:gd name="T38" fmla="*/ 500 w 826"/>
              <a:gd name="T39" fmla="*/ 600 h 851"/>
              <a:gd name="T40" fmla="*/ 425 w 826"/>
              <a:gd name="T41" fmla="*/ 725 h 851"/>
              <a:gd name="T42" fmla="*/ 400 w 826"/>
              <a:gd name="T43" fmla="*/ 800 h 851"/>
              <a:gd name="T44" fmla="*/ 500 w 826"/>
              <a:gd name="T45" fmla="*/ 825 h 851"/>
              <a:gd name="T46" fmla="*/ 575 w 826"/>
              <a:gd name="T47" fmla="*/ 825 h 851"/>
              <a:gd name="T48" fmla="*/ 650 w 826"/>
              <a:gd name="T49" fmla="*/ 800 h 851"/>
              <a:gd name="T50" fmla="*/ 725 w 826"/>
              <a:gd name="T51" fmla="*/ 775 h 851"/>
              <a:gd name="T52" fmla="*/ 775 w 826"/>
              <a:gd name="T53" fmla="*/ 625 h 851"/>
              <a:gd name="T54" fmla="*/ 800 w 826"/>
              <a:gd name="T55" fmla="*/ 45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6" h="851">
                <a:moveTo>
                  <a:pt x="800" y="450"/>
                </a:moveTo>
                <a:lnTo>
                  <a:pt x="800" y="450"/>
                </a:lnTo>
                <a:cubicBezTo>
                  <a:pt x="750" y="450"/>
                  <a:pt x="725" y="475"/>
                  <a:pt x="725" y="475"/>
                </a:cubicBezTo>
                <a:cubicBezTo>
                  <a:pt x="700" y="475"/>
                  <a:pt x="675" y="400"/>
                  <a:pt x="675" y="375"/>
                </a:cubicBezTo>
                <a:cubicBezTo>
                  <a:pt x="650" y="350"/>
                  <a:pt x="625" y="275"/>
                  <a:pt x="600" y="300"/>
                </a:cubicBezTo>
                <a:cubicBezTo>
                  <a:pt x="575" y="300"/>
                  <a:pt x="575" y="275"/>
                  <a:pt x="525" y="275"/>
                </a:cubicBezTo>
                <a:cubicBezTo>
                  <a:pt x="450" y="275"/>
                  <a:pt x="450" y="275"/>
                  <a:pt x="475" y="200"/>
                </a:cubicBezTo>
                <a:cubicBezTo>
                  <a:pt x="500" y="150"/>
                  <a:pt x="425" y="100"/>
                  <a:pt x="450" y="100"/>
                </a:cubicBezTo>
                <a:cubicBezTo>
                  <a:pt x="475" y="75"/>
                  <a:pt x="475" y="75"/>
                  <a:pt x="450" y="50"/>
                </a:cubicBezTo>
                <a:cubicBezTo>
                  <a:pt x="450" y="50"/>
                  <a:pt x="450" y="50"/>
                  <a:pt x="425" y="50"/>
                </a:cubicBezTo>
                <a:cubicBezTo>
                  <a:pt x="425" y="50"/>
                  <a:pt x="375" y="0"/>
                  <a:pt x="350" y="0"/>
                </a:cubicBezTo>
                <a:cubicBezTo>
                  <a:pt x="300" y="0"/>
                  <a:pt x="275" y="0"/>
                  <a:pt x="250" y="25"/>
                </a:cubicBezTo>
                <a:cubicBezTo>
                  <a:pt x="200" y="25"/>
                  <a:pt x="150" y="25"/>
                  <a:pt x="125" y="50"/>
                </a:cubicBezTo>
                <a:cubicBezTo>
                  <a:pt x="100" y="50"/>
                  <a:pt x="50" y="100"/>
                  <a:pt x="50" y="125"/>
                </a:cubicBezTo>
                <a:cubicBezTo>
                  <a:pt x="50" y="150"/>
                  <a:pt x="50" y="275"/>
                  <a:pt x="25" y="275"/>
                </a:cubicBezTo>
                <a:lnTo>
                  <a:pt x="0" y="275"/>
                </a:lnTo>
                <a:cubicBezTo>
                  <a:pt x="25" y="300"/>
                  <a:pt x="75" y="375"/>
                  <a:pt x="125" y="400"/>
                </a:cubicBezTo>
                <a:cubicBezTo>
                  <a:pt x="175" y="425"/>
                  <a:pt x="175" y="475"/>
                  <a:pt x="225" y="475"/>
                </a:cubicBezTo>
                <a:cubicBezTo>
                  <a:pt x="275" y="475"/>
                  <a:pt x="325" y="500"/>
                  <a:pt x="325" y="525"/>
                </a:cubicBezTo>
                <a:cubicBezTo>
                  <a:pt x="350" y="550"/>
                  <a:pt x="500" y="600"/>
                  <a:pt x="500" y="600"/>
                </a:cubicBezTo>
                <a:cubicBezTo>
                  <a:pt x="525" y="625"/>
                  <a:pt x="425" y="675"/>
                  <a:pt x="425" y="725"/>
                </a:cubicBezTo>
                <a:cubicBezTo>
                  <a:pt x="425" y="775"/>
                  <a:pt x="400" y="775"/>
                  <a:pt x="400" y="800"/>
                </a:cubicBezTo>
                <a:cubicBezTo>
                  <a:pt x="400" y="825"/>
                  <a:pt x="475" y="800"/>
                  <a:pt x="500" y="825"/>
                </a:cubicBezTo>
                <a:cubicBezTo>
                  <a:pt x="525" y="825"/>
                  <a:pt x="550" y="800"/>
                  <a:pt x="575" y="825"/>
                </a:cubicBezTo>
                <a:cubicBezTo>
                  <a:pt x="600" y="850"/>
                  <a:pt x="650" y="800"/>
                  <a:pt x="650" y="800"/>
                </a:cubicBezTo>
                <a:cubicBezTo>
                  <a:pt x="675" y="825"/>
                  <a:pt x="700" y="775"/>
                  <a:pt x="725" y="775"/>
                </a:cubicBezTo>
                <a:cubicBezTo>
                  <a:pt x="775" y="775"/>
                  <a:pt x="800" y="675"/>
                  <a:pt x="775" y="625"/>
                </a:cubicBezTo>
                <a:cubicBezTo>
                  <a:pt x="775" y="600"/>
                  <a:pt x="825" y="475"/>
                  <a:pt x="800" y="4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1" name="Freeform 107">
            <a:extLst>
              <a:ext uri="{FF2B5EF4-FFF2-40B4-BE49-F238E27FC236}">
                <a16:creationId xmlns:a16="http://schemas.microsoft.com/office/drawing/2014/main" id="{0C4ABD07-17B8-404A-85D5-B7DAFB0B2C8C}"/>
              </a:ext>
            </a:extLst>
          </p:cNvPr>
          <p:cNvSpPr>
            <a:spLocks noChangeArrowheads="1"/>
          </p:cNvSpPr>
          <p:nvPr/>
        </p:nvSpPr>
        <p:spPr bwMode="auto">
          <a:xfrm>
            <a:off x="3166800" y="4501630"/>
            <a:ext cx="104061" cy="80156"/>
          </a:xfrm>
          <a:custGeom>
            <a:avLst/>
            <a:gdLst>
              <a:gd name="T0" fmla="*/ 300 w 325"/>
              <a:gd name="T1" fmla="*/ 200 h 252"/>
              <a:gd name="T2" fmla="*/ 300 w 325"/>
              <a:gd name="T3" fmla="*/ 200 h 252"/>
              <a:gd name="T4" fmla="*/ 324 w 325"/>
              <a:gd name="T5" fmla="*/ 151 h 252"/>
              <a:gd name="T6" fmla="*/ 224 w 325"/>
              <a:gd name="T7" fmla="*/ 25 h 252"/>
              <a:gd name="T8" fmla="*/ 175 w 325"/>
              <a:gd name="T9" fmla="*/ 25 h 252"/>
              <a:gd name="T10" fmla="*/ 100 w 325"/>
              <a:gd name="T11" fmla="*/ 0 h 252"/>
              <a:gd name="T12" fmla="*/ 49 w 325"/>
              <a:gd name="T13" fmla="*/ 0 h 252"/>
              <a:gd name="T14" fmla="*/ 24 w 325"/>
              <a:gd name="T15" fmla="*/ 50 h 252"/>
              <a:gd name="T16" fmla="*/ 49 w 325"/>
              <a:gd name="T17" fmla="*/ 125 h 252"/>
              <a:gd name="T18" fmla="*/ 100 w 325"/>
              <a:gd name="T19" fmla="*/ 100 h 252"/>
              <a:gd name="T20" fmla="*/ 149 w 325"/>
              <a:gd name="T21" fmla="*/ 151 h 252"/>
              <a:gd name="T22" fmla="*/ 224 w 325"/>
              <a:gd name="T23" fmla="*/ 200 h 252"/>
              <a:gd name="T24" fmla="*/ 275 w 325"/>
              <a:gd name="T25" fmla="*/ 251 h 252"/>
              <a:gd name="T26" fmla="*/ 300 w 325"/>
              <a:gd name="T27" fmla="*/ 251 h 252"/>
              <a:gd name="T28" fmla="*/ 300 w 325"/>
              <a:gd name="T29" fmla="*/ 20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252">
                <a:moveTo>
                  <a:pt x="300" y="200"/>
                </a:moveTo>
                <a:lnTo>
                  <a:pt x="300" y="200"/>
                </a:lnTo>
                <a:cubicBezTo>
                  <a:pt x="300" y="200"/>
                  <a:pt x="300" y="151"/>
                  <a:pt x="324" y="151"/>
                </a:cubicBezTo>
                <a:cubicBezTo>
                  <a:pt x="300" y="100"/>
                  <a:pt x="249" y="50"/>
                  <a:pt x="224" y="25"/>
                </a:cubicBezTo>
                <a:cubicBezTo>
                  <a:pt x="200" y="25"/>
                  <a:pt x="200" y="25"/>
                  <a:pt x="175" y="25"/>
                </a:cubicBezTo>
                <a:cubicBezTo>
                  <a:pt x="149" y="0"/>
                  <a:pt x="100" y="25"/>
                  <a:pt x="100" y="0"/>
                </a:cubicBezTo>
                <a:cubicBezTo>
                  <a:pt x="75" y="0"/>
                  <a:pt x="49" y="0"/>
                  <a:pt x="49" y="0"/>
                </a:cubicBezTo>
                <a:cubicBezTo>
                  <a:pt x="49" y="25"/>
                  <a:pt x="49" y="25"/>
                  <a:pt x="24" y="50"/>
                </a:cubicBezTo>
                <a:cubicBezTo>
                  <a:pt x="0" y="50"/>
                  <a:pt x="0" y="100"/>
                  <a:pt x="49" y="125"/>
                </a:cubicBezTo>
                <a:cubicBezTo>
                  <a:pt x="100" y="151"/>
                  <a:pt x="75" y="100"/>
                  <a:pt x="100" y="100"/>
                </a:cubicBezTo>
                <a:cubicBezTo>
                  <a:pt x="124" y="100"/>
                  <a:pt x="124" y="151"/>
                  <a:pt x="149" y="151"/>
                </a:cubicBezTo>
                <a:cubicBezTo>
                  <a:pt x="175" y="151"/>
                  <a:pt x="224" y="176"/>
                  <a:pt x="224" y="200"/>
                </a:cubicBezTo>
                <a:cubicBezTo>
                  <a:pt x="224" y="225"/>
                  <a:pt x="224" y="251"/>
                  <a:pt x="275" y="251"/>
                </a:cubicBezTo>
                <a:cubicBezTo>
                  <a:pt x="275" y="251"/>
                  <a:pt x="275" y="251"/>
                  <a:pt x="300" y="251"/>
                </a:cubicBezTo>
                <a:cubicBezTo>
                  <a:pt x="300" y="225"/>
                  <a:pt x="300" y="200"/>
                  <a:pt x="300"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2" name="Freeform 108">
            <a:extLst>
              <a:ext uri="{FF2B5EF4-FFF2-40B4-BE49-F238E27FC236}">
                <a16:creationId xmlns:a16="http://schemas.microsoft.com/office/drawing/2014/main" id="{22CCBB77-25AB-8643-85CC-F7DE619C2F9E}"/>
              </a:ext>
            </a:extLst>
          </p:cNvPr>
          <p:cNvSpPr>
            <a:spLocks noChangeArrowheads="1"/>
          </p:cNvSpPr>
          <p:nvPr/>
        </p:nvSpPr>
        <p:spPr bwMode="auto">
          <a:xfrm>
            <a:off x="3262426" y="4541003"/>
            <a:ext cx="175780" cy="80156"/>
          </a:xfrm>
          <a:custGeom>
            <a:avLst/>
            <a:gdLst>
              <a:gd name="T0" fmla="*/ 475 w 550"/>
              <a:gd name="T1" fmla="*/ 75 h 252"/>
              <a:gd name="T2" fmla="*/ 475 w 550"/>
              <a:gd name="T3" fmla="*/ 75 h 252"/>
              <a:gd name="T4" fmla="*/ 349 w 550"/>
              <a:gd name="T5" fmla="*/ 26 h 252"/>
              <a:gd name="T6" fmla="*/ 224 w 550"/>
              <a:gd name="T7" fmla="*/ 75 h 252"/>
              <a:gd name="T8" fmla="*/ 75 w 550"/>
              <a:gd name="T9" fmla="*/ 51 h 252"/>
              <a:gd name="T10" fmla="*/ 24 w 550"/>
              <a:gd name="T11" fmla="*/ 26 h 252"/>
              <a:gd name="T12" fmla="*/ 0 w 550"/>
              <a:gd name="T13" fmla="*/ 75 h 252"/>
              <a:gd name="T14" fmla="*/ 0 w 550"/>
              <a:gd name="T15" fmla="*/ 126 h 252"/>
              <a:gd name="T16" fmla="*/ 124 w 550"/>
              <a:gd name="T17" fmla="*/ 175 h 252"/>
              <a:gd name="T18" fmla="*/ 175 w 550"/>
              <a:gd name="T19" fmla="*/ 226 h 252"/>
              <a:gd name="T20" fmla="*/ 249 w 550"/>
              <a:gd name="T21" fmla="*/ 200 h 252"/>
              <a:gd name="T22" fmla="*/ 224 w 550"/>
              <a:gd name="T23" fmla="*/ 151 h 252"/>
              <a:gd name="T24" fmla="*/ 275 w 550"/>
              <a:gd name="T25" fmla="*/ 100 h 252"/>
              <a:gd name="T26" fmla="*/ 375 w 550"/>
              <a:gd name="T27" fmla="*/ 75 h 252"/>
              <a:gd name="T28" fmla="*/ 400 w 550"/>
              <a:gd name="T29" fmla="*/ 151 h 252"/>
              <a:gd name="T30" fmla="*/ 475 w 550"/>
              <a:gd name="T31" fmla="*/ 251 h 252"/>
              <a:gd name="T32" fmla="*/ 525 w 550"/>
              <a:gd name="T33" fmla="*/ 175 h 252"/>
              <a:gd name="T34" fmla="*/ 549 w 550"/>
              <a:gd name="T35" fmla="*/ 151 h 252"/>
              <a:gd name="T36" fmla="*/ 475 w 550"/>
              <a:gd name="T37" fmla="*/ 7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0" h="252">
                <a:moveTo>
                  <a:pt x="475" y="75"/>
                </a:moveTo>
                <a:lnTo>
                  <a:pt x="475" y="75"/>
                </a:lnTo>
                <a:cubicBezTo>
                  <a:pt x="449" y="26"/>
                  <a:pt x="400" y="26"/>
                  <a:pt x="349" y="26"/>
                </a:cubicBezTo>
                <a:cubicBezTo>
                  <a:pt x="324" y="0"/>
                  <a:pt x="275" y="26"/>
                  <a:pt x="224" y="75"/>
                </a:cubicBezTo>
                <a:cubicBezTo>
                  <a:pt x="175" y="100"/>
                  <a:pt x="100" y="75"/>
                  <a:pt x="75" y="51"/>
                </a:cubicBezTo>
                <a:cubicBezTo>
                  <a:pt x="49" y="51"/>
                  <a:pt x="49" y="26"/>
                  <a:pt x="24" y="26"/>
                </a:cubicBezTo>
                <a:cubicBezTo>
                  <a:pt x="0" y="26"/>
                  <a:pt x="0" y="75"/>
                  <a:pt x="0" y="75"/>
                </a:cubicBezTo>
                <a:cubicBezTo>
                  <a:pt x="0" y="75"/>
                  <a:pt x="0" y="100"/>
                  <a:pt x="0" y="126"/>
                </a:cubicBezTo>
                <a:cubicBezTo>
                  <a:pt x="24" y="126"/>
                  <a:pt x="100" y="151"/>
                  <a:pt x="124" y="175"/>
                </a:cubicBezTo>
                <a:cubicBezTo>
                  <a:pt x="149" y="226"/>
                  <a:pt x="175" y="200"/>
                  <a:pt x="175" y="226"/>
                </a:cubicBezTo>
                <a:cubicBezTo>
                  <a:pt x="200" y="251"/>
                  <a:pt x="249" y="226"/>
                  <a:pt x="249" y="200"/>
                </a:cubicBezTo>
                <a:cubicBezTo>
                  <a:pt x="275" y="200"/>
                  <a:pt x="224" y="175"/>
                  <a:pt x="224" y="151"/>
                </a:cubicBezTo>
                <a:cubicBezTo>
                  <a:pt x="224" y="126"/>
                  <a:pt x="275" y="151"/>
                  <a:pt x="275" y="100"/>
                </a:cubicBezTo>
                <a:cubicBezTo>
                  <a:pt x="300" y="75"/>
                  <a:pt x="349" y="75"/>
                  <a:pt x="375" y="75"/>
                </a:cubicBezTo>
                <a:cubicBezTo>
                  <a:pt x="424" y="100"/>
                  <a:pt x="449" y="100"/>
                  <a:pt x="400" y="151"/>
                </a:cubicBezTo>
                <a:cubicBezTo>
                  <a:pt x="400" y="175"/>
                  <a:pt x="424" y="200"/>
                  <a:pt x="475" y="251"/>
                </a:cubicBezTo>
                <a:cubicBezTo>
                  <a:pt x="500" y="226"/>
                  <a:pt x="525" y="175"/>
                  <a:pt x="525" y="175"/>
                </a:cubicBezTo>
                <a:lnTo>
                  <a:pt x="549" y="151"/>
                </a:lnTo>
                <a:cubicBezTo>
                  <a:pt x="525" y="151"/>
                  <a:pt x="500" y="100"/>
                  <a:pt x="47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4" name="Freeform 110">
            <a:extLst>
              <a:ext uri="{FF2B5EF4-FFF2-40B4-BE49-F238E27FC236}">
                <a16:creationId xmlns:a16="http://schemas.microsoft.com/office/drawing/2014/main" id="{6CEAE629-64E6-D341-A00C-EFC48F7DFF54}"/>
              </a:ext>
            </a:extLst>
          </p:cNvPr>
          <p:cNvSpPr>
            <a:spLocks noChangeArrowheads="1"/>
          </p:cNvSpPr>
          <p:nvPr/>
        </p:nvSpPr>
        <p:spPr bwMode="auto">
          <a:xfrm>
            <a:off x="3660391" y="5131626"/>
            <a:ext cx="367028" cy="414841"/>
          </a:xfrm>
          <a:custGeom>
            <a:avLst/>
            <a:gdLst>
              <a:gd name="T0" fmla="*/ 1151 w 1152"/>
              <a:gd name="T1" fmla="*/ 774 h 1301"/>
              <a:gd name="T2" fmla="*/ 1151 w 1152"/>
              <a:gd name="T3" fmla="*/ 774 h 1301"/>
              <a:gd name="T4" fmla="*/ 1076 w 1152"/>
              <a:gd name="T5" fmla="*/ 700 h 1301"/>
              <a:gd name="T6" fmla="*/ 1001 w 1152"/>
              <a:gd name="T7" fmla="*/ 650 h 1301"/>
              <a:gd name="T8" fmla="*/ 901 w 1152"/>
              <a:gd name="T9" fmla="*/ 600 h 1301"/>
              <a:gd name="T10" fmla="*/ 901 w 1152"/>
              <a:gd name="T11" fmla="*/ 525 h 1301"/>
              <a:gd name="T12" fmla="*/ 876 w 1152"/>
              <a:gd name="T13" fmla="*/ 450 h 1301"/>
              <a:gd name="T14" fmla="*/ 851 w 1152"/>
              <a:gd name="T15" fmla="*/ 375 h 1301"/>
              <a:gd name="T16" fmla="*/ 751 w 1152"/>
              <a:gd name="T17" fmla="*/ 350 h 1301"/>
              <a:gd name="T18" fmla="*/ 676 w 1152"/>
              <a:gd name="T19" fmla="*/ 325 h 1301"/>
              <a:gd name="T20" fmla="*/ 626 w 1152"/>
              <a:gd name="T21" fmla="*/ 300 h 1301"/>
              <a:gd name="T22" fmla="*/ 551 w 1152"/>
              <a:gd name="T23" fmla="*/ 275 h 1301"/>
              <a:gd name="T24" fmla="*/ 451 w 1152"/>
              <a:gd name="T25" fmla="*/ 200 h 1301"/>
              <a:gd name="T26" fmla="*/ 426 w 1152"/>
              <a:gd name="T27" fmla="*/ 25 h 1301"/>
              <a:gd name="T28" fmla="*/ 326 w 1152"/>
              <a:gd name="T29" fmla="*/ 25 h 1301"/>
              <a:gd name="T30" fmla="*/ 226 w 1152"/>
              <a:gd name="T31" fmla="*/ 75 h 1301"/>
              <a:gd name="T32" fmla="*/ 126 w 1152"/>
              <a:gd name="T33" fmla="*/ 100 h 1301"/>
              <a:gd name="T34" fmla="*/ 51 w 1152"/>
              <a:gd name="T35" fmla="*/ 125 h 1301"/>
              <a:gd name="T36" fmla="*/ 26 w 1152"/>
              <a:gd name="T37" fmla="*/ 125 h 1301"/>
              <a:gd name="T38" fmla="*/ 101 w 1152"/>
              <a:gd name="T39" fmla="*/ 250 h 1301"/>
              <a:gd name="T40" fmla="*/ 76 w 1152"/>
              <a:gd name="T41" fmla="*/ 300 h 1301"/>
              <a:gd name="T42" fmla="*/ 76 w 1152"/>
              <a:gd name="T43" fmla="*/ 450 h 1301"/>
              <a:gd name="T44" fmla="*/ 51 w 1152"/>
              <a:gd name="T45" fmla="*/ 525 h 1301"/>
              <a:gd name="T46" fmla="*/ 26 w 1152"/>
              <a:gd name="T47" fmla="*/ 600 h 1301"/>
              <a:gd name="T48" fmla="*/ 76 w 1152"/>
              <a:gd name="T49" fmla="*/ 650 h 1301"/>
              <a:gd name="T50" fmla="*/ 26 w 1152"/>
              <a:gd name="T51" fmla="*/ 725 h 1301"/>
              <a:gd name="T52" fmla="*/ 0 w 1152"/>
              <a:gd name="T53" fmla="*/ 750 h 1301"/>
              <a:gd name="T54" fmla="*/ 51 w 1152"/>
              <a:gd name="T55" fmla="*/ 800 h 1301"/>
              <a:gd name="T56" fmla="*/ 76 w 1152"/>
              <a:gd name="T57" fmla="*/ 900 h 1301"/>
              <a:gd name="T58" fmla="*/ 101 w 1152"/>
              <a:gd name="T59" fmla="*/ 950 h 1301"/>
              <a:gd name="T60" fmla="*/ 76 w 1152"/>
              <a:gd name="T61" fmla="*/ 1025 h 1301"/>
              <a:gd name="T62" fmla="*/ 126 w 1152"/>
              <a:gd name="T63" fmla="*/ 1100 h 1301"/>
              <a:gd name="T64" fmla="*/ 151 w 1152"/>
              <a:gd name="T65" fmla="*/ 1175 h 1301"/>
              <a:gd name="T66" fmla="*/ 176 w 1152"/>
              <a:gd name="T67" fmla="*/ 1275 h 1301"/>
              <a:gd name="T68" fmla="*/ 301 w 1152"/>
              <a:gd name="T69" fmla="*/ 1200 h 1301"/>
              <a:gd name="T70" fmla="*/ 376 w 1152"/>
              <a:gd name="T71" fmla="*/ 1200 h 1301"/>
              <a:gd name="T72" fmla="*/ 501 w 1152"/>
              <a:gd name="T73" fmla="*/ 1250 h 1301"/>
              <a:gd name="T74" fmla="*/ 551 w 1152"/>
              <a:gd name="T75" fmla="*/ 1200 h 1301"/>
              <a:gd name="T76" fmla="*/ 676 w 1152"/>
              <a:gd name="T77" fmla="*/ 1200 h 1301"/>
              <a:gd name="T78" fmla="*/ 701 w 1152"/>
              <a:gd name="T79" fmla="*/ 1050 h 1301"/>
              <a:gd name="T80" fmla="*/ 776 w 1152"/>
              <a:gd name="T81" fmla="*/ 975 h 1301"/>
              <a:gd name="T82" fmla="*/ 901 w 1152"/>
              <a:gd name="T83" fmla="*/ 950 h 1301"/>
              <a:gd name="T84" fmla="*/ 1001 w 1152"/>
              <a:gd name="T85" fmla="*/ 925 h 1301"/>
              <a:gd name="T86" fmla="*/ 1076 w 1152"/>
              <a:gd name="T87" fmla="*/ 975 h 1301"/>
              <a:gd name="T88" fmla="*/ 1126 w 1152"/>
              <a:gd name="T89" fmla="*/ 900 h 1301"/>
              <a:gd name="T90" fmla="*/ 1151 w 1152"/>
              <a:gd name="T91" fmla="*/ 774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2" h="1301">
                <a:moveTo>
                  <a:pt x="1151" y="774"/>
                </a:moveTo>
                <a:lnTo>
                  <a:pt x="1151" y="774"/>
                </a:lnTo>
                <a:cubicBezTo>
                  <a:pt x="1126" y="750"/>
                  <a:pt x="1076" y="725"/>
                  <a:pt x="1076" y="700"/>
                </a:cubicBezTo>
                <a:cubicBezTo>
                  <a:pt x="1076" y="650"/>
                  <a:pt x="1076" y="650"/>
                  <a:pt x="1001" y="650"/>
                </a:cubicBezTo>
                <a:cubicBezTo>
                  <a:pt x="951" y="650"/>
                  <a:pt x="901" y="625"/>
                  <a:pt x="901" y="600"/>
                </a:cubicBezTo>
                <a:cubicBezTo>
                  <a:pt x="901" y="550"/>
                  <a:pt x="876" y="525"/>
                  <a:pt x="901" y="525"/>
                </a:cubicBezTo>
                <a:cubicBezTo>
                  <a:pt x="926" y="500"/>
                  <a:pt x="876" y="475"/>
                  <a:pt x="876" y="450"/>
                </a:cubicBezTo>
                <a:cubicBezTo>
                  <a:pt x="876" y="400"/>
                  <a:pt x="876" y="400"/>
                  <a:pt x="851" y="375"/>
                </a:cubicBezTo>
                <a:cubicBezTo>
                  <a:pt x="826" y="375"/>
                  <a:pt x="751" y="400"/>
                  <a:pt x="751" y="350"/>
                </a:cubicBezTo>
                <a:cubicBezTo>
                  <a:pt x="751" y="325"/>
                  <a:pt x="701" y="325"/>
                  <a:pt x="676" y="325"/>
                </a:cubicBezTo>
                <a:cubicBezTo>
                  <a:pt x="626" y="325"/>
                  <a:pt x="651" y="275"/>
                  <a:pt x="626" y="300"/>
                </a:cubicBezTo>
                <a:cubicBezTo>
                  <a:pt x="601" y="300"/>
                  <a:pt x="601" y="275"/>
                  <a:pt x="551" y="275"/>
                </a:cubicBezTo>
                <a:cubicBezTo>
                  <a:pt x="526" y="275"/>
                  <a:pt x="501" y="250"/>
                  <a:pt x="451" y="200"/>
                </a:cubicBezTo>
                <a:cubicBezTo>
                  <a:pt x="401" y="150"/>
                  <a:pt x="401" y="50"/>
                  <a:pt x="426" y="25"/>
                </a:cubicBezTo>
                <a:cubicBezTo>
                  <a:pt x="426" y="0"/>
                  <a:pt x="376" y="25"/>
                  <a:pt x="326" y="25"/>
                </a:cubicBezTo>
                <a:cubicBezTo>
                  <a:pt x="301" y="25"/>
                  <a:pt x="251" y="50"/>
                  <a:pt x="226" y="75"/>
                </a:cubicBezTo>
                <a:cubicBezTo>
                  <a:pt x="176" y="100"/>
                  <a:pt x="151" y="100"/>
                  <a:pt x="126" y="100"/>
                </a:cubicBezTo>
                <a:cubicBezTo>
                  <a:pt x="126" y="125"/>
                  <a:pt x="76" y="150"/>
                  <a:pt x="51" y="125"/>
                </a:cubicBezTo>
                <a:lnTo>
                  <a:pt x="26" y="125"/>
                </a:lnTo>
                <a:cubicBezTo>
                  <a:pt x="51" y="175"/>
                  <a:pt x="76" y="225"/>
                  <a:pt x="101" y="250"/>
                </a:cubicBezTo>
                <a:cubicBezTo>
                  <a:pt x="101" y="275"/>
                  <a:pt x="76" y="300"/>
                  <a:pt x="76" y="300"/>
                </a:cubicBezTo>
                <a:cubicBezTo>
                  <a:pt x="51" y="325"/>
                  <a:pt x="76" y="425"/>
                  <a:pt x="76" y="450"/>
                </a:cubicBezTo>
                <a:cubicBezTo>
                  <a:pt x="76" y="450"/>
                  <a:pt x="26" y="500"/>
                  <a:pt x="51" y="525"/>
                </a:cubicBezTo>
                <a:cubicBezTo>
                  <a:pt x="76" y="525"/>
                  <a:pt x="26" y="575"/>
                  <a:pt x="26" y="600"/>
                </a:cubicBezTo>
                <a:cubicBezTo>
                  <a:pt x="26" y="625"/>
                  <a:pt x="76" y="625"/>
                  <a:pt x="76" y="650"/>
                </a:cubicBezTo>
                <a:cubicBezTo>
                  <a:pt x="76" y="650"/>
                  <a:pt x="26" y="700"/>
                  <a:pt x="26" y="725"/>
                </a:cubicBezTo>
                <a:cubicBezTo>
                  <a:pt x="0" y="725"/>
                  <a:pt x="0" y="725"/>
                  <a:pt x="0" y="750"/>
                </a:cubicBezTo>
                <a:cubicBezTo>
                  <a:pt x="0" y="750"/>
                  <a:pt x="26" y="774"/>
                  <a:pt x="51" y="800"/>
                </a:cubicBezTo>
                <a:cubicBezTo>
                  <a:pt x="76" y="825"/>
                  <a:pt x="51" y="875"/>
                  <a:pt x="76" y="900"/>
                </a:cubicBezTo>
                <a:cubicBezTo>
                  <a:pt x="101" y="925"/>
                  <a:pt x="126" y="925"/>
                  <a:pt x="101" y="950"/>
                </a:cubicBezTo>
                <a:cubicBezTo>
                  <a:pt x="76" y="975"/>
                  <a:pt x="101" y="1000"/>
                  <a:pt x="76" y="1025"/>
                </a:cubicBezTo>
                <a:cubicBezTo>
                  <a:pt x="76" y="1025"/>
                  <a:pt x="101" y="1075"/>
                  <a:pt x="126" y="1100"/>
                </a:cubicBezTo>
                <a:cubicBezTo>
                  <a:pt x="151" y="1100"/>
                  <a:pt x="126" y="1150"/>
                  <a:pt x="151" y="1175"/>
                </a:cubicBezTo>
                <a:cubicBezTo>
                  <a:pt x="176" y="1200"/>
                  <a:pt x="176" y="1275"/>
                  <a:pt x="176" y="1275"/>
                </a:cubicBezTo>
                <a:cubicBezTo>
                  <a:pt x="176" y="1300"/>
                  <a:pt x="251" y="1250"/>
                  <a:pt x="301" y="1200"/>
                </a:cubicBezTo>
                <a:cubicBezTo>
                  <a:pt x="351" y="1175"/>
                  <a:pt x="351" y="1200"/>
                  <a:pt x="376" y="1200"/>
                </a:cubicBezTo>
                <a:cubicBezTo>
                  <a:pt x="426" y="1225"/>
                  <a:pt x="476" y="1225"/>
                  <a:pt x="501" y="1250"/>
                </a:cubicBezTo>
                <a:cubicBezTo>
                  <a:pt x="526" y="1300"/>
                  <a:pt x="526" y="1225"/>
                  <a:pt x="551" y="1200"/>
                </a:cubicBezTo>
                <a:cubicBezTo>
                  <a:pt x="576" y="1175"/>
                  <a:pt x="651" y="1200"/>
                  <a:pt x="676" y="1200"/>
                </a:cubicBezTo>
                <a:cubicBezTo>
                  <a:pt x="701" y="1200"/>
                  <a:pt x="701" y="1075"/>
                  <a:pt x="701" y="1050"/>
                </a:cubicBezTo>
                <a:cubicBezTo>
                  <a:pt x="701" y="1025"/>
                  <a:pt x="751" y="975"/>
                  <a:pt x="776" y="975"/>
                </a:cubicBezTo>
                <a:cubicBezTo>
                  <a:pt x="801" y="950"/>
                  <a:pt x="851" y="950"/>
                  <a:pt x="901" y="950"/>
                </a:cubicBezTo>
                <a:cubicBezTo>
                  <a:pt x="926" y="925"/>
                  <a:pt x="951" y="925"/>
                  <a:pt x="1001" y="925"/>
                </a:cubicBezTo>
                <a:cubicBezTo>
                  <a:pt x="1026" y="925"/>
                  <a:pt x="1076" y="975"/>
                  <a:pt x="1076" y="975"/>
                </a:cubicBezTo>
                <a:cubicBezTo>
                  <a:pt x="1101" y="975"/>
                  <a:pt x="1126" y="925"/>
                  <a:pt x="1126" y="900"/>
                </a:cubicBezTo>
                <a:cubicBezTo>
                  <a:pt x="1126" y="875"/>
                  <a:pt x="1151" y="825"/>
                  <a:pt x="1151" y="7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5" name="Freeform 111">
            <a:extLst>
              <a:ext uri="{FF2B5EF4-FFF2-40B4-BE49-F238E27FC236}">
                <a16:creationId xmlns:a16="http://schemas.microsoft.com/office/drawing/2014/main" id="{4D7904DE-8B75-624A-8F43-204332E82684}"/>
              </a:ext>
            </a:extLst>
          </p:cNvPr>
          <p:cNvSpPr>
            <a:spLocks noChangeArrowheads="1"/>
          </p:cNvSpPr>
          <p:nvPr/>
        </p:nvSpPr>
        <p:spPr bwMode="auto">
          <a:xfrm>
            <a:off x="3301801" y="4836315"/>
            <a:ext cx="390935" cy="566716"/>
          </a:xfrm>
          <a:custGeom>
            <a:avLst/>
            <a:gdLst>
              <a:gd name="T0" fmla="*/ 1125 w 1227"/>
              <a:gd name="T1" fmla="*/ 1675 h 1776"/>
              <a:gd name="T2" fmla="*/ 1125 w 1227"/>
              <a:gd name="T3" fmla="*/ 1675 h 1776"/>
              <a:gd name="T4" fmla="*/ 1125 w 1227"/>
              <a:gd name="T5" fmla="*/ 1675 h 1776"/>
              <a:gd name="T6" fmla="*/ 1151 w 1227"/>
              <a:gd name="T7" fmla="*/ 1650 h 1776"/>
              <a:gd name="T8" fmla="*/ 1201 w 1227"/>
              <a:gd name="T9" fmla="*/ 1575 h 1776"/>
              <a:gd name="T10" fmla="*/ 1151 w 1227"/>
              <a:gd name="T11" fmla="*/ 1525 h 1776"/>
              <a:gd name="T12" fmla="*/ 1176 w 1227"/>
              <a:gd name="T13" fmla="*/ 1450 h 1776"/>
              <a:gd name="T14" fmla="*/ 1201 w 1227"/>
              <a:gd name="T15" fmla="*/ 1375 h 1776"/>
              <a:gd name="T16" fmla="*/ 1201 w 1227"/>
              <a:gd name="T17" fmla="*/ 1225 h 1776"/>
              <a:gd name="T18" fmla="*/ 1226 w 1227"/>
              <a:gd name="T19" fmla="*/ 1175 h 1776"/>
              <a:gd name="T20" fmla="*/ 1151 w 1227"/>
              <a:gd name="T21" fmla="*/ 1050 h 1776"/>
              <a:gd name="T22" fmla="*/ 1051 w 1227"/>
              <a:gd name="T23" fmla="*/ 1050 h 1776"/>
              <a:gd name="T24" fmla="*/ 1025 w 1227"/>
              <a:gd name="T25" fmla="*/ 925 h 1776"/>
              <a:gd name="T26" fmla="*/ 1001 w 1227"/>
              <a:gd name="T27" fmla="*/ 950 h 1776"/>
              <a:gd name="T28" fmla="*/ 901 w 1227"/>
              <a:gd name="T29" fmla="*/ 950 h 1776"/>
              <a:gd name="T30" fmla="*/ 851 w 1227"/>
              <a:gd name="T31" fmla="*/ 900 h 1776"/>
              <a:gd name="T32" fmla="*/ 801 w 1227"/>
              <a:gd name="T33" fmla="*/ 875 h 1776"/>
              <a:gd name="T34" fmla="*/ 751 w 1227"/>
              <a:gd name="T35" fmla="*/ 775 h 1776"/>
              <a:gd name="T36" fmla="*/ 725 w 1227"/>
              <a:gd name="T37" fmla="*/ 700 h 1776"/>
              <a:gd name="T38" fmla="*/ 751 w 1227"/>
              <a:gd name="T39" fmla="*/ 650 h 1776"/>
              <a:gd name="T40" fmla="*/ 801 w 1227"/>
              <a:gd name="T41" fmla="*/ 600 h 1776"/>
              <a:gd name="T42" fmla="*/ 825 w 1227"/>
              <a:gd name="T43" fmla="*/ 500 h 1776"/>
              <a:gd name="T44" fmla="*/ 901 w 1227"/>
              <a:gd name="T45" fmla="*/ 450 h 1776"/>
              <a:gd name="T46" fmla="*/ 1025 w 1227"/>
              <a:gd name="T47" fmla="*/ 400 h 1776"/>
              <a:gd name="T48" fmla="*/ 1101 w 1227"/>
              <a:gd name="T49" fmla="*/ 400 h 1776"/>
              <a:gd name="T50" fmla="*/ 1025 w 1227"/>
              <a:gd name="T51" fmla="*/ 350 h 1776"/>
              <a:gd name="T52" fmla="*/ 1076 w 1227"/>
              <a:gd name="T53" fmla="*/ 274 h 1776"/>
              <a:gd name="T54" fmla="*/ 1025 w 1227"/>
              <a:gd name="T55" fmla="*/ 225 h 1776"/>
              <a:gd name="T56" fmla="*/ 951 w 1227"/>
              <a:gd name="T57" fmla="*/ 225 h 1776"/>
              <a:gd name="T58" fmla="*/ 901 w 1227"/>
              <a:gd name="T59" fmla="*/ 225 h 1776"/>
              <a:gd name="T60" fmla="*/ 801 w 1227"/>
              <a:gd name="T61" fmla="*/ 225 h 1776"/>
              <a:gd name="T62" fmla="*/ 751 w 1227"/>
              <a:gd name="T63" fmla="*/ 150 h 1776"/>
              <a:gd name="T64" fmla="*/ 701 w 1227"/>
              <a:gd name="T65" fmla="*/ 100 h 1776"/>
              <a:gd name="T66" fmla="*/ 651 w 1227"/>
              <a:gd name="T67" fmla="*/ 25 h 1776"/>
              <a:gd name="T68" fmla="*/ 551 w 1227"/>
              <a:gd name="T69" fmla="*/ 25 h 1776"/>
              <a:gd name="T70" fmla="*/ 576 w 1227"/>
              <a:gd name="T71" fmla="*/ 100 h 1776"/>
              <a:gd name="T72" fmla="*/ 525 w 1227"/>
              <a:gd name="T73" fmla="*/ 174 h 1776"/>
              <a:gd name="T74" fmla="*/ 351 w 1227"/>
              <a:gd name="T75" fmla="*/ 274 h 1776"/>
              <a:gd name="T76" fmla="*/ 251 w 1227"/>
              <a:gd name="T77" fmla="*/ 425 h 1776"/>
              <a:gd name="T78" fmla="*/ 200 w 1227"/>
              <a:gd name="T79" fmla="*/ 450 h 1776"/>
              <a:gd name="T80" fmla="*/ 125 w 1227"/>
              <a:gd name="T81" fmla="*/ 425 h 1776"/>
              <a:gd name="T82" fmla="*/ 125 w 1227"/>
              <a:gd name="T83" fmla="*/ 374 h 1776"/>
              <a:gd name="T84" fmla="*/ 100 w 1227"/>
              <a:gd name="T85" fmla="*/ 325 h 1776"/>
              <a:gd name="T86" fmla="*/ 25 w 1227"/>
              <a:gd name="T87" fmla="*/ 400 h 1776"/>
              <a:gd name="T88" fmla="*/ 51 w 1227"/>
              <a:gd name="T89" fmla="*/ 525 h 1776"/>
              <a:gd name="T90" fmla="*/ 25 w 1227"/>
              <a:gd name="T91" fmla="*/ 550 h 1776"/>
              <a:gd name="T92" fmla="*/ 125 w 1227"/>
              <a:gd name="T93" fmla="*/ 650 h 1776"/>
              <a:gd name="T94" fmla="*/ 225 w 1227"/>
              <a:gd name="T95" fmla="*/ 775 h 1776"/>
              <a:gd name="T96" fmla="*/ 300 w 1227"/>
              <a:gd name="T97" fmla="*/ 925 h 1776"/>
              <a:gd name="T98" fmla="*/ 451 w 1227"/>
              <a:gd name="T99" fmla="*/ 1200 h 1776"/>
              <a:gd name="T100" fmla="*/ 501 w 1227"/>
              <a:gd name="T101" fmla="*/ 1325 h 1776"/>
              <a:gd name="T102" fmla="*/ 525 w 1227"/>
              <a:gd name="T103" fmla="*/ 1400 h 1776"/>
              <a:gd name="T104" fmla="*/ 676 w 1227"/>
              <a:gd name="T105" fmla="*/ 1500 h 1776"/>
              <a:gd name="T106" fmla="*/ 951 w 1227"/>
              <a:gd name="T107" fmla="*/ 1675 h 1776"/>
              <a:gd name="T108" fmla="*/ 1076 w 1227"/>
              <a:gd name="T109" fmla="*/ 1750 h 1776"/>
              <a:gd name="T110" fmla="*/ 1076 w 1227"/>
              <a:gd name="T111" fmla="*/ 1775 h 1776"/>
              <a:gd name="T112" fmla="*/ 1101 w 1227"/>
              <a:gd name="T113" fmla="*/ 1750 h 1776"/>
              <a:gd name="T114" fmla="*/ 1125 w 1227"/>
              <a:gd name="T115" fmla="*/ 1675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7" h="1776">
                <a:moveTo>
                  <a:pt x="1125" y="1675"/>
                </a:moveTo>
                <a:lnTo>
                  <a:pt x="1125" y="1675"/>
                </a:lnTo>
                <a:lnTo>
                  <a:pt x="1125" y="1675"/>
                </a:lnTo>
                <a:cubicBezTo>
                  <a:pt x="1125" y="1650"/>
                  <a:pt x="1125" y="1650"/>
                  <a:pt x="1151" y="1650"/>
                </a:cubicBezTo>
                <a:cubicBezTo>
                  <a:pt x="1151" y="1625"/>
                  <a:pt x="1201" y="1575"/>
                  <a:pt x="1201" y="1575"/>
                </a:cubicBezTo>
                <a:cubicBezTo>
                  <a:pt x="1201" y="1550"/>
                  <a:pt x="1151" y="1550"/>
                  <a:pt x="1151" y="1525"/>
                </a:cubicBezTo>
                <a:cubicBezTo>
                  <a:pt x="1151" y="1500"/>
                  <a:pt x="1201" y="1450"/>
                  <a:pt x="1176" y="1450"/>
                </a:cubicBezTo>
                <a:cubicBezTo>
                  <a:pt x="1151" y="1425"/>
                  <a:pt x="1201" y="1375"/>
                  <a:pt x="1201" y="1375"/>
                </a:cubicBezTo>
                <a:cubicBezTo>
                  <a:pt x="1201" y="1350"/>
                  <a:pt x="1176" y="1250"/>
                  <a:pt x="1201" y="1225"/>
                </a:cubicBezTo>
                <a:cubicBezTo>
                  <a:pt x="1201" y="1225"/>
                  <a:pt x="1226" y="1200"/>
                  <a:pt x="1226" y="1175"/>
                </a:cubicBezTo>
                <a:cubicBezTo>
                  <a:pt x="1201" y="1150"/>
                  <a:pt x="1176" y="1100"/>
                  <a:pt x="1151" y="1050"/>
                </a:cubicBezTo>
                <a:cubicBezTo>
                  <a:pt x="1125" y="1050"/>
                  <a:pt x="1076" y="1050"/>
                  <a:pt x="1051" y="1050"/>
                </a:cubicBezTo>
                <a:cubicBezTo>
                  <a:pt x="1025" y="1075"/>
                  <a:pt x="1025" y="975"/>
                  <a:pt x="1025" y="925"/>
                </a:cubicBezTo>
                <a:cubicBezTo>
                  <a:pt x="1025" y="900"/>
                  <a:pt x="1001" y="925"/>
                  <a:pt x="1001" y="950"/>
                </a:cubicBezTo>
                <a:cubicBezTo>
                  <a:pt x="976" y="975"/>
                  <a:pt x="951" y="950"/>
                  <a:pt x="901" y="950"/>
                </a:cubicBezTo>
                <a:cubicBezTo>
                  <a:pt x="851" y="950"/>
                  <a:pt x="876" y="900"/>
                  <a:pt x="851" y="900"/>
                </a:cubicBezTo>
                <a:cubicBezTo>
                  <a:pt x="825" y="900"/>
                  <a:pt x="801" y="900"/>
                  <a:pt x="801" y="875"/>
                </a:cubicBezTo>
                <a:cubicBezTo>
                  <a:pt x="801" y="825"/>
                  <a:pt x="776" y="825"/>
                  <a:pt x="751" y="775"/>
                </a:cubicBezTo>
                <a:cubicBezTo>
                  <a:pt x="751" y="750"/>
                  <a:pt x="725" y="725"/>
                  <a:pt x="725" y="700"/>
                </a:cubicBezTo>
                <a:cubicBezTo>
                  <a:pt x="751" y="675"/>
                  <a:pt x="725" y="675"/>
                  <a:pt x="751" y="650"/>
                </a:cubicBezTo>
                <a:cubicBezTo>
                  <a:pt x="776" y="625"/>
                  <a:pt x="801" y="625"/>
                  <a:pt x="801" y="600"/>
                </a:cubicBezTo>
                <a:cubicBezTo>
                  <a:pt x="776" y="550"/>
                  <a:pt x="825" y="550"/>
                  <a:pt x="825" y="500"/>
                </a:cubicBezTo>
                <a:cubicBezTo>
                  <a:pt x="825" y="474"/>
                  <a:pt x="876" y="474"/>
                  <a:pt x="901" y="450"/>
                </a:cubicBezTo>
                <a:cubicBezTo>
                  <a:pt x="951" y="425"/>
                  <a:pt x="976" y="425"/>
                  <a:pt x="1025" y="400"/>
                </a:cubicBezTo>
                <a:cubicBezTo>
                  <a:pt x="1051" y="374"/>
                  <a:pt x="1076" y="400"/>
                  <a:pt x="1101" y="400"/>
                </a:cubicBezTo>
                <a:cubicBezTo>
                  <a:pt x="1076" y="374"/>
                  <a:pt x="1051" y="374"/>
                  <a:pt x="1025" y="350"/>
                </a:cubicBezTo>
                <a:cubicBezTo>
                  <a:pt x="1025" y="325"/>
                  <a:pt x="1076" y="299"/>
                  <a:pt x="1076" y="274"/>
                </a:cubicBezTo>
                <a:cubicBezTo>
                  <a:pt x="1101" y="250"/>
                  <a:pt x="1025" y="225"/>
                  <a:pt x="1025" y="225"/>
                </a:cubicBezTo>
                <a:cubicBezTo>
                  <a:pt x="1001" y="225"/>
                  <a:pt x="976" y="225"/>
                  <a:pt x="951" y="225"/>
                </a:cubicBezTo>
                <a:cubicBezTo>
                  <a:pt x="951" y="225"/>
                  <a:pt x="925" y="225"/>
                  <a:pt x="901" y="225"/>
                </a:cubicBezTo>
                <a:cubicBezTo>
                  <a:pt x="876" y="250"/>
                  <a:pt x="801" y="250"/>
                  <a:pt x="801" y="225"/>
                </a:cubicBezTo>
                <a:cubicBezTo>
                  <a:pt x="801" y="200"/>
                  <a:pt x="751" y="174"/>
                  <a:pt x="751" y="150"/>
                </a:cubicBezTo>
                <a:cubicBezTo>
                  <a:pt x="751" y="150"/>
                  <a:pt x="725" y="100"/>
                  <a:pt x="701" y="100"/>
                </a:cubicBezTo>
                <a:cubicBezTo>
                  <a:pt x="651" y="100"/>
                  <a:pt x="676" y="25"/>
                  <a:pt x="651" y="25"/>
                </a:cubicBezTo>
                <a:cubicBezTo>
                  <a:pt x="625" y="0"/>
                  <a:pt x="601" y="25"/>
                  <a:pt x="551" y="25"/>
                </a:cubicBezTo>
                <a:cubicBezTo>
                  <a:pt x="601" y="50"/>
                  <a:pt x="601" y="74"/>
                  <a:pt x="576" y="100"/>
                </a:cubicBezTo>
                <a:cubicBezTo>
                  <a:pt x="551" y="100"/>
                  <a:pt x="576" y="125"/>
                  <a:pt x="525" y="174"/>
                </a:cubicBezTo>
                <a:cubicBezTo>
                  <a:pt x="476" y="250"/>
                  <a:pt x="401" y="274"/>
                  <a:pt x="351" y="274"/>
                </a:cubicBezTo>
                <a:cubicBezTo>
                  <a:pt x="300" y="299"/>
                  <a:pt x="276" y="374"/>
                  <a:pt x="251" y="425"/>
                </a:cubicBezTo>
                <a:cubicBezTo>
                  <a:pt x="225" y="500"/>
                  <a:pt x="225" y="474"/>
                  <a:pt x="200" y="450"/>
                </a:cubicBezTo>
                <a:cubicBezTo>
                  <a:pt x="176" y="400"/>
                  <a:pt x="151" y="450"/>
                  <a:pt x="125" y="425"/>
                </a:cubicBezTo>
                <a:cubicBezTo>
                  <a:pt x="100" y="400"/>
                  <a:pt x="100" y="400"/>
                  <a:pt x="125" y="374"/>
                </a:cubicBezTo>
                <a:cubicBezTo>
                  <a:pt x="125" y="350"/>
                  <a:pt x="125" y="350"/>
                  <a:pt x="100" y="325"/>
                </a:cubicBezTo>
                <a:cubicBezTo>
                  <a:pt x="76" y="325"/>
                  <a:pt x="51" y="374"/>
                  <a:pt x="25" y="400"/>
                </a:cubicBezTo>
                <a:cubicBezTo>
                  <a:pt x="0" y="450"/>
                  <a:pt x="51" y="500"/>
                  <a:pt x="51" y="525"/>
                </a:cubicBezTo>
                <a:cubicBezTo>
                  <a:pt x="76" y="550"/>
                  <a:pt x="25" y="550"/>
                  <a:pt x="25" y="550"/>
                </a:cubicBezTo>
                <a:cubicBezTo>
                  <a:pt x="25" y="575"/>
                  <a:pt x="100" y="625"/>
                  <a:pt x="125" y="650"/>
                </a:cubicBezTo>
                <a:cubicBezTo>
                  <a:pt x="176" y="675"/>
                  <a:pt x="200" y="750"/>
                  <a:pt x="225" y="775"/>
                </a:cubicBezTo>
                <a:cubicBezTo>
                  <a:pt x="251" y="800"/>
                  <a:pt x="251" y="825"/>
                  <a:pt x="300" y="925"/>
                </a:cubicBezTo>
                <a:cubicBezTo>
                  <a:pt x="325" y="1000"/>
                  <a:pt x="401" y="1125"/>
                  <a:pt x="451" y="1200"/>
                </a:cubicBezTo>
                <a:cubicBezTo>
                  <a:pt x="476" y="1250"/>
                  <a:pt x="501" y="1300"/>
                  <a:pt x="501" y="1325"/>
                </a:cubicBezTo>
                <a:cubicBezTo>
                  <a:pt x="476" y="1325"/>
                  <a:pt x="501" y="1375"/>
                  <a:pt x="525" y="1400"/>
                </a:cubicBezTo>
                <a:cubicBezTo>
                  <a:pt x="576" y="1425"/>
                  <a:pt x="601" y="1450"/>
                  <a:pt x="676" y="1500"/>
                </a:cubicBezTo>
                <a:cubicBezTo>
                  <a:pt x="776" y="1550"/>
                  <a:pt x="925" y="1625"/>
                  <a:pt x="951" y="1675"/>
                </a:cubicBezTo>
                <a:cubicBezTo>
                  <a:pt x="976" y="1699"/>
                  <a:pt x="1051" y="1750"/>
                  <a:pt x="1076" y="1750"/>
                </a:cubicBezTo>
                <a:lnTo>
                  <a:pt x="1076" y="1775"/>
                </a:lnTo>
                <a:cubicBezTo>
                  <a:pt x="1076" y="1775"/>
                  <a:pt x="1076" y="1750"/>
                  <a:pt x="1101" y="1750"/>
                </a:cubicBezTo>
                <a:cubicBezTo>
                  <a:pt x="1125" y="1750"/>
                  <a:pt x="1125" y="1699"/>
                  <a:pt x="1125" y="16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6" name="Freeform 112">
            <a:extLst>
              <a:ext uri="{FF2B5EF4-FFF2-40B4-BE49-F238E27FC236}">
                <a16:creationId xmlns:a16="http://schemas.microsoft.com/office/drawing/2014/main" id="{8EF3E668-6769-8D4D-B9AD-B5DD8CBCDD73}"/>
              </a:ext>
            </a:extLst>
          </p:cNvPr>
          <p:cNvSpPr>
            <a:spLocks noChangeArrowheads="1"/>
          </p:cNvSpPr>
          <p:nvPr/>
        </p:nvSpPr>
        <p:spPr bwMode="auto">
          <a:xfrm>
            <a:off x="3549300" y="4469285"/>
            <a:ext cx="414841" cy="351560"/>
          </a:xfrm>
          <a:custGeom>
            <a:avLst/>
            <a:gdLst>
              <a:gd name="T0" fmla="*/ 125 w 1301"/>
              <a:gd name="T1" fmla="*/ 76 h 1102"/>
              <a:gd name="T2" fmla="*/ 125 w 1301"/>
              <a:gd name="T3" fmla="*/ 76 h 1102"/>
              <a:gd name="T4" fmla="*/ 49 w 1301"/>
              <a:gd name="T5" fmla="*/ 176 h 1102"/>
              <a:gd name="T6" fmla="*/ 25 w 1301"/>
              <a:gd name="T7" fmla="*/ 251 h 1102"/>
              <a:gd name="T8" fmla="*/ 0 w 1301"/>
              <a:gd name="T9" fmla="*/ 276 h 1102"/>
              <a:gd name="T10" fmla="*/ 49 w 1301"/>
              <a:gd name="T11" fmla="*/ 300 h 1102"/>
              <a:gd name="T12" fmla="*/ 100 w 1301"/>
              <a:gd name="T13" fmla="*/ 376 h 1102"/>
              <a:gd name="T14" fmla="*/ 149 w 1301"/>
              <a:gd name="T15" fmla="*/ 501 h 1102"/>
              <a:gd name="T16" fmla="*/ 325 w 1301"/>
              <a:gd name="T17" fmla="*/ 501 h 1102"/>
              <a:gd name="T18" fmla="*/ 450 w 1301"/>
              <a:gd name="T19" fmla="*/ 576 h 1102"/>
              <a:gd name="T20" fmla="*/ 550 w 1301"/>
              <a:gd name="T21" fmla="*/ 601 h 1102"/>
              <a:gd name="T22" fmla="*/ 525 w 1301"/>
              <a:gd name="T23" fmla="*/ 776 h 1102"/>
              <a:gd name="T24" fmla="*/ 575 w 1301"/>
              <a:gd name="T25" fmla="*/ 825 h 1102"/>
              <a:gd name="T26" fmla="*/ 575 w 1301"/>
              <a:gd name="T27" fmla="*/ 901 h 1102"/>
              <a:gd name="T28" fmla="*/ 575 w 1301"/>
              <a:gd name="T29" fmla="*/ 951 h 1102"/>
              <a:gd name="T30" fmla="*/ 575 w 1301"/>
              <a:gd name="T31" fmla="*/ 951 h 1102"/>
              <a:gd name="T32" fmla="*/ 650 w 1301"/>
              <a:gd name="T33" fmla="*/ 1051 h 1102"/>
              <a:gd name="T34" fmla="*/ 700 w 1301"/>
              <a:gd name="T35" fmla="*/ 1076 h 1102"/>
              <a:gd name="T36" fmla="*/ 750 w 1301"/>
              <a:gd name="T37" fmla="*/ 1076 h 1102"/>
              <a:gd name="T38" fmla="*/ 825 w 1301"/>
              <a:gd name="T39" fmla="*/ 1025 h 1102"/>
              <a:gd name="T40" fmla="*/ 875 w 1301"/>
              <a:gd name="T41" fmla="*/ 1001 h 1102"/>
              <a:gd name="T42" fmla="*/ 925 w 1301"/>
              <a:gd name="T43" fmla="*/ 951 h 1102"/>
              <a:gd name="T44" fmla="*/ 950 w 1301"/>
              <a:gd name="T45" fmla="*/ 925 h 1102"/>
              <a:gd name="T46" fmla="*/ 900 w 1301"/>
              <a:gd name="T47" fmla="*/ 901 h 1102"/>
              <a:gd name="T48" fmla="*/ 875 w 1301"/>
              <a:gd name="T49" fmla="*/ 851 h 1102"/>
              <a:gd name="T50" fmla="*/ 825 w 1301"/>
              <a:gd name="T51" fmla="*/ 776 h 1102"/>
              <a:gd name="T52" fmla="*/ 900 w 1301"/>
              <a:gd name="T53" fmla="*/ 776 h 1102"/>
              <a:gd name="T54" fmla="*/ 975 w 1301"/>
              <a:gd name="T55" fmla="*/ 801 h 1102"/>
              <a:gd name="T56" fmla="*/ 1025 w 1301"/>
              <a:gd name="T57" fmla="*/ 801 h 1102"/>
              <a:gd name="T58" fmla="*/ 1075 w 1301"/>
              <a:gd name="T59" fmla="*/ 751 h 1102"/>
              <a:gd name="T60" fmla="*/ 1200 w 1301"/>
              <a:gd name="T61" fmla="*/ 725 h 1102"/>
              <a:gd name="T62" fmla="*/ 1225 w 1301"/>
              <a:gd name="T63" fmla="*/ 676 h 1102"/>
              <a:gd name="T64" fmla="*/ 1150 w 1301"/>
              <a:gd name="T65" fmla="*/ 601 h 1102"/>
              <a:gd name="T66" fmla="*/ 1175 w 1301"/>
              <a:gd name="T67" fmla="*/ 551 h 1102"/>
              <a:gd name="T68" fmla="*/ 1200 w 1301"/>
              <a:gd name="T69" fmla="*/ 501 h 1102"/>
              <a:gd name="T70" fmla="*/ 1225 w 1301"/>
              <a:gd name="T71" fmla="*/ 451 h 1102"/>
              <a:gd name="T72" fmla="*/ 1250 w 1301"/>
              <a:gd name="T73" fmla="*/ 400 h 1102"/>
              <a:gd name="T74" fmla="*/ 1300 w 1301"/>
              <a:gd name="T75" fmla="*/ 351 h 1102"/>
              <a:gd name="T76" fmla="*/ 1150 w 1301"/>
              <a:gd name="T77" fmla="*/ 325 h 1102"/>
              <a:gd name="T78" fmla="*/ 1175 w 1301"/>
              <a:gd name="T79" fmla="*/ 251 h 1102"/>
              <a:gd name="T80" fmla="*/ 1050 w 1301"/>
              <a:gd name="T81" fmla="*/ 200 h 1102"/>
              <a:gd name="T82" fmla="*/ 1050 w 1301"/>
              <a:gd name="T83" fmla="*/ 150 h 1102"/>
              <a:gd name="T84" fmla="*/ 975 w 1301"/>
              <a:gd name="T85" fmla="*/ 125 h 1102"/>
              <a:gd name="T86" fmla="*/ 800 w 1301"/>
              <a:gd name="T87" fmla="*/ 200 h 1102"/>
              <a:gd name="T88" fmla="*/ 625 w 1301"/>
              <a:gd name="T89" fmla="*/ 150 h 1102"/>
              <a:gd name="T90" fmla="*/ 500 w 1301"/>
              <a:gd name="T91" fmla="*/ 125 h 1102"/>
              <a:gd name="T92" fmla="*/ 425 w 1301"/>
              <a:gd name="T93" fmla="*/ 50 h 1102"/>
              <a:gd name="T94" fmla="*/ 349 w 1301"/>
              <a:gd name="T95" fmla="*/ 0 h 1102"/>
              <a:gd name="T96" fmla="*/ 325 w 1301"/>
              <a:gd name="T97" fmla="*/ 50 h 1102"/>
              <a:gd name="T98" fmla="*/ 200 w 1301"/>
              <a:gd name="T99" fmla="*/ 125 h 1102"/>
              <a:gd name="T100" fmla="*/ 225 w 1301"/>
              <a:gd name="T101" fmla="*/ 276 h 1102"/>
              <a:gd name="T102" fmla="*/ 125 w 1301"/>
              <a:gd name="T103" fmla="*/ 225 h 1102"/>
              <a:gd name="T104" fmla="*/ 149 w 1301"/>
              <a:gd name="T105" fmla="*/ 125 h 1102"/>
              <a:gd name="T106" fmla="*/ 149 w 1301"/>
              <a:gd name="T107" fmla="*/ 50 h 1102"/>
              <a:gd name="T108" fmla="*/ 125 w 1301"/>
              <a:gd name="T109" fmla="*/ 76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1" h="1102">
                <a:moveTo>
                  <a:pt x="125" y="76"/>
                </a:moveTo>
                <a:lnTo>
                  <a:pt x="125" y="76"/>
                </a:lnTo>
                <a:cubicBezTo>
                  <a:pt x="100" y="100"/>
                  <a:pt x="49" y="125"/>
                  <a:pt x="49" y="176"/>
                </a:cubicBezTo>
                <a:cubicBezTo>
                  <a:pt x="25" y="200"/>
                  <a:pt x="49" y="225"/>
                  <a:pt x="25" y="251"/>
                </a:cubicBezTo>
                <a:cubicBezTo>
                  <a:pt x="0" y="251"/>
                  <a:pt x="0" y="276"/>
                  <a:pt x="0" y="276"/>
                </a:cubicBezTo>
                <a:cubicBezTo>
                  <a:pt x="25" y="276"/>
                  <a:pt x="49" y="276"/>
                  <a:pt x="49" y="300"/>
                </a:cubicBezTo>
                <a:cubicBezTo>
                  <a:pt x="49" y="325"/>
                  <a:pt x="100" y="325"/>
                  <a:pt x="100" y="376"/>
                </a:cubicBezTo>
                <a:cubicBezTo>
                  <a:pt x="100" y="400"/>
                  <a:pt x="75" y="501"/>
                  <a:pt x="149" y="501"/>
                </a:cubicBezTo>
                <a:cubicBezTo>
                  <a:pt x="225" y="501"/>
                  <a:pt x="275" y="451"/>
                  <a:pt x="325" y="501"/>
                </a:cubicBezTo>
                <a:cubicBezTo>
                  <a:pt x="349" y="551"/>
                  <a:pt x="400" y="576"/>
                  <a:pt x="450" y="576"/>
                </a:cubicBezTo>
                <a:cubicBezTo>
                  <a:pt x="500" y="551"/>
                  <a:pt x="575" y="551"/>
                  <a:pt x="550" y="601"/>
                </a:cubicBezTo>
                <a:cubicBezTo>
                  <a:pt x="525" y="651"/>
                  <a:pt x="500" y="725"/>
                  <a:pt x="525" y="776"/>
                </a:cubicBezTo>
                <a:cubicBezTo>
                  <a:pt x="550" y="801"/>
                  <a:pt x="600" y="825"/>
                  <a:pt x="575" y="825"/>
                </a:cubicBezTo>
                <a:cubicBezTo>
                  <a:pt x="550" y="851"/>
                  <a:pt x="550" y="876"/>
                  <a:pt x="575" y="901"/>
                </a:cubicBezTo>
                <a:cubicBezTo>
                  <a:pt x="600" y="925"/>
                  <a:pt x="575" y="951"/>
                  <a:pt x="575" y="951"/>
                </a:cubicBezTo>
                <a:lnTo>
                  <a:pt x="575" y="951"/>
                </a:lnTo>
                <a:cubicBezTo>
                  <a:pt x="600" y="1001"/>
                  <a:pt x="625" y="1051"/>
                  <a:pt x="650" y="1051"/>
                </a:cubicBezTo>
                <a:cubicBezTo>
                  <a:pt x="675" y="1076"/>
                  <a:pt x="675" y="1101"/>
                  <a:pt x="700" y="1076"/>
                </a:cubicBezTo>
                <a:cubicBezTo>
                  <a:pt x="725" y="1076"/>
                  <a:pt x="725" y="1051"/>
                  <a:pt x="750" y="1076"/>
                </a:cubicBezTo>
                <a:cubicBezTo>
                  <a:pt x="775" y="1076"/>
                  <a:pt x="800" y="1051"/>
                  <a:pt x="825" y="1025"/>
                </a:cubicBezTo>
                <a:cubicBezTo>
                  <a:pt x="850" y="1025"/>
                  <a:pt x="875" y="1025"/>
                  <a:pt x="875" y="1001"/>
                </a:cubicBezTo>
                <a:cubicBezTo>
                  <a:pt x="875" y="976"/>
                  <a:pt x="900" y="951"/>
                  <a:pt x="925" y="951"/>
                </a:cubicBezTo>
                <a:cubicBezTo>
                  <a:pt x="975" y="951"/>
                  <a:pt x="975" y="925"/>
                  <a:pt x="950" y="925"/>
                </a:cubicBezTo>
                <a:cubicBezTo>
                  <a:pt x="925" y="925"/>
                  <a:pt x="900" y="951"/>
                  <a:pt x="900" y="901"/>
                </a:cubicBezTo>
                <a:cubicBezTo>
                  <a:pt x="900" y="876"/>
                  <a:pt x="875" y="876"/>
                  <a:pt x="875" y="851"/>
                </a:cubicBezTo>
                <a:cubicBezTo>
                  <a:pt x="875" y="825"/>
                  <a:pt x="875" y="801"/>
                  <a:pt x="825" y="776"/>
                </a:cubicBezTo>
                <a:cubicBezTo>
                  <a:pt x="800" y="751"/>
                  <a:pt x="875" y="751"/>
                  <a:pt x="900" y="776"/>
                </a:cubicBezTo>
                <a:cubicBezTo>
                  <a:pt x="900" y="776"/>
                  <a:pt x="975" y="776"/>
                  <a:pt x="975" y="801"/>
                </a:cubicBezTo>
                <a:cubicBezTo>
                  <a:pt x="975" y="825"/>
                  <a:pt x="1025" y="825"/>
                  <a:pt x="1025" y="801"/>
                </a:cubicBezTo>
                <a:cubicBezTo>
                  <a:pt x="1025" y="776"/>
                  <a:pt x="1050" y="751"/>
                  <a:pt x="1075" y="751"/>
                </a:cubicBezTo>
                <a:cubicBezTo>
                  <a:pt x="1100" y="776"/>
                  <a:pt x="1175" y="725"/>
                  <a:pt x="1200" y="725"/>
                </a:cubicBezTo>
                <a:cubicBezTo>
                  <a:pt x="1200" y="701"/>
                  <a:pt x="1200" y="701"/>
                  <a:pt x="1225" y="676"/>
                </a:cubicBezTo>
                <a:cubicBezTo>
                  <a:pt x="1200" y="651"/>
                  <a:pt x="1175" y="625"/>
                  <a:pt x="1150" y="601"/>
                </a:cubicBezTo>
                <a:cubicBezTo>
                  <a:pt x="1150" y="576"/>
                  <a:pt x="1175" y="576"/>
                  <a:pt x="1175" y="551"/>
                </a:cubicBezTo>
                <a:cubicBezTo>
                  <a:pt x="1175" y="525"/>
                  <a:pt x="1175" y="525"/>
                  <a:pt x="1200" y="501"/>
                </a:cubicBezTo>
                <a:cubicBezTo>
                  <a:pt x="1250" y="501"/>
                  <a:pt x="1250" y="476"/>
                  <a:pt x="1225" y="451"/>
                </a:cubicBezTo>
                <a:cubicBezTo>
                  <a:pt x="1200" y="451"/>
                  <a:pt x="1225" y="400"/>
                  <a:pt x="1250" y="400"/>
                </a:cubicBezTo>
                <a:cubicBezTo>
                  <a:pt x="1275" y="400"/>
                  <a:pt x="1275" y="376"/>
                  <a:pt x="1300" y="351"/>
                </a:cubicBezTo>
                <a:cubicBezTo>
                  <a:pt x="1250" y="325"/>
                  <a:pt x="1175" y="325"/>
                  <a:pt x="1150" y="325"/>
                </a:cubicBezTo>
                <a:cubicBezTo>
                  <a:pt x="1125" y="351"/>
                  <a:pt x="1175" y="300"/>
                  <a:pt x="1175" y="251"/>
                </a:cubicBezTo>
                <a:cubicBezTo>
                  <a:pt x="1175" y="225"/>
                  <a:pt x="1075" y="225"/>
                  <a:pt x="1050" y="200"/>
                </a:cubicBezTo>
                <a:cubicBezTo>
                  <a:pt x="1000" y="200"/>
                  <a:pt x="1025" y="150"/>
                  <a:pt x="1050" y="150"/>
                </a:cubicBezTo>
                <a:cubicBezTo>
                  <a:pt x="1100" y="150"/>
                  <a:pt x="1025" y="125"/>
                  <a:pt x="975" y="125"/>
                </a:cubicBezTo>
                <a:cubicBezTo>
                  <a:pt x="925" y="150"/>
                  <a:pt x="850" y="176"/>
                  <a:pt x="800" y="200"/>
                </a:cubicBezTo>
                <a:cubicBezTo>
                  <a:pt x="750" y="225"/>
                  <a:pt x="675" y="125"/>
                  <a:pt x="625" y="150"/>
                </a:cubicBezTo>
                <a:cubicBezTo>
                  <a:pt x="575" y="176"/>
                  <a:pt x="500" y="176"/>
                  <a:pt x="500" y="125"/>
                </a:cubicBezTo>
                <a:cubicBezTo>
                  <a:pt x="500" y="76"/>
                  <a:pt x="475" y="50"/>
                  <a:pt x="425" y="50"/>
                </a:cubicBezTo>
                <a:cubicBezTo>
                  <a:pt x="375" y="50"/>
                  <a:pt x="375" y="0"/>
                  <a:pt x="349" y="0"/>
                </a:cubicBezTo>
                <a:cubicBezTo>
                  <a:pt x="300" y="0"/>
                  <a:pt x="349" y="50"/>
                  <a:pt x="325" y="50"/>
                </a:cubicBezTo>
                <a:cubicBezTo>
                  <a:pt x="300" y="76"/>
                  <a:pt x="200" y="100"/>
                  <a:pt x="200" y="125"/>
                </a:cubicBezTo>
                <a:cubicBezTo>
                  <a:pt x="175" y="176"/>
                  <a:pt x="249" y="225"/>
                  <a:pt x="225" y="276"/>
                </a:cubicBezTo>
                <a:cubicBezTo>
                  <a:pt x="200" y="300"/>
                  <a:pt x="149" y="276"/>
                  <a:pt x="125" y="225"/>
                </a:cubicBezTo>
                <a:cubicBezTo>
                  <a:pt x="100" y="200"/>
                  <a:pt x="175" y="125"/>
                  <a:pt x="149" y="125"/>
                </a:cubicBezTo>
                <a:cubicBezTo>
                  <a:pt x="149" y="100"/>
                  <a:pt x="149" y="76"/>
                  <a:pt x="149" y="50"/>
                </a:cubicBezTo>
                <a:cubicBezTo>
                  <a:pt x="149" y="50"/>
                  <a:pt x="125" y="50"/>
                  <a:pt x="125" y="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7" name="Freeform 113">
            <a:extLst>
              <a:ext uri="{FF2B5EF4-FFF2-40B4-BE49-F238E27FC236}">
                <a16:creationId xmlns:a16="http://schemas.microsoft.com/office/drawing/2014/main" id="{6D4F26F4-D2C9-BA4D-BC9E-1ACF1CEDBF45}"/>
              </a:ext>
            </a:extLst>
          </p:cNvPr>
          <p:cNvSpPr>
            <a:spLocks noChangeArrowheads="1"/>
          </p:cNvSpPr>
          <p:nvPr/>
        </p:nvSpPr>
        <p:spPr bwMode="auto">
          <a:xfrm>
            <a:off x="4011952" y="4645064"/>
            <a:ext cx="127968" cy="136405"/>
          </a:xfrm>
          <a:custGeom>
            <a:avLst/>
            <a:gdLst>
              <a:gd name="T0" fmla="*/ 100 w 401"/>
              <a:gd name="T1" fmla="*/ 100 h 426"/>
              <a:gd name="T2" fmla="*/ 100 w 401"/>
              <a:gd name="T3" fmla="*/ 100 h 426"/>
              <a:gd name="T4" fmla="*/ 50 w 401"/>
              <a:gd name="T5" fmla="*/ 150 h 426"/>
              <a:gd name="T6" fmla="*/ 25 w 401"/>
              <a:gd name="T7" fmla="*/ 225 h 426"/>
              <a:gd name="T8" fmla="*/ 100 w 401"/>
              <a:gd name="T9" fmla="*/ 325 h 426"/>
              <a:gd name="T10" fmla="*/ 150 w 401"/>
              <a:gd name="T11" fmla="*/ 425 h 426"/>
              <a:gd name="T12" fmla="*/ 200 w 401"/>
              <a:gd name="T13" fmla="*/ 425 h 426"/>
              <a:gd name="T14" fmla="*/ 225 w 401"/>
              <a:gd name="T15" fmla="*/ 374 h 426"/>
              <a:gd name="T16" fmla="*/ 350 w 401"/>
              <a:gd name="T17" fmla="*/ 374 h 426"/>
              <a:gd name="T18" fmla="*/ 350 w 401"/>
              <a:gd name="T19" fmla="*/ 374 h 426"/>
              <a:gd name="T20" fmla="*/ 375 w 401"/>
              <a:gd name="T21" fmla="*/ 325 h 426"/>
              <a:gd name="T22" fmla="*/ 375 w 401"/>
              <a:gd name="T23" fmla="*/ 200 h 426"/>
              <a:gd name="T24" fmla="*/ 375 w 401"/>
              <a:gd name="T25" fmla="*/ 100 h 426"/>
              <a:gd name="T26" fmla="*/ 400 w 401"/>
              <a:gd name="T27" fmla="*/ 50 h 426"/>
              <a:gd name="T28" fmla="*/ 300 w 401"/>
              <a:gd name="T29" fmla="*/ 25 h 426"/>
              <a:gd name="T30" fmla="*/ 175 w 401"/>
              <a:gd name="T31" fmla="*/ 25 h 426"/>
              <a:gd name="T32" fmla="*/ 125 w 401"/>
              <a:gd name="T33" fmla="*/ 25 h 426"/>
              <a:gd name="T34" fmla="*/ 100 w 401"/>
              <a:gd name="T35" fmla="*/ 25 h 426"/>
              <a:gd name="T36" fmla="*/ 100 w 401"/>
              <a:gd name="T37" fmla="*/ 10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426">
                <a:moveTo>
                  <a:pt x="100" y="100"/>
                </a:moveTo>
                <a:lnTo>
                  <a:pt x="100" y="100"/>
                </a:lnTo>
                <a:cubicBezTo>
                  <a:pt x="100" y="125"/>
                  <a:pt x="75" y="125"/>
                  <a:pt x="50" y="150"/>
                </a:cubicBezTo>
                <a:cubicBezTo>
                  <a:pt x="25" y="150"/>
                  <a:pt x="25" y="200"/>
                  <a:pt x="25" y="225"/>
                </a:cubicBezTo>
                <a:cubicBezTo>
                  <a:pt x="0" y="225"/>
                  <a:pt x="75" y="274"/>
                  <a:pt x="100" y="325"/>
                </a:cubicBezTo>
                <a:cubicBezTo>
                  <a:pt x="100" y="350"/>
                  <a:pt x="125" y="374"/>
                  <a:pt x="150" y="425"/>
                </a:cubicBezTo>
                <a:cubicBezTo>
                  <a:pt x="175" y="425"/>
                  <a:pt x="175" y="425"/>
                  <a:pt x="200" y="425"/>
                </a:cubicBezTo>
                <a:cubicBezTo>
                  <a:pt x="225" y="400"/>
                  <a:pt x="200" y="374"/>
                  <a:pt x="225" y="374"/>
                </a:cubicBezTo>
                <a:cubicBezTo>
                  <a:pt x="275" y="374"/>
                  <a:pt x="325" y="350"/>
                  <a:pt x="350" y="374"/>
                </a:cubicBezTo>
                <a:lnTo>
                  <a:pt x="350" y="374"/>
                </a:lnTo>
                <a:cubicBezTo>
                  <a:pt x="350" y="374"/>
                  <a:pt x="375" y="350"/>
                  <a:pt x="375" y="325"/>
                </a:cubicBezTo>
                <a:cubicBezTo>
                  <a:pt x="375" y="325"/>
                  <a:pt x="375" y="250"/>
                  <a:pt x="375" y="200"/>
                </a:cubicBezTo>
                <a:cubicBezTo>
                  <a:pt x="350" y="174"/>
                  <a:pt x="375" y="125"/>
                  <a:pt x="375" y="100"/>
                </a:cubicBezTo>
                <a:cubicBezTo>
                  <a:pt x="375" y="100"/>
                  <a:pt x="400" y="74"/>
                  <a:pt x="400" y="50"/>
                </a:cubicBezTo>
                <a:cubicBezTo>
                  <a:pt x="375" y="50"/>
                  <a:pt x="325" y="25"/>
                  <a:pt x="300" y="25"/>
                </a:cubicBezTo>
                <a:cubicBezTo>
                  <a:pt x="250" y="50"/>
                  <a:pt x="200" y="50"/>
                  <a:pt x="175" y="25"/>
                </a:cubicBezTo>
                <a:cubicBezTo>
                  <a:pt x="175" y="0"/>
                  <a:pt x="150" y="0"/>
                  <a:pt x="125" y="25"/>
                </a:cubicBezTo>
                <a:lnTo>
                  <a:pt x="100" y="25"/>
                </a:lnTo>
                <a:cubicBezTo>
                  <a:pt x="100" y="50"/>
                  <a:pt x="100" y="74"/>
                  <a:pt x="100"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8" name="Freeform 114">
            <a:extLst>
              <a:ext uri="{FF2B5EF4-FFF2-40B4-BE49-F238E27FC236}">
                <a16:creationId xmlns:a16="http://schemas.microsoft.com/office/drawing/2014/main" id="{1E828D64-25C8-FC47-A364-4DA682440697}"/>
              </a:ext>
            </a:extLst>
          </p:cNvPr>
          <p:cNvSpPr>
            <a:spLocks noChangeArrowheads="1"/>
          </p:cNvSpPr>
          <p:nvPr/>
        </p:nvSpPr>
        <p:spPr bwMode="auto">
          <a:xfrm>
            <a:off x="3916327" y="4581784"/>
            <a:ext cx="143436" cy="223592"/>
          </a:xfrm>
          <a:custGeom>
            <a:avLst/>
            <a:gdLst>
              <a:gd name="T0" fmla="*/ 100 w 451"/>
              <a:gd name="T1" fmla="*/ 49 h 701"/>
              <a:gd name="T2" fmla="*/ 100 w 451"/>
              <a:gd name="T3" fmla="*/ 49 h 701"/>
              <a:gd name="T4" fmla="*/ 75 w 451"/>
              <a:gd name="T5" fmla="*/ 100 h 701"/>
              <a:gd name="T6" fmla="*/ 50 w 451"/>
              <a:gd name="T7" fmla="*/ 150 h 701"/>
              <a:gd name="T8" fmla="*/ 25 w 451"/>
              <a:gd name="T9" fmla="*/ 200 h 701"/>
              <a:gd name="T10" fmla="*/ 0 w 451"/>
              <a:gd name="T11" fmla="*/ 250 h 701"/>
              <a:gd name="T12" fmla="*/ 75 w 451"/>
              <a:gd name="T13" fmla="*/ 325 h 701"/>
              <a:gd name="T14" fmla="*/ 100 w 451"/>
              <a:gd name="T15" fmla="*/ 300 h 701"/>
              <a:gd name="T16" fmla="*/ 150 w 451"/>
              <a:gd name="T17" fmla="*/ 400 h 701"/>
              <a:gd name="T18" fmla="*/ 150 w 451"/>
              <a:gd name="T19" fmla="*/ 474 h 701"/>
              <a:gd name="T20" fmla="*/ 175 w 451"/>
              <a:gd name="T21" fmla="*/ 625 h 701"/>
              <a:gd name="T22" fmla="*/ 275 w 451"/>
              <a:gd name="T23" fmla="*/ 674 h 701"/>
              <a:gd name="T24" fmla="*/ 325 w 451"/>
              <a:gd name="T25" fmla="*/ 650 h 701"/>
              <a:gd name="T26" fmla="*/ 375 w 451"/>
              <a:gd name="T27" fmla="*/ 625 h 701"/>
              <a:gd name="T28" fmla="*/ 450 w 451"/>
              <a:gd name="T29" fmla="*/ 625 h 701"/>
              <a:gd name="T30" fmla="*/ 400 w 451"/>
              <a:gd name="T31" fmla="*/ 525 h 701"/>
              <a:gd name="T32" fmla="*/ 325 w 451"/>
              <a:gd name="T33" fmla="*/ 425 h 701"/>
              <a:gd name="T34" fmla="*/ 350 w 451"/>
              <a:gd name="T35" fmla="*/ 350 h 701"/>
              <a:gd name="T36" fmla="*/ 400 w 451"/>
              <a:gd name="T37" fmla="*/ 300 h 701"/>
              <a:gd name="T38" fmla="*/ 400 w 451"/>
              <a:gd name="T39" fmla="*/ 225 h 701"/>
              <a:gd name="T40" fmla="*/ 325 w 451"/>
              <a:gd name="T41" fmla="*/ 150 h 701"/>
              <a:gd name="T42" fmla="*/ 275 w 451"/>
              <a:gd name="T43" fmla="*/ 100 h 701"/>
              <a:gd name="T44" fmla="*/ 175 w 451"/>
              <a:gd name="T45" fmla="*/ 25 h 701"/>
              <a:gd name="T46" fmla="*/ 150 w 451"/>
              <a:gd name="T47" fmla="*/ 0 h 701"/>
              <a:gd name="T48" fmla="*/ 100 w 451"/>
              <a:gd name="T49" fmla="*/ 49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1" h="701">
                <a:moveTo>
                  <a:pt x="100" y="49"/>
                </a:moveTo>
                <a:lnTo>
                  <a:pt x="100" y="49"/>
                </a:lnTo>
                <a:cubicBezTo>
                  <a:pt x="75" y="49"/>
                  <a:pt x="50" y="100"/>
                  <a:pt x="75" y="100"/>
                </a:cubicBezTo>
                <a:cubicBezTo>
                  <a:pt x="100" y="125"/>
                  <a:pt x="100" y="150"/>
                  <a:pt x="50" y="150"/>
                </a:cubicBezTo>
                <a:cubicBezTo>
                  <a:pt x="25" y="174"/>
                  <a:pt x="25" y="174"/>
                  <a:pt x="25" y="200"/>
                </a:cubicBezTo>
                <a:cubicBezTo>
                  <a:pt x="25" y="225"/>
                  <a:pt x="0" y="225"/>
                  <a:pt x="0" y="250"/>
                </a:cubicBezTo>
                <a:cubicBezTo>
                  <a:pt x="25" y="274"/>
                  <a:pt x="50" y="300"/>
                  <a:pt x="75" y="325"/>
                </a:cubicBezTo>
                <a:cubicBezTo>
                  <a:pt x="75" y="325"/>
                  <a:pt x="75" y="300"/>
                  <a:pt x="100" y="300"/>
                </a:cubicBezTo>
                <a:cubicBezTo>
                  <a:pt x="150" y="325"/>
                  <a:pt x="100" y="374"/>
                  <a:pt x="150" y="400"/>
                </a:cubicBezTo>
                <a:cubicBezTo>
                  <a:pt x="175" y="400"/>
                  <a:pt x="175" y="450"/>
                  <a:pt x="150" y="474"/>
                </a:cubicBezTo>
                <a:cubicBezTo>
                  <a:pt x="125" y="474"/>
                  <a:pt x="125" y="574"/>
                  <a:pt x="175" y="625"/>
                </a:cubicBezTo>
                <a:cubicBezTo>
                  <a:pt x="225" y="700"/>
                  <a:pt x="250" y="674"/>
                  <a:pt x="275" y="674"/>
                </a:cubicBezTo>
                <a:cubicBezTo>
                  <a:pt x="275" y="650"/>
                  <a:pt x="325" y="674"/>
                  <a:pt x="325" y="650"/>
                </a:cubicBezTo>
                <a:cubicBezTo>
                  <a:pt x="350" y="625"/>
                  <a:pt x="350" y="650"/>
                  <a:pt x="375" y="625"/>
                </a:cubicBezTo>
                <a:cubicBezTo>
                  <a:pt x="400" y="600"/>
                  <a:pt x="425" y="625"/>
                  <a:pt x="450" y="625"/>
                </a:cubicBezTo>
                <a:cubicBezTo>
                  <a:pt x="425" y="574"/>
                  <a:pt x="400" y="550"/>
                  <a:pt x="400" y="525"/>
                </a:cubicBezTo>
                <a:cubicBezTo>
                  <a:pt x="375" y="474"/>
                  <a:pt x="300" y="425"/>
                  <a:pt x="325" y="425"/>
                </a:cubicBezTo>
                <a:cubicBezTo>
                  <a:pt x="325" y="400"/>
                  <a:pt x="325" y="350"/>
                  <a:pt x="350" y="350"/>
                </a:cubicBezTo>
                <a:cubicBezTo>
                  <a:pt x="375" y="325"/>
                  <a:pt x="400" y="325"/>
                  <a:pt x="400" y="300"/>
                </a:cubicBezTo>
                <a:cubicBezTo>
                  <a:pt x="400" y="274"/>
                  <a:pt x="400" y="250"/>
                  <a:pt x="400" y="225"/>
                </a:cubicBezTo>
                <a:cubicBezTo>
                  <a:pt x="375" y="225"/>
                  <a:pt x="350" y="150"/>
                  <a:pt x="325" y="150"/>
                </a:cubicBezTo>
                <a:cubicBezTo>
                  <a:pt x="300" y="150"/>
                  <a:pt x="275" y="125"/>
                  <a:pt x="275" y="100"/>
                </a:cubicBezTo>
                <a:cubicBezTo>
                  <a:pt x="275" y="74"/>
                  <a:pt x="225" y="49"/>
                  <a:pt x="175" y="25"/>
                </a:cubicBezTo>
                <a:cubicBezTo>
                  <a:pt x="175" y="0"/>
                  <a:pt x="150" y="0"/>
                  <a:pt x="150" y="0"/>
                </a:cubicBezTo>
                <a:cubicBezTo>
                  <a:pt x="125" y="25"/>
                  <a:pt x="125" y="49"/>
                  <a:pt x="100"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9" name="Freeform 115">
            <a:extLst>
              <a:ext uri="{FF2B5EF4-FFF2-40B4-BE49-F238E27FC236}">
                <a16:creationId xmlns:a16="http://schemas.microsoft.com/office/drawing/2014/main" id="{0BB270EF-5043-F141-A5EF-68AB278DDB58}"/>
              </a:ext>
            </a:extLst>
          </p:cNvPr>
          <p:cNvSpPr>
            <a:spLocks noChangeArrowheads="1"/>
          </p:cNvSpPr>
          <p:nvPr/>
        </p:nvSpPr>
        <p:spPr bwMode="auto">
          <a:xfrm>
            <a:off x="4123044" y="4661941"/>
            <a:ext cx="95624" cy="119531"/>
          </a:xfrm>
          <a:custGeom>
            <a:avLst/>
            <a:gdLst>
              <a:gd name="T0" fmla="*/ 25 w 301"/>
              <a:gd name="T1" fmla="*/ 150 h 376"/>
              <a:gd name="T2" fmla="*/ 25 w 301"/>
              <a:gd name="T3" fmla="*/ 150 h 376"/>
              <a:gd name="T4" fmla="*/ 25 w 301"/>
              <a:gd name="T5" fmla="*/ 275 h 376"/>
              <a:gd name="T6" fmla="*/ 0 w 301"/>
              <a:gd name="T7" fmla="*/ 324 h 376"/>
              <a:gd name="T8" fmla="*/ 75 w 301"/>
              <a:gd name="T9" fmla="*/ 350 h 376"/>
              <a:gd name="T10" fmla="*/ 175 w 301"/>
              <a:gd name="T11" fmla="*/ 300 h 376"/>
              <a:gd name="T12" fmla="*/ 300 w 301"/>
              <a:gd name="T13" fmla="*/ 150 h 376"/>
              <a:gd name="T14" fmla="*/ 300 w 301"/>
              <a:gd name="T15" fmla="*/ 150 h 376"/>
              <a:gd name="T16" fmla="*/ 125 w 301"/>
              <a:gd name="T17" fmla="*/ 24 h 376"/>
              <a:gd name="T18" fmla="*/ 50 w 301"/>
              <a:gd name="T19" fmla="*/ 0 h 376"/>
              <a:gd name="T20" fmla="*/ 25 w 301"/>
              <a:gd name="T21" fmla="*/ 50 h 376"/>
              <a:gd name="T22" fmla="*/ 25 w 301"/>
              <a:gd name="T23" fmla="*/ 15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1" h="376">
                <a:moveTo>
                  <a:pt x="25" y="150"/>
                </a:moveTo>
                <a:lnTo>
                  <a:pt x="25" y="150"/>
                </a:lnTo>
                <a:cubicBezTo>
                  <a:pt x="25" y="200"/>
                  <a:pt x="25" y="275"/>
                  <a:pt x="25" y="275"/>
                </a:cubicBezTo>
                <a:cubicBezTo>
                  <a:pt x="25" y="300"/>
                  <a:pt x="0" y="324"/>
                  <a:pt x="0" y="324"/>
                </a:cubicBezTo>
                <a:cubicBezTo>
                  <a:pt x="25" y="350"/>
                  <a:pt x="50" y="350"/>
                  <a:pt x="75" y="350"/>
                </a:cubicBezTo>
                <a:cubicBezTo>
                  <a:pt x="125" y="324"/>
                  <a:pt x="150" y="375"/>
                  <a:pt x="175" y="300"/>
                </a:cubicBezTo>
                <a:cubicBezTo>
                  <a:pt x="200" y="250"/>
                  <a:pt x="250" y="200"/>
                  <a:pt x="300" y="150"/>
                </a:cubicBezTo>
                <a:lnTo>
                  <a:pt x="300" y="150"/>
                </a:lnTo>
                <a:cubicBezTo>
                  <a:pt x="250" y="150"/>
                  <a:pt x="200" y="50"/>
                  <a:pt x="125" y="24"/>
                </a:cubicBezTo>
                <a:cubicBezTo>
                  <a:pt x="100" y="24"/>
                  <a:pt x="75" y="24"/>
                  <a:pt x="50" y="0"/>
                </a:cubicBezTo>
                <a:cubicBezTo>
                  <a:pt x="50" y="24"/>
                  <a:pt x="25" y="50"/>
                  <a:pt x="25" y="50"/>
                </a:cubicBezTo>
                <a:cubicBezTo>
                  <a:pt x="25" y="75"/>
                  <a:pt x="0" y="124"/>
                  <a:pt x="2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0" name="Freeform 116">
            <a:extLst>
              <a:ext uri="{FF2B5EF4-FFF2-40B4-BE49-F238E27FC236}">
                <a16:creationId xmlns:a16="http://schemas.microsoft.com/office/drawing/2014/main" id="{5CFB3199-942C-C948-BB5B-9D3EA739AFD4}"/>
              </a:ext>
            </a:extLst>
          </p:cNvPr>
          <p:cNvSpPr>
            <a:spLocks noChangeArrowheads="1"/>
          </p:cNvSpPr>
          <p:nvPr/>
        </p:nvSpPr>
        <p:spPr bwMode="auto">
          <a:xfrm>
            <a:off x="3206177" y="4110693"/>
            <a:ext cx="319217" cy="119531"/>
          </a:xfrm>
          <a:custGeom>
            <a:avLst/>
            <a:gdLst>
              <a:gd name="T0" fmla="*/ 801 w 1002"/>
              <a:gd name="T1" fmla="*/ 225 h 377"/>
              <a:gd name="T2" fmla="*/ 801 w 1002"/>
              <a:gd name="T3" fmla="*/ 225 h 377"/>
              <a:gd name="T4" fmla="*/ 351 w 1002"/>
              <a:gd name="T5" fmla="*/ 50 h 377"/>
              <a:gd name="T6" fmla="*/ 25 w 1002"/>
              <a:gd name="T7" fmla="*/ 176 h 377"/>
              <a:gd name="T8" fmla="*/ 176 w 1002"/>
              <a:gd name="T9" fmla="*/ 100 h 377"/>
              <a:gd name="T10" fmla="*/ 276 w 1002"/>
              <a:gd name="T11" fmla="*/ 125 h 377"/>
              <a:gd name="T12" fmla="*/ 425 w 1002"/>
              <a:gd name="T13" fmla="*/ 176 h 377"/>
              <a:gd name="T14" fmla="*/ 625 w 1002"/>
              <a:gd name="T15" fmla="*/ 276 h 377"/>
              <a:gd name="T16" fmla="*/ 676 w 1002"/>
              <a:gd name="T17" fmla="*/ 350 h 377"/>
              <a:gd name="T18" fmla="*/ 976 w 1002"/>
              <a:gd name="T19" fmla="*/ 350 h 377"/>
              <a:gd name="T20" fmla="*/ 801 w 1002"/>
              <a:gd name="T21" fmla="*/ 225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2" h="377">
                <a:moveTo>
                  <a:pt x="801" y="225"/>
                </a:moveTo>
                <a:lnTo>
                  <a:pt x="801" y="225"/>
                </a:lnTo>
                <a:cubicBezTo>
                  <a:pt x="751" y="225"/>
                  <a:pt x="551" y="100"/>
                  <a:pt x="351" y="50"/>
                </a:cubicBezTo>
                <a:cubicBezTo>
                  <a:pt x="176" y="0"/>
                  <a:pt x="0" y="150"/>
                  <a:pt x="25" y="176"/>
                </a:cubicBezTo>
                <a:cubicBezTo>
                  <a:pt x="51" y="200"/>
                  <a:pt x="151" y="125"/>
                  <a:pt x="176" y="100"/>
                </a:cubicBezTo>
                <a:cubicBezTo>
                  <a:pt x="225" y="50"/>
                  <a:pt x="276" y="100"/>
                  <a:pt x="276" y="125"/>
                </a:cubicBezTo>
                <a:cubicBezTo>
                  <a:pt x="276" y="150"/>
                  <a:pt x="351" y="176"/>
                  <a:pt x="425" y="176"/>
                </a:cubicBezTo>
                <a:cubicBezTo>
                  <a:pt x="525" y="176"/>
                  <a:pt x="551" y="250"/>
                  <a:pt x="625" y="276"/>
                </a:cubicBezTo>
                <a:cubicBezTo>
                  <a:pt x="725" y="300"/>
                  <a:pt x="625" y="325"/>
                  <a:pt x="676" y="350"/>
                </a:cubicBezTo>
                <a:cubicBezTo>
                  <a:pt x="725" y="376"/>
                  <a:pt x="976" y="350"/>
                  <a:pt x="976" y="350"/>
                </a:cubicBezTo>
                <a:cubicBezTo>
                  <a:pt x="1001" y="325"/>
                  <a:pt x="876" y="225"/>
                  <a:pt x="801" y="2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1" name="Freeform 117">
            <a:extLst>
              <a:ext uri="{FF2B5EF4-FFF2-40B4-BE49-F238E27FC236}">
                <a16:creationId xmlns:a16="http://schemas.microsoft.com/office/drawing/2014/main" id="{27860DFA-924C-6C40-BF98-464DEAFDF544}"/>
              </a:ext>
            </a:extLst>
          </p:cNvPr>
          <p:cNvSpPr>
            <a:spLocks noChangeArrowheads="1"/>
          </p:cNvSpPr>
          <p:nvPr/>
        </p:nvSpPr>
        <p:spPr bwMode="auto">
          <a:xfrm>
            <a:off x="3388989" y="4262568"/>
            <a:ext cx="71719" cy="40781"/>
          </a:xfrm>
          <a:custGeom>
            <a:avLst/>
            <a:gdLst>
              <a:gd name="T0" fmla="*/ 24 w 226"/>
              <a:gd name="T1" fmla="*/ 49 h 126"/>
              <a:gd name="T2" fmla="*/ 24 w 226"/>
              <a:gd name="T3" fmla="*/ 49 h 126"/>
              <a:gd name="T4" fmla="*/ 225 w 226"/>
              <a:gd name="T5" fmla="*/ 74 h 126"/>
              <a:gd name="T6" fmla="*/ 24 w 226"/>
              <a:gd name="T7" fmla="*/ 49 h 126"/>
            </a:gdLst>
            <a:ahLst/>
            <a:cxnLst>
              <a:cxn ang="0">
                <a:pos x="T0" y="T1"/>
              </a:cxn>
              <a:cxn ang="0">
                <a:pos x="T2" y="T3"/>
              </a:cxn>
              <a:cxn ang="0">
                <a:pos x="T4" y="T5"/>
              </a:cxn>
              <a:cxn ang="0">
                <a:pos x="T6" y="T7"/>
              </a:cxn>
            </a:cxnLst>
            <a:rect l="0" t="0" r="r" b="b"/>
            <a:pathLst>
              <a:path w="226" h="126">
                <a:moveTo>
                  <a:pt x="24" y="49"/>
                </a:moveTo>
                <a:lnTo>
                  <a:pt x="24" y="49"/>
                </a:lnTo>
                <a:cubicBezTo>
                  <a:pt x="49" y="74"/>
                  <a:pt x="200" y="125"/>
                  <a:pt x="225" y="74"/>
                </a:cubicBezTo>
                <a:cubicBezTo>
                  <a:pt x="225" y="49"/>
                  <a:pt x="0" y="0"/>
                  <a:pt x="24"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2" name="Freeform 118">
            <a:extLst>
              <a:ext uri="{FF2B5EF4-FFF2-40B4-BE49-F238E27FC236}">
                <a16:creationId xmlns:a16="http://schemas.microsoft.com/office/drawing/2014/main" id="{AF8A944F-7B99-5C4A-906C-7D49F51990EC}"/>
              </a:ext>
            </a:extLst>
          </p:cNvPr>
          <p:cNvSpPr>
            <a:spLocks noChangeArrowheads="1"/>
          </p:cNvSpPr>
          <p:nvPr/>
        </p:nvSpPr>
        <p:spPr bwMode="auto">
          <a:xfrm>
            <a:off x="3723674" y="4262568"/>
            <a:ext cx="71719" cy="40781"/>
          </a:xfrm>
          <a:custGeom>
            <a:avLst/>
            <a:gdLst>
              <a:gd name="T0" fmla="*/ 50 w 226"/>
              <a:gd name="T1" fmla="*/ 49 h 126"/>
              <a:gd name="T2" fmla="*/ 50 w 226"/>
              <a:gd name="T3" fmla="*/ 49 h 126"/>
              <a:gd name="T4" fmla="*/ 200 w 226"/>
              <a:gd name="T5" fmla="*/ 49 h 126"/>
              <a:gd name="T6" fmla="*/ 50 w 226"/>
              <a:gd name="T7" fmla="*/ 49 h 126"/>
            </a:gdLst>
            <a:ahLst/>
            <a:cxnLst>
              <a:cxn ang="0">
                <a:pos x="T0" y="T1"/>
              </a:cxn>
              <a:cxn ang="0">
                <a:pos x="T2" y="T3"/>
              </a:cxn>
              <a:cxn ang="0">
                <a:pos x="T4" y="T5"/>
              </a:cxn>
              <a:cxn ang="0">
                <a:pos x="T6" y="T7"/>
              </a:cxn>
            </a:cxnLst>
            <a:rect l="0" t="0" r="r" b="b"/>
            <a:pathLst>
              <a:path w="226" h="126">
                <a:moveTo>
                  <a:pt x="50" y="49"/>
                </a:moveTo>
                <a:lnTo>
                  <a:pt x="50" y="49"/>
                </a:lnTo>
                <a:cubicBezTo>
                  <a:pt x="75" y="125"/>
                  <a:pt x="200" y="74"/>
                  <a:pt x="200" y="49"/>
                </a:cubicBezTo>
                <a:cubicBezTo>
                  <a:pt x="225" y="25"/>
                  <a:pt x="0" y="0"/>
                  <a:pt x="50"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3" name="Freeform 119">
            <a:extLst>
              <a:ext uri="{FF2B5EF4-FFF2-40B4-BE49-F238E27FC236}">
                <a16:creationId xmlns:a16="http://schemas.microsoft.com/office/drawing/2014/main" id="{EEBE4D5A-812A-E044-98DC-4E4AB8B24279}"/>
              </a:ext>
            </a:extLst>
          </p:cNvPr>
          <p:cNvSpPr>
            <a:spLocks noChangeArrowheads="1"/>
          </p:cNvSpPr>
          <p:nvPr/>
        </p:nvSpPr>
        <p:spPr bwMode="auto">
          <a:xfrm>
            <a:off x="3916328" y="6535054"/>
            <a:ext cx="104061" cy="47812"/>
          </a:xfrm>
          <a:custGeom>
            <a:avLst/>
            <a:gdLst>
              <a:gd name="T0" fmla="*/ 325 w 326"/>
              <a:gd name="T1" fmla="*/ 49 h 150"/>
              <a:gd name="T2" fmla="*/ 325 w 326"/>
              <a:gd name="T3" fmla="*/ 49 h 150"/>
              <a:gd name="T4" fmla="*/ 175 w 326"/>
              <a:gd name="T5" fmla="*/ 125 h 150"/>
              <a:gd name="T6" fmla="*/ 325 w 326"/>
              <a:gd name="T7" fmla="*/ 49 h 150"/>
              <a:gd name="T8" fmla="*/ 150 w 326"/>
              <a:gd name="T9" fmla="*/ 0 h 150"/>
              <a:gd name="T10" fmla="*/ 150 w 326"/>
              <a:gd name="T11" fmla="*/ 0 h 150"/>
              <a:gd name="T12" fmla="*/ 50 w 326"/>
              <a:gd name="T13" fmla="*/ 125 h 150"/>
              <a:gd name="T14" fmla="*/ 150 w 326"/>
              <a:gd name="T15" fmla="*/ 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 h="150">
                <a:moveTo>
                  <a:pt x="325" y="49"/>
                </a:moveTo>
                <a:lnTo>
                  <a:pt x="325" y="49"/>
                </a:lnTo>
                <a:cubicBezTo>
                  <a:pt x="275" y="0"/>
                  <a:pt x="125" y="100"/>
                  <a:pt x="175" y="125"/>
                </a:cubicBezTo>
                <a:cubicBezTo>
                  <a:pt x="200" y="149"/>
                  <a:pt x="325" y="75"/>
                  <a:pt x="325" y="49"/>
                </a:cubicBezTo>
                <a:close/>
                <a:moveTo>
                  <a:pt x="150" y="0"/>
                </a:moveTo>
                <a:lnTo>
                  <a:pt x="150" y="0"/>
                </a:lnTo>
                <a:cubicBezTo>
                  <a:pt x="100" y="0"/>
                  <a:pt x="0" y="100"/>
                  <a:pt x="50" y="125"/>
                </a:cubicBezTo>
                <a:cubicBezTo>
                  <a:pt x="100" y="149"/>
                  <a:pt x="200" y="25"/>
                  <a:pt x="150" y="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4" name="Freeform 120">
            <a:extLst>
              <a:ext uri="{FF2B5EF4-FFF2-40B4-BE49-F238E27FC236}">
                <a16:creationId xmlns:a16="http://schemas.microsoft.com/office/drawing/2014/main" id="{8EA592A3-5DE9-ED41-A6D7-3DD6381580B9}"/>
              </a:ext>
            </a:extLst>
          </p:cNvPr>
          <p:cNvSpPr>
            <a:spLocks noChangeArrowheads="1"/>
          </p:cNvSpPr>
          <p:nvPr/>
        </p:nvSpPr>
        <p:spPr bwMode="auto">
          <a:xfrm>
            <a:off x="2991021" y="4788503"/>
            <a:ext cx="503435" cy="208124"/>
          </a:xfrm>
          <a:custGeom>
            <a:avLst/>
            <a:gdLst>
              <a:gd name="T0" fmla="*/ 1526 w 1577"/>
              <a:gd name="T1" fmla="*/ 175 h 651"/>
              <a:gd name="T2" fmla="*/ 1526 w 1577"/>
              <a:gd name="T3" fmla="*/ 175 h 651"/>
              <a:gd name="T4" fmla="*/ 1476 w 1577"/>
              <a:gd name="T5" fmla="*/ 124 h 651"/>
              <a:gd name="T6" fmla="*/ 1400 w 1577"/>
              <a:gd name="T7" fmla="*/ 124 h 651"/>
              <a:gd name="T8" fmla="*/ 1326 w 1577"/>
              <a:gd name="T9" fmla="*/ 75 h 651"/>
              <a:gd name="T10" fmla="*/ 1226 w 1577"/>
              <a:gd name="T11" fmla="*/ 0 h 651"/>
              <a:gd name="T12" fmla="*/ 1226 w 1577"/>
              <a:gd name="T13" fmla="*/ 24 h 651"/>
              <a:gd name="T14" fmla="*/ 1151 w 1577"/>
              <a:gd name="T15" fmla="*/ 50 h 651"/>
              <a:gd name="T16" fmla="*/ 1126 w 1577"/>
              <a:gd name="T17" fmla="*/ 124 h 651"/>
              <a:gd name="T18" fmla="*/ 1075 w 1577"/>
              <a:gd name="T19" fmla="*/ 175 h 651"/>
              <a:gd name="T20" fmla="*/ 1051 w 1577"/>
              <a:gd name="T21" fmla="*/ 224 h 651"/>
              <a:gd name="T22" fmla="*/ 1026 w 1577"/>
              <a:gd name="T23" fmla="*/ 300 h 651"/>
              <a:gd name="T24" fmla="*/ 1026 w 1577"/>
              <a:gd name="T25" fmla="*/ 350 h 651"/>
              <a:gd name="T26" fmla="*/ 1075 w 1577"/>
              <a:gd name="T27" fmla="*/ 400 h 651"/>
              <a:gd name="T28" fmla="*/ 1126 w 1577"/>
              <a:gd name="T29" fmla="*/ 424 h 651"/>
              <a:gd name="T30" fmla="*/ 1075 w 1577"/>
              <a:gd name="T31" fmla="*/ 475 h 651"/>
              <a:gd name="T32" fmla="*/ 1075 w 1577"/>
              <a:gd name="T33" fmla="*/ 475 h 651"/>
              <a:gd name="T34" fmla="*/ 1100 w 1577"/>
              <a:gd name="T35" fmla="*/ 524 h 651"/>
              <a:gd name="T36" fmla="*/ 1100 w 1577"/>
              <a:gd name="T37" fmla="*/ 575 h 651"/>
              <a:gd name="T38" fmla="*/ 1175 w 1577"/>
              <a:gd name="T39" fmla="*/ 600 h 651"/>
              <a:gd name="T40" fmla="*/ 1226 w 1577"/>
              <a:gd name="T41" fmla="*/ 575 h 651"/>
              <a:gd name="T42" fmla="*/ 1326 w 1577"/>
              <a:gd name="T43" fmla="*/ 424 h 651"/>
              <a:gd name="T44" fmla="*/ 1500 w 1577"/>
              <a:gd name="T45" fmla="*/ 324 h 651"/>
              <a:gd name="T46" fmla="*/ 1551 w 1577"/>
              <a:gd name="T47" fmla="*/ 250 h 651"/>
              <a:gd name="T48" fmla="*/ 1526 w 1577"/>
              <a:gd name="T49" fmla="*/ 175 h 651"/>
              <a:gd name="T50" fmla="*/ 50 w 1577"/>
              <a:gd name="T51" fmla="*/ 150 h 651"/>
              <a:gd name="T52" fmla="*/ 50 w 1577"/>
              <a:gd name="T53" fmla="*/ 150 h 651"/>
              <a:gd name="T54" fmla="*/ 100 w 1577"/>
              <a:gd name="T55" fmla="*/ 250 h 651"/>
              <a:gd name="T56" fmla="*/ 50 w 1577"/>
              <a:gd name="T57" fmla="*/ 1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77" h="651">
                <a:moveTo>
                  <a:pt x="1526" y="175"/>
                </a:moveTo>
                <a:lnTo>
                  <a:pt x="1526" y="175"/>
                </a:lnTo>
                <a:cubicBezTo>
                  <a:pt x="1500" y="124"/>
                  <a:pt x="1476" y="100"/>
                  <a:pt x="1476" y="124"/>
                </a:cubicBezTo>
                <a:cubicBezTo>
                  <a:pt x="1451" y="124"/>
                  <a:pt x="1426" y="124"/>
                  <a:pt x="1400" y="124"/>
                </a:cubicBezTo>
                <a:cubicBezTo>
                  <a:pt x="1376" y="100"/>
                  <a:pt x="1351" y="75"/>
                  <a:pt x="1326" y="75"/>
                </a:cubicBezTo>
                <a:cubicBezTo>
                  <a:pt x="1326" y="75"/>
                  <a:pt x="1251" y="50"/>
                  <a:pt x="1226" y="0"/>
                </a:cubicBezTo>
                <a:cubicBezTo>
                  <a:pt x="1226" y="24"/>
                  <a:pt x="1226" y="24"/>
                  <a:pt x="1226" y="24"/>
                </a:cubicBezTo>
                <a:cubicBezTo>
                  <a:pt x="1226" y="50"/>
                  <a:pt x="1200" y="50"/>
                  <a:pt x="1151" y="50"/>
                </a:cubicBezTo>
                <a:cubicBezTo>
                  <a:pt x="1126" y="50"/>
                  <a:pt x="1126" y="100"/>
                  <a:pt x="1126" y="124"/>
                </a:cubicBezTo>
                <a:cubicBezTo>
                  <a:pt x="1126" y="150"/>
                  <a:pt x="1100" y="150"/>
                  <a:pt x="1075" y="175"/>
                </a:cubicBezTo>
                <a:cubicBezTo>
                  <a:pt x="1075" y="200"/>
                  <a:pt x="1075" y="224"/>
                  <a:pt x="1051" y="224"/>
                </a:cubicBezTo>
                <a:cubicBezTo>
                  <a:pt x="1026" y="250"/>
                  <a:pt x="1026" y="275"/>
                  <a:pt x="1026" y="300"/>
                </a:cubicBezTo>
                <a:cubicBezTo>
                  <a:pt x="1051" y="324"/>
                  <a:pt x="1026" y="350"/>
                  <a:pt x="1026" y="350"/>
                </a:cubicBezTo>
                <a:cubicBezTo>
                  <a:pt x="1026" y="375"/>
                  <a:pt x="1051" y="375"/>
                  <a:pt x="1075" y="400"/>
                </a:cubicBezTo>
                <a:cubicBezTo>
                  <a:pt x="1100" y="424"/>
                  <a:pt x="1126" y="400"/>
                  <a:pt x="1126" y="424"/>
                </a:cubicBezTo>
                <a:cubicBezTo>
                  <a:pt x="1151" y="424"/>
                  <a:pt x="1126" y="475"/>
                  <a:pt x="1075" y="475"/>
                </a:cubicBezTo>
                <a:lnTo>
                  <a:pt x="1075" y="475"/>
                </a:lnTo>
                <a:cubicBezTo>
                  <a:pt x="1100" y="500"/>
                  <a:pt x="1100" y="500"/>
                  <a:pt x="1100" y="524"/>
                </a:cubicBezTo>
                <a:cubicBezTo>
                  <a:pt x="1075" y="550"/>
                  <a:pt x="1075" y="550"/>
                  <a:pt x="1100" y="575"/>
                </a:cubicBezTo>
                <a:cubicBezTo>
                  <a:pt x="1126" y="600"/>
                  <a:pt x="1151" y="550"/>
                  <a:pt x="1175" y="600"/>
                </a:cubicBezTo>
                <a:cubicBezTo>
                  <a:pt x="1200" y="624"/>
                  <a:pt x="1200" y="650"/>
                  <a:pt x="1226" y="575"/>
                </a:cubicBezTo>
                <a:cubicBezTo>
                  <a:pt x="1251" y="524"/>
                  <a:pt x="1275" y="449"/>
                  <a:pt x="1326" y="424"/>
                </a:cubicBezTo>
                <a:cubicBezTo>
                  <a:pt x="1376" y="424"/>
                  <a:pt x="1451" y="400"/>
                  <a:pt x="1500" y="324"/>
                </a:cubicBezTo>
                <a:cubicBezTo>
                  <a:pt x="1551" y="275"/>
                  <a:pt x="1526" y="250"/>
                  <a:pt x="1551" y="250"/>
                </a:cubicBezTo>
                <a:cubicBezTo>
                  <a:pt x="1576" y="224"/>
                  <a:pt x="1576" y="200"/>
                  <a:pt x="1526" y="175"/>
                </a:cubicBezTo>
                <a:close/>
                <a:moveTo>
                  <a:pt x="50" y="150"/>
                </a:moveTo>
                <a:lnTo>
                  <a:pt x="50" y="150"/>
                </a:lnTo>
                <a:cubicBezTo>
                  <a:pt x="0" y="200"/>
                  <a:pt x="100" y="275"/>
                  <a:pt x="100" y="250"/>
                </a:cubicBezTo>
                <a:cubicBezTo>
                  <a:pt x="126" y="200"/>
                  <a:pt x="100" y="75"/>
                  <a:pt x="50" y="1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5" name="Freeform 121">
            <a:extLst>
              <a:ext uri="{FF2B5EF4-FFF2-40B4-BE49-F238E27FC236}">
                <a16:creationId xmlns:a16="http://schemas.microsoft.com/office/drawing/2014/main" id="{A4E1D523-CDA5-E94C-B625-7EC44519FC1F}"/>
              </a:ext>
            </a:extLst>
          </p:cNvPr>
          <p:cNvSpPr>
            <a:spLocks noChangeArrowheads="1"/>
          </p:cNvSpPr>
          <p:nvPr/>
        </p:nvSpPr>
        <p:spPr bwMode="auto">
          <a:xfrm>
            <a:off x="3573205" y="1400868"/>
            <a:ext cx="1833739" cy="1372491"/>
          </a:xfrm>
          <a:custGeom>
            <a:avLst/>
            <a:gdLst>
              <a:gd name="T0" fmla="*/ 5226 w 5752"/>
              <a:gd name="T1" fmla="*/ 475 h 4302"/>
              <a:gd name="T2" fmla="*/ 4775 w 5752"/>
              <a:gd name="T3" fmla="*/ 575 h 4302"/>
              <a:gd name="T4" fmla="*/ 4726 w 5752"/>
              <a:gd name="T5" fmla="*/ 350 h 4302"/>
              <a:gd name="T6" fmla="*/ 4501 w 5752"/>
              <a:gd name="T7" fmla="*/ 400 h 4302"/>
              <a:gd name="T8" fmla="*/ 4151 w 5752"/>
              <a:gd name="T9" fmla="*/ 350 h 4302"/>
              <a:gd name="T10" fmla="*/ 4675 w 5752"/>
              <a:gd name="T11" fmla="*/ 174 h 4302"/>
              <a:gd name="T12" fmla="*/ 4175 w 5752"/>
              <a:gd name="T13" fmla="*/ 25 h 4302"/>
              <a:gd name="T14" fmla="*/ 3350 w 5752"/>
              <a:gd name="T15" fmla="*/ 25 h 4302"/>
              <a:gd name="T16" fmla="*/ 3050 w 5752"/>
              <a:gd name="T17" fmla="*/ 75 h 4302"/>
              <a:gd name="T18" fmla="*/ 2575 w 5752"/>
              <a:gd name="T19" fmla="*/ 200 h 4302"/>
              <a:gd name="T20" fmla="*/ 2525 w 5752"/>
              <a:gd name="T21" fmla="*/ 375 h 4302"/>
              <a:gd name="T22" fmla="*/ 2175 w 5752"/>
              <a:gd name="T23" fmla="*/ 375 h 4302"/>
              <a:gd name="T24" fmla="*/ 1875 w 5752"/>
              <a:gd name="T25" fmla="*/ 400 h 4302"/>
              <a:gd name="T26" fmla="*/ 1450 w 5752"/>
              <a:gd name="T27" fmla="*/ 325 h 4302"/>
              <a:gd name="T28" fmla="*/ 1075 w 5752"/>
              <a:gd name="T29" fmla="*/ 425 h 4302"/>
              <a:gd name="T30" fmla="*/ 500 w 5752"/>
              <a:gd name="T31" fmla="*/ 775 h 4302"/>
              <a:gd name="T32" fmla="*/ 350 w 5752"/>
              <a:gd name="T33" fmla="*/ 1050 h 4302"/>
              <a:gd name="T34" fmla="*/ 200 w 5752"/>
              <a:gd name="T35" fmla="*/ 1300 h 4302"/>
              <a:gd name="T36" fmla="*/ 350 w 5752"/>
              <a:gd name="T37" fmla="*/ 1375 h 4302"/>
              <a:gd name="T38" fmla="*/ 300 w 5752"/>
              <a:gd name="T39" fmla="*/ 1550 h 4302"/>
              <a:gd name="T40" fmla="*/ 650 w 5752"/>
              <a:gd name="T41" fmla="*/ 1625 h 4302"/>
              <a:gd name="T42" fmla="*/ 1200 w 5752"/>
              <a:gd name="T43" fmla="*/ 1650 h 4302"/>
              <a:gd name="T44" fmla="*/ 1575 w 5752"/>
              <a:gd name="T45" fmla="*/ 2025 h 4302"/>
              <a:gd name="T46" fmla="*/ 1625 w 5752"/>
              <a:gd name="T47" fmla="*/ 2350 h 4302"/>
              <a:gd name="T48" fmla="*/ 1850 w 5752"/>
              <a:gd name="T49" fmla="*/ 2500 h 4302"/>
              <a:gd name="T50" fmla="*/ 1750 w 5752"/>
              <a:gd name="T51" fmla="*/ 2600 h 4302"/>
              <a:gd name="T52" fmla="*/ 2050 w 5752"/>
              <a:gd name="T53" fmla="*/ 2950 h 4302"/>
              <a:gd name="T54" fmla="*/ 1775 w 5752"/>
              <a:gd name="T55" fmla="*/ 3176 h 4302"/>
              <a:gd name="T56" fmla="*/ 1925 w 5752"/>
              <a:gd name="T57" fmla="*/ 3476 h 4302"/>
              <a:gd name="T58" fmla="*/ 2050 w 5752"/>
              <a:gd name="T59" fmla="*/ 3776 h 4302"/>
              <a:gd name="T60" fmla="*/ 2275 w 5752"/>
              <a:gd name="T61" fmla="*/ 4076 h 4302"/>
              <a:gd name="T62" fmla="*/ 2575 w 5752"/>
              <a:gd name="T63" fmla="*/ 4226 h 4302"/>
              <a:gd name="T64" fmla="*/ 2875 w 5752"/>
              <a:gd name="T65" fmla="*/ 4076 h 4302"/>
              <a:gd name="T66" fmla="*/ 2975 w 5752"/>
              <a:gd name="T67" fmla="*/ 3801 h 4302"/>
              <a:gd name="T68" fmla="*/ 3050 w 5752"/>
              <a:gd name="T69" fmla="*/ 3625 h 4302"/>
              <a:gd name="T70" fmla="*/ 3101 w 5752"/>
              <a:gd name="T71" fmla="*/ 3501 h 4302"/>
              <a:gd name="T72" fmla="*/ 3326 w 5752"/>
              <a:gd name="T73" fmla="*/ 3350 h 4302"/>
              <a:gd name="T74" fmla="*/ 3726 w 5752"/>
              <a:gd name="T75" fmla="*/ 3176 h 4302"/>
              <a:gd name="T76" fmla="*/ 4026 w 5752"/>
              <a:gd name="T77" fmla="*/ 3001 h 4302"/>
              <a:gd name="T78" fmla="*/ 4751 w 5752"/>
              <a:gd name="T79" fmla="*/ 2750 h 4302"/>
              <a:gd name="T80" fmla="*/ 4426 w 5752"/>
              <a:gd name="T81" fmla="*/ 2676 h 4302"/>
              <a:gd name="T82" fmla="*/ 4601 w 5752"/>
              <a:gd name="T83" fmla="*/ 2576 h 4302"/>
              <a:gd name="T84" fmla="*/ 4601 w 5752"/>
              <a:gd name="T85" fmla="*/ 2300 h 4302"/>
              <a:gd name="T86" fmla="*/ 4601 w 5752"/>
              <a:gd name="T87" fmla="*/ 2225 h 4302"/>
              <a:gd name="T88" fmla="*/ 4801 w 5752"/>
              <a:gd name="T89" fmla="*/ 2150 h 4302"/>
              <a:gd name="T90" fmla="*/ 5051 w 5752"/>
              <a:gd name="T91" fmla="*/ 1976 h 4302"/>
              <a:gd name="T92" fmla="*/ 5051 w 5752"/>
              <a:gd name="T93" fmla="*/ 1775 h 4302"/>
              <a:gd name="T94" fmla="*/ 4775 w 5752"/>
              <a:gd name="T95" fmla="*/ 1500 h 4302"/>
              <a:gd name="T96" fmla="*/ 5101 w 5752"/>
              <a:gd name="T97" fmla="*/ 1375 h 4302"/>
              <a:gd name="T98" fmla="*/ 4876 w 5752"/>
              <a:gd name="T99" fmla="*/ 1275 h 4302"/>
              <a:gd name="T100" fmla="*/ 5026 w 5752"/>
              <a:gd name="T101" fmla="*/ 975 h 4302"/>
              <a:gd name="T102" fmla="*/ 4976 w 5752"/>
              <a:gd name="T103" fmla="*/ 850 h 4302"/>
              <a:gd name="T104" fmla="*/ 5176 w 5752"/>
              <a:gd name="T105" fmla="*/ 700 h 4302"/>
              <a:gd name="T106" fmla="*/ 5526 w 5752"/>
              <a:gd name="T107" fmla="*/ 575 h 4302"/>
              <a:gd name="T108" fmla="*/ 1975 w 5752"/>
              <a:gd name="T109" fmla="*/ 2800 h 4302"/>
              <a:gd name="T110" fmla="*/ 1700 w 5752"/>
              <a:gd name="T111" fmla="*/ 2700 h 4302"/>
              <a:gd name="T112" fmla="*/ 1975 w 5752"/>
              <a:gd name="T113" fmla="*/ 2800 h 4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52" h="4302">
                <a:moveTo>
                  <a:pt x="5426" y="375"/>
                </a:moveTo>
                <a:lnTo>
                  <a:pt x="5426" y="375"/>
                </a:lnTo>
                <a:cubicBezTo>
                  <a:pt x="5326" y="375"/>
                  <a:pt x="5251" y="400"/>
                  <a:pt x="5226" y="475"/>
                </a:cubicBezTo>
                <a:cubicBezTo>
                  <a:pt x="5226" y="550"/>
                  <a:pt x="5101" y="450"/>
                  <a:pt x="5051" y="475"/>
                </a:cubicBezTo>
                <a:cubicBezTo>
                  <a:pt x="4976" y="500"/>
                  <a:pt x="5026" y="425"/>
                  <a:pt x="4951" y="450"/>
                </a:cubicBezTo>
                <a:cubicBezTo>
                  <a:pt x="4901" y="475"/>
                  <a:pt x="4851" y="550"/>
                  <a:pt x="4775" y="575"/>
                </a:cubicBezTo>
                <a:cubicBezTo>
                  <a:pt x="4701" y="600"/>
                  <a:pt x="4651" y="675"/>
                  <a:pt x="4626" y="675"/>
                </a:cubicBezTo>
                <a:cubicBezTo>
                  <a:pt x="4575" y="675"/>
                  <a:pt x="4701" y="550"/>
                  <a:pt x="4775" y="475"/>
                </a:cubicBezTo>
                <a:cubicBezTo>
                  <a:pt x="4851" y="425"/>
                  <a:pt x="4801" y="350"/>
                  <a:pt x="4726" y="350"/>
                </a:cubicBezTo>
                <a:cubicBezTo>
                  <a:pt x="4626" y="350"/>
                  <a:pt x="4651" y="425"/>
                  <a:pt x="4601" y="425"/>
                </a:cubicBezTo>
                <a:cubicBezTo>
                  <a:pt x="4551" y="425"/>
                  <a:pt x="4301" y="550"/>
                  <a:pt x="4301" y="525"/>
                </a:cubicBezTo>
                <a:cubicBezTo>
                  <a:pt x="4275" y="475"/>
                  <a:pt x="4501" y="425"/>
                  <a:pt x="4501" y="400"/>
                </a:cubicBezTo>
                <a:cubicBezTo>
                  <a:pt x="4475" y="375"/>
                  <a:pt x="4226" y="375"/>
                  <a:pt x="4101" y="375"/>
                </a:cubicBezTo>
                <a:cubicBezTo>
                  <a:pt x="4001" y="400"/>
                  <a:pt x="3775" y="475"/>
                  <a:pt x="3775" y="425"/>
                </a:cubicBezTo>
                <a:cubicBezTo>
                  <a:pt x="3775" y="400"/>
                  <a:pt x="4026" y="350"/>
                  <a:pt x="4151" y="350"/>
                </a:cubicBezTo>
                <a:cubicBezTo>
                  <a:pt x="4275" y="325"/>
                  <a:pt x="4501" y="350"/>
                  <a:pt x="4575" y="300"/>
                </a:cubicBezTo>
                <a:cubicBezTo>
                  <a:pt x="4675" y="275"/>
                  <a:pt x="4826" y="275"/>
                  <a:pt x="4851" y="250"/>
                </a:cubicBezTo>
                <a:cubicBezTo>
                  <a:pt x="4876" y="200"/>
                  <a:pt x="4751" y="174"/>
                  <a:pt x="4675" y="174"/>
                </a:cubicBezTo>
                <a:cubicBezTo>
                  <a:pt x="4601" y="174"/>
                  <a:pt x="4551" y="174"/>
                  <a:pt x="4551" y="125"/>
                </a:cubicBezTo>
                <a:cubicBezTo>
                  <a:pt x="4551" y="100"/>
                  <a:pt x="4451" y="100"/>
                  <a:pt x="4426" y="75"/>
                </a:cubicBezTo>
                <a:cubicBezTo>
                  <a:pt x="4426" y="50"/>
                  <a:pt x="4201" y="50"/>
                  <a:pt x="4175" y="25"/>
                </a:cubicBezTo>
                <a:cubicBezTo>
                  <a:pt x="4126" y="0"/>
                  <a:pt x="4001" y="0"/>
                  <a:pt x="3875" y="0"/>
                </a:cubicBezTo>
                <a:cubicBezTo>
                  <a:pt x="3775" y="0"/>
                  <a:pt x="3550" y="0"/>
                  <a:pt x="3501" y="0"/>
                </a:cubicBezTo>
                <a:cubicBezTo>
                  <a:pt x="3426" y="25"/>
                  <a:pt x="3401" y="25"/>
                  <a:pt x="3350" y="25"/>
                </a:cubicBezTo>
                <a:cubicBezTo>
                  <a:pt x="3301" y="25"/>
                  <a:pt x="3226" y="50"/>
                  <a:pt x="3275" y="75"/>
                </a:cubicBezTo>
                <a:cubicBezTo>
                  <a:pt x="3326" y="125"/>
                  <a:pt x="3201" y="150"/>
                  <a:pt x="3201" y="100"/>
                </a:cubicBezTo>
                <a:cubicBezTo>
                  <a:pt x="3201" y="75"/>
                  <a:pt x="3101" y="50"/>
                  <a:pt x="3050" y="75"/>
                </a:cubicBezTo>
                <a:cubicBezTo>
                  <a:pt x="3001" y="125"/>
                  <a:pt x="2825" y="50"/>
                  <a:pt x="2801" y="75"/>
                </a:cubicBezTo>
                <a:cubicBezTo>
                  <a:pt x="2775" y="125"/>
                  <a:pt x="2550" y="100"/>
                  <a:pt x="2475" y="125"/>
                </a:cubicBezTo>
                <a:cubicBezTo>
                  <a:pt x="2425" y="125"/>
                  <a:pt x="2575" y="174"/>
                  <a:pt x="2575" y="200"/>
                </a:cubicBezTo>
                <a:cubicBezTo>
                  <a:pt x="2575" y="225"/>
                  <a:pt x="2375" y="200"/>
                  <a:pt x="2425" y="250"/>
                </a:cubicBezTo>
                <a:cubicBezTo>
                  <a:pt x="2450" y="300"/>
                  <a:pt x="2601" y="350"/>
                  <a:pt x="2650" y="400"/>
                </a:cubicBezTo>
                <a:cubicBezTo>
                  <a:pt x="2725" y="475"/>
                  <a:pt x="2601" y="425"/>
                  <a:pt x="2525" y="375"/>
                </a:cubicBezTo>
                <a:cubicBezTo>
                  <a:pt x="2450" y="325"/>
                  <a:pt x="2375" y="350"/>
                  <a:pt x="2325" y="300"/>
                </a:cubicBezTo>
                <a:cubicBezTo>
                  <a:pt x="2275" y="250"/>
                  <a:pt x="2100" y="225"/>
                  <a:pt x="2075" y="250"/>
                </a:cubicBezTo>
                <a:cubicBezTo>
                  <a:pt x="2025" y="275"/>
                  <a:pt x="2175" y="350"/>
                  <a:pt x="2175" y="375"/>
                </a:cubicBezTo>
                <a:cubicBezTo>
                  <a:pt x="2175" y="425"/>
                  <a:pt x="2075" y="375"/>
                  <a:pt x="2050" y="375"/>
                </a:cubicBezTo>
                <a:cubicBezTo>
                  <a:pt x="2025" y="400"/>
                  <a:pt x="1925" y="300"/>
                  <a:pt x="1875" y="300"/>
                </a:cubicBezTo>
                <a:cubicBezTo>
                  <a:pt x="1825" y="300"/>
                  <a:pt x="1875" y="350"/>
                  <a:pt x="1875" y="400"/>
                </a:cubicBezTo>
                <a:cubicBezTo>
                  <a:pt x="1875" y="475"/>
                  <a:pt x="1775" y="525"/>
                  <a:pt x="1800" y="475"/>
                </a:cubicBezTo>
                <a:cubicBezTo>
                  <a:pt x="1825" y="425"/>
                  <a:pt x="1800" y="300"/>
                  <a:pt x="1750" y="275"/>
                </a:cubicBezTo>
                <a:cubicBezTo>
                  <a:pt x="1675" y="250"/>
                  <a:pt x="1525" y="325"/>
                  <a:pt x="1450" y="325"/>
                </a:cubicBezTo>
                <a:cubicBezTo>
                  <a:pt x="1375" y="325"/>
                  <a:pt x="1275" y="350"/>
                  <a:pt x="1350" y="375"/>
                </a:cubicBezTo>
                <a:cubicBezTo>
                  <a:pt x="1400" y="425"/>
                  <a:pt x="1350" y="450"/>
                  <a:pt x="1275" y="400"/>
                </a:cubicBezTo>
                <a:cubicBezTo>
                  <a:pt x="1225" y="375"/>
                  <a:pt x="1025" y="400"/>
                  <a:pt x="1075" y="425"/>
                </a:cubicBezTo>
                <a:cubicBezTo>
                  <a:pt x="1100" y="450"/>
                  <a:pt x="1125" y="550"/>
                  <a:pt x="1100" y="575"/>
                </a:cubicBezTo>
                <a:cubicBezTo>
                  <a:pt x="1075" y="600"/>
                  <a:pt x="1000" y="550"/>
                  <a:pt x="925" y="550"/>
                </a:cubicBezTo>
                <a:cubicBezTo>
                  <a:pt x="850" y="550"/>
                  <a:pt x="475" y="725"/>
                  <a:pt x="500" y="775"/>
                </a:cubicBezTo>
                <a:cubicBezTo>
                  <a:pt x="525" y="825"/>
                  <a:pt x="675" y="775"/>
                  <a:pt x="725" y="825"/>
                </a:cubicBezTo>
                <a:cubicBezTo>
                  <a:pt x="775" y="850"/>
                  <a:pt x="700" y="950"/>
                  <a:pt x="650" y="975"/>
                </a:cubicBezTo>
                <a:cubicBezTo>
                  <a:pt x="575" y="1025"/>
                  <a:pt x="350" y="1000"/>
                  <a:pt x="350" y="1050"/>
                </a:cubicBezTo>
                <a:cubicBezTo>
                  <a:pt x="350" y="1100"/>
                  <a:pt x="0" y="1100"/>
                  <a:pt x="0" y="1175"/>
                </a:cubicBezTo>
                <a:cubicBezTo>
                  <a:pt x="0" y="1200"/>
                  <a:pt x="0" y="1250"/>
                  <a:pt x="50" y="1250"/>
                </a:cubicBezTo>
                <a:cubicBezTo>
                  <a:pt x="100" y="1250"/>
                  <a:pt x="150" y="1250"/>
                  <a:pt x="200" y="1300"/>
                </a:cubicBezTo>
                <a:cubicBezTo>
                  <a:pt x="250" y="1350"/>
                  <a:pt x="375" y="1350"/>
                  <a:pt x="450" y="1300"/>
                </a:cubicBezTo>
                <a:cubicBezTo>
                  <a:pt x="550" y="1275"/>
                  <a:pt x="600" y="1325"/>
                  <a:pt x="600" y="1375"/>
                </a:cubicBezTo>
                <a:cubicBezTo>
                  <a:pt x="600" y="1425"/>
                  <a:pt x="425" y="1350"/>
                  <a:pt x="350" y="1375"/>
                </a:cubicBezTo>
                <a:cubicBezTo>
                  <a:pt x="300" y="1425"/>
                  <a:pt x="125" y="1400"/>
                  <a:pt x="125" y="1425"/>
                </a:cubicBezTo>
                <a:cubicBezTo>
                  <a:pt x="125" y="1475"/>
                  <a:pt x="225" y="1450"/>
                  <a:pt x="300" y="1475"/>
                </a:cubicBezTo>
                <a:cubicBezTo>
                  <a:pt x="375" y="1475"/>
                  <a:pt x="300" y="1525"/>
                  <a:pt x="300" y="1550"/>
                </a:cubicBezTo>
                <a:cubicBezTo>
                  <a:pt x="300" y="1575"/>
                  <a:pt x="325" y="1575"/>
                  <a:pt x="400" y="1600"/>
                </a:cubicBezTo>
                <a:cubicBezTo>
                  <a:pt x="475" y="1650"/>
                  <a:pt x="600" y="1675"/>
                  <a:pt x="550" y="1625"/>
                </a:cubicBezTo>
                <a:cubicBezTo>
                  <a:pt x="525" y="1575"/>
                  <a:pt x="625" y="1600"/>
                  <a:pt x="650" y="1625"/>
                </a:cubicBezTo>
                <a:cubicBezTo>
                  <a:pt x="675" y="1650"/>
                  <a:pt x="725" y="1575"/>
                  <a:pt x="775" y="1600"/>
                </a:cubicBezTo>
                <a:cubicBezTo>
                  <a:pt x="825" y="1600"/>
                  <a:pt x="850" y="1550"/>
                  <a:pt x="900" y="1575"/>
                </a:cubicBezTo>
                <a:cubicBezTo>
                  <a:pt x="925" y="1600"/>
                  <a:pt x="1125" y="1625"/>
                  <a:pt x="1200" y="1650"/>
                </a:cubicBezTo>
                <a:cubicBezTo>
                  <a:pt x="1275" y="1675"/>
                  <a:pt x="1350" y="1700"/>
                  <a:pt x="1350" y="1750"/>
                </a:cubicBezTo>
                <a:cubicBezTo>
                  <a:pt x="1350" y="1800"/>
                  <a:pt x="1400" y="1850"/>
                  <a:pt x="1475" y="1876"/>
                </a:cubicBezTo>
                <a:cubicBezTo>
                  <a:pt x="1550" y="1900"/>
                  <a:pt x="1575" y="1976"/>
                  <a:pt x="1575" y="2025"/>
                </a:cubicBezTo>
                <a:cubicBezTo>
                  <a:pt x="1550" y="2076"/>
                  <a:pt x="1650" y="2100"/>
                  <a:pt x="1625" y="2125"/>
                </a:cubicBezTo>
                <a:cubicBezTo>
                  <a:pt x="1625" y="2150"/>
                  <a:pt x="1625" y="2176"/>
                  <a:pt x="1675" y="2225"/>
                </a:cubicBezTo>
                <a:cubicBezTo>
                  <a:pt x="1725" y="2276"/>
                  <a:pt x="1600" y="2300"/>
                  <a:pt x="1625" y="2350"/>
                </a:cubicBezTo>
                <a:cubicBezTo>
                  <a:pt x="1650" y="2376"/>
                  <a:pt x="1575" y="2450"/>
                  <a:pt x="1675" y="2476"/>
                </a:cubicBezTo>
                <a:cubicBezTo>
                  <a:pt x="1775" y="2476"/>
                  <a:pt x="1750" y="2400"/>
                  <a:pt x="1825" y="2400"/>
                </a:cubicBezTo>
                <a:cubicBezTo>
                  <a:pt x="1875" y="2400"/>
                  <a:pt x="1825" y="2476"/>
                  <a:pt x="1850" y="2500"/>
                </a:cubicBezTo>
                <a:cubicBezTo>
                  <a:pt x="1875" y="2550"/>
                  <a:pt x="1950" y="2525"/>
                  <a:pt x="2025" y="2600"/>
                </a:cubicBezTo>
                <a:cubicBezTo>
                  <a:pt x="2100" y="2650"/>
                  <a:pt x="2050" y="2676"/>
                  <a:pt x="2000" y="2625"/>
                </a:cubicBezTo>
                <a:cubicBezTo>
                  <a:pt x="1925" y="2576"/>
                  <a:pt x="1750" y="2600"/>
                  <a:pt x="1750" y="2600"/>
                </a:cubicBezTo>
                <a:cubicBezTo>
                  <a:pt x="1750" y="2625"/>
                  <a:pt x="1950" y="2750"/>
                  <a:pt x="2000" y="2725"/>
                </a:cubicBezTo>
                <a:cubicBezTo>
                  <a:pt x="2050" y="2700"/>
                  <a:pt x="2100" y="2800"/>
                  <a:pt x="2075" y="2825"/>
                </a:cubicBezTo>
                <a:cubicBezTo>
                  <a:pt x="2050" y="2850"/>
                  <a:pt x="2075" y="2925"/>
                  <a:pt x="2050" y="2950"/>
                </a:cubicBezTo>
                <a:cubicBezTo>
                  <a:pt x="2050" y="2975"/>
                  <a:pt x="1975" y="2950"/>
                  <a:pt x="1950" y="2950"/>
                </a:cubicBezTo>
                <a:cubicBezTo>
                  <a:pt x="1900" y="2975"/>
                  <a:pt x="1875" y="2975"/>
                  <a:pt x="1875" y="3025"/>
                </a:cubicBezTo>
                <a:cubicBezTo>
                  <a:pt x="1875" y="3076"/>
                  <a:pt x="1800" y="3101"/>
                  <a:pt x="1775" y="3176"/>
                </a:cubicBezTo>
                <a:cubicBezTo>
                  <a:pt x="1775" y="3225"/>
                  <a:pt x="1850" y="3225"/>
                  <a:pt x="1875" y="3250"/>
                </a:cubicBezTo>
                <a:cubicBezTo>
                  <a:pt x="1925" y="3276"/>
                  <a:pt x="1800" y="3276"/>
                  <a:pt x="1800" y="3325"/>
                </a:cubicBezTo>
                <a:cubicBezTo>
                  <a:pt x="1800" y="3376"/>
                  <a:pt x="1900" y="3450"/>
                  <a:pt x="1925" y="3476"/>
                </a:cubicBezTo>
                <a:cubicBezTo>
                  <a:pt x="1975" y="3476"/>
                  <a:pt x="1950" y="3576"/>
                  <a:pt x="1950" y="3625"/>
                </a:cubicBezTo>
                <a:cubicBezTo>
                  <a:pt x="1975" y="3676"/>
                  <a:pt x="2025" y="3625"/>
                  <a:pt x="2000" y="3676"/>
                </a:cubicBezTo>
                <a:cubicBezTo>
                  <a:pt x="2000" y="3725"/>
                  <a:pt x="2050" y="3725"/>
                  <a:pt x="2050" y="3776"/>
                </a:cubicBezTo>
                <a:cubicBezTo>
                  <a:pt x="2050" y="3801"/>
                  <a:pt x="2150" y="3801"/>
                  <a:pt x="2125" y="3850"/>
                </a:cubicBezTo>
                <a:cubicBezTo>
                  <a:pt x="2100" y="3901"/>
                  <a:pt x="2150" y="3925"/>
                  <a:pt x="2175" y="3976"/>
                </a:cubicBezTo>
                <a:cubicBezTo>
                  <a:pt x="2201" y="4001"/>
                  <a:pt x="2275" y="4050"/>
                  <a:pt x="2275" y="4076"/>
                </a:cubicBezTo>
                <a:cubicBezTo>
                  <a:pt x="2301" y="4101"/>
                  <a:pt x="2325" y="4150"/>
                  <a:pt x="2375" y="4150"/>
                </a:cubicBezTo>
                <a:cubicBezTo>
                  <a:pt x="2425" y="4125"/>
                  <a:pt x="2425" y="4176"/>
                  <a:pt x="2475" y="4176"/>
                </a:cubicBezTo>
                <a:cubicBezTo>
                  <a:pt x="2525" y="4176"/>
                  <a:pt x="2575" y="4201"/>
                  <a:pt x="2575" y="4226"/>
                </a:cubicBezTo>
                <a:cubicBezTo>
                  <a:pt x="2601" y="4250"/>
                  <a:pt x="2725" y="4275"/>
                  <a:pt x="2750" y="4275"/>
                </a:cubicBezTo>
                <a:cubicBezTo>
                  <a:pt x="2775" y="4301"/>
                  <a:pt x="2801" y="4226"/>
                  <a:pt x="2825" y="4201"/>
                </a:cubicBezTo>
                <a:cubicBezTo>
                  <a:pt x="2850" y="4201"/>
                  <a:pt x="2850" y="4076"/>
                  <a:pt x="2875" y="4076"/>
                </a:cubicBezTo>
                <a:cubicBezTo>
                  <a:pt x="2901" y="4050"/>
                  <a:pt x="2875" y="3925"/>
                  <a:pt x="2850" y="3925"/>
                </a:cubicBezTo>
                <a:cubicBezTo>
                  <a:pt x="2825" y="3901"/>
                  <a:pt x="2850" y="3850"/>
                  <a:pt x="2901" y="3876"/>
                </a:cubicBezTo>
                <a:cubicBezTo>
                  <a:pt x="2975" y="3876"/>
                  <a:pt x="2950" y="3825"/>
                  <a:pt x="2975" y="3801"/>
                </a:cubicBezTo>
                <a:cubicBezTo>
                  <a:pt x="3001" y="3801"/>
                  <a:pt x="3001" y="3750"/>
                  <a:pt x="3025" y="3725"/>
                </a:cubicBezTo>
                <a:cubicBezTo>
                  <a:pt x="3050" y="3725"/>
                  <a:pt x="3025" y="3701"/>
                  <a:pt x="3025" y="3676"/>
                </a:cubicBezTo>
                <a:cubicBezTo>
                  <a:pt x="3001" y="3650"/>
                  <a:pt x="3025" y="3625"/>
                  <a:pt x="3050" y="3625"/>
                </a:cubicBezTo>
                <a:cubicBezTo>
                  <a:pt x="3101" y="3625"/>
                  <a:pt x="3075" y="3576"/>
                  <a:pt x="3025" y="3550"/>
                </a:cubicBezTo>
                <a:cubicBezTo>
                  <a:pt x="3001" y="3525"/>
                  <a:pt x="3001" y="3476"/>
                  <a:pt x="3050" y="3525"/>
                </a:cubicBezTo>
                <a:cubicBezTo>
                  <a:pt x="3101" y="3550"/>
                  <a:pt x="3126" y="3525"/>
                  <a:pt x="3101" y="3501"/>
                </a:cubicBezTo>
                <a:cubicBezTo>
                  <a:pt x="3075" y="3450"/>
                  <a:pt x="3126" y="3450"/>
                  <a:pt x="3201" y="3425"/>
                </a:cubicBezTo>
                <a:cubicBezTo>
                  <a:pt x="3250" y="3425"/>
                  <a:pt x="3275" y="3401"/>
                  <a:pt x="3275" y="3350"/>
                </a:cubicBezTo>
                <a:cubicBezTo>
                  <a:pt x="3250" y="3301"/>
                  <a:pt x="3326" y="3325"/>
                  <a:pt x="3326" y="3350"/>
                </a:cubicBezTo>
                <a:cubicBezTo>
                  <a:pt x="3301" y="3401"/>
                  <a:pt x="3301" y="3425"/>
                  <a:pt x="3326" y="3401"/>
                </a:cubicBezTo>
                <a:cubicBezTo>
                  <a:pt x="3375" y="3376"/>
                  <a:pt x="3426" y="3401"/>
                  <a:pt x="3501" y="3376"/>
                </a:cubicBezTo>
                <a:cubicBezTo>
                  <a:pt x="3601" y="3350"/>
                  <a:pt x="3701" y="3250"/>
                  <a:pt x="3726" y="3176"/>
                </a:cubicBezTo>
                <a:cubicBezTo>
                  <a:pt x="3750" y="3101"/>
                  <a:pt x="3850" y="3125"/>
                  <a:pt x="3826" y="3076"/>
                </a:cubicBezTo>
                <a:cubicBezTo>
                  <a:pt x="3826" y="3025"/>
                  <a:pt x="3850" y="3001"/>
                  <a:pt x="3926" y="3025"/>
                </a:cubicBezTo>
                <a:cubicBezTo>
                  <a:pt x="4001" y="3076"/>
                  <a:pt x="3951" y="3001"/>
                  <a:pt x="4026" y="3001"/>
                </a:cubicBezTo>
                <a:cubicBezTo>
                  <a:pt x="4101" y="3001"/>
                  <a:pt x="4075" y="2975"/>
                  <a:pt x="4151" y="2975"/>
                </a:cubicBezTo>
                <a:cubicBezTo>
                  <a:pt x="4226" y="2975"/>
                  <a:pt x="4426" y="2950"/>
                  <a:pt x="4501" y="2900"/>
                </a:cubicBezTo>
                <a:cubicBezTo>
                  <a:pt x="4551" y="2825"/>
                  <a:pt x="4701" y="2776"/>
                  <a:pt x="4751" y="2750"/>
                </a:cubicBezTo>
                <a:cubicBezTo>
                  <a:pt x="4826" y="2725"/>
                  <a:pt x="4826" y="2676"/>
                  <a:pt x="4801" y="2700"/>
                </a:cubicBezTo>
                <a:cubicBezTo>
                  <a:pt x="4751" y="2725"/>
                  <a:pt x="4675" y="2725"/>
                  <a:pt x="4626" y="2700"/>
                </a:cubicBezTo>
                <a:cubicBezTo>
                  <a:pt x="4575" y="2700"/>
                  <a:pt x="4475" y="2650"/>
                  <a:pt x="4426" y="2676"/>
                </a:cubicBezTo>
                <a:cubicBezTo>
                  <a:pt x="4351" y="2725"/>
                  <a:pt x="4401" y="2625"/>
                  <a:pt x="4451" y="2625"/>
                </a:cubicBezTo>
                <a:cubicBezTo>
                  <a:pt x="4501" y="2625"/>
                  <a:pt x="4475" y="2600"/>
                  <a:pt x="4475" y="2525"/>
                </a:cubicBezTo>
                <a:cubicBezTo>
                  <a:pt x="4451" y="2476"/>
                  <a:pt x="4551" y="2525"/>
                  <a:pt x="4601" y="2576"/>
                </a:cubicBezTo>
                <a:cubicBezTo>
                  <a:pt x="4651" y="2650"/>
                  <a:pt x="4726" y="2676"/>
                  <a:pt x="4801" y="2650"/>
                </a:cubicBezTo>
                <a:cubicBezTo>
                  <a:pt x="4876" y="2625"/>
                  <a:pt x="4801" y="2576"/>
                  <a:pt x="4826" y="2525"/>
                </a:cubicBezTo>
                <a:cubicBezTo>
                  <a:pt x="4876" y="2476"/>
                  <a:pt x="4601" y="2350"/>
                  <a:pt x="4601" y="2300"/>
                </a:cubicBezTo>
                <a:cubicBezTo>
                  <a:pt x="4575" y="2276"/>
                  <a:pt x="4651" y="2300"/>
                  <a:pt x="4726" y="2325"/>
                </a:cubicBezTo>
                <a:cubicBezTo>
                  <a:pt x="4801" y="2350"/>
                  <a:pt x="4826" y="2276"/>
                  <a:pt x="4826" y="2225"/>
                </a:cubicBezTo>
                <a:cubicBezTo>
                  <a:pt x="4826" y="2200"/>
                  <a:pt x="4675" y="2176"/>
                  <a:pt x="4601" y="2225"/>
                </a:cubicBezTo>
                <a:cubicBezTo>
                  <a:pt x="4526" y="2276"/>
                  <a:pt x="4451" y="2176"/>
                  <a:pt x="4551" y="2176"/>
                </a:cubicBezTo>
                <a:cubicBezTo>
                  <a:pt x="4651" y="2150"/>
                  <a:pt x="4551" y="2125"/>
                  <a:pt x="4601" y="2076"/>
                </a:cubicBezTo>
                <a:cubicBezTo>
                  <a:pt x="4626" y="2050"/>
                  <a:pt x="4726" y="2176"/>
                  <a:pt x="4801" y="2150"/>
                </a:cubicBezTo>
                <a:cubicBezTo>
                  <a:pt x="4851" y="2125"/>
                  <a:pt x="4901" y="2150"/>
                  <a:pt x="4951" y="2100"/>
                </a:cubicBezTo>
                <a:cubicBezTo>
                  <a:pt x="5001" y="2076"/>
                  <a:pt x="4851" y="2025"/>
                  <a:pt x="4826" y="2000"/>
                </a:cubicBezTo>
                <a:cubicBezTo>
                  <a:pt x="4801" y="1950"/>
                  <a:pt x="4976" y="1976"/>
                  <a:pt x="5051" y="1976"/>
                </a:cubicBezTo>
                <a:cubicBezTo>
                  <a:pt x="5101" y="1976"/>
                  <a:pt x="5101" y="1900"/>
                  <a:pt x="5076" y="1900"/>
                </a:cubicBezTo>
                <a:cubicBezTo>
                  <a:pt x="5026" y="1925"/>
                  <a:pt x="4851" y="1850"/>
                  <a:pt x="4901" y="1800"/>
                </a:cubicBezTo>
                <a:cubicBezTo>
                  <a:pt x="4926" y="1750"/>
                  <a:pt x="5001" y="1800"/>
                  <a:pt x="5051" y="1775"/>
                </a:cubicBezTo>
                <a:cubicBezTo>
                  <a:pt x="5126" y="1750"/>
                  <a:pt x="5076" y="1600"/>
                  <a:pt x="5026" y="1600"/>
                </a:cubicBezTo>
                <a:cubicBezTo>
                  <a:pt x="4976" y="1600"/>
                  <a:pt x="4851" y="1575"/>
                  <a:pt x="4851" y="1550"/>
                </a:cubicBezTo>
                <a:cubicBezTo>
                  <a:pt x="4851" y="1525"/>
                  <a:pt x="4751" y="1525"/>
                  <a:pt x="4775" y="1500"/>
                </a:cubicBezTo>
                <a:cubicBezTo>
                  <a:pt x="4801" y="1475"/>
                  <a:pt x="4851" y="1525"/>
                  <a:pt x="4901" y="1475"/>
                </a:cubicBezTo>
                <a:cubicBezTo>
                  <a:pt x="4976" y="1425"/>
                  <a:pt x="5101" y="1475"/>
                  <a:pt x="5151" y="1475"/>
                </a:cubicBezTo>
                <a:cubicBezTo>
                  <a:pt x="5226" y="1450"/>
                  <a:pt x="5126" y="1350"/>
                  <a:pt x="5101" y="1375"/>
                </a:cubicBezTo>
                <a:cubicBezTo>
                  <a:pt x="5076" y="1400"/>
                  <a:pt x="4951" y="1400"/>
                  <a:pt x="4951" y="1350"/>
                </a:cubicBezTo>
                <a:cubicBezTo>
                  <a:pt x="4951" y="1275"/>
                  <a:pt x="5051" y="1350"/>
                  <a:pt x="5076" y="1300"/>
                </a:cubicBezTo>
                <a:cubicBezTo>
                  <a:pt x="5101" y="1275"/>
                  <a:pt x="4926" y="1200"/>
                  <a:pt x="4876" y="1275"/>
                </a:cubicBezTo>
                <a:cubicBezTo>
                  <a:pt x="4851" y="1325"/>
                  <a:pt x="4751" y="1300"/>
                  <a:pt x="4801" y="1275"/>
                </a:cubicBezTo>
                <a:cubicBezTo>
                  <a:pt x="4876" y="1250"/>
                  <a:pt x="4876" y="1150"/>
                  <a:pt x="4876" y="1100"/>
                </a:cubicBezTo>
                <a:cubicBezTo>
                  <a:pt x="4876" y="1050"/>
                  <a:pt x="5051" y="1050"/>
                  <a:pt x="5026" y="975"/>
                </a:cubicBezTo>
                <a:cubicBezTo>
                  <a:pt x="5026" y="900"/>
                  <a:pt x="5126" y="875"/>
                  <a:pt x="5200" y="875"/>
                </a:cubicBezTo>
                <a:cubicBezTo>
                  <a:pt x="5251" y="875"/>
                  <a:pt x="5200" y="800"/>
                  <a:pt x="5126" y="800"/>
                </a:cubicBezTo>
                <a:cubicBezTo>
                  <a:pt x="5076" y="800"/>
                  <a:pt x="5001" y="875"/>
                  <a:pt x="4976" y="850"/>
                </a:cubicBezTo>
                <a:cubicBezTo>
                  <a:pt x="4951" y="825"/>
                  <a:pt x="5051" y="775"/>
                  <a:pt x="5101" y="775"/>
                </a:cubicBezTo>
                <a:cubicBezTo>
                  <a:pt x="5151" y="775"/>
                  <a:pt x="5301" y="775"/>
                  <a:pt x="5326" y="750"/>
                </a:cubicBezTo>
                <a:cubicBezTo>
                  <a:pt x="5376" y="725"/>
                  <a:pt x="5251" y="700"/>
                  <a:pt x="5176" y="700"/>
                </a:cubicBezTo>
                <a:cubicBezTo>
                  <a:pt x="5076" y="700"/>
                  <a:pt x="5076" y="675"/>
                  <a:pt x="5200" y="675"/>
                </a:cubicBezTo>
                <a:cubicBezTo>
                  <a:pt x="5351" y="675"/>
                  <a:pt x="5326" y="650"/>
                  <a:pt x="5426" y="625"/>
                </a:cubicBezTo>
                <a:cubicBezTo>
                  <a:pt x="5501" y="625"/>
                  <a:pt x="5476" y="575"/>
                  <a:pt x="5526" y="575"/>
                </a:cubicBezTo>
                <a:cubicBezTo>
                  <a:pt x="5601" y="575"/>
                  <a:pt x="5751" y="500"/>
                  <a:pt x="5751" y="475"/>
                </a:cubicBezTo>
                <a:cubicBezTo>
                  <a:pt x="5751" y="450"/>
                  <a:pt x="5526" y="375"/>
                  <a:pt x="5426" y="375"/>
                </a:cubicBezTo>
                <a:close/>
                <a:moveTo>
                  <a:pt x="1975" y="2800"/>
                </a:moveTo>
                <a:lnTo>
                  <a:pt x="1975" y="2800"/>
                </a:lnTo>
                <a:cubicBezTo>
                  <a:pt x="1975" y="2750"/>
                  <a:pt x="1925" y="2800"/>
                  <a:pt x="1900" y="2725"/>
                </a:cubicBezTo>
                <a:cubicBezTo>
                  <a:pt x="1850" y="2676"/>
                  <a:pt x="1725" y="2650"/>
                  <a:pt x="1700" y="2700"/>
                </a:cubicBezTo>
                <a:cubicBezTo>
                  <a:pt x="1700" y="2725"/>
                  <a:pt x="1650" y="2750"/>
                  <a:pt x="1700" y="2776"/>
                </a:cubicBezTo>
                <a:cubicBezTo>
                  <a:pt x="1725" y="2825"/>
                  <a:pt x="1750" y="2800"/>
                  <a:pt x="1800" y="2850"/>
                </a:cubicBezTo>
                <a:cubicBezTo>
                  <a:pt x="1825" y="2875"/>
                  <a:pt x="1950" y="2850"/>
                  <a:pt x="1975" y="28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6" name="Freeform 122">
            <a:extLst>
              <a:ext uri="{FF2B5EF4-FFF2-40B4-BE49-F238E27FC236}">
                <a16:creationId xmlns:a16="http://schemas.microsoft.com/office/drawing/2014/main" id="{62CFCC59-3EEB-2A4A-9DE3-D424FAA03791}"/>
              </a:ext>
            </a:extLst>
          </p:cNvPr>
          <p:cNvSpPr>
            <a:spLocks noChangeArrowheads="1"/>
          </p:cNvSpPr>
          <p:nvPr/>
        </p:nvSpPr>
        <p:spPr bwMode="auto">
          <a:xfrm>
            <a:off x="4616636" y="6646149"/>
            <a:ext cx="71717" cy="56249"/>
          </a:xfrm>
          <a:custGeom>
            <a:avLst/>
            <a:gdLst>
              <a:gd name="T0" fmla="*/ 0 w 227"/>
              <a:gd name="T1" fmla="*/ 26 h 177"/>
              <a:gd name="T2" fmla="*/ 0 w 227"/>
              <a:gd name="T3" fmla="*/ 26 h 177"/>
              <a:gd name="T4" fmla="*/ 100 w 227"/>
              <a:gd name="T5" fmla="*/ 76 h 177"/>
              <a:gd name="T6" fmla="*/ 200 w 227"/>
              <a:gd name="T7" fmla="*/ 126 h 177"/>
              <a:gd name="T8" fmla="*/ 0 w 227"/>
              <a:gd name="T9" fmla="*/ 26 h 177"/>
            </a:gdLst>
            <a:ahLst/>
            <a:cxnLst>
              <a:cxn ang="0">
                <a:pos x="T0" y="T1"/>
              </a:cxn>
              <a:cxn ang="0">
                <a:pos x="T2" y="T3"/>
              </a:cxn>
              <a:cxn ang="0">
                <a:pos x="T4" y="T5"/>
              </a:cxn>
              <a:cxn ang="0">
                <a:pos x="T6" y="T7"/>
              </a:cxn>
              <a:cxn ang="0">
                <a:pos x="T8" y="T9"/>
              </a:cxn>
            </a:cxnLst>
            <a:rect l="0" t="0" r="r" b="b"/>
            <a:pathLst>
              <a:path w="227" h="177">
                <a:moveTo>
                  <a:pt x="0" y="26"/>
                </a:moveTo>
                <a:lnTo>
                  <a:pt x="0" y="26"/>
                </a:lnTo>
                <a:cubicBezTo>
                  <a:pt x="26" y="76"/>
                  <a:pt x="51" y="51"/>
                  <a:pt x="100" y="76"/>
                </a:cubicBezTo>
                <a:cubicBezTo>
                  <a:pt x="126" y="126"/>
                  <a:pt x="151" y="176"/>
                  <a:pt x="200" y="126"/>
                </a:cubicBezTo>
                <a:cubicBezTo>
                  <a:pt x="226" y="76"/>
                  <a:pt x="0" y="0"/>
                  <a:pt x="0" y="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7" name="Freeform 123">
            <a:extLst>
              <a:ext uri="{FF2B5EF4-FFF2-40B4-BE49-F238E27FC236}">
                <a16:creationId xmlns:a16="http://schemas.microsoft.com/office/drawing/2014/main" id="{32D404FB-A244-8C44-B608-69969B137516}"/>
              </a:ext>
            </a:extLst>
          </p:cNvPr>
          <p:cNvSpPr>
            <a:spLocks noChangeArrowheads="1"/>
          </p:cNvSpPr>
          <p:nvPr/>
        </p:nvSpPr>
        <p:spPr bwMode="auto">
          <a:xfrm>
            <a:off x="1507438" y="1424773"/>
            <a:ext cx="2671857" cy="2057331"/>
          </a:xfrm>
          <a:custGeom>
            <a:avLst/>
            <a:gdLst>
              <a:gd name="T0" fmla="*/ 1701 w 8378"/>
              <a:gd name="T1" fmla="*/ 5726 h 6452"/>
              <a:gd name="T2" fmla="*/ 2076 w 8378"/>
              <a:gd name="T3" fmla="*/ 1901 h 6452"/>
              <a:gd name="T4" fmla="*/ 3426 w 8378"/>
              <a:gd name="T5" fmla="*/ 2001 h 6452"/>
              <a:gd name="T6" fmla="*/ 2551 w 8378"/>
              <a:gd name="T7" fmla="*/ 2175 h 6452"/>
              <a:gd name="T8" fmla="*/ 2601 w 8378"/>
              <a:gd name="T9" fmla="*/ 2800 h 6452"/>
              <a:gd name="T10" fmla="*/ 1750 w 8378"/>
              <a:gd name="T11" fmla="*/ 1525 h 6452"/>
              <a:gd name="T12" fmla="*/ 2350 w 8378"/>
              <a:gd name="T13" fmla="*/ 1275 h 6452"/>
              <a:gd name="T14" fmla="*/ 2501 w 8378"/>
              <a:gd name="T15" fmla="*/ 1725 h 6452"/>
              <a:gd name="T16" fmla="*/ 3026 w 8378"/>
              <a:gd name="T17" fmla="*/ 1650 h 6452"/>
              <a:gd name="T18" fmla="*/ 2926 w 8378"/>
              <a:gd name="T19" fmla="*/ 1225 h 6452"/>
              <a:gd name="T20" fmla="*/ 3801 w 8378"/>
              <a:gd name="T21" fmla="*/ 1150 h 6452"/>
              <a:gd name="T22" fmla="*/ 3901 w 8378"/>
              <a:gd name="T23" fmla="*/ 750 h 6452"/>
              <a:gd name="T24" fmla="*/ 3501 w 8378"/>
              <a:gd name="T25" fmla="*/ 1525 h 6452"/>
              <a:gd name="T26" fmla="*/ 4201 w 8378"/>
              <a:gd name="T27" fmla="*/ 1200 h 6452"/>
              <a:gd name="T28" fmla="*/ 4177 w 8378"/>
              <a:gd name="T29" fmla="*/ 2125 h 6452"/>
              <a:gd name="T30" fmla="*/ 4751 w 8378"/>
              <a:gd name="T31" fmla="*/ 1801 h 6452"/>
              <a:gd name="T32" fmla="*/ 4501 w 8378"/>
              <a:gd name="T33" fmla="*/ 1500 h 6452"/>
              <a:gd name="T34" fmla="*/ 4926 w 8378"/>
              <a:gd name="T35" fmla="*/ 1125 h 6452"/>
              <a:gd name="T36" fmla="*/ 4326 w 8378"/>
              <a:gd name="T37" fmla="*/ 700 h 6452"/>
              <a:gd name="T38" fmla="*/ 5826 w 8378"/>
              <a:gd name="T39" fmla="*/ 600 h 6452"/>
              <a:gd name="T40" fmla="*/ 5077 w 8378"/>
              <a:gd name="T41" fmla="*/ 1200 h 6452"/>
              <a:gd name="T42" fmla="*/ 5926 w 8378"/>
              <a:gd name="T43" fmla="*/ 1275 h 6452"/>
              <a:gd name="T44" fmla="*/ 7502 w 8378"/>
              <a:gd name="T45" fmla="*/ 175 h 6452"/>
              <a:gd name="T46" fmla="*/ 5526 w 8378"/>
              <a:gd name="T47" fmla="*/ 175 h 6452"/>
              <a:gd name="T48" fmla="*/ 5426 w 8378"/>
              <a:gd name="T49" fmla="*/ 3875 h 6452"/>
              <a:gd name="T50" fmla="*/ 5551 w 8378"/>
              <a:gd name="T51" fmla="*/ 3650 h 6452"/>
              <a:gd name="T52" fmla="*/ 6927 w 8378"/>
              <a:gd name="T53" fmla="*/ 2750 h 6452"/>
              <a:gd name="T54" fmla="*/ 5926 w 8378"/>
              <a:gd name="T55" fmla="*/ 2250 h 6452"/>
              <a:gd name="T56" fmla="*/ 4926 w 8378"/>
              <a:gd name="T57" fmla="*/ 2075 h 6452"/>
              <a:gd name="T58" fmla="*/ 6051 w 8378"/>
              <a:gd name="T59" fmla="*/ 2675 h 6452"/>
              <a:gd name="T60" fmla="*/ 5977 w 8378"/>
              <a:gd name="T61" fmla="*/ 3550 h 6452"/>
              <a:gd name="T62" fmla="*/ 6952 w 8378"/>
              <a:gd name="T63" fmla="*/ 3226 h 6452"/>
              <a:gd name="T64" fmla="*/ 5702 w 8378"/>
              <a:gd name="T65" fmla="*/ 2001 h 6452"/>
              <a:gd name="T66" fmla="*/ 8002 w 8378"/>
              <a:gd name="T67" fmla="*/ 5476 h 6452"/>
              <a:gd name="T68" fmla="*/ 8327 w 8378"/>
              <a:gd name="T69" fmla="*/ 5801 h 6452"/>
              <a:gd name="T70" fmla="*/ 7227 w 8378"/>
              <a:gd name="T71" fmla="*/ 5826 h 6452"/>
              <a:gd name="T72" fmla="*/ 8077 w 8378"/>
              <a:gd name="T73" fmla="*/ 5251 h 6452"/>
              <a:gd name="T74" fmla="*/ 7752 w 8378"/>
              <a:gd name="T75" fmla="*/ 4851 h 6452"/>
              <a:gd name="T76" fmla="*/ 7177 w 8378"/>
              <a:gd name="T77" fmla="*/ 4226 h 6452"/>
              <a:gd name="T78" fmla="*/ 6577 w 8378"/>
              <a:gd name="T79" fmla="*/ 4001 h 6452"/>
              <a:gd name="T80" fmla="*/ 6027 w 8378"/>
              <a:gd name="T81" fmla="*/ 4200 h 6452"/>
              <a:gd name="T82" fmla="*/ 5802 w 8378"/>
              <a:gd name="T83" fmla="*/ 5376 h 6452"/>
              <a:gd name="T84" fmla="*/ 4726 w 8378"/>
              <a:gd name="T85" fmla="*/ 4575 h 6452"/>
              <a:gd name="T86" fmla="*/ 4626 w 8378"/>
              <a:gd name="T87" fmla="*/ 3675 h 6452"/>
              <a:gd name="T88" fmla="*/ 5277 w 8378"/>
              <a:gd name="T89" fmla="*/ 3250 h 6452"/>
              <a:gd name="T90" fmla="*/ 5526 w 8378"/>
              <a:gd name="T91" fmla="*/ 2725 h 6452"/>
              <a:gd name="T92" fmla="*/ 5026 w 8378"/>
              <a:gd name="T93" fmla="*/ 2926 h 6452"/>
              <a:gd name="T94" fmla="*/ 4551 w 8378"/>
              <a:gd name="T95" fmla="*/ 2501 h 6452"/>
              <a:gd name="T96" fmla="*/ 4301 w 8378"/>
              <a:gd name="T97" fmla="*/ 2101 h 6452"/>
              <a:gd name="T98" fmla="*/ 4426 w 8378"/>
              <a:gd name="T99" fmla="*/ 2926 h 6452"/>
              <a:gd name="T100" fmla="*/ 4151 w 8378"/>
              <a:gd name="T101" fmla="*/ 2701 h 6452"/>
              <a:gd name="T102" fmla="*/ 3226 w 8378"/>
              <a:gd name="T103" fmla="*/ 2850 h 6452"/>
              <a:gd name="T104" fmla="*/ 2451 w 8378"/>
              <a:gd name="T105" fmla="*/ 3026 h 6452"/>
              <a:gd name="T106" fmla="*/ 1201 w 8378"/>
              <a:gd name="T107" fmla="*/ 2650 h 6452"/>
              <a:gd name="T108" fmla="*/ 625 w 8378"/>
              <a:gd name="T109" fmla="*/ 2725 h 6452"/>
              <a:gd name="T110" fmla="*/ 601 w 8378"/>
              <a:gd name="T111" fmla="*/ 4275 h 6452"/>
              <a:gd name="T112" fmla="*/ 1250 w 8378"/>
              <a:gd name="T113" fmla="*/ 5326 h 6452"/>
              <a:gd name="T114" fmla="*/ 4651 w 8378"/>
              <a:gd name="T115" fmla="*/ 5726 h 6452"/>
              <a:gd name="T116" fmla="*/ 5551 w 8378"/>
              <a:gd name="T117" fmla="*/ 6376 h 6452"/>
              <a:gd name="T118" fmla="*/ 6802 w 8378"/>
              <a:gd name="T119" fmla="*/ 5826 h 6452"/>
              <a:gd name="T120" fmla="*/ 7677 w 8378"/>
              <a:gd name="T121" fmla="*/ 6026 h 6452"/>
              <a:gd name="T122" fmla="*/ 1876 w 8378"/>
              <a:gd name="T123" fmla="*/ 3301 h 6452"/>
              <a:gd name="T124" fmla="*/ 2476 w 8378"/>
              <a:gd name="T125" fmla="*/ 3926 h 6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78" h="6452">
                <a:moveTo>
                  <a:pt x="1650" y="5651"/>
                </a:moveTo>
                <a:lnTo>
                  <a:pt x="1650" y="5651"/>
                </a:lnTo>
                <a:cubicBezTo>
                  <a:pt x="1626" y="5626"/>
                  <a:pt x="1576" y="5626"/>
                  <a:pt x="1550" y="5600"/>
                </a:cubicBezTo>
                <a:cubicBezTo>
                  <a:pt x="1550" y="5576"/>
                  <a:pt x="1476" y="5476"/>
                  <a:pt x="1450" y="5476"/>
                </a:cubicBezTo>
                <a:cubicBezTo>
                  <a:pt x="1401" y="5476"/>
                  <a:pt x="1350" y="5476"/>
                  <a:pt x="1325" y="5451"/>
                </a:cubicBezTo>
                <a:cubicBezTo>
                  <a:pt x="1276" y="5426"/>
                  <a:pt x="1250" y="5401"/>
                  <a:pt x="1225" y="5426"/>
                </a:cubicBezTo>
                <a:cubicBezTo>
                  <a:pt x="1201" y="5451"/>
                  <a:pt x="1250" y="5451"/>
                  <a:pt x="1250" y="5476"/>
                </a:cubicBezTo>
                <a:cubicBezTo>
                  <a:pt x="1250" y="5500"/>
                  <a:pt x="1276" y="5500"/>
                  <a:pt x="1301" y="5500"/>
                </a:cubicBezTo>
                <a:cubicBezTo>
                  <a:pt x="1325" y="5500"/>
                  <a:pt x="1325" y="5551"/>
                  <a:pt x="1350" y="5551"/>
                </a:cubicBezTo>
                <a:cubicBezTo>
                  <a:pt x="1376" y="5551"/>
                  <a:pt x="1401" y="5600"/>
                  <a:pt x="1425" y="5600"/>
                </a:cubicBezTo>
                <a:cubicBezTo>
                  <a:pt x="1450" y="5600"/>
                  <a:pt x="1450" y="5626"/>
                  <a:pt x="1476" y="5651"/>
                </a:cubicBezTo>
                <a:cubicBezTo>
                  <a:pt x="1476" y="5676"/>
                  <a:pt x="1526" y="5651"/>
                  <a:pt x="1526" y="5676"/>
                </a:cubicBezTo>
                <a:cubicBezTo>
                  <a:pt x="1526" y="5676"/>
                  <a:pt x="1550" y="5701"/>
                  <a:pt x="1550" y="5726"/>
                </a:cubicBezTo>
                <a:cubicBezTo>
                  <a:pt x="1626" y="5726"/>
                  <a:pt x="1676" y="5726"/>
                  <a:pt x="1701" y="5726"/>
                </a:cubicBezTo>
                <a:cubicBezTo>
                  <a:pt x="1701" y="5701"/>
                  <a:pt x="1726" y="5701"/>
                  <a:pt x="1726" y="5676"/>
                </a:cubicBezTo>
                <a:cubicBezTo>
                  <a:pt x="1726" y="5651"/>
                  <a:pt x="1701" y="5676"/>
                  <a:pt x="1650" y="5651"/>
                </a:cubicBezTo>
                <a:close/>
                <a:moveTo>
                  <a:pt x="1601" y="2325"/>
                </a:moveTo>
                <a:lnTo>
                  <a:pt x="1601" y="2325"/>
                </a:lnTo>
                <a:cubicBezTo>
                  <a:pt x="1676" y="2350"/>
                  <a:pt x="1676" y="2475"/>
                  <a:pt x="1726" y="2475"/>
                </a:cubicBezTo>
                <a:cubicBezTo>
                  <a:pt x="1750" y="2475"/>
                  <a:pt x="1726" y="2450"/>
                  <a:pt x="1776" y="2450"/>
                </a:cubicBezTo>
                <a:cubicBezTo>
                  <a:pt x="1850" y="2450"/>
                  <a:pt x="1826" y="2425"/>
                  <a:pt x="1876" y="2425"/>
                </a:cubicBezTo>
                <a:cubicBezTo>
                  <a:pt x="1926" y="2425"/>
                  <a:pt x="1976" y="2401"/>
                  <a:pt x="1976" y="2350"/>
                </a:cubicBezTo>
                <a:cubicBezTo>
                  <a:pt x="1976" y="2301"/>
                  <a:pt x="2001" y="2275"/>
                  <a:pt x="2050" y="2250"/>
                </a:cubicBezTo>
                <a:cubicBezTo>
                  <a:pt x="2101" y="2250"/>
                  <a:pt x="2050" y="2175"/>
                  <a:pt x="2126" y="2175"/>
                </a:cubicBezTo>
                <a:cubicBezTo>
                  <a:pt x="2201" y="2150"/>
                  <a:pt x="2401" y="2075"/>
                  <a:pt x="2426" y="2050"/>
                </a:cubicBezTo>
                <a:cubicBezTo>
                  <a:pt x="2476" y="2025"/>
                  <a:pt x="2401" y="1975"/>
                  <a:pt x="2326" y="1925"/>
                </a:cubicBezTo>
                <a:cubicBezTo>
                  <a:pt x="2250" y="1901"/>
                  <a:pt x="2176" y="1875"/>
                  <a:pt x="2126" y="1925"/>
                </a:cubicBezTo>
                <a:cubicBezTo>
                  <a:pt x="2076" y="1950"/>
                  <a:pt x="2101" y="1875"/>
                  <a:pt x="2076" y="1901"/>
                </a:cubicBezTo>
                <a:cubicBezTo>
                  <a:pt x="2026" y="1925"/>
                  <a:pt x="1901" y="1850"/>
                  <a:pt x="1876" y="1850"/>
                </a:cubicBezTo>
                <a:cubicBezTo>
                  <a:pt x="1850" y="1825"/>
                  <a:pt x="1626" y="1875"/>
                  <a:pt x="1576" y="1875"/>
                </a:cubicBezTo>
                <a:cubicBezTo>
                  <a:pt x="1526" y="1875"/>
                  <a:pt x="1576" y="1950"/>
                  <a:pt x="1626" y="1975"/>
                </a:cubicBezTo>
                <a:cubicBezTo>
                  <a:pt x="1650" y="2001"/>
                  <a:pt x="1526" y="2101"/>
                  <a:pt x="1550" y="2125"/>
                </a:cubicBezTo>
                <a:cubicBezTo>
                  <a:pt x="1576" y="2125"/>
                  <a:pt x="1526" y="2201"/>
                  <a:pt x="1476" y="2250"/>
                </a:cubicBezTo>
                <a:cubicBezTo>
                  <a:pt x="1425" y="2325"/>
                  <a:pt x="1526" y="2325"/>
                  <a:pt x="1601" y="2325"/>
                </a:cubicBezTo>
                <a:close/>
                <a:moveTo>
                  <a:pt x="3676" y="2675"/>
                </a:moveTo>
                <a:lnTo>
                  <a:pt x="3676" y="2675"/>
                </a:lnTo>
                <a:cubicBezTo>
                  <a:pt x="3701" y="2650"/>
                  <a:pt x="3801" y="2725"/>
                  <a:pt x="3801" y="2675"/>
                </a:cubicBezTo>
                <a:cubicBezTo>
                  <a:pt x="3801" y="2601"/>
                  <a:pt x="3701" y="2575"/>
                  <a:pt x="3651" y="2550"/>
                </a:cubicBezTo>
                <a:cubicBezTo>
                  <a:pt x="3601" y="2525"/>
                  <a:pt x="3576" y="2525"/>
                  <a:pt x="3501" y="2475"/>
                </a:cubicBezTo>
                <a:cubicBezTo>
                  <a:pt x="3401" y="2425"/>
                  <a:pt x="3501" y="2375"/>
                  <a:pt x="3451" y="2350"/>
                </a:cubicBezTo>
                <a:cubicBezTo>
                  <a:pt x="3401" y="2301"/>
                  <a:pt x="3376" y="2175"/>
                  <a:pt x="3426" y="2125"/>
                </a:cubicBezTo>
                <a:cubicBezTo>
                  <a:pt x="3451" y="2075"/>
                  <a:pt x="3501" y="2025"/>
                  <a:pt x="3426" y="2001"/>
                </a:cubicBezTo>
                <a:cubicBezTo>
                  <a:pt x="3351" y="1975"/>
                  <a:pt x="3226" y="2025"/>
                  <a:pt x="3251" y="2025"/>
                </a:cubicBezTo>
                <a:cubicBezTo>
                  <a:pt x="3251" y="2050"/>
                  <a:pt x="3351" y="2101"/>
                  <a:pt x="3351" y="2125"/>
                </a:cubicBezTo>
                <a:cubicBezTo>
                  <a:pt x="3351" y="2150"/>
                  <a:pt x="3276" y="2075"/>
                  <a:pt x="3226" y="2075"/>
                </a:cubicBezTo>
                <a:cubicBezTo>
                  <a:pt x="3201" y="2101"/>
                  <a:pt x="3151" y="2050"/>
                  <a:pt x="3126" y="2075"/>
                </a:cubicBezTo>
                <a:cubicBezTo>
                  <a:pt x="3101" y="2125"/>
                  <a:pt x="3176" y="2275"/>
                  <a:pt x="3201" y="2325"/>
                </a:cubicBezTo>
                <a:cubicBezTo>
                  <a:pt x="3226" y="2350"/>
                  <a:pt x="3176" y="2350"/>
                  <a:pt x="3126" y="2375"/>
                </a:cubicBezTo>
                <a:cubicBezTo>
                  <a:pt x="3101" y="2375"/>
                  <a:pt x="3101" y="2250"/>
                  <a:pt x="3076" y="2201"/>
                </a:cubicBezTo>
                <a:cubicBezTo>
                  <a:pt x="3026" y="2150"/>
                  <a:pt x="2901" y="2101"/>
                  <a:pt x="2901" y="2125"/>
                </a:cubicBezTo>
                <a:cubicBezTo>
                  <a:pt x="2876" y="2175"/>
                  <a:pt x="2976" y="2175"/>
                  <a:pt x="2951" y="2225"/>
                </a:cubicBezTo>
                <a:cubicBezTo>
                  <a:pt x="2951" y="2250"/>
                  <a:pt x="2901" y="2175"/>
                  <a:pt x="2851" y="2225"/>
                </a:cubicBezTo>
                <a:cubicBezTo>
                  <a:pt x="2801" y="2250"/>
                  <a:pt x="2826" y="2225"/>
                  <a:pt x="2826" y="2201"/>
                </a:cubicBezTo>
                <a:cubicBezTo>
                  <a:pt x="2826" y="2150"/>
                  <a:pt x="2751" y="2125"/>
                  <a:pt x="2676" y="2125"/>
                </a:cubicBezTo>
                <a:cubicBezTo>
                  <a:pt x="2601" y="2125"/>
                  <a:pt x="2626" y="2201"/>
                  <a:pt x="2601" y="2225"/>
                </a:cubicBezTo>
                <a:cubicBezTo>
                  <a:pt x="2576" y="2225"/>
                  <a:pt x="2451" y="2201"/>
                  <a:pt x="2551" y="2175"/>
                </a:cubicBezTo>
                <a:cubicBezTo>
                  <a:pt x="2626" y="2175"/>
                  <a:pt x="2576" y="2125"/>
                  <a:pt x="2551" y="2075"/>
                </a:cubicBezTo>
                <a:cubicBezTo>
                  <a:pt x="2526" y="2025"/>
                  <a:pt x="2451" y="2075"/>
                  <a:pt x="2326" y="2125"/>
                </a:cubicBezTo>
                <a:cubicBezTo>
                  <a:pt x="2201" y="2175"/>
                  <a:pt x="2126" y="2225"/>
                  <a:pt x="2150" y="2225"/>
                </a:cubicBezTo>
                <a:cubicBezTo>
                  <a:pt x="2176" y="2225"/>
                  <a:pt x="2176" y="2250"/>
                  <a:pt x="2126" y="2301"/>
                </a:cubicBezTo>
                <a:cubicBezTo>
                  <a:pt x="2076" y="2350"/>
                  <a:pt x="2126" y="2375"/>
                  <a:pt x="2176" y="2375"/>
                </a:cubicBezTo>
                <a:cubicBezTo>
                  <a:pt x="2201" y="2375"/>
                  <a:pt x="2176" y="2401"/>
                  <a:pt x="2201" y="2425"/>
                </a:cubicBezTo>
                <a:cubicBezTo>
                  <a:pt x="2226" y="2425"/>
                  <a:pt x="2376" y="2375"/>
                  <a:pt x="2426" y="2401"/>
                </a:cubicBezTo>
                <a:cubicBezTo>
                  <a:pt x="2476" y="2425"/>
                  <a:pt x="2176" y="2450"/>
                  <a:pt x="2176" y="2501"/>
                </a:cubicBezTo>
                <a:cubicBezTo>
                  <a:pt x="2176" y="2550"/>
                  <a:pt x="2326" y="2575"/>
                  <a:pt x="2451" y="2550"/>
                </a:cubicBezTo>
                <a:cubicBezTo>
                  <a:pt x="2576" y="2525"/>
                  <a:pt x="2776" y="2575"/>
                  <a:pt x="2776" y="2601"/>
                </a:cubicBezTo>
                <a:cubicBezTo>
                  <a:pt x="2776" y="2625"/>
                  <a:pt x="2626" y="2625"/>
                  <a:pt x="2526" y="2601"/>
                </a:cubicBezTo>
                <a:cubicBezTo>
                  <a:pt x="2426" y="2601"/>
                  <a:pt x="2250" y="2650"/>
                  <a:pt x="2250" y="2675"/>
                </a:cubicBezTo>
                <a:cubicBezTo>
                  <a:pt x="2276" y="2701"/>
                  <a:pt x="2276" y="2701"/>
                  <a:pt x="2376" y="2750"/>
                </a:cubicBezTo>
                <a:cubicBezTo>
                  <a:pt x="2501" y="2800"/>
                  <a:pt x="2601" y="2725"/>
                  <a:pt x="2601" y="2800"/>
                </a:cubicBezTo>
                <a:cubicBezTo>
                  <a:pt x="2601" y="2875"/>
                  <a:pt x="2651" y="2900"/>
                  <a:pt x="2801" y="2900"/>
                </a:cubicBezTo>
                <a:cubicBezTo>
                  <a:pt x="2951" y="2900"/>
                  <a:pt x="3026" y="2825"/>
                  <a:pt x="3101" y="2825"/>
                </a:cubicBezTo>
                <a:cubicBezTo>
                  <a:pt x="3151" y="2850"/>
                  <a:pt x="3201" y="2825"/>
                  <a:pt x="3226" y="2775"/>
                </a:cubicBezTo>
                <a:cubicBezTo>
                  <a:pt x="3251" y="2725"/>
                  <a:pt x="3301" y="2750"/>
                  <a:pt x="3301" y="2775"/>
                </a:cubicBezTo>
                <a:cubicBezTo>
                  <a:pt x="3301" y="2800"/>
                  <a:pt x="3401" y="2800"/>
                  <a:pt x="3426" y="2825"/>
                </a:cubicBezTo>
                <a:cubicBezTo>
                  <a:pt x="3476" y="2875"/>
                  <a:pt x="3651" y="2850"/>
                  <a:pt x="3726" y="2825"/>
                </a:cubicBezTo>
                <a:cubicBezTo>
                  <a:pt x="3776" y="2800"/>
                  <a:pt x="3676" y="2701"/>
                  <a:pt x="3651" y="2750"/>
                </a:cubicBezTo>
                <a:cubicBezTo>
                  <a:pt x="3626" y="2775"/>
                  <a:pt x="3601" y="2750"/>
                  <a:pt x="3576" y="2750"/>
                </a:cubicBezTo>
                <a:cubicBezTo>
                  <a:pt x="3576" y="2725"/>
                  <a:pt x="3651" y="2701"/>
                  <a:pt x="3676" y="2675"/>
                </a:cubicBezTo>
                <a:close/>
                <a:moveTo>
                  <a:pt x="2101" y="1650"/>
                </a:moveTo>
                <a:lnTo>
                  <a:pt x="2101" y="1650"/>
                </a:lnTo>
                <a:cubicBezTo>
                  <a:pt x="2176" y="1650"/>
                  <a:pt x="2250" y="1600"/>
                  <a:pt x="2226" y="1550"/>
                </a:cubicBezTo>
                <a:cubicBezTo>
                  <a:pt x="2226" y="1525"/>
                  <a:pt x="2050" y="1650"/>
                  <a:pt x="2101" y="1650"/>
                </a:cubicBezTo>
                <a:close/>
                <a:moveTo>
                  <a:pt x="1750" y="1525"/>
                </a:moveTo>
                <a:lnTo>
                  <a:pt x="1750" y="1525"/>
                </a:lnTo>
                <a:cubicBezTo>
                  <a:pt x="1776" y="1550"/>
                  <a:pt x="1750" y="1600"/>
                  <a:pt x="1776" y="1600"/>
                </a:cubicBezTo>
                <a:cubicBezTo>
                  <a:pt x="1801" y="1575"/>
                  <a:pt x="1826" y="1575"/>
                  <a:pt x="1850" y="1575"/>
                </a:cubicBezTo>
                <a:cubicBezTo>
                  <a:pt x="1901" y="1600"/>
                  <a:pt x="1901" y="1550"/>
                  <a:pt x="1926" y="1525"/>
                </a:cubicBezTo>
                <a:cubicBezTo>
                  <a:pt x="1950" y="1500"/>
                  <a:pt x="1926" y="1600"/>
                  <a:pt x="1976" y="1600"/>
                </a:cubicBezTo>
                <a:cubicBezTo>
                  <a:pt x="2026" y="1600"/>
                  <a:pt x="2026" y="1500"/>
                  <a:pt x="2076" y="1525"/>
                </a:cubicBezTo>
                <a:cubicBezTo>
                  <a:pt x="2101" y="1575"/>
                  <a:pt x="2126" y="1525"/>
                  <a:pt x="2126" y="1500"/>
                </a:cubicBezTo>
                <a:cubicBezTo>
                  <a:pt x="2126" y="1475"/>
                  <a:pt x="2126" y="1425"/>
                  <a:pt x="2176" y="1400"/>
                </a:cubicBezTo>
                <a:cubicBezTo>
                  <a:pt x="2226" y="1400"/>
                  <a:pt x="2201" y="1450"/>
                  <a:pt x="2201" y="1500"/>
                </a:cubicBezTo>
                <a:cubicBezTo>
                  <a:pt x="2250" y="1550"/>
                  <a:pt x="2301" y="1500"/>
                  <a:pt x="2301" y="1475"/>
                </a:cubicBezTo>
                <a:cubicBezTo>
                  <a:pt x="2301" y="1450"/>
                  <a:pt x="2376" y="1450"/>
                  <a:pt x="2376" y="1425"/>
                </a:cubicBezTo>
                <a:cubicBezTo>
                  <a:pt x="2376" y="1400"/>
                  <a:pt x="2401" y="1400"/>
                  <a:pt x="2376" y="1350"/>
                </a:cubicBezTo>
                <a:cubicBezTo>
                  <a:pt x="2350" y="1325"/>
                  <a:pt x="2401" y="1325"/>
                  <a:pt x="2426" y="1300"/>
                </a:cubicBezTo>
                <a:cubicBezTo>
                  <a:pt x="2451" y="1275"/>
                  <a:pt x="2401" y="1300"/>
                  <a:pt x="2350" y="1275"/>
                </a:cubicBezTo>
                <a:cubicBezTo>
                  <a:pt x="2326" y="1225"/>
                  <a:pt x="2301" y="1275"/>
                  <a:pt x="2301" y="1300"/>
                </a:cubicBezTo>
                <a:cubicBezTo>
                  <a:pt x="2301" y="1325"/>
                  <a:pt x="2226" y="1300"/>
                  <a:pt x="2176" y="1300"/>
                </a:cubicBezTo>
                <a:cubicBezTo>
                  <a:pt x="2126" y="1275"/>
                  <a:pt x="2076" y="1350"/>
                  <a:pt x="2001" y="1375"/>
                </a:cubicBezTo>
                <a:cubicBezTo>
                  <a:pt x="1926" y="1425"/>
                  <a:pt x="1926" y="1475"/>
                  <a:pt x="1876" y="1475"/>
                </a:cubicBezTo>
                <a:cubicBezTo>
                  <a:pt x="1801" y="1475"/>
                  <a:pt x="1726" y="1525"/>
                  <a:pt x="1750" y="1525"/>
                </a:cubicBezTo>
                <a:close/>
                <a:moveTo>
                  <a:pt x="2401" y="1525"/>
                </a:moveTo>
                <a:lnTo>
                  <a:pt x="2401" y="1525"/>
                </a:lnTo>
                <a:cubicBezTo>
                  <a:pt x="2326" y="1525"/>
                  <a:pt x="2350" y="1575"/>
                  <a:pt x="2401" y="1575"/>
                </a:cubicBezTo>
                <a:cubicBezTo>
                  <a:pt x="2476" y="1575"/>
                  <a:pt x="2501" y="1600"/>
                  <a:pt x="2401" y="1600"/>
                </a:cubicBezTo>
                <a:cubicBezTo>
                  <a:pt x="2301" y="1600"/>
                  <a:pt x="2250" y="1675"/>
                  <a:pt x="2326" y="1650"/>
                </a:cubicBezTo>
                <a:cubicBezTo>
                  <a:pt x="2401" y="1650"/>
                  <a:pt x="2476" y="1650"/>
                  <a:pt x="2426" y="1650"/>
                </a:cubicBezTo>
                <a:cubicBezTo>
                  <a:pt x="2376" y="1675"/>
                  <a:pt x="2250" y="1675"/>
                  <a:pt x="2250" y="1700"/>
                </a:cubicBezTo>
                <a:cubicBezTo>
                  <a:pt x="2276" y="1725"/>
                  <a:pt x="2326" y="1725"/>
                  <a:pt x="2376" y="1750"/>
                </a:cubicBezTo>
                <a:cubicBezTo>
                  <a:pt x="2426" y="1775"/>
                  <a:pt x="2476" y="1775"/>
                  <a:pt x="2501" y="1725"/>
                </a:cubicBezTo>
                <a:cubicBezTo>
                  <a:pt x="2551" y="1675"/>
                  <a:pt x="2601" y="1650"/>
                  <a:pt x="2576" y="1700"/>
                </a:cubicBezTo>
                <a:cubicBezTo>
                  <a:pt x="2551" y="1775"/>
                  <a:pt x="2651" y="1725"/>
                  <a:pt x="2751" y="1725"/>
                </a:cubicBezTo>
                <a:cubicBezTo>
                  <a:pt x="2876" y="1700"/>
                  <a:pt x="2751" y="1775"/>
                  <a:pt x="2626" y="1801"/>
                </a:cubicBezTo>
                <a:cubicBezTo>
                  <a:pt x="2501" y="1801"/>
                  <a:pt x="2526" y="1850"/>
                  <a:pt x="2626" y="1875"/>
                </a:cubicBezTo>
                <a:cubicBezTo>
                  <a:pt x="2701" y="1901"/>
                  <a:pt x="2901" y="1825"/>
                  <a:pt x="2951" y="1775"/>
                </a:cubicBezTo>
                <a:cubicBezTo>
                  <a:pt x="3001" y="1725"/>
                  <a:pt x="3051" y="1801"/>
                  <a:pt x="3076" y="1775"/>
                </a:cubicBezTo>
                <a:cubicBezTo>
                  <a:pt x="3126" y="1725"/>
                  <a:pt x="3226" y="1775"/>
                  <a:pt x="3301" y="1750"/>
                </a:cubicBezTo>
                <a:cubicBezTo>
                  <a:pt x="3376" y="1725"/>
                  <a:pt x="3401" y="1575"/>
                  <a:pt x="3326" y="1550"/>
                </a:cubicBezTo>
                <a:cubicBezTo>
                  <a:pt x="3276" y="1525"/>
                  <a:pt x="3276" y="1600"/>
                  <a:pt x="3226" y="1600"/>
                </a:cubicBezTo>
                <a:cubicBezTo>
                  <a:pt x="3176" y="1600"/>
                  <a:pt x="3151" y="1550"/>
                  <a:pt x="3126" y="1500"/>
                </a:cubicBezTo>
                <a:cubicBezTo>
                  <a:pt x="3076" y="1475"/>
                  <a:pt x="3101" y="1400"/>
                  <a:pt x="3051" y="1400"/>
                </a:cubicBezTo>
                <a:cubicBezTo>
                  <a:pt x="3001" y="1425"/>
                  <a:pt x="2876" y="1500"/>
                  <a:pt x="2951" y="1525"/>
                </a:cubicBezTo>
                <a:cubicBezTo>
                  <a:pt x="3026" y="1525"/>
                  <a:pt x="3001" y="1550"/>
                  <a:pt x="2951" y="1575"/>
                </a:cubicBezTo>
                <a:cubicBezTo>
                  <a:pt x="2926" y="1600"/>
                  <a:pt x="3051" y="1625"/>
                  <a:pt x="3026" y="1650"/>
                </a:cubicBezTo>
                <a:cubicBezTo>
                  <a:pt x="3026" y="1675"/>
                  <a:pt x="2826" y="1650"/>
                  <a:pt x="2826" y="1600"/>
                </a:cubicBezTo>
                <a:cubicBezTo>
                  <a:pt x="2801" y="1575"/>
                  <a:pt x="2651" y="1500"/>
                  <a:pt x="2601" y="1500"/>
                </a:cubicBezTo>
                <a:cubicBezTo>
                  <a:pt x="2526" y="1525"/>
                  <a:pt x="2551" y="1450"/>
                  <a:pt x="2501" y="1450"/>
                </a:cubicBezTo>
                <a:cubicBezTo>
                  <a:pt x="2426" y="1450"/>
                  <a:pt x="2451" y="1500"/>
                  <a:pt x="2401" y="1525"/>
                </a:cubicBezTo>
                <a:close/>
                <a:moveTo>
                  <a:pt x="2601" y="1225"/>
                </a:moveTo>
                <a:lnTo>
                  <a:pt x="2601" y="1225"/>
                </a:lnTo>
                <a:cubicBezTo>
                  <a:pt x="2626" y="1175"/>
                  <a:pt x="2476" y="1175"/>
                  <a:pt x="2476" y="1200"/>
                </a:cubicBezTo>
                <a:cubicBezTo>
                  <a:pt x="2526" y="1225"/>
                  <a:pt x="2601" y="1275"/>
                  <a:pt x="2601" y="1225"/>
                </a:cubicBezTo>
                <a:close/>
                <a:moveTo>
                  <a:pt x="2951" y="1200"/>
                </a:moveTo>
                <a:lnTo>
                  <a:pt x="2951" y="1200"/>
                </a:lnTo>
                <a:cubicBezTo>
                  <a:pt x="3001" y="1175"/>
                  <a:pt x="2976" y="1150"/>
                  <a:pt x="2901" y="1150"/>
                </a:cubicBezTo>
                <a:cubicBezTo>
                  <a:pt x="2801" y="1175"/>
                  <a:pt x="2651" y="1175"/>
                  <a:pt x="2651" y="1225"/>
                </a:cubicBezTo>
                <a:cubicBezTo>
                  <a:pt x="2651" y="1275"/>
                  <a:pt x="2701" y="1300"/>
                  <a:pt x="2776" y="1325"/>
                </a:cubicBezTo>
                <a:cubicBezTo>
                  <a:pt x="2876" y="1325"/>
                  <a:pt x="2976" y="1225"/>
                  <a:pt x="2926" y="1225"/>
                </a:cubicBezTo>
                <a:cubicBezTo>
                  <a:pt x="2876" y="1225"/>
                  <a:pt x="2901" y="1200"/>
                  <a:pt x="2951" y="1200"/>
                </a:cubicBezTo>
                <a:close/>
                <a:moveTo>
                  <a:pt x="2751" y="1125"/>
                </a:moveTo>
                <a:lnTo>
                  <a:pt x="2751" y="1125"/>
                </a:lnTo>
                <a:cubicBezTo>
                  <a:pt x="2801" y="1125"/>
                  <a:pt x="2826" y="1075"/>
                  <a:pt x="2876" y="1100"/>
                </a:cubicBezTo>
                <a:cubicBezTo>
                  <a:pt x="2901" y="1125"/>
                  <a:pt x="3026" y="1150"/>
                  <a:pt x="3026" y="1075"/>
                </a:cubicBezTo>
                <a:cubicBezTo>
                  <a:pt x="3026" y="1025"/>
                  <a:pt x="2851" y="1000"/>
                  <a:pt x="2826" y="1025"/>
                </a:cubicBezTo>
                <a:cubicBezTo>
                  <a:pt x="2776" y="1050"/>
                  <a:pt x="2576" y="1075"/>
                  <a:pt x="2651" y="1100"/>
                </a:cubicBezTo>
                <a:cubicBezTo>
                  <a:pt x="2676" y="1125"/>
                  <a:pt x="2701" y="1100"/>
                  <a:pt x="2751" y="1125"/>
                </a:cubicBezTo>
                <a:close/>
                <a:moveTo>
                  <a:pt x="3451" y="975"/>
                </a:moveTo>
                <a:lnTo>
                  <a:pt x="3451" y="975"/>
                </a:lnTo>
                <a:cubicBezTo>
                  <a:pt x="3501" y="950"/>
                  <a:pt x="3601" y="1000"/>
                  <a:pt x="3576" y="1050"/>
                </a:cubicBezTo>
                <a:cubicBezTo>
                  <a:pt x="3551" y="1075"/>
                  <a:pt x="3426" y="1025"/>
                  <a:pt x="3426" y="1075"/>
                </a:cubicBezTo>
                <a:cubicBezTo>
                  <a:pt x="3426" y="1075"/>
                  <a:pt x="3451" y="1125"/>
                  <a:pt x="3551" y="1100"/>
                </a:cubicBezTo>
                <a:cubicBezTo>
                  <a:pt x="3651" y="1075"/>
                  <a:pt x="3726" y="1100"/>
                  <a:pt x="3801" y="1150"/>
                </a:cubicBezTo>
                <a:cubicBezTo>
                  <a:pt x="3851" y="1200"/>
                  <a:pt x="3926" y="1225"/>
                  <a:pt x="3976" y="1175"/>
                </a:cubicBezTo>
                <a:cubicBezTo>
                  <a:pt x="4026" y="1125"/>
                  <a:pt x="3901" y="1100"/>
                  <a:pt x="3926" y="1075"/>
                </a:cubicBezTo>
                <a:cubicBezTo>
                  <a:pt x="3951" y="1025"/>
                  <a:pt x="3876" y="1000"/>
                  <a:pt x="3826" y="1000"/>
                </a:cubicBezTo>
                <a:cubicBezTo>
                  <a:pt x="3776" y="1000"/>
                  <a:pt x="3751" y="925"/>
                  <a:pt x="3726" y="925"/>
                </a:cubicBezTo>
                <a:cubicBezTo>
                  <a:pt x="3676" y="950"/>
                  <a:pt x="3651" y="975"/>
                  <a:pt x="3651" y="925"/>
                </a:cubicBezTo>
                <a:cubicBezTo>
                  <a:pt x="3651" y="875"/>
                  <a:pt x="3451" y="875"/>
                  <a:pt x="3376" y="875"/>
                </a:cubicBezTo>
                <a:cubicBezTo>
                  <a:pt x="3326" y="900"/>
                  <a:pt x="3401" y="1025"/>
                  <a:pt x="3451" y="975"/>
                </a:cubicBezTo>
                <a:close/>
                <a:moveTo>
                  <a:pt x="3476" y="1325"/>
                </a:moveTo>
                <a:lnTo>
                  <a:pt x="3476" y="1325"/>
                </a:lnTo>
                <a:cubicBezTo>
                  <a:pt x="3501" y="1300"/>
                  <a:pt x="3351" y="1150"/>
                  <a:pt x="3326" y="1225"/>
                </a:cubicBezTo>
                <a:cubicBezTo>
                  <a:pt x="3326" y="1275"/>
                  <a:pt x="3451" y="1375"/>
                  <a:pt x="3476" y="1325"/>
                </a:cubicBezTo>
                <a:close/>
                <a:moveTo>
                  <a:pt x="4026" y="800"/>
                </a:moveTo>
                <a:lnTo>
                  <a:pt x="4026" y="800"/>
                </a:lnTo>
                <a:cubicBezTo>
                  <a:pt x="4051" y="750"/>
                  <a:pt x="3851" y="700"/>
                  <a:pt x="3901" y="750"/>
                </a:cubicBezTo>
                <a:cubicBezTo>
                  <a:pt x="3926" y="775"/>
                  <a:pt x="4001" y="850"/>
                  <a:pt x="4026" y="800"/>
                </a:cubicBezTo>
                <a:close/>
                <a:moveTo>
                  <a:pt x="3551" y="1725"/>
                </a:moveTo>
                <a:lnTo>
                  <a:pt x="3551" y="1725"/>
                </a:lnTo>
                <a:cubicBezTo>
                  <a:pt x="3576" y="1700"/>
                  <a:pt x="3476" y="1625"/>
                  <a:pt x="3451" y="1700"/>
                </a:cubicBezTo>
                <a:cubicBezTo>
                  <a:pt x="3426" y="1750"/>
                  <a:pt x="3526" y="1775"/>
                  <a:pt x="3551" y="1725"/>
                </a:cubicBezTo>
                <a:close/>
                <a:moveTo>
                  <a:pt x="4026" y="1450"/>
                </a:moveTo>
                <a:lnTo>
                  <a:pt x="4026" y="1450"/>
                </a:lnTo>
                <a:cubicBezTo>
                  <a:pt x="4026" y="1475"/>
                  <a:pt x="3926" y="1425"/>
                  <a:pt x="3851" y="1400"/>
                </a:cubicBezTo>
                <a:cubicBezTo>
                  <a:pt x="3776" y="1375"/>
                  <a:pt x="3826" y="1475"/>
                  <a:pt x="3876" y="1525"/>
                </a:cubicBezTo>
                <a:cubicBezTo>
                  <a:pt x="3926" y="1575"/>
                  <a:pt x="3851" y="1550"/>
                  <a:pt x="3776" y="1475"/>
                </a:cubicBezTo>
                <a:cubicBezTo>
                  <a:pt x="3676" y="1425"/>
                  <a:pt x="3701" y="1525"/>
                  <a:pt x="3726" y="1550"/>
                </a:cubicBezTo>
                <a:cubicBezTo>
                  <a:pt x="3776" y="1575"/>
                  <a:pt x="3726" y="1625"/>
                  <a:pt x="3676" y="1550"/>
                </a:cubicBezTo>
                <a:cubicBezTo>
                  <a:pt x="3626" y="1500"/>
                  <a:pt x="3601" y="1425"/>
                  <a:pt x="3526" y="1425"/>
                </a:cubicBezTo>
                <a:cubicBezTo>
                  <a:pt x="3451" y="1400"/>
                  <a:pt x="3476" y="1500"/>
                  <a:pt x="3501" y="1525"/>
                </a:cubicBezTo>
                <a:cubicBezTo>
                  <a:pt x="3551" y="1575"/>
                  <a:pt x="3601" y="1600"/>
                  <a:pt x="3651" y="1625"/>
                </a:cubicBezTo>
                <a:cubicBezTo>
                  <a:pt x="3726" y="1675"/>
                  <a:pt x="3826" y="1625"/>
                  <a:pt x="3876" y="1625"/>
                </a:cubicBezTo>
                <a:cubicBezTo>
                  <a:pt x="3926" y="1650"/>
                  <a:pt x="3826" y="1700"/>
                  <a:pt x="3851" y="1750"/>
                </a:cubicBezTo>
                <a:cubicBezTo>
                  <a:pt x="3901" y="1801"/>
                  <a:pt x="3976" y="1750"/>
                  <a:pt x="4051" y="1750"/>
                </a:cubicBezTo>
                <a:cubicBezTo>
                  <a:pt x="4126" y="1750"/>
                  <a:pt x="4101" y="1700"/>
                  <a:pt x="4126" y="1675"/>
                </a:cubicBezTo>
                <a:cubicBezTo>
                  <a:pt x="4177" y="1650"/>
                  <a:pt x="4101" y="1650"/>
                  <a:pt x="4126" y="1575"/>
                </a:cubicBezTo>
                <a:cubicBezTo>
                  <a:pt x="4151" y="1525"/>
                  <a:pt x="4026" y="1400"/>
                  <a:pt x="4026" y="1450"/>
                </a:cubicBezTo>
                <a:close/>
                <a:moveTo>
                  <a:pt x="4201" y="1200"/>
                </a:moveTo>
                <a:lnTo>
                  <a:pt x="4201" y="1200"/>
                </a:lnTo>
                <a:cubicBezTo>
                  <a:pt x="4251" y="1200"/>
                  <a:pt x="4301" y="1200"/>
                  <a:pt x="4351" y="1175"/>
                </a:cubicBezTo>
                <a:cubicBezTo>
                  <a:pt x="4426" y="1150"/>
                  <a:pt x="4326" y="1150"/>
                  <a:pt x="4377" y="1100"/>
                </a:cubicBezTo>
                <a:cubicBezTo>
                  <a:pt x="4401" y="1050"/>
                  <a:pt x="4277" y="1050"/>
                  <a:pt x="4277" y="1050"/>
                </a:cubicBezTo>
                <a:cubicBezTo>
                  <a:pt x="4251" y="1075"/>
                  <a:pt x="4101" y="950"/>
                  <a:pt x="4076" y="1000"/>
                </a:cubicBezTo>
                <a:cubicBezTo>
                  <a:pt x="4051" y="1025"/>
                  <a:pt x="4126" y="1200"/>
                  <a:pt x="4201" y="1200"/>
                </a:cubicBezTo>
                <a:close/>
                <a:moveTo>
                  <a:pt x="4526" y="1225"/>
                </a:moveTo>
                <a:lnTo>
                  <a:pt x="4526" y="1225"/>
                </a:lnTo>
                <a:cubicBezTo>
                  <a:pt x="4526" y="1200"/>
                  <a:pt x="4201" y="1225"/>
                  <a:pt x="4251" y="1275"/>
                </a:cubicBezTo>
                <a:cubicBezTo>
                  <a:pt x="4351" y="1325"/>
                  <a:pt x="4551" y="1250"/>
                  <a:pt x="4526" y="1225"/>
                </a:cubicBezTo>
                <a:close/>
                <a:moveTo>
                  <a:pt x="4477" y="1825"/>
                </a:moveTo>
                <a:lnTo>
                  <a:pt x="4477" y="1825"/>
                </a:lnTo>
                <a:cubicBezTo>
                  <a:pt x="4551" y="1825"/>
                  <a:pt x="4526" y="1725"/>
                  <a:pt x="4451" y="1675"/>
                </a:cubicBezTo>
                <a:cubicBezTo>
                  <a:pt x="4351" y="1600"/>
                  <a:pt x="4177" y="1725"/>
                  <a:pt x="4201" y="1750"/>
                </a:cubicBezTo>
                <a:cubicBezTo>
                  <a:pt x="4251" y="1801"/>
                  <a:pt x="4401" y="1825"/>
                  <a:pt x="4477" y="1825"/>
                </a:cubicBezTo>
                <a:close/>
                <a:moveTo>
                  <a:pt x="3951" y="2401"/>
                </a:moveTo>
                <a:lnTo>
                  <a:pt x="3951" y="2401"/>
                </a:lnTo>
                <a:cubicBezTo>
                  <a:pt x="4051" y="2475"/>
                  <a:pt x="4026" y="2350"/>
                  <a:pt x="4126" y="2375"/>
                </a:cubicBezTo>
                <a:cubicBezTo>
                  <a:pt x="4226" y="2375"/>
                  <a:pt x="4226" y="2201"/>
                  <a:pt x="4251" y="2125"/>
                </a:cubicBezTo>
                <a:cubicBezTo>
                  <a:pt x="4251" y="2075"/>
                  <a:pt x="4151" y="2075"/>
                  <a:pt x="4177" y="2125"/>
                </a:cubicBezTo>
                <a:cubicBezTo>
                  <a:pt x="4201" y="2175"/>
                  <a:pt x="4177" y="2225"/>
                  <a:pt x="4177" y="2150"/>
                </a:cubicBezTo>
                <a:cubicBezTo>
                  <a:pt x="4177" y="2101"/>
                  <a:pt x="4076" y="2150"/>
                  <a:pt x="4051" y="2125"/>
                </a:cubicBezTo>
                <a:cubicBezTo>
                  <a:pt x="4026" y="2075"/>
                  <a:pt x="4151" y="2075"/>
                  <a:pt x="4177" y="2025"/>
                </a:cubicBezTo>
                <a:cubicBezTo>
                  <a:pt x="4201" y="1950"/>
                  <a:pt x="4076" y="1975"/>
                  <a:pt x="4101" y="1925"/>
                </a:cubicBezTo>
                <a:cubicBezTo>
                  <a:pt x="4151" y="1875"/>
                  <a:pt x="3926" y="1925"/>
                  <a:pt x="4001" y="1950"/>
                </a:cubicBezTo>
                <a:cubicBezTo>
                  <a:pt x="4051" y="1975"/>
                  <a:pt x="4001" y="2025"/>
                  <a:pt x="3926" y="1975"/>
                </a:cubicBezTo>
                <a:cubicBezTo>
                  <a:pt x="3876" y="1925"/>
                  <a:pt x="3726" y="2001"/>
                  <a:pt x="3776" y="2050"/>
                </a:cubicBezTo>
                <a:cubicBezTo>
                  <a:pt x="3826" y="2075"/>
                  <a:pt x="3951" y="2025"/>
                  <a:pt x="3876" y="2125"/>
                </a:cubicBezTo>
                <a:cubicBezTo>
                  <a:pt x="3801" y="2250"/>
                  <a:pt x="3776" y="2101"/>
                  <a:pt x="3701" y="2125"/>
                </a:cubicBezTo>
                <a:cubicBezTo>
                  <a:pt x="3626" y="2125"/>
                  <a:pt x="3651" y="2225"/>
                  <a:pt x="3751" y="2250"/>
                </a:cubicBezTo>
                <a:cubicBezTo>
                  <a:pt x="3876" y="2275"/>
                  <a:pt x="3851" y="2350"/>
                  <a:pt x="3951" y="2401"/>
                </a:cubicBezTo>
                <a:close/>
                <a:moveTo>
                  <a:pt x="4626" y="1750"/>
                </a:moveTo>
                <a:lnTo>
                  <a:pt x="4626" y="1750"/>
                </a:lnTo>
                <a:cubicBezTo>
                  <a:pt x="4651" y="1825"/>
                  <a:pt x="4701" y="1775"/>
                  <a:pt x="4751" y="1801"/>
                </a:cubicBezTo>
                <a:cubicBezTo>
                  <a:pt x="4777" y="1825"/>
                  <a:pt x="4851" y="1850"/>
                  <a:pt x="4901" y="1825"/>
                </a:cubicBezTo>
                <a:cubicBezTo>
                  <a:pt x="4926" y="1801"/>
                  <a:pt x="4951" y="1775"/>
                  <a:pt x="4951" y="1801"/>
                </a:cubicBezTo>
                <a:cubicBezTo>
                  <a:pt x="4977" y="1850"/>
                  <a:pt x="5077" y="1850"/>
                  <a:pt x="5277" y="1850"/>
                </a:cubicBezTo>
                <a:cubicBezTo>
                  <a:pt x="5477" y="1850"/>
                  <a:pt x="5426" y="1775"/>
                  <a:pt x="5477" y="1801"/>
                </a:cubicBezTo>
                <a:cubicBezTo>
                  <a:pt x="5551" y="1825"/>
                  <a:pt x="5677" y="1825"/>
                  <a:pt x="5726" y="1825"/>
                </a:cubicBezTo>
                <a:cubicBezTo>
                  <a:pt x="5802" y="1801"/>
                  <a:pt x="5826" y="1725"/>
                  <a:pt x="5826" y="1675"/>
                </a:cubicBezTo>
                <a:cubicBezTo>
                  <a:pt x="5802" y="1625"/>
                  <a:pt x="5377" y="1600"/>
                  <a:pt x="5277" y="1625"/>
                </a:cubicBezTo>
                <a:cubicBezTo>
                  <a:pt x="5202" y="1675"/>
                  <a:pt x="5077" y="1625"/>
                  <a:pt x="5026" y="1650"/>
                </a:cubicBezTo>
                <a:cubicBezTo>
                  <a:pt x="4951" y="1675"/>
                  <a:pt x="4977" y="1600"/>
                  <a:pt x="4877" y="1600"/>
                </a:cubicBezTo>
                <a:cubicBezTo>
                  <a:pt x="4751" y="1600"/>
                  <a:pt x="4877" y="1550"/>
                  <a:pt x="4901" y="1525"/>
                </a:cubicBezTo>
                <a:cubicBezTo>
                  <a:pt x="4926" y="1500"/>
                  <a:pt x="4726" y="1425"/>
                  <a:pt x="4651" y="1450"/>
                </a:cubicBezTo>
                <a:cubicBezTo>
                  <a:pt x="4577" y="1450"/>
                  <a:pt x="4526" y="1425"/>
                  <a:pt x="4451" y="1375"/>
                </a:cubicBezTo>
                <a:cubicBezTo>
                  <a:pt x="4377" y="1350"/>
                  <a:pt x="4177" y="1350"/>
                  <a:pt x="4201" y="1425"/>
                </a:cubicBezTo>
                <a:cubicBezTo>
                  <a:pt x="4226" y="1450"/>
                  <a:pt x="4477" y="1550"/>
                  <a:pt x="4501" y="1500"/>
                </a:cubicBezTo>
                <a:cubicBezTo>
                  <a:pt x="4526" y="1450"/>
                  <a:pt x="4601" y="1550"/>
                  <a:pt x="4626" y="1600"/>
                </a:cubicBezTo>
                <a:cubicBezTo>
                  <a:pt x="4677" y="1650"/>
                  <a:pt x="4601" y="1650"/>
                  <a:pt x="4626" y="1750"/>
                </a:cubicBezTo>
                <a:close/>
                <a:moveTo>
                  <a:pt x="4851" y="1250"/>
                </a:moveTo>
                <a:lnTo>
                  <a:pt x="4851" y="1250"/>
                </a:lnTo>
                <a:cubicBezTo>
                  <a:pt x="4777" y="1225"/>
                  <a:pt x="4677" y="1300"/>
                  <a:pt x="4751" y="1325"/>
                </a:cubicBezTo>
                <a:cubicBezTo>
                  <a:pt x="4826" y="1350"/>
                  <a:pt x="4926" y="1300"/>
                  <a:pt x="4851" y="1250"/>
                </a:cubicBezTo>
                <a:close/>
                <a:moveTo>
                  <a:pt x="4251" y="775"/>
                </a:moveTo>
                <a:lnTo>
                  <a:pt x="4251" y="775"/>
                </a:lnTo>
                <a:cubicBezTo>
                  <a:pt x="4301" y="825"/>
                  <a:pt x="4277" y="850"/>
                  <a:pt x="4326" y="875"/>
                </a:cubicBezTo>
                <a:cubicBezTo>
                  <a:pt x="4401" y="925"/>
                  <a:pt x="4601" y="850"/>
                  <a:pt x="4601" y="900"/>
                </a:cubicBezTo>
                <a:cubicBezTo>
                  <a:pt x="4626" y="950"/>
                  <a:pt x="4426" y="950"/>
                  <a:pt x="4451" y="975"/>
                </a:cubicBezTo>
                <a:cubicBezTo>
                  <a:pt x="4477" y="1000"/>
                  <a:pt x="4601" y="1050"/>
                  <a:pt x="4577" y="1075"/>
                </a:cubicBezTo>
                <a:cubicBezTo>
                  <a:pt x="4551" y="1100"/>
                  <a:pt x="4777" y="1175"/>
                  <a:pt x="4801" y="1125"/>
                </a:cubicBezTo>
                <a:cubicBezTo>
                  <a:pt x="4826" y="1100"/>
                  <a:pt x="4877" y="1100"/>
                  <a:pt x="4926" y="1125"/>
                </a:cubicBezTo>
                <a:cubicBezTo>
                  <a:pt x="4977" y="1150"/>
                  <a:pt x="5001" y="1000"/>
                  <a:pt x="5026" y="1025"/>
                </a:cubicBezTo>
                <a:cubicBezTo>
                  <a:pt x="5077" y="1050"/>
                  <a:pt x="5051" y="975"/>
                  <a:pt x="5126" y="950"/>
                </a:cubicBezTo>
                <a:cubicBezTo>
                  <a:pt x="5177" y="925"/>
                  <a:pt x="5277" y="925"/>
                  <a:pt x="5277" y="900"/>
                </a:cubicBezTo>
                <a:cubicBezTo>
                  <a:pt x="5277" y="875"/>
                  <a:pt x="5277" y="850"/>
                  <a:pt x="5202" y="850"/>
                </a:cubicBezTo>
                <a:cubicBezTo>
                  <a:pt x="5126" y="850"/>
                  <a:pt x="5077" y="825"/>
                  <a:pt x="5102" y="800"/>
                </a:cubicBezTo>
                <a:cubicBezTo>
                  <a:pt x="5126" y="750"/>
                  <a:pt x="5026" y="725"/>
                  <a:pt x="5051" y="700"/>
                </a:cubicBezTo>
                <a:cubicBezTo>
                  <a:pt x="5102" y="675"/>
                  <a:pt x="4977" y="625"/>
                  <a:pt x="5001" y="675"/>
                </a:cubicBezTo>
                <a:cubicBezTo>
                  <a:pt x="5001" y="725"/>
                  <a:pt x="4926" y="700"/>
                  <a:pt x="4901" y="650"/>
                </a:cubicBezTo>
                <a:cubicBezTo>
                  <a:pt x="4901" y="600"/>
                  <a:pt x="4726" y="575"/>
                  <a:pt x="4601" y="475"/>
                </a:cubicBezTo>
                <a:cubicBezTo>
                  <a:pt x="4501" y="375"/>
                  <a:pt x="4377" y="450"/>
                  <a:pt x="4451" y="450"/>
                </a:cubicBezTo>
                <a:cubicBezTo>
                  <a:pt x="4501" y="475"/>
                  <a:pt x="4501" y="500"/>
                  <a:pt x="4451" y="500"/>
                </a:cubicBezTo>
                <a:cubicBezTo>
                  <a:pt x="4401" y="500"/>
                  <a:pt x="4301" y="500"/>
                  <a:pt x="4401" y="550"/>
                </a:cubicBezTo>
                <a:cubicBezTo>
                  <a:pt x="4477" y="575"/>
                  <a:pt x="4377" y="575"/>
                  <a:pt x="4301" y="575"/>
                </a:cubicBezTo>
                <a:cubicBezTo>
                  <a:pt x="4251" y="575"/>
                  <a:pt x="4226" y="675"/>
                  <a:pt x="4326" y="700"/>
                </a:cubicBezTo>
                <a:cubicBezTo>
                  <a:pt x="4426" y="700"/>
                  <a:pt x="4351" y="750"/>
                  <a:pt x="4277" y="725"/>
                </a:cubicBezTo>
                <a:cubicBezTo>
                  <a:pt x="4201" y="725"/>
                  <a:pt x="4177" y="750"/>
                  <a:pt x="4251" y="775"/>
                </a:cubicBezTo>
                <a:close/>
                <a:moveTo>
                  <a:pt x="4751" y="375"/>
                </a:moveTo>
                <a:lnTo>
                  <a:pt x="4751" y="375"/>
                </a:lnTo>
                <a:cubicBezTo>
                  <a:pt x="4801" y="325"/>
                  <a:pt x="4851" y="350"/>
                  <a:pt x="4801" y="375"/>
                </a:cubicBezTo>
                <a:cubicBezTo>
                  <a:pt x="4751" y="400"/>
                  <a:pt x="4777" y="425"/>
                  <a:pt x="4851" y="425"/>
                </a:cubicBezTo>
                <a:cubicBezTo>
                  <a:pt x="4901" y="425"/>
                  <a:pt x="4801" y="450"/>
                  <a:pt x="4801" y="475"/>
                </a:cubicBezTo>
                <a:cubicBezTo>
                  <a:pt x="4801" y="525"/>
                  <a:pt x="4901" y="500"/>
                  <a:pt x="4901" y="550"/>
                </a:cubicBezTo>
                <a:cubicBezTo>
                  <a:pt x="4901" y="575"/>
                  <a:pt x="5077" y="600"/>
                  <a:pt x="5126" y="550"/>
                </a:cubicBezTo>
                <a:cubicBezTo>
                  <a:pt x="5202" y="500"/>
                  <a:pt x="5177" y="575"/>
                  <a:pt x="5177" y="600"/>
                </a:cubicBezTo>
                <a:cubicBezTo>
                  <a:pt x="5151" y="625"/>
                  <a:pt x="5426" y="650"/>
                  <a:pt x="5426" y="625"/>
                </a:cubicBezTo>
                <a:cubicBezTo>
                  <a:pt x="5451" y="575"/>
                  <a:pt x="5477" y="600"/>
                  <a:pt x="5526" y="600"/>
                </a:cubicBezTo>
                <a:cubicBezTo>
                  <a:pt x="5577" y="625"/>
                  <a:pt x="5826" y="550"/>
                  <a:pt x="5826" y="500"/>
                </a:cubicBezTo>
                <a:cubicBezTo>
                  <a:pt x="5826" y="450"/>
                  <a:pt x="5902" y="525"/>
                  <a:pt x="5826" y="600"/>
                </a:cubicBezTo>
                <a:cubicBezTo>
                  <a:pt x="5751" y="650"/>
                  <a:pt x="5602" y="625"/>
                  <a:pt x="5526" y="650"/>
                </a:cubicBezTo>
                <a:cubicBezTo>
                  <a:pt x="5451" y="675"/>
                  <a:pt x="5577" y="725"/>
                  <a:pt x="5651" y="775"/>
                </a:cubicBezTo>
                <a:cubicBezTo>
                  <a:pt x="5702" y="825"/>
                  <a:pt x="5551" y="800"/>
                  <a:pt x="5477" y="725"/>
                </a:cubicBezTo>
                <a:cubicBezTo>
                  <a:pt x="5426" y="675"/>
                  <a:pt x="5277" y="675"/>
                  <a:pt x="5177" y="675"/>
                </a:cubicBezTo>
                <a:cubicBezTo>
                  <a:pt x="5102" y="675"/>
                  <a:pt x="5126" y="825"/>
                  <a:pt x="5202" y="825"/>
                </a:cubicBezTo>
                <a:cubicBezTo>
                  <a:pt x="5251" y="825"/>
                  <a:pt x="5302" y="850"/>
                  <a:pt x="5377" y="925"/>
                </a:cubicBezTo>
                <a:cubicBezTo>
                  <a:pt x="5426" y="1025"/>
                  <a:pt x="5551" y="1000"/>
                  <a:pt x="5551" y="1050"/>
                </a:cubicBezTo>
                <a:cubicBezTo>
                  <a:pt x="5551" y="1075"/>
                  <a:pt x="5377" y="1000"/>
                  <a:pt x="5302" y="1000"/>
                </a:cubicBezTo>
                <a:cubicBezTo>
                  <a:pt x="5202" y="975"/>
                  <a:pt x="5051" y="1025"/>
                  <a:pt x="5051" y="1100"/>
                </a:cubicBezTo>
                <a:cubicBezTo>
                  <a:pt x="5051" y="1175"/>
                  <a:pt x="5177" y="1150"/>
                  <a:pt x="5277" y="1100"/>
                </a:cubicBezTo>
                <a:cubicBezTo>
                  <a:pt x="5377" y="1050"/>
                  <a:pt x="5302" y="1125"/>
                  <a:pt x="5251" y="1175"/>
                </a:cubicBezTo>
                <a:cubicBezTo>
                  <a:pt x="5202" y="1200"/>
                  <a:pt x="5377" y="1250"/>
                  <a:pt x="5377" y="1300"/>
                </a:cubicBezTo>
                <a:cubicBezTo>
                  <a:pt x="5377" y="1350"/>
                  <a:pt x="5251" y="1325"/>
                  <a:pt x="5251" y="1275"/>
                </a:cubicBezTo>
                <a:cubicBezTo>
                  <a:pt x="5226" y="1225"/>
                  <a:pt x="5177" y="1175"/>
                  <a:pt x="5077" y="1200"/>
                </a:cubicBezTo>
                <a:cubicBezTo>
                  <a:pt x="4977" y="1200"/>
                  <a:pt x="5001" y="1275"/>
                  <a:pt x="5077" y="1275"/>
                </a:cubicBezTo>
                <a:cubicBezTo>
                  <a:pt x="5126" y="1300"/>
                  <a:pt x="5126" y="1350"/>
                  <a:pt x="5051" y="1350"/>
                </a:cubicBezTo>
                <a:cubicBezTo>
                  <a:pt x="4977" y="1350"/>
                  <a:pt x="4826" y="1400"/>
                  <a:pt x="4877" y="1450"/>
                </a:cubicBezTo>
                <a:cubicBezTo>
                  <a:pt x="4926" y="1500"/>
                  <a:pt x="5151" y="1450"/>
                  <a:pt x="5177" y="1475"/>
                </a:cubicBezTo>
                <a:cubicBezTo>
                  <a:pt x="5226" y="1500"/>
                  <a:pt x="5326" y="1525"/>
                  <a:pt x="5351" y="1475"/>
                </a:cubicBezTo>
                <a:cubicBezTo>
                  <a:pt x="5377" y="1450"/>
                  <a:pt x="5451" y="1450"/>
                  <a:pt x="5526" y="1450"/>
                </a:cubicBezTo>
                <a:cubicBezTo>
                  <a:pt x="5626" y="1450"/>
                  <a:pt x="5651" y="1475"/>
                  <a:pt x="5677" y="1500"/>
                </a:cubicBezTo>
                <a:cubicBezTo>
                  <a:pt x="5726" y="1550"/>
                  <a:pt x="5777" y="1525"/>
                  <a:pt x="5826" y="1500"/>
                </a:cubicBezTo>
                <a:cubicBezTo>
                  <a:pt x="5877" y="1450"/>
                  <a:pt x="5877" y="1450"/>
                  <a:pt x="5926" y="1450"/>
                </a:cubicBezTo>
                <a:cubicBezTo>
                  <a:pt x="6002" y="1450"/>
                  <a:pt x="6002" y="1425"/>
                  <a:pt x="5977" y="1375"/>
                </a:cubicBezTo>
                <a:cubicBezTo>
                  <a:pt x="5951" y="1325"/>
                  <a:pt x="5877" y="1400"/>
                  <a:pt x="5851" y="1375"/>
                </a:cubicBezTo>
                <a:cubicBezTo>
                  <a:pt x="5851" y="1325"/>
                  <a:pt x="5777" y="1325"/>
                  <a:pt x="5677" y="1350"/>
                </a:cubicBezTo>
                <a:cubicBezTo>
                  <a:pt x="5551" y="1350"/>
                  <a:pt x="5602" y="1275"/>
                  <a:pt x="5677" y="1275"/>
                </a:cubicBezTo>
                <a:cubicBezTo>
                  <a:pt x="5751" y="1300"/>
                  <a:pt x="5826" y="1300"/>
                  <a:pt x="5926" y="1275"/>
                </a:cubicBezTo>
                <a:cubicBezTo>
                  <a:pt x="6002" y="1250"/>
                  <a:pt x="5926" y="1225"/>
                  <a:pt x="5926" y="1175"/>
                </a:cubicBezTo>
                <a:cubicBezTo>
                  <a:pt x="5926" y="1150"/>
                  <a:pt x="6027" y="1175"/>
                  <a:pt x="6102" y="1175"/>
                </a:cubicBezTo>
                <a:cubicBezTo>
                  <a:pt x="6177" y="1175"/>
                  <a:pt x="6302" y="1050"/>
                  <a:pt x="6302" y="975"/>
                </a:cubicBezTo>
                <a:cubicBezTo>
                  <a:pt x="6302" y="900"/>
                  <a:pt x="6127" y="925"/>
                  <a:pt x="6051" y="925"/>
                </a:cubicBezTo>
                <a:cubicBezTo>
                  <a:pt x="5951" y="925"/>
                  <a:pt x="6102" y="875"/>
                  <a:pt x="6251" y="875"/>
                </a:cubicBezTo>
                <a:cubicBezTo>
                  <a:pt x="6427" y="875"/>
                  <a:pt x="6351" y="800"/>
                  <a:pt x="6377" y="775"/>
                </a:cubicBezTo>
                <a:cubicBezTo>
                  <a:pt x="6402" y="750"/>
                  <a:pt x="6477" y="825"/>
                  <a:pt x="6551" y="800"/>
                </a:cubicBezTo>
                <a:cubicBezTo>
                  <a:pt x="6627" y="775"/>
                  <a:pt x="6577" y="725"/>
                  <a:pt x="6627" y="725"/>
                </a:cubicBezTo>
                <a:cubicBezTo>
                  <a:pt x="6677" y="725"/>
                  <a:pt x="6751" y="650"/>
                  <a:pt x="6927" y="550"/>
                </a:cubicBezTo>
                <a:cubicBezTo>
                  <a:pt x="7102" y="475"/>
                  <a:pt x="7227" y="475"/>
                  <a:pt x="7252" y="425"/>
                </a:cubicBezTo>
                <a:cubicBezTo>
                  <a:pt x="7252" y="375"/>
                  <a:pt x="7002" y="425"/>
                  <a:pt x="6977" y="400"/>
                </a:cubicBezTo>
                <a:cubicBezTo>
                  <a:pt x="6927" y="400"/>
                  <a:pt x="7127" y="350"/>
                  <a:pt x="7177" y="350"/>
                </a:cubicBezTo>
                <a:cubicBezTo>
                  <a:pt x="7227" y="375"/>
                  <a:pt x="7302" y="350"/>
                  <a:pt x="7477" y="275"/>
                </a:cubicBezTo>
                <a:cubicBezTo>
                  <a:pt x="7652" y="200"/>
                  <a:pt x="7577" y="175"/>
                  <a:pt x="7502" y="175"/>
                </a:cubicBezTo>
                <a:cubicBezTo>
                  <a:pt x="7427" y="200"/>
                  <a:pt x="7352" y="175"/>
                  <a:pt x="7352" y="125"/>
                </a:cubicBezTo>
                <a:cubicBezTo>
                  <a:pt x="7352" y="75"/>
                  <a:pt x="7252" y="125"/>
                  <a:pt x="7252" y="99"/>
                </a:cubicBezTo>
                <a:cubicBezTo>
                  <a:pt x="7252" y="75"/>
                  <a:pt x="7152" y="75"/>
                  <a:pt x="7027" y="125"/>
                </a:cubicBezTo>
                <a:cubicBezTo>
                  <a:pt x="6927" y="175"/>
                  <a:pt x="7027" y="75"/>
                  <a:pt x="7077" y="75"/>
                </a:cubicBezTo>
                <a:cubicBezTo>
                  <a:pt x="7127" y="50"/>
                  <a:pt x="6802" y="75"/>
                  <a:pt x="6751" y="25"/>
                </a:cubicBezTo>
                <a:cubicBezTo>
                  <a:pt x="6677" y="0"/>
                  <a:pt x="6627" y="99"/>
                  <a:pt x="6577" y="50"/>
                </a:cubicBezTo>
                <a:cubicBezTo>
                  <a:pt x="6527" y="0"/>
                  <a:pt x="6402" y="25"/>
                  <a:pt x="6402" y="75"/>
                </a:cubicBezTo>
                <a:cubicBezTo>
                  <a:pt x="6427" y="99"/>
                  <a:pt x="6402" y="99"/>
                  <a:pt x="6351" y="75"/>
                </a:cubicBezTo>
                <a:cubicBezTo>
                  <a:pt x="6302" y="25"/>
                  <a:pt x="6202" y="75"/>
                  <a:pt x="6102" y="50"/>
                </a:cubicBezTo>
                <a:cubicBezTo>
                  <a:pt x="6027" y="50"/>
                  <a:pt x="6051" y="125"/>
                  <a:pt x="5951" y="99"/>
                </a:cubicBezTo>
                <a:cubicBezTo>
                  <a:pt x="5877" y="50"/>
                  <a:pt x="5751" y="75"/>
                  <a:pt x="5802" y="75"/>
                </a:cubicBezTo>
                <a:cubicBezTo>
                  <a:pt x="5826" y="99"/>
                  <a:pt x="5777" y="125"/>
                  <a:pt x="5751" y="99"/>
                </a:cubicBezTo>
                <a:cubicBezTo>
                  <a:pt x="5702" y="99"/>
                  <a:pt x="5651" y="99"/>
                  <a:pt x="5677" y="150"/>
                </a:cubicBezTo>
                <a:cubicBezTo>
                  <a:pt x="5702" y="200"/>
                  <a:pt x="5526" y="150"/>
                  <a:pt x="5526" y="175"/>
                </a:cubicBezTo>
                <a:cubicBezTo>
                  <a:pt x="5526" y="225"/>
                  <a:pt x="5477" y="250"/>
                  <a:pt x="5426" y="225"/>
                </a:cubicBezTo>
                <a:cubicBezTo>
                  <a:pt x="5377" y="175"/>
                  <a:pt x="5202" y="150"/>
                  <a:pt x="5251" y="200"/>
                </a:cubicBezTo>
                <a:cubicBezTo>
                  <a:pt x="5302" y="225"/>
                  <a:pt x="5102" y="225"/>
                  <a:pt x="5151" y="250"/>
                </a:cubicBezTo>
                <a:cubicBezTo>
                  <a:pt x="5202" y="300"/>
                  <a:pt x="5102" y="325"/>
                  <a:pt x="5102" y="300"/>
                </a:cubicBezTo>
                <a:cubicBezTo>
                  <a:pt x="5102" y="275"/>
                  <a:pt x="5001" y="250"/>
                  <a:pt x="4951" y="275"/>
                </a:cubicBezTo>
                <a:cubicBezTo>
                  <a:pt x="4901" y="325"/>
                  <a:pt x="4901" y="350"/>
                  <a:pt x="4877" y="325"/>
                </a:cubicBezTo>
                <a:cubicBezTo>
                  <a:pt x="4851" y="300"/>
                  <a:pt x="4777" y="325"/>
                  <a:pt x="4677" y="350"/>
                </a:cubicBezTo>
                <a:cubicBezTo>
                  <a:pt x="4601" y="375"/>
                  <a:pt x="4701" y="400"/>
                  <a:pt x="4751" y="375"/>
                </a:cubicBezTo>
                <a:close/>
                <a:moveTo>
                  <a:pt x="5802" y="3975"/>
                </a:moveTo>
                <a:lnTo>
                  <a:pt x="5802" y="3975"/>
                </a:lnTo>
                <a:cubicBezTo>
                  <a:pt x="5826" y="3975"/>
                  <a:pt x="5877" y="3850"/>
                  <a:pt x="5802" y="3875"/>
                </a:cubicBezTo>
                <a:cubicBezTo>
                  <a:pt x="5726" y="3875"/>
                  <a:pt x="5751" y="3975"/>
                  <a:pt x="5802" y="3975"/>
                </a:cubicBezTo>
                <a:close/>
                <a:moveTo>
                  <a:pt x="5426" y="3875"/>
                </a:moveTo>
                <a:lnTo>
                  <a:pt x="5426" y="3875"/>
                </a:lnTo>
                <a:cubicBezTo>
                  <a:pt x="5502" y="3926"/>
                  <a:pt x="5602" y="3801"/>
                  <a:pt x="5602" y="3775"/>
                </a:cubicBezTo>
                <a:cubicBezTo>
                  <a:pt x="5577" y="3750"/>
                  <a:pt x="5351" y="3826"/>
                  <a:pt x="5426" y="3875"/>
                </a:cubicBezTo>
                <a:close/>
                <a:moveTo>
                  <a:pt x="5726" y="3650"/>
                </a:moveTo>
                <a:lnTo>
                  <a:pt x="5726" y="3650"/>
                </a:lnTo>
                <a:cubicBezTo>
                  <a:pt x="5751" y="3601"/>
                  <a:pt x="5602" y="3601"/>
                  <a:pt x="5602" y="3550"/>
                </a:cubicBezTo>
                <a:cubicBezTo>
                  <a:pt x="5602" y="3501"/>
                  <a:pt x="5477" y="3450"/>
                  <a:pt x="5426" y="3426"/>
                </a:cubicBezTo>
                <a:cubicBezTo>
                  <a:pt x="5377" y="3401"/>
                  <a:pt x="5302" y="3401"/>
                  <a:pt x="5302" y="3350"/>
                </a:cubicBezTo>
                <a:cubicBezTo>
                  <a:pt x="5302" y="3301"/>
                  <a:pt x="5202" y="3326"/>
                  <a:pt x="5202" y="3401"/>
                </a:cubicBezTo>
                <a:cubicBezTo>
                  <a:pt x="5202" y="3475"/>
                  <a:pt x="5151" y="3475"/>
                  <a:pt x="5177" y="3550"/>
                </a:cubicBezTo>
                <a:cubicBezTo>
                  <a:pt x="5202" y="3601"/>
                  <a:pt x="5077" y="3626"/>
                  <a:pt x="5102" y="3675"/>
                </a:cubicBezTo>
                <a:cubicBezTo>
                  <a:pt x="5102" y="3701"/>
                  <a:pt x="5151" y="3650"/>
                  <a:pt x="5202" y="3650"/>
                </a:cubicBezTo>
                <a:cubicBezTo>
                  <a:pt x="5251" y="3650"/>
                  <a:pt x="5202" y="3726"/>
                  <a:pt x="5251" y="3726"/>
                </a:cubicBezTo>
                <a:cubicBezTo>
                  <a:pt x="5302" y="3750"/>
                  <a:pt x="5402" y="3675"/>
                  <a:pt x="5426" y="3650"/>
                </a:cubicBezTo>
                <a:cubicBezTo>
                  <a:pt x="5451" y="3626"/>
                  <a:pt x="5477" y="3601"/>
                  <a:pt x="5551" y="3650"/>
                </a:cubicBezTo>
                <a:cubicBezTo>
                  <a:pt x="5602" y="3675"/>
                  <a:pt x="5726" y="3701"/>
                  <a:pt x="5726" y="3650"/>
                </a:cubicBezTo>
                <a:close/>
                <a:moveTo>
                  <a:pt x="7102" y="3275"/>
                </a:moveTo>
                <a:lnTo>
                  <a:pt x="7102" y="3275"/>
                </a:lnTo>
                <a:cubicBezTo>
                  <a:pt x="7152" y="3275"/>
                  <a:pt x="7152" y="3350"/>
                  <a:pt x="7227" y="3426"/>
                </a:cubicBezTo>
                <a:cubicBezTo>
                  <a:pt x="7302" y="3475"/>
                  <a:pt x="7327" y="3426"/>
                  <a:pt x="7327" y="3401"/>
                </a:cubicBezTo>
                <a:cubicBezTo>
                  <a:pt x="7352" y="3350"/>
                  <a:pt x="7427" y="3375"/>
                  <a:pt x="7427" y="3326"/>
                </a:cubicBezTo>
                <a:cubicBezTo>
                  <a:pt x="7427" y="3301"/>
                  <a:pt x="7502" y="3226"/>
                  <a:pt x="7552" y="3226"/>
                </a:cubicBezTo>
                <a:cubicBezTo>
                  <a:pt x="7602" y="3201"/>
                  <a:pt x="7502" y="3150"/>
                  <a:pt x="7452" y="3150"/>
                </a:cubicBezTo>
                <a:cubicBezTo>
                  <a:pt x="7377" y="3150"/>
                  <a:pt x="7352" y="3101"/>
                  <a:pt x="7352" y="3075"/>
                </a:cubicBezTo>
                <a:cubicBezTo>
                  <a:pt x="7352" y="3050"/>
                  <a:pt x="7227" y="2975"/>
                  <a:pt x="7202" y="3001"/>
                </a:cubicBezTo>
                <a:cubicBezTo>
                  <a:pt x="7152" y="3001"/>
                  <a:pt x="7077" y="2926"/>
                  <a:pt x="7027" y="2926"/>
                </a:cubicBezTo>
                <a:cubicBezTo>
                  <a:pt x="6977" y="2926"/>
                  <a:pt x="6902" y="2875"/>
                  <a:pt x="6902" y="2825"/>
                </a:cubicBezTo>
                <a:cubicBezTo>
                  <a:pt x="6902" y="2775"/>
                  <a:pt x="7002" y="2850"/>
                  <a:pt x="7027" y="2800"/>
                </a:cubicBezTo>
                <a:cubicBezTo>
                  <a:pt x="7052" y="2750"/>
                  <a:pt x="6927" y="2775"/>
                  <a:pt x="6927" y="2750"/>
                </a:cubicBezTo>
                <a:cubicBezTo>
                  <a:pt x="6927" y="2701"/>
                  <a:pt x="6952" y="2725"/>
                  <a:pt x="6977" y="2701"/>
                </a:cubicBezTo>
                <a:cubicBezTo>
                  <a:pt x="7002" y="2675"/>
                  <a:pt x="6952" y="2650"/>
                  <a:pt x="6927" y="2625"/>
                </a:cubicBezTo>
                <a:cubicBezTo>
                  <a:pt x="6902" y="2601"/>
                  <a:pt x="6902" y="2650"/>
                  <a:pt x="6852" y="2650"/>
                </a:cubicBezTo>
                <a:cubicBezTo>
                  <a:pt x="6827" y="2650"/>
                  <a:pt x="6852" y="2601"/>
                  <a:pt x="6877" y="2575"/>
                </a:cubicBezTo>
                <a:cubicBezTo>
                  <a:pt x="6902" y="2550"/>
                  <a:pt x="6777" y="2525"/>
                  <a:pt x="6727" y="2525"/>
                </a:cubicBezTo>
                <a:cubicBezTo>
                  <a:pt x="6677" y="2550"/>
                  <a:pt x="6677" y="2525"/>
                  <a:pt x="6677" y="2501"/>
                </a:cubicBezTo>
                <a:cubicBezTo>
                  <a:pt x="6677" y="2450"/>
                  <a:pt x="6577" y="2501"/>
                  <a:pt x="6551" y="2525"/>
                </a:cubicBezTo>
                <a:cubicBezTo>
                  <a:pt x="6502" y="2550"/>
                  <a:pt x="6477" y="2501"/>
                  <a:pt x="6502" y="2475"/>
                </a:cubicBezTo>
                <a:cubicBezTo>
                  <a:pt x="6551" y="2475"/>
                  <a:pt x="6602" y="2450"/>
                  <a:pt x="6602" y="2401"/>
                </a:cubicBezTo>
                <a:cubicBezTo>
                  <a:pt x="6577" y="2375"/>
                  <a:pt x="6477" y="2375"/>
                  <a:pt x="6451" y="2425"/>
                </a:cubicBezTo>
                <a:cubicBezTo>
                  <a:pt x="6427" y="2450"/>
                  <a:pt x="6351" y="2375"/>
                  <a:pt x="6351" y="2325"/>
                </a:cubicBezTo>
                <a:cubicBezTo>
                  <a:pt x="6351" y="2301"/>
                  <a:pt x="6202" y="2325"/>
                  <a:pt x="6227" y="2250"/>
                </a:cubicBezTo>
                <a:cubicBezTo>
                  <a:pt x="6251" y="2201"/>
                  <a:pt x="6077" y="2175"/>
                  <a:pt x="6027" y="2175"/>
                </a:cubicBezTo>
                <a:cubicBezTo>
                  <a:pt x="5977" y="2175"/>
                  <a:pt x="5902" y="2225"/>
                  <a:pt x="5926" y="2250"/>
                </a:cubicBezTo>
                <a:cubicBezTo>
                  <a:pt x="5926" y="2301"/>
                  <a:pt x="5877" y="2275"/>
                  <a:pt x="5851" y="2250"/>
                </a:cubicBezTo>
                <a:cubicBezTo>
                  <a:pt x="5851" y="2201"/>
                  <a:pt x="5751" y="2301"/>
                  <a:pt x="5702" y="2301"/>
                </a:cubicBezTo>
                <a:cubicBezTo>
                  <a:pt x="5677" y="2301"/>
                  <a:pt x="5726" y="2175"/>
                  <a:pt x="5702" y="2125"/>
                </a:cubicBezTo>
                <a:cubicBezTo>
                  <a:pt x="5702" y="2101"/>
                  <a:pt x="5677" y="2075"/>
                  <a:pt x="5651" y="2025"/>
                </a:cubicBezTo>
                <a:cubicBezTo>
                  <a:pt x="5626" y="1950"/>
                  <a:pt x="5502" y="1975"/>
                  <a:pt x="5451" y="2025"/>
                </a:cubicBezTo>
                <a:cubicBezTo>
                  <a:pt x="5426" y="2050"/>
                  <a:pt x="5326" y="2050"/>
                  <a:pt x="5251" y="2101"/>
                </a:cubicBezTo>
                <a:cubicBezTo>
                  <a:pt x="5202" y="2150"/>
                  <a:pt x="5277" y="2225"/>
                  <a:pt x="5302" y="2225"/>
                </a:cubicBezTo>
                <a:cubicBezTo>
                  <a:pt x="5326" y="2250"/>
                  <a:pt x="5202" y="2301"/>
                  <a:pt x="5251" y="2325"/>
                </a:cubicBezTo>
                <a:cubicBezTo>
                  <a:pt x="5277" y="2350"/>
                  <a:pt x="5326" y="2350"/>
                  <a:pt x="5351" y="2401"/>
                </a:cubicBezTo>
                <a:cubicBezTo>
                  <a:pt x="5351" y="2450"/>
                  <a:pt x="5202" y="2375"/>
                  <a:pt x="5177" y="2325"/>
                </a:cubicBezTo>
                <a:cubicBezTo>
                  <a:pt x="5151" y="2275"/>
                  <a:pt x="5202" y="2250"/>
                  <a:pt x="5151" y="2201"/>
                </a:cubicBezTo>
                <a:cubicBezTo>
                  <a:pt x="5126" y="2175"/>
                  <a:pt x="5151" y="2125"/>
                  <a:pt x="5202" y="2075"/>
                </a:cubicBezTo>
                <a:cubicBezTo>
                  <a:pt x="5277" y="2025"/>
                  <a:pt x="5302" y="2025"/>
                  <a:pt x="5302" y="2001"/>
                </a:cubicBezTo>
                <a:cubicBezTo>
                  <a:pt x="5302" y="1950"/>
                  <a:pt x="5077" y="1950"/>
                  <a:pt x="4926" y="2075"/>
                </a:cubicBezTo>
                <a:cubicBezTo>
                  <a:pt x="4801" y="2201"/>
                  <a:pt x="4851" y="2375"/>
                  <a:pt x="4851" y="2401"/>
                </a:cubicBezTo>
                <a:cubicBezTo>
                  <a:pt x="4851" y="2450"/>
                  <a:pt x="4977" y="2425"/>
                  <a:pt x="5051" y="2450"/>
                </a:cubicBezTo>
                <a:cubicBezTo>
                  <a:pt x="5126" y="2475"/>
                  <a:pt x="5077" y="2501"/>
                  <a:pt x="5026" y="2501"/>
                </a:cubicBezTo>
                <a:cubicBezTo>
                  <a:pt x="4977" y="2475"/>
                  <a:pt x="4877" y="2475"/>
                  <a:pt x="4877" y="2501"/>
                </a:cubicBezTo>
                <a:cubicBezTo>
                  <a:pt x="4901" y="2550"/>
                  <a:pt x="5001" y="2601"/>
                  <a:pt x="5077" y="2601"/>
                </a:cubicBezTo>
                <a:cubicBezTo>
                  <a:pt x="5126" y="2575"/>
                  <a:pt x="5126" y="2575"/>
                  <a:pt x="5177" y="2625"/>
                </a:cubicBezTo>
                <a:cubicBezTo>
                  <a:pt x="5202" y="2650"/>
                  <a:pt x="5277" y="2650"/>
                  <a:pt x="5351" y="2650"/>
                </a:cubicBezTo>
                <a:cubicBezTo>
                  <a:pt x="5426" y="2650"/>
                  <a:pt x="5526" y="2675"/>
                  <a:pt x="5551" y="2675"/>
                </a:cubicBezTo>
                <a:cubicBezTo>
                  <a:pt x="5602" y="2675"/>
                  <a:pt x="5651" y="2650"/>
                  <a:pt x="5651" y="2650"/>
                </a:cubicBezTo>
                <a:cubicBezTo>
                  <a:pt x="5677" y="2625"/>
                  <a:pt x="5826" y="2675"/>
                  <a:pt x="5877" y="2675"/>
                </a:cubicBezTo>
                <a:cubicBezTo>
                  <a:pt x="5926" y="2675"/>
                  <a:pt x="5877" y="2625"/>
                  <a:pt x="5851" y="2601"/>
                </a:cubicBezTo>
                <a:cubicBezTo>
                  <a:pt x="5826" y="2601"/>
                  <a:pt x="5851" y="2550"/>
                  <a:pt x="5877" y="2575"/>
                </a:cubicBezTo>
                <a:cubicBezTo>
                  <a:pt x="5926" y="2575"/>
                  <a:pt x="5977" y="2601"/>
                  <a:pt x="6002" y="2625"/>
                </a:cubicBezTo>
                <a:cubicBezTo>
                  <a:pt x="6002" y="2675"/>
                  <a:pt x="6027" y="2650"/>
                  <a:pt x="6051" y="2675"/>
                </a:cubicBezTo>
                <a:cubicBezTo>
                  <a:pt x="6051" y="2701"/>
                  <a:pt x="6177" y="2750"/>
                  <a:pt x="6177" y="2775"/>
                </a:cubicBezTo>
                <a:cubicBezTo>
                  <a:pt x="6177" y="2800"/>
                  <a:pt x="6051" y="2825"/>
                  <a:pt x="6102" y="2850"/>
                </a:cubicBezTo>
                <a:cubicBezTo>
                  <a:pt x="6127" y="2875"/>
                  <a:pt x="6177" y="2825"/>
                  <a:pt x="6227" y="2825"/>
                </a:cubicBezTo>
                <a:cubicBezTo>
                  <a:pt x="6277" y="2800"/>
                  <a:pt x="6277" y="2926"/>
                  <a:pt x="6327" y="2900"/>
                </a:cubicBezTo>
                <a:cubicBezTo>
                  <a:pt x="6377" y="2875"/>
                  <a:pt x="6427" y="2926"/>
                  <a:pt x="6477" y="3001"/>
                </a:cubicBezTo>
                <a:cubicBezTo>
                  <a:pt x="6527" y="3075"/>
                  <a:pt x="6451" y="3126"/>
                  <a:pt x="6477" y="3150"/>
                </a:cubicBezTo>
                <a:cubicBezTo>
                  <a:pt x="6477" y="3175"/>
                  <a:pt x="6577" y="3175"/>
                  <a:pt x="6627" y="3150"/>
                </a:cubicBezTo>
                <a:cubicBezTo>
                  <a:pt x="6677" y="3126"/>
                  <a:pt x="6727" y="3175"/>
                  <a:pt x="6777" y="3226"/>
                </a:cubicBezTo>
                <a:cubicBezTo>
                  <a:pt x="6802" y="3250"/>
                  <a:pt x="6602" y="3326"/>
                  <a:pt x="6627" y="3275"/>
                </a:cubicBezTo>
                <a:cubicBezTo>
                  <a:pt x="6651" y="3250"/>
                  <a:pt x="6502" y="3150"/>
                  <a:pt x="6402" y="3201"/>
                </a:cubicBezTo>
                <a:cubicBezTo>
                  <a:pt x="6277" y="3250"/>
                  <a:pt x="6351" y="3326"/>
                  <a:pt x="6377" y="3350"/>
                </a:cubicBezTo>
                <a:cubicBezTo>
                  <a:pt x="6377" y="3401"/>
                  <a:pt x="6251" y="3450"/>
                  <a:pt x="6151" y="3401"/>
                </a:cubicBezTo>
                <a:cubicBezTo>
                  <a:pt x="6027" y="3375"/>
                  <a:pt x="6077" y="3426"/>
                  <a:pt x="6027" y="3426"/>
                </a:cubicBezTo>
                <a:cubicBezTo>
                  <a:pt x="5977" y="3426"/>
                  <a:pt x="5926" y="3501"/>
                  <a:pt x="5977" y="3550"/>
                </a:cubicBezTo>
                <a:cubicBezTo>
                  <a:pt x="6002" y="3601"/>
                  <a:pt x="6102" y="3550"/>
                  <a:pt x="6177" y="3550"/>
                </a:cubicBezTo>
                <a:cubicBezTo>
                  <a:pt x="6251" y="3550"/>
                  <a:pt x="6251" y="3575"/>
                  <a:pt x="6277" y="3526"/>
                </a:cubicBezTo>
                <a:cubicBezTo>
                  <a:pt x="6277" y="3501"/>
                  <a:pt x="6351" y="3526"/>
                  <a:pt x="6402" y="3526"/>
                </a:cubicBezTo>
                <a:cubicBezTo>
                  <a:pt x="6451" y="3550"/>
                  <a:pt x="6451" y="3626"/>
                  <a:pt x="6527" y="3626"/>
                </a:cubicBezTo>
                <a:cubicBezTo>
                  <a:pt x="6577" y="3626"/>
                  <a:pt x="6527" y="3701"/>
                  <a:pt x="6577" y="3750"/>
                </a:cubicBezTo>
                <a:cubicBezTo>
                  <a:pt x="6602" y="3801"/>
                  <a:pt x="6751" y="3775"/>
                  <a:pt x="6802" y="3826"/>
                </a:cubicBezTo>
                <a:cubicBezTo>
                  <a:pt x="6852" y="3875"/>
                  <a:pt x="7052" y="3950"/>
                  <a:pt x="7077" y="3926"/>
                </a:cubicBezTo>
                <a:cubicBezTo>
                  <a:pt x="7127" y="3875"/>
                  <a:pt x="6902" y="3701"/>
                  <a:pt x="6852" y="3675"/>
                </a:cubicBezTo>
                <a:cubicBezTo>
                  <a:pt x="6777" y="3650"/>
                  <a:pt x="6902" y="3650"/>
                  <a:pt x="6977" y="3701"/>
                </a:cubicBezTo>
                <a:cubicBezTo>
                  <a:pt x="7052" y="3775"/>
                  <a:pt x="7177" y="3801"/>
                  <a:pt x="7227" y="3726"/>
                </a:cubicBezTo>
                <a:cubicBezTo>
                  <a:pt x="7302" y="3650"/>
                  <a:pt x="7177" y="3675"/>
                  <a:pt x="7177" y="3601"/>
                </a:cubicBezTo>
                <a:cubicBezTo>
                  <a:pt x="7177" y="3550"/>
                  <a:pt x="7152" y="3475"/>
                  <a:pt x="7102" y="3475"/>
                </a:cubicBezTo>
                <a:cubicBezTo>
                  <a:pt x="7027" y="3475"/>
                  <a:pt x="6877" y="3375"/>
                  <a:pt x="6927" y="3350"/>
                </a:cubicBezTo>
                <a:cubicBezTo>
                  <a:pt x="7002" y="3326"/>
                  <a:pt x="6927" y="3275"/>
                  <a:pt x="6952" y="3226"/>
                </a:cubicBezTo>
                <a:cubicBezTo>
                  <a:pt x="7002" y="3201"/>
                  <a:pt x="7052" y="3275"/>
                  <a:pt x="7102" y="3275"/>
                </a:cubicBezTo>
                <a:close/>
                <a:moveTo>
                  <a:pt x="6227" y="3075"/>
                </a:moveTo>
                <a:lnTo>
                  <a:pt x="6227" y="3075"/>
                </a:lnTo>
                <a:cubicBezTo>
                  <a:pt x="6277" y="3075"/>
                  <a:pt x="6251" y="3001"/>
                  <a:pt x="6227" y="2950"/>
                </a:cubicBezTo>
                <a:cubicBezTo>
                  <a:pt x="6202" y="2926"/>
                  <a:pt x="6151" y="2926"/>
                  <a:pt x="6102" y="2926"/>
                </a:cubicBezTo>
                <a:cubicBezTo>
                  <a:pt x="6051" y="2926"/>
                  <a:pt x="5977" y="3001"/>
                  <a:pt x="6027" y="3075"/>
                </a:cubicBezTo>
                <a:cubicBezTo>
                  <a:pt x="6077" y="3150"/>
                  <a:pt x="6177" y="3101"/>
                  <a:pt x="6227" y="3075"/>
                </a:cubicBezTo>
                <a:close/>
                <a:moveTo>
                  <a:pt x="5702" y="2001"/>
                </a:moveTo>
                <a:lnTo>
                  <a:pt x="5702" y="2001"/>
                </a:lnTo>
                <a:cubicBezTo>
                  <a:pt x="5677" y="2050"/>
                  <a:pt x="5751" y="2050"/>
                  <a:pt x="5751" y="2125"/>
                </a:cubicBezTo>
                <a:cubicBezTo>
                  <a:pt x="5751" y="2175"/>
                  <a:pt x="5826" y="2201"/>
                  <a:pt x="5902" y="2150"/>
                </a:cubicBezTo>
                <a:cubicBezTo>
                  <a:pt x="5951" y="2125"/>
                  <a:pt x="6127" y="2175"/>
                  <a:pt x="6127" y="2125"/>
                </a:cubicBezTo>
                <a:cubicBezTo>
                  <a:pt x="6127" y="2075"/>
                  <a:pt x="5951" y="2001"/>
                  <a:pt x="5877" y="2001"/>
                </a:cubicBezTo>
                <a:cubicBezTo>
                  <a:pt x="5826" y="2025"/>
                  <a:pt x="5726" y="1950"/>
                  <a:pt x="5702" y="2001"/>
                </a:cubicBezTo>
                <a:close/>
                <a:moveTo>
                  <a:pt x="7252" y="5551"/>
                </a:moveTo>
                <a:lnTo>
                  <a:pt x="7252" y="5551"/>
                </a:lnTo>
                <a:cubicBezTo>
                  <a:pt x="7277" y="5576"/>
                  <a:pt x="7502" y="5676"/>
                  <a:pt x="7527" y="5626"/>
                </a:cubicBezTo>
                <a:cubicBezTo>
                  <a:pt x="7527" y="5576"/>
                  <a:pt x="7252" y="5526"/>
                  <a:pt x="7252" y="5551"/>
                </a:cubicBezTo>
                <a:close/>
                <a:moveTo>
                  <a:pt x="8327" y="5801"/>
                </a:moveTo>
                <a:lnTo>
                  <a:pt x="8327" y="5801"/>
                </a:lnTo>
                <a:cubicBezTo>
                  <a:pt x="8302" y="5826"/>
                  <a:pt x="8277" y="5776"/>
                  <a:pt x="8302" y="5751"/>
                </a:cubicBezTo>
                <a:cubicBezTo>
                  <a:pt x="8352" y="5726"/>
                  <a:pt x="8302" y="5701"/>
                  <a:pt x="8277" y="5726"/>
                </a:cubicBezTo>
                <a:cubicBezTo>
                  <a:pt x="8227" y="5726"/>
                  <a:pt x="8252" y="5651"/>
                  <a:pt x="8277" y="5626"/>
                </a:cubicBezTo>
                <a:cubicBezTo>
                  <a:pt x="8302" y="5600"/>
                  <a:pt x="8202" y="5576"/>
                  <a:pt x="8202" y="5600"/>
                </a:cubicBezTo>
                <a:cubicBezTo>
                  <a:pt x="8202" y="5651"/>
                  <a:pt x="8127" y="5626"/>
                  <a:pt x="8127" y="5600"/>
                </a:cubicBezTo>
                <a:cubicBezTo>
                  <a:pt x="8102" y="5576"/>
                  <a:pt x="8052" y="5551"/>
                  <a:pt x="8077" y="5526"/>
                </a:cubicBezTo>
                <a:cubicBezTo>
                  <a:pt x="8102" y="5526"/>
                  <a:pt x="8002" y="5500"/>
                  <a:pt x="8002" y="5551"/>
                </a:cubicBezTo>
                <a:cubicBezTo>
                  <a:pt x="8002" y="5576"/>
                  <a:pt x="7977" y="5526"/>
                  <a:pt x="8002" y="5476"/>
                </a:cubicBezTo>
                <a:cubicBezTo>
                  <a:pt x="8052" y="5426"/>
                  <a:pt x="8052" y="5401"/>
                  <a:pt x="8077" y="5376"/>
                </a:cubicBezTo>
                <a:cubicBezTo>
                  <a:pt x="8127" y="5351"/>
                  <a:pt x="8077" y="5326"/>
                  <a:pt x="8027" y="5326"/>
                </a:cubicBezTo>
                <a:cubicBezTo>
                  <a:pt x="8002" y="5351"/>
                  <a:pt x="7877" y="5500"/>
                  <a:pt x="7877" y="5551"/>
                </a:cubicBezTo>
                <a:cubicBezTo>
                  <a:pt x="7877" y="5600"/>
                  <a:pt x="7877" y="5651"/>
                  <a:pt x="7852" y="5626"/>
                </a:cubicBezTo>
                <a:cubicBezTo>
                  <a:pt x="7802" y="5626"/>
                  <a:pt x="7752" y="5676"/>
                  <a:pt x="7777" y="5701"/>
                </a:cubicBezTo>
                <a:cubicBezTo>
                  <a:pt x="7827" y="5726"/>
                  <a:pt x="7702" y="5776"/>
                  <a:pt x="7752" y="5801"/>
                </a:cubicBezTo>
                <a:cubicBezTo>
                  <a:pt x="7802" y="5826"/>
                  <a:pt x="7852" y="5801"/>
                  <a:pt x="7902" y="5801"/>
                </a:cubicBezTo>
                <a:cubicBezTo>
                  <a:pt x="7952" y="5801"/>
                  <a:pt x="8002" y="5801"/>
                  <a:pt x="8027" y="5776"/>
                </a:cubicBezTo>
                <a:cubicBezTo>
                  <a:pt x="8077" y="5751"/>
                  <a:pt x="8077" y="5801"/>
                  <a:pt x="8127" y="5801"/>
                </a:cubicBezTo>
                <a:cubicBezTo>
                  <a:pt x="8177" y="5801"/>
                  <a:pt x="8102" y="5851"/>
                  <a:pt x="8102" y="5876"/>
                </a:cubicBezTo>
                <a:cubicBezTo>
                  <a:pt x="8102" y="5901"/>
                  <a:pt x="8152" y="5851"/>
                  <a:pt x="8177" y="5826"/>
                </a:cubicBezTo>
                <a:cubicBezTo>
                  <a:pt x="8227" y="5826"/>
                  <a:pt x="8252" y="5826"/>
                  <a:pt x="8252" y="5876"/>
                </a:cubicBezTo>
                <a:cubicBezTo>
                  <a:pt x="8227" y="5901"/>
                  <a:pt x="8327" y="5926"/>
                  <a:pt x="8352" y="5876"/>
                </a:cubicBezTo>
                <a:cubicBezTo>
                  <a:pt x="8377" y="5826"/>
                  <a:pt x="8327" y="5751"/>
                  <a:pt x="8327" y="5801"/>
                </a:cubicBezTo>
                <a:close/>
                <a:moveTo>
                  <a:pt x="776" y="5026"/>
                </a:moveTo>
                <a:lnTo>
                  <a:pt x="776" y="5026"/>
                </a:lnTo>
                <a:cubicBezTo>
                  <a:pt x="701" y="5075"/>
                  <a:pt x="901" y="5251"/>
                  <a:pt x="925" y="5226"/>
                </a:cubicBezTo>
                <a:cubicBezTo>
                  <a:pt x="950" y="5226"/>
                  <a:pt x="876" y="5126"/>
                  <a:pt x="876" y="5075"/>
                </a:cubicBezTo>
                <a:cubicBezTo>
                  <a:pt x="876" y="5026"/>
                  <a:pt x="850" y="4975"/>
                  <a:pt x="776" y="5026"/>
                </a:cubicBezTo>
                <a:close/>
                <a:moveTo>
                  <a:pt x="7652" y="5976"/>
                </a:moveTo>
                <a:lnTo>
                  <a:pt x="7652" y="5976"/>
                </a:lnTo>
                <a:cubicBezTo>
                  <a:pt x="7627" y="5976"/>
                  <a:pt x="7652" y="5926"/>
                  <a:pt x="7652" y="5901"/>
                </a:cubicBezTo>
                <a:cubicBezTo>
                  <a:pt x="7652" y="5901"/>
                  <a:pt x="7577" y="5926"/>
                  <a:pt x="7577" y="5951"/>
                </a:cubicBezTo>
                <a:cubicBezTo>
                  <a:pt x="7577" y="5976"/>
                  <a:pt x="7527" y="5976"/>
                  <a:pt x="7527" y="6001"/>
                </a:cubicBezTo>
                <a:cubicBezTo>
                  <a:pt x="7527" y="6051"/>
                  <a:pt x="7527" y="6026"/>
                  <a:pt x="7502" y="6051"/>
                </a:cubicBezTo>
                <a:cubicBezTo>
                  <a:pt x="7452" y="6051"/>
                  <a:pt x="7327" y="6051"/>
                  <a:pt x="7327" y="6026"/>
                </a:cubicBezTo>
                <a:cubicBezTo>
                  <a:pt x="7327" y="5976"/>
                  <a:pt x="7227" y="5976"/>
                  <a:pt x="7227" y="5926"/>
                </a:cubicBezTo>
                <a:cubicBezTo>
                  <a:pt x="7227" y="5901"/>
                  <a:pt x="7177" y="5876"/>
                  <a:pt x="7227" y="5826"/>
                </a:cubicBezTo>
                <a:cubicBezTo>
                  <a:pt x="7252" y="5801"/>
                  <a:pt x="7202" y="5776"/>
                  <a:pt x="7177" y="5801"/>
                </a:cubicBezTo>
                <a:cubicBezTo>
                  <a:pt x="7127" y="5826"/>
                  <a:pt x="7127" y="5776"/>
                  <a:pt x="7177" y="5776"/>
                </a:cubicBezTo>
                <a:cubicBezTo>
                  <a:pt x="7202" y="5751"/>
                  <a:pt x="7302" y="5726"/>
                  <a:pt x="7252" y="5651"/>
                </a:cubicBezTo>
                <a:cubicBezTo>
                  <a:pt x="7202" y="5551"/>
                  <a:pt x="6927" y="5676"/>
                  <a:pt x="6852" y="5701"/>
                </a:cubicBezTo>
                <a:cubicBezTo>
                  <a:pt x="6777" y="5751"/>
                  <a:pt x="6677" y="5876"/>
                  <a:pt x="6651" y="5876"/>
                </a:cubicBezTo>
                <a:cubicBezTo>
                  <a:pt x="6602" y="5876"/>
                  <a:pt x="6727" y="5826"/>
                  <a:pt x="6727" y="5801"/>
                </a:cubicBezTo>
                <a:cubicBezTo>
                  <a:pt x="6751" y="5751"/>
                  <a:pt x="6727" y="5726"/>
                  <a:pt x="6751" y="5751"/>
                </a:cubicBezTo>
                <a:cubicBezTo>
                  <a:pt x="6777" y="5751"/>
                  <a:pt x="6827" y="5651"/>
                  <a:pt x="6877" y="5626"/>
                </a:cubicBezTo>
                <a:cubicBezTo>
                  <a:pt x="6927" y="5600"/>
                  <a:pt x="6977" y="5626"/>
                  <a:pt x="6977" y="5600"/>
                </a:cubicBezTo>
                <a:cubicBezTo>
                  <a:pt x="6977" y="5576"/>
                  <a:pt x="7002" y="5551"/>
                  <a:pt x="7052" y="5500"/>
                </a:cubicBezTo>
                <a:cubicBezTo>
                  <a:pt x="7102" y="5476"/>
                  <a:pt x="7577" y="5476"/>
                  <a:pt x="7627" y="5476"/>
                </a:cubicBezTo>
                <a:cubicBezTo>
                  <a:pt x="7677" y="5476"/>
                  <a:pt x="7777" y="5426"/>
                  <a:pt x="7802" y="5376"/>
                </a:cubicBezTo>
                <a:cubicBezTo>
                  <a:pt x="7827" y="5326"/>
                  <a:pt x="7877" y="5326"/>
                  <a:pt x="7927" y="5351"/>
                </a:cubicBezTo>
                <a:cubicBezTo>
                  <a:pt x="8002" y="5351"/>
                  <a:pt x="8027" y="5275"/>
                  <a:pt x="8077" y="5251"/>
                </a:cubicBezTo>
                <a:cubicBezTo>
                  <a:pt x="8102" y="5226"/>
                  <a:pt x="8077" y="5226"/>
                  <a:pt x="8052" y="5226"/>
                </a:cubicBezTo>
                <a:cubicBezTo>
                  <a:pt x="8027" y="5226"/>
                  <a:pt x="8002" y="5201"/>
                  <a:pt x="8027" y="5201"/>
                </a:cubicBezTo>
                <a:cubicBezTo>
                  <a:pt x="8052" y="5201"/>
                  <a:pt x="8077" y="5175"/>
                  <a:pt x="8077" y="5126"/>
                </a:cubicBezTo>
                <a:cubicBezTo>
                  <a:pt x="8102" y="5101"/>
                  <a:pt x="8077" y="5126"/>
                  <a:pt x="8027" y="5075"/>
                </a:cubicBezTo>
                <a:cubicBezTo>
                  <a:pt x="8002" y="5001"/>
                  <a:pt x="7977" y="5075"/>
                  <a:pt x="7927" y="5075"/>
                </a:cubicBezTo>
                <a:cubicBezTo>
                  <a:pt x="7902" y="5075"/>
                  <a:pt x="7952" y="5026"/>
                  <a:pt x="7927" y="5001"/>
                </a:cubicBezTo>
                <a:cubicBezTo>
                  <a:pt x="7902" y="4975"/>
                  <a:pt x="7827" y="5001"/>
                  <a:pt x="7777" y="5026"/>
                </a:cubicBezTo>
                <a:cubicBezTo>
                  <a:pt x="7727" y="5075"/>
                  <a:pt x="7727" y="5026"/>
                  <a:pt x="7702" y="5075"/>
                </a:cubicBezTo>
                <a:cubicBezTo>
                  <a:pt x="7652" y="5126"/>
                  <a:pt x="7652" y="5051"/>
                  <a:pt x="7677" y="5051"/>
                </a:cubicBezTo>
                <a:cubicBezTo>
                  <a:pt x="7702" y="5026"/>
                  <a:pt x="7702" y="5051"/>
                  <a:pt x="7727" y="5026"/>
                </a:cubicBezTo>
                <a:cubicBezTo>
                  <a:pt x="7752" y="5001"/>
                  <a:pt x="7752" y="5026"/>
                  <a:pt x="7802" y="4975"/>
                </a:cubicBezTo>
                <a:cubicBezTo>
                  <a:pt x="7852" y="4951"/>
                  <a:pt x="7902" y="4975"/>
                  <a:pt x="7927" y="4951"/>
                </a:cubicBezTo>
                <a:cubicBezTo>
                  <a:pt x="7927" y="4926"/>
                  <a:pt x="7902" y="4901"/>
                  <a:pt x="7852" y="4901"/>
                </a:cubicBezTo>
                <a:cubicBezTo>
                  <a:pt x="7802" y="4901"/>
                  <a:pt x="7777" y="4851"/>
                  <a:pt x="7752" y="4851"/>
                </a:cubicBezTo>
                <a:cubicBezTo>
                  <a:pt x="7702" y="4875"/>
                  <a:pt x="7727" y="4826"/>
                  <a:pt x="7677" y="4851"/>
                </a:cubicBezTo>
                <a:cubicBezTo>
                  <a:pt x="7652" y="4875"/>
                  <a:pt x="7627" y="4851"/>
                  <a:pt x="7627" y="4801"/>
                </a:cubicBezTo>
                <a:cubicBezTo>
                  <a:pt x="7602" y="4775"/>
                  <a:pt x="7502" y="4701"/>
                  <a:pt x="7452" y="4675"/>
                </a:cubicBezTo>
                <a:cubicBezTo>
                  <a:pt x="7402" y="4675"/>
                  <a:pt x="7452" y="4626"/>
                  <a:pt x="7477" y="4651"/>
                </a:cubicBezTo>
                <a:cubicBezTo>
                  <a:pt x="7502" y="4675"/>
                  <a:pt x="7527" y="4626"/>
                  <a:pt x="7552" y="4626"/>
                </a:cubicBezTo>
                <a:cubicBezTo>
                  <a:pt x="7552" y="4601"/>
                  <a:pt x="7527" y="4575"/>
                  <a:pt x="7502" y="4575"/>
                </a:cubicBezTo>
                <a:cubicBezTo>
                  <a:pt x="7502" y="4575"/>
                  <a:pt x="7502" y="4551"/>
                  <a:pt x="7502" y="4526"/>
                </a:cubicBezTo>
                <a:cubicBezTo>
                  <a:pt x="7502" y="4501"/>
                  <a:pt x="7427" y="4475"/>
                  <a:pt x="7427" y="4451"/>
                </a:cubicBezTo>
                <a:cubicBezTo>
                  <a:pt x="7427" y="4426"/>
                  <a:pt x="7402" y="4426"/>
                  <a:pt x="7402" y="4401"/>
                </a:cubicBezTo>
                <a:cubicBezTo>
                  <a:pt x="7402" y="4375"/>
                  <a:pt x="7352" y="4351"/>
                  <a:pt x="7352" y="4326"/>
                </a:cubicBezTo>
                <a:cubicBezTo>
                  <a:pt x="7352" y="4301"/>
                  <a:pt x="7302" y="4251"/>
                  <a:pt x="7302" y="4226"/>
                </a:cubicBezTo>
                <a:cubicBezTo>
                  <a:pt x="7302" y="4200"/>
                  <a:pt x="7252" y="4175"/>
                  <a:pt x="7252" y="4151"/>
                </a:cubicBezTo>
                <a:cubicBezTo>
                  <a:pt x="7227" y="4101"/>
                  <a:pt x="7227" y="4126"/>
                  <a:pt x="7202" y="4175"/>
                </a:cubicBezTo>
                <a:cubicBezTo>
                  <a:pt x="7202" y="4226"/>
                  <a:pt x="7152" y="4226"/>
                  <a:pt x="7177" y="4226"/>
                </a:cubicBezTo>
                <a:cubicBezTo>
                  <a:pt x="7202" y="4275"/>
                  <a:pt x="7177" y="4275"/>
                  <a:pt x="7152" y="4301"/>
                </a:cubicBezTo>
                <a:cubicBezTo>
                  <a:pt x="7127" y="4326"/>
                  <a:pt x="7177" y="4351"/>
                  <a:pt x="7127" y="4351"/>
                </a:cubicBezTo>
                <a:cubicBezTo>
                  <a:pt x="7102" y="4351"/>
                  <a:pt x="7127" y="4401"/>
                  <a:pt x="7102" y="4375"/>
                </a:cubicBezTo>
                <a:cubicBezTo>
                  <a:pt x="7077" y="4351"/>
                  <a:pt x="7052" y="4351"/>
                  <a:pt x="7052" y="4401"/>
                </a:cubicBezTo>
                <a:cubicBezTo>
                  <a:pt x="7052" y="4426"/>
                  <a:pt x="6977" y="4451"/>
                  <a:pt x="6952" y="4451"/>
                </a:cubicBezTo>
                <a:cubicBezTo>
                  <a:pt x="6927" y="4451"/>
                  <a:pt x="6927" y="4375"/>
                  <a:pt x="6902" y="4401"/>
                </a:cubicBezTo>
                <a:cubicBezTo>
                  <a:pt x="6877" y="4426"/>
                  <a:pt x="6877" y="4351"/>
                  <a:pt x="6852" y="4351"/>
                </a:cubicBezTo>
                <a:cubicBezTo>
                  <a:pt x="6802" y="4351"/>
                  <a:pt x="6777" y="4351"/>
                  <a:pt x="6802" y="4326"/>
                </a:cubicBezTo>
                <a:cubicBezTo>
                  <a:pt x="6802" y="4301"/>
                  <a:pt x="6727" y="4275"/>
                  <a:pt x="6751" y="4251"/>
                </a:cubicBezTo>
                <a:cubicBezTo>
                  <a:pt x="6777" y="4251"/>
                  <a:pt x="6751" y="4200"/>
                  <a:pt x="6751" y="4151"/>
                </a:cubicBezTo>
                <a:cubicBezTo>
                  <a:pt x="6751" y="4101"/>
                  <a:pt x="6777" y="4101"/>
                  <a:pt x="6777" y="4075"/>
                </a:cubicBezTo>
                <a:cubicBezTo>
                  <a:pt x="6777" y="4050"/>
                  <a:pt x="6751" y="4050"/>
                  <a:pt x="6727" y="4075"/>
                </a:cubicBezTo>
                <a:cubicBezTo>
                  <a:pt x="6702" y="4075"/>
                  <a:pt x="6702" y="4050"/>
                  <a:pt x="6677" y="4050"/>
                </a:cubicBezTo>
                <a:cubicBezTo>
                  <a:pt x="6651" y="4050"/>
                  <a:pt x="6577" y="4050"/>
                  <a:pt x="6577" y="4001"/>
                </a:cubicBezTo>
                <a:cubicBezTo>
                  <a:pt x="6551" y="3975"/>
                  <a:pt x="6527" y="4001"/>
                  <a:pt x="6527" y="3950"/>
                </a:cubicBezTo>
                <a:cubicBezTo>
                  <a:pt x="6502" y="3926"/>
                  <a:pt x="6477" y="3950"/>
                  <a:pt x="6477" y="3926"/>
                </a:cubicBezTo>
                <a:cubicBezTo>
                  <a:pt x="6477" y="3901"/>
                  <a:pt x="6451" y="3875"/>
                  <a:pt x="6427" y="3875"/>
                </a:cubicBezTo>
                <a:cubicBezTo>
                  <a:pt x="6402" y="3875"/>
                  <a:pt x="6402" y="3850"/>
                  <a:pt x="6377" y="3850"/>
                </a:cubicBezTo>
                <a:cubicBezTo>
                  <a:pt x="6327" y="3850"/>
                  <a:pt x="6302" y="3875"/>
                  <a:pt x="6277" y="3875"/>
                </a:cubicBezTo>
                <a:cubicBezTo>
                  <a:pt x="6251" y="3901"/>
                  <a:pt x="6202" y="3850"/>
                  <a:pt x="6202" y="3875"/>
                </a:cubicBezTo>
                <a:cubicBezTo>
                  <a:pt x="6177" y="3875"/>
                  <a:pt x="6177" y="3850"/>
                  <a:pt x="6127" y="3850"/>
                </a:cubicBezTo>
                <a:cubicBezTo>
                  <a:pt x="6051" y="3826"/>
                  <a:pt x="6002" y="3826"/>
                  <a:pt x="6002" y="3850"/>
                </a:cubicBezTo>
                <a:cubicBezTo>
                  <a:pt x="5977" y="3850"/>
                  <a:pt x="5951" y="3875"/>
                  <a:pt x="5951" y="3901"/>
                </a:cubicBezTo>
                <a:cubicBezTo>
                  <a:pt x="5951" y="3950"/>
                  <a:pt x="6002" y="3950"/>
                  <a:pt x="6002" y="3975"/>
                </a:cubicBezTo>
                <a:cubicBezTo>
                  <a:pt x="6027" y="4001"/>
                  <a:pt x="6002" y="4001"/>
                  <a:pt x="5977" y="4026"/>
                </a:cubicBezTo>
                <a:cubicBezTo>
                  <a:pt x="5977" y="4050"/>
                  <a:pt x="5951" y="4050"/>
                  <a:pt x="5951" y="4075"/>
                </a:cubicBezTo>
                <a:cubicBezTo>
                  <a:pt x="5951" y="4075"/>
                  <a:pt x="5977" y="4075"/>
                  <a:pt x="5977" y="4126"/>
                </a:cubicBezTo>
                <a:cubicBezTo>
                  <a:pt x="6002" y="4151"/>
                  <a:pt x="6027" y="4151"/>
                  <a:pt x="6027" y="4200"/>
                </a:cubicBezTo>
                <a:cubicBezTo>
                  <a:pt x="6027" y="4251"/>
                  <a:pt x="6002" y="4251"/>
                  <a:pt x="5977" y="4251"/>
                </a:cubicBezTo>
                <a:cubicBezTo>
                  <a:pt x="5977" y="4251"/>
                  <a:pt x="6002" y="4275"/>
                  <a:pt x="5951" y="4301"/>
                </a:cubicBezTo>
                <a:cubicBezTo>
                  <a:pt x="5926" y="4351"/>
                  <a:pt x="5902" y="4375"/>
                  <a:pt x="5926" y="4401"/>
                </a:cubicBezTo>
                <a:cubicBezTo>
                  <a:pt x="5951" y="4426"/>
                  <a:pt x="6027" y="4451"/>
                  <a:pt x="6077" y="4526"/>
                </a:cubicBezTo>
                <a:cubicBezTo>
                  <a:pt x="6102" y="4575"/>
                  <a:pt x="6102" y="4651"/>
                  <a:pt x="6102" y="4726"/>
                </a:cubicBezTo>
                <a:cubicBezTo>
                  <a:pt x="6077" y="4775"/>
                  <a:pt x="6002" y="4801"/>
                  <a:pt x="5951" y="4851"/>
                </a:cubicBezTo>
                <a:cubicBezTo>
                  <a:pt x="5902" y="4901"/>
                  <a:pt x="5851" y="4901"/>
                  <a:pt x="5826" y="4901"/>
                </a:cubicBezTo>
                <a:cubicBezTo>
                  <a:pt x="5802" y="4901"/>
                  <a:pt x="5826" y="4951"/>
                  <a:pt x="5851" y="5001"/>
                </a:cubicBezTo>
                <a:cubicBezTo>
                  <a:pt x="5877" y="5026"/>
                  <a:pt x="5851" y="5051"/>
                  <a:pt x="5877" y="5075"/>
                </a:cubicBezTo>
                <a:cubicBezTo>
                  <a:pt x="5902" y="5126"/>
                  <a:pt x="5877" y="5151"/>
                  <a:pt x="5902" y="5201"/>
                </a:cubicBezTo>
                <a:cubicBezTo>
                  <a:pt x="5926" y="5226"/>
                  <a:pt x="5926" y="5251"/>
                  <a:pt x="5877" y="5275"/>
                </a:cubicBezTo>
                <a:cubicBezTo>
                  <a:pt x="5851" y="5301"/>
                  <a:pt x="5902" y="5301"/>
                  <a:pt x="5902" y="5326"/>
                </a:cubicBezTo>
                <a:cubicBezTo>
                  <a:pt x="5902" y="5351"/>
                  <a:pt x="5877" y="5351"/>
                  <a:pt x="5851" y="5326"/>
                </a:cubicBezTo>
                <a:cubicBezTo>
                  <a:pt x="5826" y="5301"/>
                  <a:pt x="5802" y="5351"/>
                  <a:pt x="5802" y="5376"/>
                </a:cubicBezTo>
                <a:cubicBezTo>
                  <a:pt x="5802" y="5401"/>
                  <a:pt x="5751" y="5351"/>
                  <a:pt x="5726" y="5351"/>
                </a:cubicBezTo>
                <a:cubicBezTo>
                  <a:pt x="5702" y="5351"/>
                  <a:pt x="5726" y="5326"/>
                  <a:pt x="5702" y="5275"/>
                </a:cubicBezTo>
                <a:cubicBezTo>
                  <a:pt x="5651" y="5251"/>
                  <a:pt x="5626" y="5251"/>
                  <a:pt x="5626" y="5226"/>
                </a:cubicBezTo>
                <a:cubicBezTo>
                  <a:pt x="5626" y="5201"/>
                  <a:pt x="5551" y="5175"/>
                  <a:pt x="5551" y="5126"/>
                </a:cubicBezTo>
                <a:cubicBezTo>
                  <a:pt x="5551" y="5101"/>
                  <a:pt x="5577" y="5026"/>
                  <a:pt x="5551" y="5001"/>
                </a:cubicBezTo>
                <a:cubicBezTo>
                  <a:pt x="5551" y="4975"/>
                  <a:pt x="5551" y="4951"/>
                  <a:pt x="5577" y="4926"/>
                </a:cubicBezTo>
                <a:cubicBezTo>
                  <a:pt x="5577" y="4901"/>
                  <a:pt x="5551" y="4851"/>
                  <a:pt x="5502" y="4851"/>
                </a:cubicBezTo>
                <a:cubicBezTo>
                  <a:pt x="5477" y="4851"/>
                  <a:pt x="5426" y="4851"/>
                  <a:pt x="5377" y="4851"/>
                </a:cubicBezTo>
                <a:cubicBezTo>
                  <a:pt x="5326" y="4851"/>
                  <a:pt x="5302" y="4851"/>
                  <a:pt x="5277" y="4826"/>
                </a:cubicBezTo>
                <a:cubicBezTo>
                  <a:pt x="5251" y="4826"/>
                  <a:pt x="5202" y="4775"/>
                  <a:pt x="5151" y="4775"/>
                </a:cubicBezTo>
                <a:cubicBezTo>
                  <a:pt x="5077" y="4751"/>
                  <a:pt x="5051" y="4726"/>
                  <a:pt x="5051" y="4701"/>
                </a:cubicBezTo>
                <a:cubicBezTo>
                  <a:pt x="5026" y="4675"/>
                  <a:pt x="4977" y="4675"/>
                  <a:pt x="4951" y="4651"/>
                </a:cubicBezTo>
                <a:cubicBezTo>
                  <a:pt x="4951" y="4626"/>
                  <a:pt x="4877" y="4626"/>
                  <a:pt x="4851" y="4626"/>
                </a:cubicBezTo>
                <a:cubicBezTo>
                  <a:pt x="4826" y="4626"/>
                  <a:pt x="4777" y="4575"/>
                  <a:pt x="4726" y="4575"/>
                </a:cubicBezTo>
                <a:cubicBezTo>
                  <a:pt x="4701" y="4575"/>
                  <a:pt x="4601" y="4626"/>
                  <a:pt x="4601" y="4626"/>
                </a:cubicBezTo>
                <a:cubicBezTo>
                  <a:pt x="4577" y="4626"/>
                  <a:pt x="4601" y="4575"/>
                  <a:pt x="4601" y="4575"/>
                </a:cubicBezTo>
                <a:cubicBezTo>
                  <a:pt x="4626" y="4551"/>
                  <a:pt x="4577" y="4501"/>
                  <a:pt x="4551" y="4451"/>
                </a:cubicBezTo>
                <a:cubicBezTo>
                  <a:pt x="4551" y="4401"/>
                  <a:pt x="4526" y="4375"/>
                  <a:pt x="4501" y="4375"/>
                </a:cubicBezTo>
                <a:cubicBezTo>
                  <a:pt x="4451" y="4375"/>
                  <a:pt x="4401" y="4351"/>
                  <a:pt x="4401" y="4351"/>
                </a:cubicBezTo>
                <a:cubicBezTo>
                  <a:pt x="4377" y="4326"/>
                  <a:pt x="4377" y="4226"/>
                  <a:pt x="4377" y="4175"/>
                </a:cubicBezTo>
                <a:cubicBezTo>
                  <a:pt x="4401" y="4126"/>
                  <a:pt x="4451" y="4050"/>
                  <a:pt x="4451" y="4001"/>
                </a:cubicBezTo>
                <a:cubicBezTo>
                  <a:pt x="4451" y="3975"/>
                  <a:pt x="4477" y="3975"/>
                  <a:pt x="4526" y="3950"/>
                </a:cubicBezTo>
                <a:cubicBezTo>
                  <a:pt x="4551" y="3950"/>
                  <a:pt x="4526" y="3901"/>
                  <a:pt x="4551" y="3875"/>
                </a:cubicBezTo>
                <a:cubicBezTo>
                  <a:pt x="4577" y="3875"/>
                  <a:pt x="4577" y="3875"/>
                  <a:pt x="4601" y="3850"/>
                </a:cubicBezTo>
                <a:cubicBezTo>
                  <a:pt x="4601" y="3826"/>
                  <a:pt x="4626" y="3826"/>
                  <a:pt x="4626" y="3826"/>
                </a:cubicBezTo>
                <a:cubicBezTo>
                  <a:pt x="4601" y="3801"/>
                  <a:pt x="4601" y="3775"/>
                  <a:pt x="4651" y="3775"/>
                </a:cubicBezTo>
                <a:cubicBezTo>
                  <a:pt x="4701" y="3775"/>
                  <a:pt x="4777" y="3775"/>
                  <a:pt x="4777" y="3726"/>
                </a:cubicBezTo>
                <a:cubicBezTo>
                  <a:pt x="4751" y="3675"/>
                  <a:pt x="4626" y="3701"/>
                  <a:pt x="4626" y="3675"/>
                </a:cubicBezTo>
                <a:cubicBezTo>
                  <a:pt x="4626" y="3626"/>
                  <a:pt x="4477" y="3626"/>
                  <a:pt x="4477" y="3601"/>
                </a:cubicBezTo>
                <a:cubicBezTo>
                  <a:pt x="4501" y="3575"/>
                  <a:pt x="4651" y="3626"/>
                  <a:pt x="4701" y="3650"/>
                </a:cubicBezTo>
                <a:cubicBezTo>
                  <a:pt x="4751" y="3675"/>
                  <a:pt x="4777" y="3650"/>
                  <a:pt x="4801" y="3650"/>
                </a:cubicBezTo>
                <a:cubicBezTo>
                  <a:pt x="4851" y="3650"/>
                  <a:pt x="4826" y="3601"/>
                  <a:pt x="4826" y="3575"/>
                </a:cubicBezTo>
                <a:cubicBezTo>
                  <a:pt x="4851" y="3550"/>
                  <a:pt x="4926" y="3626"/>
                  <a:pt x="4977" y="3601"/>
                </a:cubicBezTo>
                <a:cubicBezTo>
                  <a:pt x="5026" y="3601"/>
                  <a:pt x="5077" y="3501"/>
                  <a:pt x="5102" y="3475"/>
                </a:cubicBezTo>
                <a:cubicBezTo>
                  <a:pt x="5151" y="3426"/>
                  <a:pt x="5102" y="3401"/>
                  <a:pt x="5026" y="3426"/>
                </a:cubicBezTo>
                <a:cubicBezTo>
                  <a:pt x="4951" y="3426"/>
                  <a:pt x="4901" y="3401"/>
                  <a:pt x="4877" y="3375"/>
                </a:cubicBezTo>
                <a:cubicBezTo>
                  <a:pt x="4826" y="3326"/>
                  <a:pt x="4826" y="3301"/>
                  <a:pt x="4877" y="3301"/>
                </a:cubicBezTo>
                <a:cubicBezTo>
                  <a:pt x="4926" y="3326"/>
                  <a:pt x="5026" y="3401"/>
                  <a:pt x="5077" y="3401"/>
                </a:cubicBezTo>
                <a:cubicBezTo>
                  <a:pt x="5102" y="3401"/>
                  <a:pt x="5177" y="3326"/>
                  <a:pt x="5202" y="3301"/>
                </a:cubicBezTo>
                <a:cubicBezTo>
                  <a:pt x="5251" y="3275"/>
                  <a:pt x="5177" y="3275"/>
                  <a:pt x="5151" y="3250"/>
                </a:cubicBezTo>
                <a:cubicBezTo>
                  <a:pt x="5126" y="3226"/>
                  <a:pt x="5202" y="3226"/>
                  <a:pt x="5226" y="3226"/>
                </a:cubicBezTo>
                <a:cubicBezTo>
                  <a:pt x="5251" y="3226"/>
                  <a:pt x="5277" y="3250"/>
                  <a:pt x="5277" y="3250"/>
                </a:cubicBezTo>
                <a:cubicBezTo>
                  <a:pt x="5302" y="3275"/>
                  <a:pt x="5351" y="3250"/>
                  <a:pt x="5377" y="3250"/>
                </a:cubicBezTo>
                <a:cubicBezTo>
                  <a:pt x="5426" y="3250"/>
                  <a:pt x="5377" y="3201"/>
                  <a:pt x="5326" y="3175"/>
                </a:cubicBezTo>
                <a:cubicBezTo>
                  <a:pt x="5277" y="3175"/>
                  <a:pt x="5326" y="3126"/>
                  <a:pt x="5351" y="3150"/>
                </a:cubicBezTo>
                <a:cubicBezTo>
                  <a:pt x="5377" y="3175"/>
                  <a:pt x="5402" y="3175"/>
                  <a:pt x="5426" y="3226"/>
                </a:cubicBezTo>
                <a:cubicBezTo>
                  <a:pt x="5451" y="3250"/>
                  <a:pt x="5451" y="3226"/>
                  <a:pt x="5502" y="3226"/>
                </a:cubicBezTo>
                <a:cubicBezTo>
                  <a:pt x="5526" y="3201"/>
                  <a:pt x="5551" y="3175"/>
                  <a:pt x="5577" y="3150"/>
                </a:cubicBezTo>
                <a:cubicBezTo>
                  <a:pt x="5602" y="3126"/>
                  <a:pt x="5602" y="3150"/>
                  <a:pt x="5626" y="3126"/>
                </a:cubicBezTo>
                <a:cubicBezTo>
                  <a:pt x="5651" y="3075"/>
                  <a:pt x="5626" y="3050"/>
                  <a:pt x="5602" y="3026"/>
                </a:cubicBezTo>
                <a:cubicBezTo>
                  <a:pt x="5551" y="3001"/>
                  <a:pt x="5602" y="2975"/>
                  <a:pt x="5551" y="2950"/>
                </a:cubicBezTo>
                <a:cubicBezTo>
                  <a:pt x="5526" y="2926"/>
                  <a:pt x="5526" y="2900"/>
                  <a:pt x="5551" y="2900"/>
                </a:cubicBezTo>
                <a:cubicBezTo>
                  <a:pt x="5602" y="2926"/>
                  <a:pt x="5626" y="2900"/>
                  <a:pt x="5651" y="2875"/>
                </a:cubicBezTo>
                <a:cubicBezTo>
                  <a:pt x="5677" y="2850"/>
                  <a:pt x="5602" y="2850"/>
                  <a:pt x="5626" y="2825"/>
                </a:cubicBezTo>
                <a:cubicBezTo>
                  <a:pt x="5677" y="2800"/>
                  <a:pt x="5626" y="2775"/>
                  <a:pt x="5602" y="2775"/>
                </a:cubicBezTo>
                <a:cubicBezTo>
                  <a:pt x="5551" y="2775"/>
                  <a:pt x="5526" y="2750"/>
                  <a:pt x="5526" y="2725"/>
                </a:cubicBezTo>
                <a:cubicBezTo>
                  <a:pt x="5526" y="2701"/>
                  <a:pt x="5451" y="2725"/>
                  <a:pt x="5426" y="2701"/>
                </a:cubicBezTo>
                <a:cubicBezTo>
                  <a:pt x="5377" y="2675"/>
                  <a:pt x="5302" y="2675"/>
                  <a:pt x="5277" y="2675"/>
                </a:cubicBezTo>
                <a:cubicBezTo>
                  <a:pt x="5251" y="2675"/>
                  <a:pt x="5251" y="2775"/>
                  <a:pt x="5277" y="2775"/>
                </a:cubicBezTo>
                <a:cubicBezTo>
                  <a:pt x="5302" y="2775"/>
                  <a:pt x="5326" y="2800"/>
                  <a:pt x="5302" y="2825"/>
                </a:cubicBezTo>
                <a:cubicBezTo>
                  <a:pt x="5277" y="2825"/>
                  <a:pt x="5326" y="2875"/>
                  <a:pt x="5302" y="2850"/>
                </a:cubicBezTo>
                <a:cubicBezTo>
                  <a:pt x="5277" y="2850"/>
                  <a:pt x="5251" y="2850"/>
                  <a:pt x="5226" y="2900"/>
                </a:cubicBezTo>
                <a:cubicBezTo>
                  <a:pt x="5226" y="2950"/>
                  <a:pt x="5226" y="2975"/>
                  <a:pt x="5177" y="3001"/>
                </a:cubicBezTo>
                <a:cubicBezTo>
                  <a:pt x="5151" y="3026"/>
                  <a:pt x="5177" y="2926"/>
                  <a:pt x="5151" y="2950"/>
                </a:cubicBezTo>
                <a:cubicBezTo>
                  <a:pt x="5102" y="2950"/>
                  <a:pt x="5102" y="3001"/>
                  <a:pt x="5126" y="3001"/>
                </a:cubicBezTo>
                <a:cubicBezTo>
                  <a:pt x="5151" y="3026"/>
                  <a:pt x="5151" y="3050"/>
                  <a:pt x="5177" y="3075"/>
                </a:cubicBezTo>
                <a:cubicBezTo>
                  <a:pt x="5177" y="3101"/>
                  <a:pt x="5126" y="3075"/>
                  <a:pt x="5102" y="3126"/>
                </a:cubicBezTo>
                <a:cubicBezTo>
                  <a:pt x="5077" y="3150"/>
                  <a:pt x="5077" y="3101"/>
                  <a:pt x="5051" y="3075"/>
                </a:cubicBezTo>
                <a:cubicBezTo>
                  <a:pt x="5026" y="3050"/>
                  <a:pt x="4977" y="3001"/>
                  <a:pt x="4977" y="2975"/>
                </a:cubicBezTo>
                <a:cubicBezTo>
                  <a:pt x="5001" y="2950"/>
                  <a:pt x="5001" y="2950"/>
                  <a:pt x="5026" y="2926"/>
                </a:cubicBezTo>
                <a:cubicBezTo>
                  <a:pt x="5051" y="2926"/>
                  <a:pt x="5026" y="2900"/>
                  <a:pt x="5026" y="2875"/>
                </a:cubicBezTo>
                <a:cubicBezTo>
                  <a:pt x="5026" y="2825"/>
                  <a:pt x="5001" y="2850"/>
                  <a:pt x="4951" y="2800"/>
                </a:cubicBezTo>
                <a:cubicBezTo>
                  <a:pt x="4926" y="2775"/>
                  <a:pt x="4901" y="2775"/>
                  <a:pt x="4877" y="2775"/>
                </a:cubicBezTo>
                <a:cubicBezTo>
                  <a:pt x="4851" y="2800"/>
                  <a:pt x="4877" y="2850"/>
                  <a:pt x="4851" y="2850"/>
                </a:cubicBezTo>
                <a:cubicBezTo>
                  <a:pt x="4801" y="2875"/>
                  <a:pt x="4826" y="2926"/>
                  <a:pt x="4801" y="2926"/>
                </a:cubicBezTo>
                <a:cubicBezTo>
                  <a:pt x="4777" y="2926"/>
                  <a:pt x="4777" y="2825"/>
                  <a:pt x="4777" y="2825"/>
                </a:cubicBezTo>
                <a:cubicBezTo>
                  <a:pt x="4751" y="2800"/>
                  <a:pt x="4751" y="2775"/>
                  <a:pt x="4777" y="2775"/>
                </a:cubicBezTo>
                <a:cubicBezTo>
                  <a:pt x="4801" y="2775"/>
                  <a:pt x="4826" y="2750"/>
                  <a:pt x="4801" y="2750"/>
                </a:cubicBezTo>
                <a:cubicBezTo>
                  <a:pt x="4777" y="2750"/>
                  <a:pt x="4726" y="2701"/>
                  <a:pt x="4701" y="2701"/>
                </a:cubicBezTo>
                <a:cubicBezTo>
                  <a:pt x="4701" y="2701"/>
                  <a:pt x="4651" y="2725"/>
                  <a:pt x="4626" y="2725"/>
                </a:cubicBezTo>
                <a:cubicBezTo>
                  <a:pt x="4626" y="2701"/>
                  <a:pt x="4651" y="2650"/>
                  <a:pt x="4651" y="2650"/>
                </a:cubicBezTo>
                <a:cubicBezTo>
                  <a:pt x="4651" y="2625"/>
                  <a:pt x="4677" y="2650"/>
                  <a:pt x="4701" y="2625"/>
                </a:cubicBezTo>
                <a:cubicBezTo>
                  <a:pt x="4726" y="2601"/>
                  <a:pt x="4626" y="2601"/>
                  <a:pt x="4626" y="2550"/>
                </a:cubicBezTo>
                <a:cubicBezTo>
                  <a:pt x="4626" y="2525"/>
                  <a:pt x="4577" y="2525"/>
                  <a:pt x="4551" y="2501"/>
                </a:cubicBezTo>
                <a:cubicBezTo>
                  <a:pt x="4526" y="2501"/>
                  <a:pt x="4577" y="2450"/>
                  <a:pt x="4551" y="2425"/>
                </a:cubicBezTo>
                <a:cubicBezTo>
                  <a:pt x="4551" y="2401"/>
                  <a:pt x="4477" y="2325"/>
                  <a:pt x="4426" y="2350"/>
                </a:cubicBezTo>
                <a:cubicBezTo>
                  <a:pt x="4401" y="2350"/>
                  <a:pt x="4401" y="2301"/>
                  <a:pt x="4426" y="2301"/>
                </a:cubicBezTo>
                <a:cubicBezTo>
                  <a:pt x="4426" y="2301"/>
                  <a:pt x="4451" y="2301"/>
                  <a:pt x="4477" y="2250"/>
                </a:cubicBezTo>
                <a:cubicBezTo>
                  <a:pt x="4526" y="2201"/>
                  <a:pt x="4526" y="2201"/>
                  <a:pt x="4501" y="2201"/>
                </a:cubicBezTo>
                <a:cubicBezTo>
                  <a:pt x="4477" y="2175"/>
                  <a:pt x="4451" y="2150"/>
                  <a:pt x="4501" y="2150"/>
                </a:cubicBezTo>
                <a:cubicBezTo>
                  <a:pt x="4551" y="2150"/>
                  <a:pt x="4626" y="2201"/>
                  <a:pt x="4651" y="2175"/>
                </a:cubicBezTo>
                <a:cubicBezTo>
                  <a:pt x="4677" y="2150"/>
                  <a:pt x="4751" y="2025"/>
                  <a:pt x="4777" y="1975"/>
                </a:cubicBezTo>
                <a:cubicBezTo>
                  <a:pt x="4826" y="1950"/>
                  <a:pt x="4751" y="1950"/>
                  <a:pt x="4677" y="1950"/>
                </a:cubicBezTo>
                <a:cubicBezTo>
                  <a:pt x="4601" y="1950"/>
                  <a:pt x="4601" y="1925"/>
                  <a:pt x="4526" y="1901"/>
                </a:cubicBezTo>
                <a:cubicBezTo>
                  <a:pt x="4477" y="1901"/>
                  <a:pt x="4351" y="1925"/>
                  <a:pt x="4326" y="1950"/>
                </a:cubicBezTo>
                <a:cubicBezTo>
                  <a:pt x="4326" y="1950"/>
                  <a:pt x="4377" y="1975"/>
                  <a:pt x="4351" y="2001"/>
                </a:cubicBezTo>
                <a:cubicBezTo>
                  <a:pt x="4351" y="2025"/>
                  <a:pt x="4326" y="1975"/>
                  <a:pt x="4301" y="2001"/>
                </a:cubicBezTo>
                <a:cubicBezTo>
                  <a:pt x="4277" y="2001"/>
                  <a:pt x="4301" y="2025"/>
                  <a:pt x="4301" y="2101"/>
                </a:cubicBezTo>
                <a:cubicBezTo>
                  <a:pt x="4301" y="2175"/>
                  <a:pt x="4326" y="2175"/>
                  <a:pt x="4326" y="2201"/>
                </a:cubicBezTo>
                <a:cubicBezTo>
                  <a:pt x="4351" y="2225"/>
                  <a:pt x="4351" y="2275"/>
                  <a:pt x="4351" y="2325"/>
                </a:cubicBezTo>
                <a:cubicBezTo>
                  <a:pt x="4351" y="2350"/>
                  <a:pt x="4301" y="2350"/>
                  <a:pt x="4301" y="2375"/>
                </a:cubicBezTo>
                <a:cubicBezTo>
                  <a:pt x="4277" y="2375"/>
                  <a:pt x="4326" y="2401"/>
                  <a:pt x="4326" y="2425"/>
                </a:cubicBezTo>
                <a:cubicBezTo>
                  <a:pt x="4326" y="2450"/>
                  <a:pt x="4277" y="2401"/>
                  <a:pt x="4251" y="2425"/>
                </a:cubicBezTo>
                <a:cubicBezTo>
                  <a:pt x="4226" y="2425"/>
                  <a:pt x="4201" y="2501"/>
                  <a:pt x="4226" y="2525"/>
                </a:cubicBezTo>
                <a:cubicBezTo>
                  <a:pt x="4251" y="2550"/>
                  <a:pt x="4277" y="2525"/>
                  <a:pt x="4251" y="2575"/>
                </a:cubicBezTo>
                <a:cubicBezTo>
                  <a:pt x="4226" y="2601"/>
                  <a:pt x="4201" y="2625"/>
                  <a:pt x="4251" y="2675"/>
                </a:cubicBezTo>
                <a:cubicBezTo>
                  <a:pt x="4301" y="2701"/>
                  <a:pt x="4401" y="2701"/>
                  <a:pt x="4451" y="2725"/>
                </a:cubicBezTo>
                <a:cubicBezTo>
                  <a:pt x="4501" y="2775"/>
                  <a:pt x="4426" y="2750"/>
                  <a:pt x="4451" y="2775"/>
                </a:cubicBezTo>
                <a:cubicBezTo>
                  <a:pt x="4451" y="2825"/>
                  <a:pt x="4401" y="2825"/>
                  <a:pt x="4401" y="2850"/>
                </a:cubicBezTo>
                <a:cubicBezTo>
                  <a:pt x="4401" y="2875"/>
                  <a:pt x="4426" y="2875"/>
                  <a:pt x="4451" y="2825"/>
                </a:cubicBezTo>
                <a:cubicBezTo>
                  <a:pt x="4477" y="2775"/>
                  <a:pt x="4501" y="2850"/>
                  <a:pt x="4501" y="2875"/>
                </a:cubicBezTo>
                <a:cubicBezTo>
                  <a:pt x="4501" y="2926"/>
                  <a:pt x="4451" y="2900"/>
                  <a:pt x="4426" y="2926"/>
                </a:cubicBezTo>
                <a:cubicBezTo>
                  <a:pt x="4401" y="2975"/>
                  <a:pt x="4377" y="2975"/>
                  <a:pt x="4351" y="2975"/>
                </a:cubicBezTo>
                <a:cubicBezTo>
                  <a:pt x="4301" y="2975"/>
                  <a:pt x="4326" y="3026"/>
                  <a:pt x="4351" y="3075"/>
                </a:cubicBezTo>
                <a:cubicBezTo>
                  <a:pt x="4351" y="3101"/>
                  <a:pt x="4326" y="3101"/>
                  <a:pt x="4301" y="3101"/>
                </a:cubicBezTo>
                <a:cubicBezTo>
                  <a:pt x="4251" y="3075"/>
                  <a:pt x="4226" y="3050"/>
                  <a:pt x="4251" y="3026"/>
                </a:cubicBezTo>
                <a:cubicBezTo>
                  <a:pt x="4277" y="2975"/>
                  <a:pt x="4277" y="2950"/>
                  <a:pt x="4251" y="2950"/>
                </a:cubicBezTo>
                <a:cubicBezTo>
                  <a:pt x="4226" y="2950"/>
                  <a:pt x="4177" y="2950"/>
                  <a:pt x="4151" y="2926"/>
                </a:cubicBezTo>
                <a:cubicBezTo>
                  <a:pt x="4126" y="2900"/>
                  <a:pt x="4151" y="2900"/>
                  <a:pt x="4226" y="2900"/>
                </a:cubicBezTo>
                <a:cubicBezTo>
                  <a:pt x="4277" y="2926"/>
                  <a:pt x="4226" y="2875"/>
                  <a:pt x="4277" y="2875"/>
                </a:cubicBezTo>
                <a:cubicBezTo>
                  <a:pt x="4301" y="2875"/>
                  <a:pt x="4326" y="2900"/>
                  <a:pt x="4377" y="2850"/>
                </a:cubicBezTo>
                <a:cubicBezTo>
                  <a:pt x="4401" y="2825"/>
                  <a:pt x="4351" y="2775"/>
                  <a:pt x="4326" y="2775"/>
                </a:cubicBezTo>
                <a:cubicBezTo>
                  <a:pt x="4301" y="2800"/>
                  <a:pt x="4251" y="2800"/>
                  <a:pt x="4251" y="2775"/>
                </a:cubicBezTo>
                <a:cubicBezTo>
                  <a:pt x="4251" y="2750"/>
                  <a:pt x="4301" y="2775"/>
                  <a:pt x="4326" y="2750"/>
                </a:cubicBezTo>
                <a:cubicBezTo>
                  <a:pt x="4351" y="2750"/>
                  <a:pt x="4301" y="2725"/>
                  <a:pt x="4277" y="2725"/>
                </a:cubicBezTo>
                <a:cubicBezTo>
                  <a:pt x="4226" y="2725"/>
                  <a:pt x="4201" y="2750"/>
                  <a:pt x="4151" y="2701"/>
                </a:cubicBezTo>
                <a:cubicBezTo>
                  <a:pt x="4126" y="2675"/>
                  <a:pt x="4076" y="2650"/>
                  <a:pt x="4051" y="2725"/>
                </a:cubicBezTo>
                <a:cubicBezTo>
                  <a:pt x="4051" y="2800"/>
                  <a:pt x="3976" y="2775"/>
                  <a:pt x="3951" y="2800"/>
                </a:cubicBezTo>
                <a:cubicBezTo>
                  <a:pt x="3926" y="2825"/>
                  <a:pt x="3976" y="2850"/>
                  <a:pt x="4051" y="2850"/>
                </a:cubicBezTo>
                <a:cubicBezTo>
                  <a:pt x="4101" y="2850"/>
                  <a:pt x="4151" y="2900"/>
                  <a:pt x="4101" y="2900"/>
                </a:cubicBezTo>
                <a:cubicBezTo>
                  <a:pt x="4076" y="2900"/>
                  <a:pt x="4101" y="2926"/>
                  <a:pt x="4076" y="2926"/>
                </a:cubicBezTo>
                <a:cubicBezTo>
                  <a:pt x="4051" y="2900"/>
                  <a:pt x="4001" y="2926"/>
                  <a:pt x="4026" y="2950"/>
                </a:cubicBezTo>
                <a:cubicBezTo>
                  <a:pt x="4051" y="2975"/>
                  <a:pt x="4026" y="2975"/>
                  <a:pt x="4026" y="3001"/>
                </a:cubicBezTo>
                <a:cubicBezTo>
                  <a:pt x="4026" y="3026"/>
                  <a:pt x="3976" y="3001"/>
                  <a:pt x="3926" y="3001"/>
                </a:cubicBezTo>
                <a:cubicBezTo>
                  <a:pt x="3901" y="3001"/>
                  <a:pt x="3801" y="3026"/>
                  <a:pt x="3751" y="3026"/>
                </a:cubicBezTo>
                <a:cubicBezTo>
                  <a:pt x="3701" y="3050"/>
                  <a:pt x="3626" y="3026"/>
                  <a:pt x="3601" y="3001"/>
                </a:cubicBezTo>
                <a:cubicBezTo>
                  <a:pt x="3576" y="2975"/>
                  <a:pt x="3551" y="2975"/>
                  <a:pt x="3501" y="2975"/>
                </a:cubicBezTo>
                <a:cubicBezTo>
                  <a:pt x="3476" y="2975"/>
                  <a:pt x="3476" y="2926"/>
                  <a:pt x="3426" y="2926"/>
                </a:cubicBezTo>
                <a:cubicBezTo>
                  <a:pt x="3376" y="2926"/>
                  <a:pt x="3376" y="2875"/>
                  <a:pt x="3376" y="2850"/>
                </a:cubicBezTo>
                <a:cubicBezTo>
                  <a:pt x="3376" y="2825"/>
                  <a:pt x="3251" y="2825"/>
                  <a:pt x="3226" y="2850"/>
                </a:cubicBezTo>
                <a:cubicBezTo>
                  <a:pt x="3176" y="2875"/>
                  <a:pt x="3101" y="2875"/>
                  <a:pt x="3076" y="2926"/>
                </a:cubicBezTo>
                <a:cubicBezTo>
                  <a:pt x="3051" y="2975"/>
                  <a:pt x="3101" y="2950"/>
                  <a:pt x="3126" y="2950"/>
                </a:cubicBezTo>
                <a:cubicBezTo>
                  <a:pt x="3151" y="2950"/>
                  <a:pt x="3151" y="2926"/>
                  <a:pt x="3201" y="2926"/>
                </a:cubicBezTo>
                <a:cubicBezTo>
                  <a:pt x="3276" y="2926"/>
                  <a:pt x="3301" y="2875"/>
                  <a:pt x="3326" y="2900"/>
                </a:cubicBezTo>
                <a:cubicBezTo>
                  <a:pt x="3351" y="2926"/>
                  <a:pt x="3226" y="2975"/>
                  <a:pt x="3176" y="2975"/>
                </a:cubicBezTo>
                <a:cubicBezTo>
                  <a:pt x="3126" y="2975"/>
                  <a:pt x="3151" y="3026"/>
                  <a:pt x="3201" y="3101"/>
                </a:cubicBezTo>
                <a:cubicBezTo>
                  <a:pt x="3251" y="3175"/>
                  <a:pt x="3176" y="3126"/>
                  <a:pt x="3176" y="3175"/>
                </a:cubicBezTo>
                <a:cubicBezTo>
                  <a:pt x="3176" y="3201"/>
                  <a:pt x="3076" y="3150"/>
                  <a:pt x="3101" y="3150"/>
                </a:cubicBezTo>
                <a:cubicBezTo>
                  <a:pt x="3151" y="3126"/>
                  <a:pt x="3126" y="3101"/>
                  <a:pt x="3101" y="3075"/>
                </a:cubicBezTo>
                <a:cubicBezTo>
                  <a:pt x="3076" y="3050"/>
                  <a:pt x="3051" y="3075"/>
                  <a:pt x="3051" y="3050"/>
                </a:cubicBezTo>
                <a:cubicBezTo>
                  <a:pt x="3051" y="3026"/>
                  <a:pt x="3026" y="3050"/>
                  <a:pt x="3001" y="3026"/>
                </a:cubicBezTo>
                <a:cubicBezTo>
                  <a:pt x="2951" y="3001"/>
                  <a:pt x="2951" y="2975"/>
                  <a:pt x="2901" y="3001"/>
                </a:cubicBezTo>
                <a:cubicBezTo>
                  <a:pt x="2876" y="3026"/>
                  <a:pt x="2826" y="3026"/>
                  <a:pt x="2726" y="3026"/>
                </a:cubicBezTo>
                <a:cubicBezTo>
                  <a:pt x="2651" y="3050"/>
                  <a:pt x="2476" y="3050"/>
                  <a:pt x="2451" y="3026"/>
                </a:cubicBezTo>
                <a:cubicBezTo>
                  <a:pt x="2426" y="2975"/>
                  <a:pt x="2526" y="2926"/>
                  <a:pt x="2576" y="2950"/>
                </a:cubicBezTo>
                <a:cubicBezTo>
                  <a:pt x="2601" y="2950"/>
                  <a:pt x="2576" y="2900"/>
                  <a:pt x="2526" y="2875"/>
                </a:cubicBezTo>
                <a:cubicBezTo>
                  <a:pt x="2476" y="2825"/>
                  <a:pt x="2376" y="2800"/>
                  <a:pt x="2376" y="2825"/>
                </a:cubicBezTo>
                <a:cubicBezTo>
                  <a:pt x="2376" y="2850"/>
                  <a:pt x="2326" y="2825"/>
                  <a:pt x="2250" y="2825"/>
                </a:cubicBezTo>
                <a:cubicBezTo>
                  <a:pt x="2150" y="2800"/>
                  <a:pt x="2150" y="2775"/>
                  <a:pt x="2101" y="2775"/>
                </a:cubicBezTo>
                <a:cubicBezTo>
                  <a:pt x="2050" y="2775"/>
                  <a:pt x="1976" y="2750"/>
                  <a:pt x="1926" y="2725"/>
                </a:cubicBezTo>
                <a:cubicBezTo>
                  <a:pt x="1850" y="2675"/>
                  <a:pt x="1726" y="2675"/>
                  <a:pt x="1701" y="2725"/>
                </a:cubicBezTo>
                <a:cubicBezTo>
                  <a:pt x="1701" y="2775"/>
                  <a:pt x="1650" y="2750"/>
                  <a:pt x="1601" y="2750"/>
                </a:cubicBezTo>
                <a:cubicBezTo>
                  <a:pt x="1550" y="2750"/>
                  <a:pt x="1626" y="2701"/>
                  <a:pt x="1601" y="2701"/>
                </a:cubicBezTo>
                <a:cubicBezTo>
                  <a:pt x="1576" y="2701"/>
                  <a:pt x="1601" y="2625"/>
                  <a:pt x="1576" y="2625"/>
                </a:cubicBezTo>
                <a:cubicBezTo>
                  <a:pt x="1526" y="2625"/>
                  <a:pt x="1501" y="2775"/>
                  <a:pt x="1450" y="2750"/>
                </a:cubicBezTo>
                <a:cubicBezTo>
                  <a:pt x="1376" y="2750"/>
                  <a:pt x="1350" y="2601"/>
                  <a:pt x="1301" y="2575"/>
                </a:cubicBezTo>
                <a:cubicBezTo>
                  <a:pt x="1250" y="2525"/>
                  <a:pt x="1201" y="2525"/>
                  <a:pt x="1250" y="2601"/>
                </a:cubicBezTo>
                <a:cubicBezTo>
                  <a:pt x="1301" y="2650"/>
                  <a:pt x="1201" y="2601"/>
                  <a:pt x="1201" y="2650"/>
                </a:cubicBezTo>
                <a:cubicBezTo>
                  <a:pt x="1225" y="2675"/>
                  <a:pt x="1150" y="2725"/>
                  <a:pt x="1150" y="2701"/>
                </a:cubicBezTo>
                <a:cubicBezTo>
                  <a:pt x="1150" y="2675"/>
                  <a:pt x="1101" y="2650"/>
                  <a:pt x="1050" y="2725"/>
                </a:cubicBezTo>
                <a:cubicBezTo>
                  <a:pt x="1001" y="2775"/>
                  <a:pt x="976" y="2775"/>
                  <a:pt x="950" y="2750"/>
                </a:cubicBezTo>
                <a:cubicBezTo>
                  <a:pt x="950" y="2725"/>
                  <a:pt x="801" y="2800"/>
                  <a:pt x="825" y="2825"/>
                </a:cubicBezTo>
                <a:cubicBezTo>
                  <a:pt x="825" y="2850"/>
                  <a:pt x="801" y="2875"/>
                  <a:pt x="750" y="2875"/>
                </a:cubicBezTo>
                <a:cubicBezTo>
                  <a:pt x="725" y="2875"/>
                  <a:pt x="750" y="2825"/>
                  <a:pt x="776" y="2825"/>
                </a:cubicBezTo>
                <a:cubicBezTo>
                  <a:pt x="801" y="2800"/>
                  <a:pt x="901" y="2725"/>
                  <a:pt x="950" y="2725"/>
                </a:cubicBezTo>
                <a:cubicBezTo>
                  <a:pt x="1001" y="2701"/>
                  <a:pt x="1101" y="2675"/>
                  <a:pt x="1101" y="2650"/>
                </a:cubicBezTo>
                <a:cubicBezTo>
                  <a:pt x="1101" y="2625"/>
                  <a:pt x="1050" y="2650"/>
                  <a:pt x="1025" y="2625"/>
                </a:cubicBezTo>
                <a:cubicBezTo>
                  <a:pt x="1001" y="2625"/>
                  <a:pt x="925" y="2675"/>
                  <a:pt x="876" y="2701"/>
                </a:cubicBezTo>
                <a:cubicBezTo>
                  <a:pt x="825" y="2725"/>
                  <a:pt x="750" y="2701"/>
                  <a:pt x="776" y="2750"/>
                </a:cubicBezTo>
                <a:cubicBezTo>
                  <a:pt x="801" y="2775"/>
                  <a:pt x="725" y="2725"/>
                  <a:pt x="701" y="2750"/>
                </a:cubicBezTo>
                <a:cubicBezTo>
                  <a:pt x="701" y="2775"/>
                  <a:pt x="676" y="2750"/>
                  <a:pt x="676" y="2750"/>
                </a:cubicBezTo>
                <a:cubicBezTo>
                  <a:pt x="701" y="2725"/>
                  <a:pt x="625" y="2701"/>
                  <a:pt x="625" y="2725"/>
                </a:cubicBezTo>
                <a:cubicBezTo>
                  <a:pt x="625" y="2725"/>
                  <a:pt x="625" y="2750"/>
                  <a:pt x="576" y="2750"/>
                </a:cubicBezTo>
                <a:cubicBezTo>
                  <a:pt x="525" y="2750"/>
                  <a:pt x="476" y="2800"/>
                  <a:pt x="500" y="2825"/>
                </a:cubicBezTo>
                <a:cubicBezTo>
                  <a:pt x="550" y="2850"/>
                  <a:pt x="550" y="2850"/>
                  <a:pt x="550" y="2875"/>
                </a:cubicBezTo>
                <a:cubicBezTo>
                  <a:pt x="525" y="2875"/>
                  <a:pt x="476" y="2825"/>
                  <a:pt x="400" y="2825"/>
                </a:cubicBezTo>
                <a:cubicBezTo>
                  <a:pt x="325" y="2850"/>
                  <a:pt x="176" y="2750"/>
                  <a:pt x="176" y="2725"/>
                </a:cubicBezTo>
                <a:cubicBezTo>
                  <a:pt x="176" y="2701"/>
                  <a:pt x="76" y="2725"/>
                  <a:pt x="0" y="2725"/>
                </a:cubicBezTo>
                <a:cubicBezTo>
                  <a:pt x="0" y="4151"/>
                  <a:pt x="0" y="4151"/>
                  <a:pt x="0" y="4151"/>
                </a:cubicBezTo>
                <a:lnTo>
                  <a:pt x="50" y="4175"/>
                </a:lnTo>
                <a:cubicBezTo>
                  <a:pt x="76" y="4151"/>
                  <a:pt x="100" y="4175"/>
                  <a:pt x="150" y="4151"/>
                </a:cubicBezTo>
                <a:cubicBezTo>
                  <a:pt x="200" y="4126"/>
                  <a:pt x="200" y="4175"/>
                  <a:pt x="200" y="4200"/>
                </a:cubicBezTo>
                <a:cubicBezTo>
                  <a:pt x="200" y="4226"/>
                  <a:pt x="276" y="4251"/>
                  <a:pt x="300" y="4301"/>
                </a:cubicBezTo>
                <a:cubicBezTo>
                  <a:pt x="325" y="4326"/>
                  <a:pt x="350" y="4351"/>
                  <a:pt x="376" y="4351"/>
                </a:cubicBezTo>
                <a:cubicBezTo>
                  <a:pt x="400" y="4326"/>
                  <a:pt x="450" y="4301"/>
                  <a:pt x="450" y="4275"/>
                </a:cubicBezTo>
                <a:cubicBezTo>
                  <a:pt x="450" y="4226"/>
                  <a:pt x="601" y="4226"/>
                  <a:pt x="601" y="4275"/>
                </a:cubicBezTo>
                <a:cubicBezTo>
                  <a:pt x="601" y="4326"/>
                  <a:pt x="725" y="4375"/>
                  <a:pt x="801" y="4501"/>
                </a:cubicBezTo>
                <a:cubicBezTo>
                  <a:pt x="876" y="4626"/>
                  <a:pt x="850" y="4675"/>
                  <a:pt x="950" y="4701"/>
                </a:cubicBezTo>
                <a:cubicBezTo>
                  <a:pt x="1076" y="4751"/>
                  <a:pt x="1050" y="4775"/>
                  <a:pt x="1050" y="4801"/>
                </a:cubicBezTo>
                <a:cubicBezTo>
                  <a:pt x="1025" y="4851"/>
                  <a:pt x="1101" y="4851"/>
                  <a:pt x="1076" y="4901"/>
                </a:cubicBezTo>
                <a:cubicBezTo>
                  <a:pt x="1050" y="4901"/>
                  <a:pt x="1025" y="4926"/>
                  <a:pt x="1001" y="4926"/>
                </a:cubicBezTo>
                <a:cubicBezTo>
                  <a:pt x="1001" y="4951"/>
                  <a:pt x="1025" y="4975"/>
                  <a:pt x="1050" y="4975"/>
                </a:cubicBezTo>
                <a:cubicBezTo>
                  <a:pt x="1076" y="5001"/>
                  <a:pt x="1001" y="5001"/>
                  <a:pt x="1025" y="5026"/>
                </a:cubicBezTo>
                <a:cubicBezTo>
                  <a:pt x="1050" y="5051"/>
                  <a:pt x="1025" y="5075"/>
                  <a:pt x="1025" y="5101"/>
                </a:cubicBezTo>
                <a:cubicBezTo>
                  <a:pt x="1050" y="5126"/>
                  <a:pt x="1101" y="5101"/>
                  <a:pt x="1125" y="5101"/>
                </a:cubicBezTo>
                <a:cubicBezTo>
                  <a:pt x="1150" y="5075"/>
                  <a:pt x="1150" y="5126"/>
                  <a:pt x="1125" y="5151"/>
                </a:cubicBezTo>
                <a:cubicBezTo>
                  <a:pt x="1125" y="5175"/>
                  <a:pt x="1150" y="5201"/>
                  <a:pt x="1176" y="5175"/>
                </a:cubicBezTo>
                <a:cubicBezTo>
                  <a:pt x="1201" y="5151"/>
                  <a:pt x="1225" y="5226"/>
                  <a:pt x="1250" y="5226"/>
                </a:cubicBezTo>
                <a:cubicBezTo>
                  <a:pt x="1276" y="5226"/>
                  <a:pt x="1301" y="5275"/>
                  <a:pt x="1250" y="5275"/>
                </a:cubicBezTo>
                <a:cubicBezTo>
                  <a:pt x="1225" y="5275"/>
                  <a:pt x="1225" y="5326"/>
                  <a:pt x="1250" y="5326"/>
                </a:cubicBezTo>
                <a:cubicBezTo>
                  <a:pt x="1276" y="5326"/>
                  <a:pt x="1276" y="5351"/>
                  <a:pt x="1276" y="5376"/>
                </a:cubicBezTo>
                <a:cubicBezTo>
                  <a:pt x="1276" y="5401"/>
                  <a:pt x="1350" y="5426"/>
                  <a:pt x="1376" y="5401"/>
                </a:cubicBezTo>
                <a:cubicBezTo>
                  <a:pt x="1401" y="5401"/>
                  <a:pt x="1425" y="5426"/>
                  <a:pt x="1450" y="5451"/>
                </a:cubicBezTo>
                <a:cubicBezTo>
                  <a:pt x="1450" y="5476"/>
                  <a:pt x="1501" y="5500"/>
                  <a:pt x="1526" y="5476"/>
                </a:cubicBezTo>
                <a:cubicBezTo>
                  <a:pt x="1550" y="5451"/>
                  <a:pt x="1550" y="5500"/>
                  <a:pt x="1550" y="5526"/>
                </a:cubicBezTo>
                <a:cubicBezTo>
                  <a:pt x="1550" y="5551"/>
                  <a:pt x="1601" y="5551"/>
                  <a:pt x="1626" y="5551"/>
                </a:cubicBezTo>
                <a:cubicBezTo>
                  <a:pt x="1650" y="5551"/>
                  <a:pt x="1676" y="5576"/>
                  <a:pt x="1676" y="5576"/>
                </a:cubicBezTo>
                <a:cubicBezTo>
                  <a:pt x="1726" y="5551"/>
                  <a:pt x="1726" y="5626"/>
                  <a:pt x="1750" y="5651"/>
                </a:cubicBezTo>
                <a:cubicBezTo>
                  <a:pt x="4351" y="5651"/>
                  <a:pt x="4351" y="5651"/>
                  <a:pt x="4351" y="5651"/>
                </a:cubicBezTo>
                <a:cubicBezTo>
                  <a:pt x="4351" y="5651"/>
                  <a:pt x="4351" y="5576"/>
                  <a:pt x="4377" y="5600"/>
                </a:cubicBezTo>
                <a:cubicBezTo>
                  <a:pt x="4401" y="5626"/>
                  <a:pt x="4377" y="5651"/>
                  <a:pt x="4426" y="5676"/>
                </a:cubicBezTo>
                <a:cubicBezTo>
                  <a:pt x="4451" y="5676"/>
                  <a:pt x="4477" y="5701"/>
                  <a:pt x="4501" y="5701"/>
                </a:cubicBezTo>
                <a:cubicBezTo>
                  <a:pt x="4526" y="5701"/>
                  <a:pt x="4551" y="5676"/>
                  <a:pt x="4577" y="5701"/>
                </a:cubicBezTo>
                <a:cubicBezTo>
                  <a:pt x="4626" y="5751"/>
                  <a:pt x="4651" y="5701"/>
                  <a:pt x="4651" y="5726"/>
                </a:cubicBezTo>
                <a:cubicBezTo>
                  <a:pt x="4677" y="5751"/>
                  <a:pt x="4726" y="5776"/>
                  <a:pt x="4751" y="5751"/>
                </a:cubicBezTo>
                <a:cubicBezTo>
                  <a:pt x="4751" y="5726"/>
                  <a:pt x="4851" y="5751"/>
                  <a:pt x="4877" y="5776"/>
                </a:cubicBezTo>
                <a:cubicBezTo>
                  <a:pt x="4926" y="5726"/>
                  <a:pt x="4951" y="5651"/>
                  <a:pt x="5001" y="5651"/>
                </a:cubicBezTo>
                <a:cubicBezTo>
                  <a:pt x="5051" y="5651"/>
                  <a:pt x="5202" y="5676"/>
                  <a:pt x="5202" y="5726"/>
                </a:cubicBezTo>
                <a:cubicBezTo>
                  <a:pt x="5202" y="5801"/>
                  <a:pt x="5302" y="5751"/>
                  <a:pt x="5302" y="5801"/>
                </a:cubicBezTo>
                <a:cubicBezTo>
                  <a:pt x="5302" y="5851"/>
                  <a:pt x="5351" y="5901"/>
                  <a:pt x="5351" y="5926"/>
                </a:cubicBezTo>
                <a:cubicBezTo>
                  <a:pt x="5377" y="5951"/>
                  <a:pt x="5402" y="5951"/>
                  <a:pt x="5402" y="5976"/>
                </a:cubicBezTo>
                <a:cubicBezTo>
                  <a:pt x="5426" y="5976"/>
                  <a:pt x="5502" y="5976"/>
                  <a:pt x="5551" y="6001"/>
                </a:cubicBezTo>
                <a:cubicBezTo>
                  <a:pt x="5602" y="6026"/>
                  <a:pt x="5702" y="5976"/>
                  <a:pt x="5726" y="6051"/>
                </a:cubicBezTo>
                <a:cubicBezTo>
                  <a:pt x="5751" y="6101"/>
                  <a:pt x="5826" y="6151"/>
                  <a:pt x="5751" y="6176"/>
                </a:cubicBezTo>
                <a:cubicBezTo>
                  <a:pt x="5702" y="6176"/>
                  <a:pt x="5626" y="6101"/>
                  <a:pt x="5626" y="6151"/>
                </a:cubicBezTo>
                <a:cubicBezTo>
                  <a:pt x="5651" y="6176"/>
                  <a:pt x="5602" y="6151"/>
                  <a:pt x="5602" y="6226"/>
                </a:cubicBezTo>
                <a:cubicBezTo>
                  <a:pt x="5602" y="6276"/>
                  <a:pt x="5577" y="6376"/>
                  <a:pt x="5551" y="6376"/>
                </a:cubicBezTo>
                <a:lnTo>
                  <a:pt x="5551" y="6376"/>
                </a:lnTo>
                <a:cubicBezTo>
                  <a:pt x="5526" y="6401"/>
                  <a:pt x="5526" y="6426"/>
                  <a:pt x="5551" y="6451"/>
                </a:cubicBezTo>
                <a:cubicBezTo>
                  <a:pt x="5577" y="6426"/>
                  <a:pt x="5626" y="6376"/>
                  <a:pt x="5677" y="6376"/>
                </a:cubicBezTo>
                <a:cubicBezTo>
                  <a:pt x="5726" y="6376"/>
                  <a:pt x="5751" y="6426"/>
                  <a:pt x="5802" y="6401"/>
                </a:cubicBezTo>
                <a:cubicBezTo>
                  <a:pt x="5826" y="6376"/>
                  <a:pt x="5851" y="6351"/>
                  <a:pt x="5851" y="6376"/>
                </a:cubicBezTo>
                <a:lnTo>
                  <a:pt x="5851" y="6376"/>
                </a:lnTo>
                <a:cubicBezTo>
                  <a:pt x="5877" y="6376"/>
                  <a:pt x="5877" y="6376"/>
                  <a:pt x="5877" y="6351"/>
                </a:cubicBezTo>
                <a:lnTo>
                  <a:pt x="5877" y="6326"/>
                </a:lnTo>
                <a:cubicBezTo>
                  <a:pt x="5826" y="6326"/>
                  <a:pt x="5826" y="6326"/>
                  <a:pt x="5802" y="6301"/>
                </a:cubicBezTo>
                <a:cubicBezTo>
                  <a:pt x="5777" y="6251"/>
                  <a:pt x="5926" y="6226"/>
                  <a:pt x="6002" y="6226"/>
                </a:cubicBezTo>
                <a:cubicBezTo>
                  <a:pt x="6051" y="6226"/>
                  <a:pt x="6102" y="6201"/>
                  <a:pt x="6127" y="6226"/>
                </a:cubicBezTo>
                <a:cubicBezTo>
                  <a:pt x="6177" y="6176"/>
                  <a:pt x="6227" y="6126"/>
                  <a:pt x="6251" y="6126"/>
                </a:cubicBezTo>
                <a:cubicBezTo>
                  <a:pt x="6277" y="6126"/>
                  <a:pt x="6577" y="6126"/>
                  <a:pt x="6577" y="6126"/>
                </a:cubicBezTo>
                <a:cubicBezTo>
                  <a:pt x="6577" y="6126"/>
                  <a:pt x="6677" y="6051"/>
                  <a:pt x="6702" y="6001"/>
                </a:cubicBezTo>
                <a:cubicBezTo>
                  <a:pt x="6702" y="5951"/>
                  <a:pt x="6777" y="5801"/>
                  <a:pt x="6802" y="5826"/>
                </a:cubicBezTo>
                <a:cubicBezTo>
                  <a:pt x="6852" y="5851"/>
                  <a:pt x="6927" y="5851"/>
                  <a:pt x="6927" y="5876"/>
                </a:cubicBezTo>
                <a:cubicBezTo>
                  <a:pt x="6927" y="5901"/>
                  <a:pt x="6902" y="5976"/>
                  <a:pt x="7027" y="6126"/>
                </a:cubicBezTo>
                <a:cubicBezTo>
                  <a:pt x="7052" y="6101"/>
                  <a:pt x="7102" y="6076"/>
                  <a:pt x="7102" y="6076"/>
                </a:cubicBezTo>
                <a:cubicBezTo>
                  <a:pt x="7152" y="6101"/>
                  <a:pt x="7202" y="6051"/>
                  <a:pt x="7227" y="6001"/>
                </a:cubicBezTo>
                <a:cubicBezTo>
                  <a:pt x="7252" y="5976"/>
                  <a:pt x="7252" y="6026"/>
                  <a:pt x="7227" y="6051"/>
                </a:cubicBezTo>
                <a:cubicBezTo>
                  <a:pt x="7202" y="6051"/>
                  <a:pt x="7252" y="6076"/>
                  <a:pt x="7327" y="6076"/>
                </a:cubicBezTo>
                <a:cubicBezTo>
                  <a:pt x="7377" y="6076"/>
                  <a:pt x="7277" y="6101"/>
                  <a:pt x="7252" y="6101"/>
                </a:cubicBezTo>
                <a:cubicBezTo>
                  <a:pt x="7202" y="6101"/>
                  <a:pt x="7177" y="6101"/>
                  <a:pt x="7127" y="6151"/>
                </a:cubicBezTo>
                <a:cubicBezTo>
                  <a:pt x="7077" y="6226"/>
                  <a:pt x="7077" y="6226"/>
                  <a:pt x="7102" y="6276"/>
                </a:cubicBezTo>
                <a:cubicBezTo>
                  <a:pt x="7152" y="6301"/>
                  <a:pt x="7202" y="6276"/>
                  <a:pt x="7227" y="6251"/>
                </a:cubicBezTo>
                <a:cubicBezTo>
                  <a:pt x="7277" y="6201"/>
                  <a:pt x="7277" y="6176"/>
                  <a:pt x="7327" y="6176"/>
                </a:cubicBezTo>
                <a:cubicBezTo>
                  <a:pt x="7377" y="6176"/>
                  <a:pt x="7502" y="6126"/>
                  <a:pt x="7552" y="6101"/>
                </a:cubicBezTo>
                <a:cubicBezTo>
                  <a:pt x="7602" y="6101"/>
                  <a:pt x="7552" y="6076"/>
                  <a:pt x="7552" y="6051"/>
                </a:cubicBezTo>
                <a:cubicBezTo>
                  <a:pt x="7552" y="6026"/>
                  <a:pt x="7652" y="6026"/>
                  <a:pt x="7677" y="6026"/>
                </a:cubicBezTo>
                <a:cubicBezTo>
                  <a:pt x="7727" y="6001"/>
                  <a:pt x="7677" y="5976"/>
                  <a:pt x="7652" y="5976"/>
                </a:cubicBezTo>
                <a:close/>
                <a:moveTo>
                  <a:pt x="2226" y="3275"/>
                </a:moveTo>
                <a:lnTo>
                  <a:pt x="2226" y="3275"/>
                </a:lnTo>
                <a:cubicBezTo>
                  <a:pt x="2176" y="3350"/>
                  <a:pt x="2150" y="3350"/>
                  <a:pt x="2101" y="3350"/>
                </a:cubicBezTo>
                <a:cubicBezTo>
                  <a:pt x="2050" y="3326"/>
                  <a:pt x="2001" y="3350"/>
                  <a:pt x="2026" y="3375"/>
                </a:cubicBezTo>
                <a:cubicBezTo>
                  <a:pt x="2076" y="3401"/>
                  <a:pt x="2076" y="3426"/>
                  <a:pt x="2001" y="3426"/>
                </a:cubicBezTo>
                <a:cubicBezTo>
                  <a:pt x="1950" y="3450"/>
                  <a:pt x="1901" y="3501"/>
                  <a:pt x="1876" y="3475"/>
                </a:cubicBezTo>
                <a:cubicBezTo>
                  <a:pt x="1876" y="3475"/>
                  <a:pt x="1976" y="3401"/>
                  <a:pt x="1950" y="3375"/>
                </a:cubicBezTo>
                <a:cubicBezTo>
                  <a:pt x="1926" y="3350"/>
                  <a:pt x="1850" y="3401"/>
                  <a:pt x="1850" y="3426"/>
                </a:cubicBezTo>
                <a:cubicBezTo>
                  <a:pt x="1850" y="3475"/>
                  <a:pt x="1801" y="3475"/>
                  <a:pt x="1750" y="3475"/>
                </a:cubicBezTo>
                <a:cubicBezTo>
                  <a:pt x="1726" y="3450"/>
                  <a:pt x="1676" y="3426"/>
                  <a:pt x="1726" y="3426"/>
                </a:cubicBezTo>
                <a:cubicBezTo>
                  <a:pt x="1750" y="3426"/>
                  <a:pt x="1726" y="3401"/>
                  <a:pt x="1776" y="3375"/>
                </a:cubicBezTo>
                <a:cubicBezTo>
                  <a:pt x="1826" y="3350"/>
                  <a:pt x="1776" y="3326"/>
                  <a:pt x="1776" y="3326"/>
                </a:cubicBezTo>
                <a:cubicBezTo>
                  <a:pt x="1801" y="3301"/>
                  <a:pt x="1876" y="3326"/>
                  <a:pt x="1876" y="3301"/>
                </a:cubicBezTo>
                <a:cubicBezTo>
                  <a:pt x="1876" y="3275"/>
                  <a:pt x="1801" y="3250"/>
                  <a:pt x="1750" y="3250"/>
                </a:cubicBezTo>
                <a:cubicBezTo>
                  <a:pt x="1726" y="3275"/>
                  <a:pt x="1650" y="3326"/>
                  <a:pt x="1576" y="3301"/>
                </a:cubicBezTo>
                <a:cubicBezTo>
                  <a:pt x="1550" y="3275"/>
                  <a:pt x="1801" y="3250"/>
                  <a:pt x="1826" y="3226"/>
                </a:cubicBezTo>
                <a:cubicBezTo>
                  <a:pt x="1876" y="3175"/>
                  <a:pt x="2050" y="3126"/>
                  <a:pt x="2050" y="3175"/>
                </a:cubicBezTo>
                <a:cubicBezTo>
                  <a:pt x="2076" y="3201"/>
                  <a:pt x="1976" y="3226"/>
                  <a:pt x="2026" y="3250"/>
                </a:cubicBezTo>
                <a:cubicBezTo>
                  <a:pt x="2076" y="3275"/>
                  <a:pt x="2150" y="3275"/>
                  <a:pt x="2176" y="3226"/>
                </a:cubicBezTo>
                <a:cubicBezTo>
                  <a:pt x="2201" y="3201"/>
                  <a:pt x="2276" y="3201"/>
                  <a:pt x="2226" y="3275"/>
                </a:cubicBezTo>
                <a:close/>
                <a:moveTo>
                  <a:pt x="2751" y="3950"/>
                </a:moveTo>
                <a:lnTo>
                  <a:pt x="2751" y="3950"/>
                </a:lnTo>
                <a:cubicBezTo>
                  <a:pt x="2701" y="4001"/>
                  <a:pt x="2701" y="3975"/>
                  <a:pt x="2651" y="4001"/>
                </a:cubicBezTo>
                <a:cubicBezTo>
                  <a:pt x="2576" y="4001"/>
                  <a:pt x="2626" y="4050"/>
                  <a:pt x="2551" y="4075"/>
                </a:cubicBezTo>
                <a:cubicBezTo>
                  <a:pt x="2501" y="4075"/>
                  <a:pt x="2326" y="4075"/>
                  <a:pt x="2301" y="4050"/>
                </a:cubicBezTo>
                <a:cubicBezTo>
                  <a:pt x="2301" y="4026"/>
                  <a:pt x="2401" y="4026"/>
                  <a:pt x="2401" y="4001"/>
                </a:cubicBezTo>
                <a:cubicBezTo>
                  <a:pt x="2401" y="3975"/>
                  <a:pt x="2426" y="3926"/>
                  <a:pt x="2476" y="3926"/>
                </a:cubicBezTo>
                <a:cubicBezTo>
                  <a:pt x="2526" y="3926"/>
                  <a:pt x="2501" y="3875"/>
                  <a:pt x="2451" y="3850"/>
                </a:cubicBezTo>
                <a:cubicBezTo>
                  <a:pt x="2376" y="3826"/>
                  <a:pt x="2551" y="3801"/>
                  <a:pt x="2576" y="3850"/>
                </a:cubicBezTo>
                <a:cubicBezTo>
                  <a:pt x="2626" y="3901"/>
                  <a:pt x="2676" y="3926"/>
                  <a:pt x="2726" y="3901"/>
                </a:cubicBezTo>
                <a:cubicBezTo>
                  <a:pt x="2751" y="3850"/>
                  <a:pt x="2976" y="3750"/>
                  <a:pt x="2976" y="3801"/>
                </a:cubicBezTo>
                <a:cubicBezTo>
                  <a:pt x="2976" y="3850"/>
                  <a:pt x="2826" y="3901"/>
                  <a:pt x="2751" y="3950"/>
                </a:cubicBezTo>
                <a:close/>
                <a:moveTo>
                  <a:pt x="4201" y="5451"/>
                </a:moveTo>
                <a:lnTo>
                  <a:pt x="4201" y="5451"/>
                </a:lnTo>
                <a:cubicBezTo>
                  <a:pt x="4151" y="5476"/>
                  <a:pt x="4201" y="5351"/>
                  <a:pt x="4126" y="5301"/>
                </a:cubicBezTo>
                <a:cubicBezTo>
                  <a:pt x="4026" y="5251"/>
                  <a:pt x="3976" y="5151"/>
                  <a:pt x="3976" y="5075"/>
                </a:cubicBezTo>
                <a:cubicBezTo>
                  <a:pt x="3976" y="5026"/>
                  <a:pt x="4076" y="5001"/>
                  <a:pt x="4101" y="5051"/>
                </a:cubicBezTo>
                <a:cubicBezTo>
                  <a:pt x="4126" y="5101"/>
                  <a:pt x="4177" y="5251"/>
                  <a:pt x="4201" y="5326"/>
                </a:cubicBezTo>
                <a:cubicBezTo>
                  <a:pt x="4251" y="5376"/>
                  <a:pt x="4251" y="5451"/>
                  <a:pt x="4201" y="5451"/>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8" name="Freeform 124">
            <a:extLst>
              <a:ext uri="{FF2B5EF4-FFF2-40B4-BE49-F238E27FC236}">
                <a16:creationId xmlns:a16="http://schemas.microsoft.com/office/drawing/2014/main" id="{E4743077-2F5D-F74C-852E-7B23CE20A80F}"/>
              </a:ext>
            </a:extLst>
          </p:cNvPr>
          <p:cNvSpPr>
            <a:spLocks noChangeArrowheads="1"/>
          </p:cNvSpPr>
          <p:nvPr/>
        </p:nvSpPr>
        <p:spPr bwMode="auto">
          <a:xfrm>
            <a:off x="693223" y="2196799"/>
            <a:ext cx="3054356" cy="2072800"/>
          </a:xfrm>
          <a:custGeom>
            <a:avLst/>
            <a:gdLst>
              <a:gd name="T0" fmla="*/ 3001 w 9579"/>
              <a:gd name="T1" fmla="*/ 1850 h 6502"/>
              <a:gd name="T2" fmla="*/ 2551 w 9579"/>
              <a:gd name="T3" fmla="*/ 1726 h 6502"/>
              <a:gd name="T4" fmla="*/ 1801 w 9579"/>
              <a:gd name="T5" fmla="*/ 150 h 6502"/>
              <a:gd name="T6" fmla="*/ 1201 w 9579"/>
              <a:gd name="T7" fmla="*/ 76 h 6502"/>
              <a:gd name="T8" fmla="*/ 776 w 9579"/>
              <a:gd name="T9" fmla="*/ 125 h 6502"/>
              <a:gd name="T10" fmla="*/ 200 w 9579"/>
              <a:gd name="T11" fmla="*/ 425 h 6502"/>
              <a:gd name="T12" fmla="*/ 726 w 9579"/>
              <a:gd name="T13" fmla="*/ 825 h 6502"/>
              <a:gd name="T14" fmla="*/ 226 w 9579"/>
              <a:gd name="T15" fmla="*/ 876 h 6502"/>
              <a:gd name="T16" fmla="*/ 426 w 9579"/>
              <a:gd name="T17" fmla="*/ 1125 h 6502"/>
              <a:gd name="T18" fmla="*/ 476 w 9579"/>
              <a:gd name="T19" fmla="*/ 1350 h 6502"/>
              <a:gd name="T20" fmla="*/ 276 w 9579"/>
              <a:gd name="T21" fmla="*/ 1701 h 6502"/>
              <a:gd name="T22" fmla="*/ 676 w 9579"/>
              <a:gd name="T23" fmla="*/ 1950 h 6502"/>
              <a:gd name="T24" fmla="*/ 976 w 9579"/>
              <a:gd name="T25" fmla="*/ 2150 h 6502"/>
              <a:gd name="T26" fmla="*/ 626 w 9579"/>
              <a:gd name="T27" fmla="*/ 2426 h 6502"/>
              <a:gd name="T28" fmla="*/ 1126 w 9579"/>
              <a:gd name="T29" fmla="*/ 2150 h 6502"/>
              <a:gd name="T30" fmla="*/ 1376 w 9579"/>
              <a:gd name="T31" fmla="*/ 1826 h 6502"/>
              <a:gd name="T32" fmla="*/ 1701 w 9579"/>
              <a:gd name="T33" fmla="*/ 1650 h 6502"/>
              <a:gd name="T34" fmla="*/ 1751 w 9579"/>
              <a:gd name="T35" fmla="*/ 1801 h 6502"/>
              <a:gd name="T36" fmla="*/ 2001 w 9579"/>
              <a:gd name="T37" fmla="*/ 1676 h 6502"/>
              <a:gd name="T38" fmla="*/ 2201 w 9579"/>
              <a:gd name="T39" fmla="*/ 1750 h 6502"/>
              <a:gd name="T40" fmla="*/ 2727 w 9579"/>
              <a:gd name="T41" fmla="*/ 1876 h 6502"/>
              <a:gd name="T42" fmla="*/ 3127 w 9579"/>
              <a:gd name="T43" fmla="*/ 1950 h 6502"/>
              <a:gd name="T44" fmla="*/ 3152 w 9579"/>
              <a:gd name="T45" fmla="*/ 2276 h 6502"/>
              <a:gd name="T46" fmla="*/ 3276 w 9579"/>
              <a:gd name="T47" fmla="*/ 2126 h 6502"/>
              <a:gd name="T48" fmla="*/ 3376 w 9579"/>
              <a:gd name="T49" fmla="*/ 2326 h 6502"/>
              <a:gd name="T50" fmla="*/ 3301 w 9579"/>
              <a:gd name="T51" fmla="*/ 2401 h 6502"/>
              <a:gd name="T52" fmla="*/ 3501 w 9579"/>
              <a:gd name="T53" fmla="*/ 2426 h 6502"/>
              <a:gd name="T54" fmla="*/ 76 w 9579"/>
              <a:gd name="T55" fmla="*/ 2676 h 6502"/>
              <a:gd name="T56" fmla="*/ 300 w 9579"/>
              <a:gd name="T57" fmla="*/ 2550 h 6502"/>
              <a:gd name="T58" fmla="*/ 1326 w 9579"/>
              <a:gd name="T59" fmla="*/ 2126 h 6502"/>
              <a:gd name="T60" fmla="*/ 1501 w 9579"/>
              <a:gd name="T61" fmla="*/ 2050 h 6502"/>
              <a:gd name="T62" fmla="*/ 226 w 9579"/>
              <a:gd name="T63" fmla="*/ 1750 h 6502"/>
              <a:gd name="T64" fmla="*/ 1176 w 9579"/>
              <a:gd name="T65" fmla="*/ 6350 h 6502"/>
              <a:gd name="T66" fmla="*/ 776 w 9579"/>
              <a:gd name="T67" fmla="*/ 6176 h 6502"/>
              <a:gd name="T68" fmla="*/ 926 w 9579"/>
              <a:gd name="T69" fmla="*/ 6225 h 6502"/>
              <a:gd name="T70" fmla="*/ 8802 w 9579"/>
              <a:gd name="T71" fmla="*/ 3701 h 6502"/>
              <a:gd name="T72" fmla="*/ 8402 w 9579"/>
              <a:gd name="T73" fmla="*/ 3951 h 6502"/>
              <a:gd name="T74" fmla="*/ 8053 w 9579"/>
              <a:gd name="T75" fmla="*/ 3826 h 6502"/>
              <a:gd name="T76" fmla="*/ 7653 w 9579"/>
              <a:gd name="T77" fmla="*/ 4051 h 6502"/>
              <a:gd name="T78" fmla="*/ 7902 w 9579"/>
              <a:gd name="T79" fmla="*/ 3501 h 6502"/>
              <a:gd name="T80" fmla="*/ 7302 w 9579"/>
              <a:gd name="T81" fmla="*/ 3501 h 6502"/>
              <a:gd name="T82" fmla="*/ 7128 w 9579"/>
              <a:gd name="T83" fmla="*/ 3276 h 6502"/>
              <a:gd name="T84" fmla="*/ 4327 w 9579"/>
              <a:gd name="T85" fmla="*/ 3251 h 6502"/>
              <a:gd name="T86" fmla="*/ 4101 w 9579"/>
              <a:gd name="T87" fmla="*/ 3301 h 6502"/>
              <a:gd name="T88" fmla="*/ 4177 w 9579"/>
              <a:gd name="T89" fmla="*/ 3876 h 6502"/>
              <a:gd name="T90" fmla="*/ 4327 w 9579"/>
              <a:gd name="T91" fmla="*/ 4551 h 6502"/>
              <a:gd name="T92" fmla="*/ 4727 w 9579"/>
              <a:gd name="T93" fmla="*/ 4926 h 6502"/>
              <a:gd name="T94" fmla="*/ 5677 w 9579"/>
              <a:gd name="T95" fmla="*/ 5201 h 6502"/>
              <a:gd name="T96" fmla="*/ 6152 w 9579"/>
              <a:gd name="T97" fmla="*/ 5451 h 6502"/>
              <a:gd name="T98" fmla="*/ 6652 w 9579"/>
              <a:gd name="T99" fmla="*/ 5751 h 6502"/>
              <a:gd name="T100" fmla="*/ 6928 w 9579"/>
              <a:gd name="T101" fmla="*/ 5401 h 6502"/>
              <a:gd name="T102" fmla="*/ 7252 w 9579"/>
              <a:gd name="T103" fmla="*/ 5401 h 6502"/>
              <a:gd name="T104" fmla="*/ 7502 w 9579"/>
              <a:gd name="T105" fmla="*/ 5301 h 6502"/>
              <a:gd name="T106" fmla="*/ 7977 w 9579"/>
              <a:gd name="T107" fmla="*/ 5351 h 6502"/>
              <a:gd name="T108" fmla="*/ 8277 w 9579"/>
              <a:gd name="T109" fmla="*/ 5850 h 6502"/>
              <a:gd name="T110" fmla="*/ 8377 w 9579"/>
              <a:gd name="T111" fmla="*/ 5026 h 6502"/>
              <a:gd name="T112" fmla="*/ 8702 w 9579"/>
              <a:gd name="T113" fmla="*/ 4776 h 6502"/>
              <a:gd name="T114" fmla="*/ 8653 w 9579"/>
              <a:gd name="T115" fmla="*/ 4451 h 6502"/>
              <a:gd name="T116" fmla="*/ 8753 w 9579"/>
              <a:gd name="T117" fmla="*/ 4376 h 6502"/>
              <a:gd name="T118" fmla="*/ 8928 w 9579"/>
              <a:gd name="T119" fmla="*/ 4151 h 6502"/>
              <a:gd name="T120" fmla="*/ 9253 w 9579"/>
              <a:gd name="T121" fmla="*/ 3851 h 6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79" h="6502">
                <a:moveTo>
                  <a:pt x="3601" y="2376"/>
                </a:moveTo>
                <a:lnTo>
                  <a:pt x="3601" y="2376"/>
                </a:lnTo>
                <a:cubicBezTo>
                  <a:pt x="3601" y="2350"/>
                  <a:pt x="3627" y="2326"/>
                  <a:pt x="3501" y="2276"/>
                </a:cubicBezTo>
                <a:cubicBezTo>
                  <a:pt x="3401" y="2250"/>
                  <a:pt x="3427" y="2201"/>
                  <a:pt x="3352" y="2076"/>
                </a:cubicBezTo>
                <a:cubicBezTo>
                  <a:pt x="3276" y="1950"/>
                  <a:pt x="3152" y="1901"/>
                  <a:pt x="3152" y="1850"/>
                </a:cubicBezTo>
                <a:cubicBezTo>
                  <a:pt x="3152" y="1801"/>
                  <a:pt x="3001" y="1801"/>
                  <a:pt x="3001" y="1850"/>
                </a:cubicBezTo>
                <a:cubicBezTo>
                  <a:pt x="3001" y="1876"/>
                  <a:pt x="2951" y="1901"/>
                  <a:pt x="2927" y="1926"/>
                </a:cubicBezTo>
                <a:cubicBezTo>
                  <a:pt x="2901" y="1926"/>
                  <a:pt x="2876" y="1901"/>
                  <a:pt x="2851" y="1876"/>
                </a:cubicBezTo>
                <a:cubicBezTo>
                  <a:pt x="2827" y="1826"/>
                  <a:pt x="2751" y="1801"/>
                  <a:pt x="2751" y="1775"/>
                </a:cubicBezTo>
                <a:cubicBezTo>
                  <a:pt x="2751" y="1750"/>
                  <a:pt x="2751" y="1701"/>
                  <a:pt x="2701" y="1726"/>
                </a:cubicBezTo>
                <a:cubicBezTo>
                  <a:pt x="2651" y="1750"/>
                  <a:pt x="2627" y="1726"/>
                  <a:pt x="2601" y="1750"/>
                </a:cubicBezTo>
                <a:lnTo>
                  <a:pt x="2551" y="1726"/>
                </a:lnTo>
                <a:cubicBezTo>
                  <a:pt x="2551" y="300"/>
                  <a:pt x="2551" y="300"/>
                  <a:pt x="2551" y="300"/>
                </a:cubicBezTo>
                <a:lnTo>
                  <a:pt x="2527" y="276"/>
                </a:lnTo>
                <a:cubicBezTo>
                  <a:pt x="2451" y="250"/>
                  <a:pt x="2376" y="225"/>
                  <a:pt x="2327" y="225"/>
                </a:cubicBezTo>
                <a:cubicBezTo>
                  <a:pt x="2276" y="250"/>
                  <a:pt x="2176" y="250"/>
                  <a:pt x="2151" y="225"/>
                </a:cubicBezTo>
                <a:cubicBezTo>
                  <a:pt x="2101" y="225"/>
                  <a:pt x="2051" y="200"/>
                  <a:pt x="2001" y="225"/>
                </a:cubicBezTo>
                <a:cubicBezTo>
                  <a:pt x="1926" y="225"/>
                  <a:pt x="1876" y="176"/>
                  <a:pt x="1801" y="150"/>
                </a:cubicBezTo>
                <a:cubicBezTo>
                  <a:pt x="1701" y="125"/>
                  <a:pt x="1576" y="150"/>
                  <a:pt x="1551" y="176"/>
                </a:cubicBezTo>
                <a:cubicBezTo>
                  <a:pt x="1526" y="176"/>
                  <a:pt x="1526" y="150"/>
                  <a:pt x="1501" y="150"/>
                </a:cubicBezTo>
                <a:cubicBezTo>
                  <a:pt x="1451" y="150"/>
                  <a:pt x="1476" y="125"/>
                  <a:pt x="1476" y="100"/>
                </a:cubicBezTo>
                <a:cubicBezTo>
                  <a:pt x="1451" y="76"/>
                  <a:pt x="1351" y="100"/>
                  <a:pt x="1301" y="100"/>
                </a:cubicBezTo>
                <a:cubicBezTo>
                  <a:pt x="1276" y="100"/>
                  <a:pt x="1251" y="76"/>
                  <a:pt x="1251" y="50"/>
                </a:cubicBezTo>
                <a:cubicBezTo>
                  <a:pt x="1251" y="50"/>
                  <a:pt x="1226" y="50"/>
                  <a:pt x="1201" y="76"/>
                </a:cubicBezTo>
                <a:cubicBezTo>
                  <a:pt x="1201" y="100"/>
                  <a:pt x="1151" y="100"/>
                  <a:pt x="1126" y="76"/>
                </a:cubicBezTo>
                <a:cubicBezTo>
                  <a:pt x="1126" y="76"/>
                  <a:pt x="1176" y="76"/>
                  <a:pt x="1176" y="50"/>
                </a:cubicBezTo>
                <a:cubicBezTo>
                  <a:pt x="1176" y="25"/>
                  <a:pt x="1126" y="25"/>
                  <a:pt x="1101" y="0"/>
                </a:cubicBezTo>
                <a:cubicBezTo>
                  <a:pt x="1076" y="0"/>
                  <a:pt x="1051" y="25"/>
                  <a:pt x="1001" y="76"/>
                </a:cubicBezTo>
                <a:cubicBezTo>
                  <a:pt x="951" y="100"/>
                  <a:pt x="901" y="100"/>
                  <a:pt x="851" y="100"/>
                </a:cubicBezTo>
                <a:cubicBezTo>
                  <a:pt x="801" y="100"/>
                  <a:pt x="751" y="100"/>
                  <a:pt x="776" y="125"/>
                </a:cubicBezTo>
                <a:cubicBezTo>
                  <a:pt x="776" y="150"/>
                  <a:pt x="826" y="150"/>
                  <a:pt x="776" y="176"/>
                </a:cubicBezTo>
                <a:cubicBezTo>
                  <a:pt x="751" y="200"/>
                  <a:pt x="751" y="150"/>
                  <a:pt x="726" y="176"/>
                </a:cubicBezTo>
                <a:cubicBezTo>
                  <a:pt x="676" y="200"/>
                  <a:pt x="601" y="200"/>
                  <a:pt x="576" y="200"/>
                </a:cubicBezTo>
                <a:cubicBezTo>
                  <a:pt x="551" y="200"/>
                  <a:pt x="501" y="276"/>
                  <a:pt x="476" y="276"/>
                </a:cubicBezTo>
                <a:cubicBezTo>
                  <a:pt x="451" y="300"/>
                  <a:pt x="476" y="325"/>
                  <a:pt x="426" y="375"/>
                </a:cubicBezTo>
                <a:cubicBezTo>
                  <a:pt x="376" y="450"/>
                  <a:pt x="226" y="425"/>
                  <a:pt x="200" y="425"/>
                </a:cubicBezTo>
                <a:cubicBezTo>
                  <a:pt x="151" y="425"/>
                  <a:pt x="176" y="475"/>
                  <a:pt x="176" y="501"/>
                </a:cubicBezTo>
                <a:cubicBezTo>
                  <a:pt x="151" y="525"/>
                  <a:pt x="176" y="525"/>
                  <a:pt x="276" y="550"/>
                </a:cubicBezTo>
                <a:cubicBezTo>
                  <a:pt x="351" y="576"/>
                  <a:pt x="426" y="701"/>
                  <a:pt x="426" y="725"/>
                </a:cubicBezTo>
                <a:cubicBezTo>
                  <a:pt x="426" y="750"/>
                  <a:pt x="551" y="725"/>
                  <a:pt x="576" y="725"/>
                </a:cubicBezTo>
                <a:cubicBezTo>
                  <a:pt x="626" y="725"/>
                  <a:pt x="576" y="801"/>
                  <a:pt x="626" y="801"/>
                </a:cubicBezTo>
                <a:cubicBezTo>
                  <a:pt x="651" y="825"/>
                  <a:pt x="701" y="801"/>
                  <a:pt x="726" y="825"/>
                </a:cubicBezTo>
                <a:cubicBezTo>
                  <a:pt x="726" y="850"/>
                  <a:pt x="651" y="825"/>
                  <a:pt x="601" y="850"/>
                </a:cubicBezTo>
                <a:cubicBezTo>
                  <a:pt x="551" y="901"/>
                  <a:pt x="551" y="901"/>
                  <a:pt x="526" y="876"/>
                </a:cubicBezTo>
                <a:cubicBezTo>
                  <a:pt x="501" y="850"/>
                  <a:pt x="426" y="876"/>
                  <a:pt x="400" y="876"/>
                </a:cubicBezTo>
                <a:cubicBezTo>
                  <a:pt x="376" y="876"/>
                  <a:pt x="400" y="825"/>
                  <a:pt x="400" y="825"/>
                </a:cubicBezTo>
                <a:cubicBezTo>
                  <a:pt x="400" y="801"/>
                  <a:pt x="351" y="776"/>
                  <a:pt x="276" y="825"/>
                </a:cubicBezTo>
                <a:cubicBezTo>
                  <a:pt x="226" y="850"/>
                  <a:pt x="251" y="850"/>
                  <a:pt x="226" y="876"/>
                </a:cubicBezTo>
                <a:cubicBezTo>
                  <a:pt x="226" y="901"/>
                  <a:pt x="200" y="850"/>
                  <a:pt x="151" y="876"/>
                </a:cubicBezTo>
                <a:cubicBezTo>
                  <a:pt x="100" y="901"/>
                  <a:pt x="25" y="925"/>
                  <a:pt x="25" y="950"/>
                </a:cubicBezTo>
                <a:cubicBezTo>
                  <a:pt x="0" y="976"/>
                  <a:pt x="126" y="1001"/>
                  <a:pt x="151" y="1001"/>
                </a:cubicBezTo>
                <a:cubicBezTo>
                  <a:pt x="200" y="1025"/>
                  <a:pt x="100" y="1050"/>
                  <a:pt x="151" y="1050"/>
                </a:cubicBezTo>
                <a:cubicBezTo>
                  <a:pt x="176" y="1076"/>
                  <a:pt x="151" y="1101"/>
                  <a:pt x="226" y="1125"/>
                </a:cubicBezTo>
                <a:cubicBezTo>
                  <a:pt x="276" y="1150"/>
                  <a:pt x="376" y="1125"/>
                  <a:pt x="426" y="1125"/>
                </a:cubicBezTo>
                <a:cubicBezTo>
                  <a:pt x="451" y="1125"/>
                  <a:pt x="476" y="1150"/>
                  <a:pt x="501" y="1125"/>
                </a:cubicBezTo>
                <a:cubicBezTo>
                  <a:pt x="526" y="1101"/>
                  <a:pt x="626" y="1025"/>
                  <a:pt x="676" y="1076"/>
                </a:cubicBezTo>
                <a:cubicBezTo>
                  <a:pt x="726" y="1125"/>
                  <a:pt x="626" y="1125"/>
                  <a:pt x="651" y="1150"/>
                </a:cubicBezTo>
                <a:cubicBezTo>
                  <a:pt x="676" y="1176"/>
                  <a:pt x="701" y="1225"/>
                  <a:pt x="651" y="1276"/>
                </a:cubicBezTo>
                <a:cubicBezTo>
                  <a:pt x="601" y="1301"/>
                  <a:pt x="551" y="1276"/>
                  <a:pt x="526" y="1276"/>
                </a:cubicBezTo>
                <a:cubicBezTo>
                  <a:pt x="501" y="1276"/>
                  <a:pt x="526" y="1325"/>
                  <a:pt x="476" y="1350"/>
                </a:cubicBezTo>
                <a:cubicBezTo>
                  <a:pt x="451" y="1376"/>
                  <a:pt x="426" y="1325"/>
                  <a:pt x="376" y="1325"/>
                </a:cubicBezTo>
                <a:cubicBezTo>
                  <a:pt x="326" y="1325"/>
                  <a:pt x="326" y="1376"/>
                  <a:pt x="326" y="1425"/>
                </a:cubicBezTo>
                <a:cubicBezTo>
                  <a:pt x="326" y="1450"/>
                  <a:pt x="251" y="1401"/>
                  <a:pt x="226" y="1476"/>
                </a:cubicBezTo>
                <a:cubicBezTo>
                  <a:pt x="226" y="1550"/>
                  <a:pt x="126" y="1501"/>
                  <a:pt x="200" y="1576"/>
                </a:cubicBezTo>
                <a:cubicBezTo>
                  <a:pt x="251" y="1650"/>
                  <a:pt x="226" y="1601"/>
                  <a:pt x="276" y="1625"/>
                </a:cubicBezTo>
                <a:cubicBezTo>
                  <a:pt x="326" y="1650"/>
                  <a:pt x="226" y="1701"/>
                  <a:pt x="276" y="1701"/>
                </a:cubicBezTo>
                <a:cubicBezTo>
                  <a:pt x="300" y="1726"/>
                  <a:pt x="351" y="1801"/>
                  <a:pt x="376" y="1826"/>
                </a:cubicBezTo>
                <a:cubicBezTo>
                  <a:pt x="426" y="1850"/>
                  <a:pt x="451" y="1801"/>
                  <a:pt x="501" y="1801"/>
                </a:cubicBezTo>
                <a:cubicBezTo>
                  <a:pt x="551" y="1801"/>
                  <a:pt x="526" y="1750"/>
                  <a:pt x="551" y="1775"/>
                </a:cubicBezTo>
                <a:cubicBezTo>
                  <a:pt x="576" y="1801"/>
                  <a:pt x="601" y="1850"/>
                  <a:pt x="576" y="1876"/>
                </a:cubicBezTo>
                <a:cubicBezTo>
                  <a:pt x="551" y="1901"/>
                  <a:pt x="576" y="1950"/>
                  <a:pt x="576" y="1976"/>
                </a:cubicBezTo>
                <a:cubicBezTo>
                  <a:pt x="576" y="2001"/>
                  <a:pt x="676" y="1976"/>
                  <a:pt x="676" y="1950"/>
                </a:cubicBezTo>
                <a:cubicBezTo>
                  <a:pt x="676" y="1926"/>
                  <a:pt x="751" y="1926"/>
                  <a:pt x="801" y="1976"/>
                </a:cubicBezTo>
                <a:cubicBezTo>
                  <a:pt x="851" y="2001"/>
                  <a:pt x="876" y="2026"/>
                  <a:pt x="876" y="1976"/>
                </a:cubicBezTo>
                <a:cubicBezTo>
                  <a:pt x="876" y="1950"/>
                  <a:pt x="901" y="1901"/>
                  <a:pt x="901" y="1926"/>
                </a:cubicBezTo>
                <a:cubicBezTo>
                  <a:pt x="901" y="1976"/>
                  <a:pt x="951" y="1976"/>
                  <a:pt x="1001" y="1950"/>
                </a:cubicBezTo>
                <a:cubicBezTo>
                  <a:pt x="1076" y="1926"/>
                  <a:pt x="1051" y="1950"/>
                  <a:pt x="1001" y="2001"/>
                </a:cubicBezTo>
                <a:cubicBezTo>
                  <a:pt x="951" y="2050"/>
                  <a:pt x="1001" y="2126"/>
                  <a:pt x="976" y="2150"/>
                </a:cubicBezTo>
                <a:cubicBezTo>
                  <a:pt x="951" y="2150"/>
                  <a:pt x="926" y="2226"/>
                  <a:pt x="851" y="2250"/>
                </a:cubicBezTo>
                <a:cubicBezTo>
                  <a:pt x="801" y="2250"/>
                  <a:pt x="726" y="2350"/>
                  <a:pt x="701" y="2376"/>
                </a:cubicBezTo>
                <a:cubicBezTo>
                  <a:pt x="701" y="2376"/>
                  <a:pt x="576" y="2326"/>
                  <a:pt x="551" y="2376"/>
                </a:cubicBezTo>
                <a:cubicBezTo>
                  <a:pt x="551" y="2426"/>
                  <a:pt x="476" y="2450"/>
                  <a:pt x="476" y="2476"/>
                </a:cubicBezTo>
                <a:cubicBezTo>
                  <a:pt x="501" y="2501"/>
                  <a:pt x="601" y="2450"/>
                  <a:pt x="601" y="2426"/>
                </a:cubicBezTo>
                <a:cubicBezTo>
                  <a:pt x="601" y="2401"/>
                  <a:pt x="626" y="2401"/>
                  <a:pt x="626" y="2426"/>
                </a:cubicBezTo>
                <a:cubicBezTo>
                  <a:pt x="651" y="2426"/>
                  <a:pt x="701" y="2401"/>
                  <a:pt x="701" y="2401"/>
                </a:cubicBezTo>
                <a:cubicBezTo>
                  <a:pt x="726" y="2376"/>
                  <a:pt x="751" y="2376"/>
                  <a:pt x="776" y="2376"/>
                </a:cubicBezTo>
                <a:cubicBezTo>
                  <a:pt x="801" y="2376"/>
                  <a:pt x="801" y="2350"/>
                  <a:pt x="851" y="2350"/>
                </a:cubicBezTo>
                <a:cubicBezTo>
                  <a:pt x="926" y="2350"/>
                  <a:pt x="901" y="2326"/>
                  <a:pt x="926" y="2301"/>
                </a:cubicBezTo>
                <a:cubicBezTo>
                  <a:pt x="926" y="2276"/>
                  <a:pt x="1076" y="2201"/>
                  <a:pt x="1101" y="2201"/>
                </a:cubicBezTo>
                <a:cubicBezTo>
                  <a:pt x="1126" y="2201"/>
                  <a:pt x="1101" y="2150"/>
                  <a:pt x="1126" y="2150"/>
                </a:cubicBezTo>
                <a:cubicBezTo>
                  <a:pt x="1151" y="2150"/>
                  <a:pt x="1201" y="2101"/>
                  <a:pt x="1226" y="2076"/>
                </a:cubicBezTo>
                <a:cubicBezTo>
                  <a:pt x="1276" y="2050"/>
                  <a:pt x="1276" y="2076"/>
                  <a:pt x="1301" y="2050"/>
                </a:cubicBezTo>
                <a:cubicBezTo>
                  <a:pt x="1326" y="2050"/>
                  <a:pt x="1301" y="2001"/>
                  <a:pt x="1326" y="1976"/>
                </a:cubicBezTo>
                <a:cubicBezTo>
                  <a:pt x="1351" y="1976"/>
                  <a:pt x="1376" y="1950"/>
                  <a:pt x="1376" y="1950"/>
                </a:cubicBezTo>
                <a:cubicBezTo>
                  <a:pt x="1376" y="1926"/>
                  <a:pt x="1326" y="1926"/>
                  <a:pt x="1301" y="1901"/>
                </a:cubicBezTo>
                <a:cubicBezTo>
                  <a:pt x="1301" y="1876"/>
                  <a:pt x="1351" y="1826"/>
                  <a:pt x="1376" y="1826"/>
                </a:cubicBezTo>
                <a:cubicBezTo>
                  <a:pt x="1401" y="1826"/>
                  <a:pt x="1451" y="1801"/>
                  <a:pt x="1451" y="1775"/>
                </a:cubicBezTo>
                <a:cubicBezTo>
                  <a:pt x="1451" y="1750"/>
                  <a:pt x="1476" y="1750"/>
                  <a:pt x="1501" y="1701"/>
                </a:cubicBezTo>
                <a:cubicBezTo>
                  <a:pt x="1526" y="1676"/>
                  <a:pt x="1526" y="1650"/>
                  <a:pt x="1551" y="1650"/>
                </a:cubicBezTo>
                <a:cubicBezTo>
                  <a:pt x="1576" y="1650"/>
                  <a:pt x="1601" y="1625"/>
                  <a:pt x="1651" y="1601"/>
                </a:cubicBezTo>
                <a:cubicBezTo>
                  <a:pt x="1676" y="1576"/>
                  <a:pt x="1651" y="1625"/>
                  <a:pt x="1701" y="1625"/>
                </a:cubicBezTo>
                <a:cubicBezTo>
                  <a:pt x="1751" y="1625"/>
                  <a:pt x="1751" y="1676"/>
                  <a:pt x="1701" y="1650"/>
                </a:cubicBezTo>
                <a:cubicBezTo>
                  <a:pt x="1651" y="1625"/>
                  <a:pt x="1626" y="1650"/>
                  <a:pt x="1601" y="1676"/>
                </a:cubicBezTo>
                <a:cubicBezTo>
                  <a:pt x="1551" y="1701"/>
                  <a:pt x="1601" y="1726"/>
                  <a:pt x="1551" y="1750"/>
                </a:cubicBezTo>
                <a:cubicBezTo>
                  <a:pt x="1526" y="1801"/>
                  <a:pt x="1526" y="1826"/>
                  <a:pt x="1576" y="1826"/>
                </a:cubicBezTo>
                <a:cubicBezTo>
                  <a:pt x="1601" y="1826"/>
                  <a:pt x="1576" y="1850"/>
                  <a:pt x="1526" y="1876"/>
                </a:cubicBezTo>
                <a:cubicBezTo>
                  <a:pt x="1501" y="1876"/>
                  <a:pt x="1526" y="1901"/>
                  <a:pt x="1576" y="1901"/>
                </a:cubicBezTo>
                <a:cubicBezTo>
                  <a:pt x="1626" y="1901"/>
                  <a:pt x="1701" y="1826"/>
                  <a:pt x="1751" y="1801"/>
                </a:cubicBezTo>
                <a:cubicBezTo>
                  <a:pt x="1826" y="1775"/>
                  <a:pt x="1876" y="1801"/>
                  <a:pt x="1901" y="1801"/>
                </a:cubicBezTo>
                <a:cubicBezTo>
                  <a:pt x="1901" y="1775"/>
                  <a:pt x="1876" y="1750"/>
                  <a:pt x="1901" y="1750"/>
                </a:cubicBezTo>
                <a:cubicBezTo>
                  <a:pt x="1926" y="1726"/>
                  <a:pt x="1876" y="1726"/>
                  <a:pt x="1851" y="1701"/>
                </a:cubicBezTo>
                <a:cubicBezTo>
                  <a:pt x="1851" y="1650"/>
                  <a:pt x="1876" y="1676"/>
                  <a:pt x="1876" y="1650"/>
                </a:cubicBezTo>
                <a:cubicBezTo>
                  <a:pt x="1901" y="1601"/>
                  <a:pt x="1926" y="1625"/>
                  <a:pt x="1926" y="1650"/>
                </a:cubicBezTo>
                <a:cubicBezTo>
                  <a:pt x="1951" y="1650"/>
                  <a:pt x="1976" y="1625"/>
                  <a:pt x="2001" y="1676"/>
                </a:cubicBezTo>
                <a:cubicBezTo>
                  <a:pt x="2026" y="1701"/>
                  <a:pt x="2051" y="1650"/>
                  <a:pt x="2076" y="1676"/>
                </a:cubicBezTo>
                <a:cubicBezTo>
                  <a:pt x="2101" y="1701"/>
                  <a:pt x="2076" y="1701"/>
                  <a:pt x="2026" y="1701"/>
                </a:cubicBezTo>
                <a:cubicBezTo>
                  <a:pt x="2001" y="1726"/>
                  <a:pt x="2026" y="1775"/>
                  <a:pt x="2051" y="1750"/>
                </a:cubicBezTo>
                <a:cubicBezTo>
                  <a:pt x="2076" y="1726"/>
                  <a:pt x="2101" y="1701"/>
                  <a:pt x="2126" y="1726"/>
                </a:cubicBezTo>
                <a:cubicBezTo>
                  <a:pt x="2151" y="1750"/>
                  <a:pt x="2151" y="1750"/>
                  <a:pt x="2176" y="1726"/>
                </a:cubicBezTo>
                <a:cubicBezTo>
                  <a:pt x="2201" y="1701"/>
                  <a:pt x="2201" y="1726"/>
                  <a:pt x="2201" y="1750"/>
                </a:cubicBezTo>
                <a:cubicBezTo>
                  <a:pt x="2201" y="1750"/>
                  <a:pt x="2251" y="1775"/>
                  <a:pt x="2301" y="1775"/>
                </a:cubicBezTo>
                <a:cubicBezTo>
                  <a:pt x="2376" y="1775"/>
                  <a:pt x="2476" y="1775"/>
                  <a:pt x="2501" y="1775"/>
                </a:cubicBezTo>
                <a:cubicBezTo>
                  <a:pt x="2551" y="1775"/>
                  <a:pt x="2527" y="1801"/>
                  <a:pt x="2601" y="1826"/>
                </a:cubicBezTo>
                <a:cubicBezTo>
                  <a:pt x="2651" y="1826"/>
                  <a:pt x="2676" y="1750"/>
                  <a:pt x="2701" y="1775"/>
                </a:cubicBezTo>
                <a:cubicBezTo>
                  <a:pt x="2751" y="1826"/>
                  <a:pt x="2701" y="1826"/>
                  <a:pt x="2701" y="1850"/>
                </a:cubicBezTo>
                <a:cubicBezTo>
                  <a:pt x="2676" y="1876"/>
                  <a:pt x="2701" y="1876"/>
                  <a:pt x="2727" y="1876"/>
                </a:cubicBezTo>
                <a:cubicBezTo>
                  <a:pt x="2751" y="1901"/>
                  <a:pt x="2827" y="1901"/>
                  <a:pt x="2851" y="1926"/>
                </a:cubicBezTo>
                <a:cubicBezTo>
                  <a:pt x="2876" y="1950"/>
                  <a:pt x="2901" y="2001"/>
                  <a:pt x="2951" y="2026"/>
                </a:cubicBezTo>
                <a:cubicBezTo>
                  <a:pt x="3027" y="2050"/>
                  <a:pt x="2951" y="1950"/>
                  <a:pt x="3001" y="1976"/>
                </a:cubicBezTo>
                <a:cubicBezTo>
                  <a:pt x="3051" y="2026"/>
                  <a:pt x="3051" y="1976"/>
                  <a:pt x="3076" y="2026"/>
                </a:cubicBezTo>
                <a:cubicBezTo>
                  <a:pt x="3127" y="2050"/>
                  <a:pt x="3101" y="2001"/>
                  <a:pt x="3101" y="1926"/>
                </a:cubicBezTo>
                <a:cubicBezTo>
                  <a:pt x="3076" y="1876"/>
                  <a:pt x="3101" y="1926"/>
                  <a:pt x="3127" y="1950"/>
                </a:cubicBezTo>
                <a:cubicBezTo>
                  <a:pt x="3152" y="1976"/>
                  <a:pt x="3152" y="2026"/>
                  <a:pt x="3127" y="2076"/>
                </a:cubicBezTo>
                <a:cubicBezTo>
                  <a:pt x="3127" y="2101"/>
                  <a:pt x="3051" y="2076"/>
                  <a:pt x="3076" y="2050"/>
                </a:cubicBezTo>
                <a:cubicBezTo>
                  <a:pt x="3076" y="2026"/>
                  <a:pt x="3001" y="2050"/>
                  <a:pt x="3001" y="2076"/>
                </a:cubicBezTo>
                <a:cubicBezTo>
                  <a:pt x="3001" y="2101"/>
                  <a:pt x="3051" y="2150"/>
                  <a:pt x="3076" y="2150"/>
                </a:cubicBezTo>
                <a:cubicBezTo>
                  <a:pt x="3127" y="2176"/>
                  <a:pt x="3101" y="2226"/>
                  <a:pt x="3101" y="2226"/>
                </a:cubicBezTo>
                <a:cubicBezTo>
                  <a:pt x="3152" y="2226"/>
                  <a:pt x="3127" y="2301"/>
                  <a:pt x="3152" y="2276"/>
                </a:cubicBezTo>
                <a:cubicBezTo>
                  <a:pt x="3176" y="2276"/>
                  <a:pt x="3176" y="2201"/>
                  <a:pt x="3152" y="2176"/>
                </a:cubicBezTo>
                <a:cubicBezTo>
                  <a:pt x="3127" y="2150"/>
                  <a:pt x="3127" y="2101"/>
                  <a:pt x="3152" y="2126"/>
                </a:cubicBezTo>
                <a:cubicBezTo>
                  <a:pt x="3176" y="2126"/>
                  <a:pt x="3152" y="2176"/>
                  <a:pt x="3176" y="2176"/>
                </a:cubicBezTo>
                <a:cubicBezTo>
                  <a:pt x="3176" y="2201"/>
                  <a:pt x="3201" y="2176"/>
                  <a:pt x="3227" y="2150"/>
                </a:cubicBezTo>
                <a:cubicBezTo>
                  <a:pt x="3252" y="2126"/>
                  <a:pt x="3227" y="2076"/>
                  <a:pt x="3227" y="2050"/>
                </a:cubicBezTo>
                <a:cubicBezTo>
                  <a:pt x="3227" y="2026"/>
                  <a:pt x="3276" y="2076"/>
                  <a:pt x="3276" y="2126"/>
                </a:cubicBezTo>
                <a:cubicBezTo>
                  <a:pt x="3301" y="2176"/>
                  <a:pt x="3252" y="2176"/>
                  <a:pt x="3252" y="2201"/>
                </a:cubicBezTo>
                <a:cubicBezTo>
                  <a:pt x="3252" y="2226"/>
                  <a:pt x="3201" y="2201"/>
                  <a:pt x="3201" y="2226"/>
                </a:cubicBezTo>
                <a:cubicBezTo>
                  <a:pt x="3176" y="2226"/>
                  <a:pt x="3201" y="2301"/>
                  <a:pt x="3201" y="2326"/>
                </a:cubicBezTo>
                <a:cubicBezTo>
                  <a:pt x="3227" y="2326"/>
                  <a:pt x="3227" y="2250"/>
                  <a:pt x="3252" y="2276"/>
                </a:cubicBezTo>
                <a:cubicBezTo>
                  <a:pt x="3252" y="2326"/>
                  <a:pt x="3301" y="2226"/>
                  <a:pt x="3301" y="2276"/>
                </a:cubicBezTo>
                <a:cubicBezTo>
                  <a:pt x="3327" y="2301"/>
                  <a:pt x="3376" y="2350"/>
                  <a:pt x="3376" y="2326"/>
                </a:cubicBezTo>
                <a:cubicBezTo>
                  <a:pt x="3401" y="2326"/>
                  <a:pt x="3376" y="2276"/>
                  <a:pt x="3352" y="2276"/>
                </a:cubicBezTo>
                <a:cubicBezTo>
                  <a:pt x="3327" y="2276"/>
                  <a:pt x="3327" y="2226"/>
                  <a:pt x="3352" y="2226"/>
                </a:cubicBezTo>
                <a:cubicBezTo>
                  <a:pt x="3376" y="2226"/>
                  <a:pt x="3427" y="2301"/>
                  <a:pt x="3427" y="2326"/>
                </a:cubicBezTo>
                <a:cubicBezTo>
                  <a:pt x="3427" y="2350"/>
                  <a:pt x="3401" y="2350"/>
                  <a:pt x="3376" y="2376"/>
                </a:cubicBezTo>
                <a:cubicBezTo>
                  <a:pt x="3352" y="2401"/>
                  <a:pt x="3327" y="2326"/>
                  <a:pt x="3301" y="2326"/>
                </a:cubicBezTo>
                <a:cubicBezTo>
                  <a:pt x="3276" y="2326"/>
                  <a:pt x="3301" y="2376"/>
                  <a:pt x="3301" y="2401"/>
                </a:cubicBezTo>
                <a:cubicBezTo>
                  <a:pt x="3327" y="2426"/>
                  <a:pt x="3276" y="2476"/>
                  <a:pt x="3301" y="2501"/>
                </a:cubicBezTo>
                <a:cubicBezTo>
                  <a:pt x="3352" y="2526"/>
                  <a:pt x="3327" y="2476"/>
                  <a:pt x="3352" y="2476"/>
                </a:cubicBezTo>
                <a:cubicBezTo>
                  <a:pt x="3352" y="2450"/>
                  <a:pt x="3376" y="2476"/>
                  <a:pt x="3401" y="2476"/>
                </a:cubicBezTo>
                <a:cubicBezTo>
                  <a:pt x="3401" y="2501"/>
                  <a:pt x="3427" y="2450"/>
                  <a:pt x="3427" y="2426"/>
                </a:cubicBezTo>
                <a:cubicBezTo>
                  <a:pt x="3427" y="2426"/>
                  <a:pt x="3452" y="2426"/>
                  <a:pt x="3452" y="2450"/>
                </a:cubicBezTo>
                <a:cubicBezTo>
                  <a:pt x="3476" y="2476"/>
                  <a:pt x="3476" y="2426"/>
                  <a:pt x="3501" y="2426"/>
                </a:cubicBezTo>
                <a:cubicBezTo>
                  <a:pt x="3527" y="2426"/>
                  <a:pt x="3527" y="2476"/>
                  <a:pt x="3527" y="2501"/>
                </a:cubicBezTo>
                <a:cubicBezTo>
                  <a:pt x="3527" y="2526"/>
                  <a:pt x="3552" y="2476"/>
                  <a:pt x="3552" y="2501"/>
                </a:cubicBezTo>
                <a:lnTo>
                  <a:pt x="3552" y="2501"/>
                </a:lnTo>
                <a:cubicBezTo>
                  <a:pt x="3576" y="2501"/>
                  <a:pt x="3601" y="2476"/>
                  <a:pt x="3627" y="2476"/>
                </a:cubicBezTo>
                <a:cubicBezTo>
                  <a:pt x="3652" y="2426"/>
                  <a:pt x="3576" y="2426"/>
                  <a:pt x="3601" y="2376"/>
                </a:cubicBezTo>
                <a:close/>
                <a:moveTo>
                  <a:pt x="76" y="2676"/>
                </a:moveTo>
                <a:lnTo>
                  <a:pt x="76" y="2676"/>
                </a:lnTo>
                <a:cubicBezTo>
                  <a:pt x="126" y="2650"/>
                  <a:pt x="151" y="2626"/>
                  <a:pt x="126" y="2601"/>
                </a:cubicBezTo>
                <a:cubicBezTo>
                  <a:pt x="100" y="2576"/>
                  <a:pt x="51" y="2701"/>
                  <a:pt x="76" y="2676"/>
                </a:cubicBezTo>
                <a:close/>
                <a:moveTo>
                  <a:pt x="426" y="2501"/>
                </a:moveTo>
                <a:lnTo>
                  <a:pt x="426" y="2501"/>
                </a:lnTo>
                <a:cubicBezTo>
                  <a:pt x="400" y="2476"/>
                  <a:pt x="276" y="2550"/>
                  <a:pt x="300" y="2550"/>
                </a:cubicBezTo>
                <a:cubicBezTo>
                  <a:pt x="351" y="2550"/>
                  <a:pt x="351" y="2526"/>
                  <a:pt x="376" y="2526"/>
                </a:cubicBezTo>
                <a:cubicBezTo>
                  <a:pt x="426" y="2526"/>
                  <a:pt x="476" y="2501"/>
                  <a:pt x="426" y="2501"/>
                </a:cubicBezTo>
                <a:close/>
                <a:moveTo>
                  <a:pt x="1501" y="2001"/>
                </a:moveTo>
                <a:lnTo>
                  <a:pt x="1501" y="2001"/>
                </a:lnTo>
                <a:cubicBezTo>
                  <a:pt x="1501" y="1976"/>
                  <a:pt x="1451" y="1976"/>
                  <a:pt x="1426" y="2026"/>
                </a:cubicBezTo>
                <a:cubicBezTo>
                  <a:pt x="1376" y="2076"/>
                  <a:pt x="1351" y="2101"/>
                  <a:pt x="1326" y="2126"/>
                </a:cubicBezTo>
                <a:cubicBezTo>
                  <a:pt x="1326" y="2150"/>
                  <a:pt x="1276" y="2126"/>
                  <a:pt x="1276" y="2150"/>
                </a:cubicBezTo>
                <a:cubicBezTo>
                  <a:pt x="1251" y="2176"/>
                  <a:pt x="1276" y="2250"/>
                  <a:pt x="1301" y="2226"/>
                </a:cubicBezTo>
                <a:cubicBezTo>
                  <a:pt x="1326" y="2201"/>
                  <a:pt x="1351" y="2226"/>
                  <a:pt x="1351" y="2226"/>
                </a:cubicBezTo>
                <a:cubicBezTo>
                  <a:pt x="1376" y="2226"/>
                  <a:pt x="1451" y="2150"/>
                  <a:pt x="1476" y="2126"/>
                </a:cubicBezTo>
                <a:cubicBezTo>
                  <a:pt x="1501" y="2101"/>
                  <a:pt x="1451" y="2101"/>
                  <a:pt x="1451" y="2076"/>
                </a:cubicBezTo>
                <a:cubicBezTo>
                  <a:pt x="1451" y="2050"/>
                  <a:pt x="1501" y="2050"/>
                  <a:pt x="1501" y="2050"/>
                </a:cubicBezTo>
                <a:cubicBezTo>
                  <a:pt x="1526" y="2026"/>
                  <a:pt x="1501" y="2026"/>
                  <a:pt x="1501" y="2001"/>
                </a:cubicBezTo>
                <a:close/>
                <a:moveTo>
                  <a:pt x="176" y="1750"/>
                </a:moveTo>
                <a:lnTo>
                  <a:pt x="176" y="1750"/>
                </a:lnTo>
                <a:cubicBezTo>
                  <a:pt x="151" y="1726"/>
                  <a:pt x="76" y="1750"/>
                  <a:pt x="76" y="1775"/>
                </a:cubicBezTo>
                <a:cubicBezTo>
                  <a:pt x="100" y="1826"/>
                  <a:pt x="176" y="1826"/>
                  <a:pt x="226" y="1826"/>
                </a:cubicBezTo>
                <a:cubicBezTo>
                  <a:pt x="251" y="1801"/>
                  <a:pt x="251" y="1775"/>
                  <a:pt x="226" y="1750"/>
                </a:cubicBezTo>
                <a:cubicBezTo>
                  <a:pt x="200" y="1726"/>
                  <a:pt x="176" y="1775"/>
                  <a:pt x="176" y="1750"/>
                </a:cubicBezTo>
                <a:close/>
                <a:moveTo>
                  <a:pt x="1176" y="6350"/>
                </a:moveTo>
                <a:lnTo>
                  <a:pt x="1176" y="6350"/>
                </a:lnTo>
                <a:cubicBezTo>
                  <a:pt x="1126" y="6350"/>
                  <a:pt x="1151" y="6501"/>
                  <a:pt x="1176" y="6476"/>
                </a:cubicBezTo>
                <a:cubicBezTo>
                  <a:pt x="1201" y="6450"/>
                  <a:pt x="1251" y="6450"/>
                  <a:pt x="1251" y="6425"/>
                </a:cubicBezTo>
                <a:cubicBezTo>
                  <a:pt x="1276" y="6400"/>
                  <a:pt x="1226" y="6350"/>
                  <a:pt x="1176" y="6350"/>
                </a:cubicBezTo>
                <a:close/>
                <a:moveTo>
                  <a:pt x="1101" y="6276"/>
                </a:moveTo>
                <a:lnTo>
                  <a:pt x="1101" y="6276"/>
                </a:lnTo>
                <a:cubicBezTo>
                  <a:pt x="1076" y="6276"/>
                  <a:pt x="1101" y="6325"/>
                  <a:pt x="1126" y="6325"/>
                </a:cubicBezTo>
                <a:cubicBezTo>
                  <a:pt x="1151" y="6300"/>
                  <a:pt x="1151" y="6276"/>
                  <a:pt x="1101" y="6276"/>
                </a:cubicBezTo>
                <a:close/>
                <a:moveTo>
                  <a:pt x="776" y="6176"/>
                </a:moveTo>
                <a:lnTo>
                  <a:pt x="776" y="6176"/>
                </a:lnTo>
                <a:cubicBezTo>
                  <a:pt x="826" y="6200"/>
                  <a:pt x="826" y="6200"/>
                  <a:pt x="851" y="6150"/>
                </a:cubicBezTo>
                <a:cubicBezTo>
                  <a:pt x="851" y="6125"/>
                  <a:pt x="751" y="6125"/>
                  <a:pt x="776" y="6176"/>
                </a:cubicBezTo>
                <a:close/>
                <a:moveTo>
                  <a:pt x="926" y="6225"/>
                </a:moveTo>
                <a:lnTo>
                  <a:pt x="926" y="6225"/>
                </a:lnTo>
                <a:cubicBezTo>
                  <a:pt x="951" y="6250"/>
                  <a:pt x="976" y="6276"/>
                  <a:pt x="1001" y="6250"/>
                </a:cubicBezTo>
                <a:cubicBezTo>
                  <a:pt x="1001" y="6200"/>
                  <a:pt x="901" y="6200"/>
                  <a:pt x="926" y="6225"/>
                </a:cubicBezTo>
                <a:close/>
                <a:moveTo>
                  <a:pt x="9478" y="3451"/>
                </a:moveTo>
                <a:lnTo>
                  <a:pt x="9478" y="3451"/>
                </a:lnTo>
                <a:cubicBezTo>
                  <a:pt x="9478" y="3426"/>
                  <a:pt x="9403" y="3426"/>
                  <a:pt x="9353" y="3401"/>
                </a:cubicBezTo>
                <a:cubicBezTo>
                  <a:pt x="9328" y="3376"/>
                  <a:pt x="9253" y="3526"/>
                  <a:pt x="9253" y="3576"/>
                </a:cubicBezTo>
                <a:cubicBezTo>
                  <a:pt x="9228" y="3626"/>
                  <a:pt x="9128" y="3701"/>
                  <a:pt x="9128" y="3701"/>
                </a:cubicBezTo>
                <a:cubicBezTo>
                  <a:pt x="9128" y="3701"/>
                  <a:pt x="8828" y="3701"/>
                  <a:pt x="8802" y="3701"/>
                </a:cubicBezTo>
                <a:cubicBezTo>
                  <a:pt x="8778" y="3701"/>
                  <a:pt x="8728" y="3751"/>
                  <a:pt x="8678" y="3801"/>
                </a:cubicBezTo>
                <a:lnTo>
                  <a:pt x="8678" y="3801"/>
                </a:lnTo>
                <a:cubicBezTo>
                  <a:pt x="8702" y="3851"/>
                  <a:pt x="8602" y="3876"/>
                  <a:pt x="8502" y="3901"/>
                </a:cubicBezTo>
                <a:cubicBezTo>
                  <a:pt x="8477" y="3901"/>
                  <a:pt x="8453" y="3901"/>
                  <a:pt x="8428" y="3901"/>
                </a:cubicBezTo>
                <a:lnTo>
                  <a:pt x="8428" y="3926"/>
                </a:lnTo>
                <a:cubicBezTo>
                  <a:pt x="8428" y="3951"/>
                  <a:pt x="8428" y="3951"/>
                  <a:pt x="8402" y="3951"/>
                </a:cubicBezTo>
                <a:cubicBezTo>
                  <a:pt x="8377" y="4001"/>
                  <a:pt x="8253" y="4051"/>
                  <a:pt x="8177" y="4101"/>
                </a:cubicBezTo>
                <a:cubicBezTo>
                  <a:pt x="8102" y="4126"/>
                  <a:pt x="8002" y="4101"/>
                  <a:pt x="8002" y="4051"/>
                </a:cubicBezTo>
                <a:cubicBezTo>
                  <a:pt x="8002" y="3976"/>
                  <a:pt x="8053" y="4001"/>
                  <a:pt x="8077" y="4026"/>
                </a:cubicBezTo>
                <a:cubicBezTo>
                  <a:pt x="8077" y="4026"/>
                  <a:pt x="8077" y="4026"/>
                  <a:pt x="8102" y="4026"/>
                </a:cubicBezTo>
                <a:cubicBezTo>
                  <a:pt x="8077" y="4001"/>
                  <a:pt x="8077" y="3976"/>
                  <a:pt x="8102" y="3951"/>
                </a:cubicBezTo>
                <a:cubicBezTo>
                  <a:pt x="8077" y="3926"/>
                  <a:pt x="8102" y="3826"/>
                  <a:pt x="8053" y="3826"/>
                </a:cubicBezTo>
                <a:cubicBezTo>
                  <a:pt x="8002" y="3801"/>
                  <a:pt x="7953" y="3901"/>
                  <a:pt x="7953" y="3851"/>
                </a:cubicBezTo>
                <a:cubicBezTo>
                  <a:pt x="7953" y="3776"/>
                  <a:pt x="8028" y="3751"/>
                  <a:pt x="8002" y="3676"/>
                </a:cubicBezTo>
                <a:cubicBezTo>
                  <a:pt x="7953" y="3601"/>
                  <a:pt x="7853" y="3601"/>
                  <a:pt x="7853" y="3651"/>
                </a:cubicBezTo>
                <a:cubicBezTo>
                  <a:pt x="7828" y="3701"/>
                  <a:pt x="7777" y="3676"/>
                  <a:pt x="7753" y="3726"/>
                </a:cubicBezTo>
                <a:cubicBezTo>
                  <a:pt x="7728" y="3776"/>
                  <a:pt x="7702" y="3851"/>
                  <a:pt x="7728" y="3926"/>
                </a:cubicBezTo>
                <a:cubicBezTo>
                  <a:pt x="7753" y="4001"/>
                  <a:pt x="7728" y="4026"/>
                  <a:pt x="7653" y="4051"/>
                </a:cubicBezTo>
                <a:cubicBezTo>
                  <a:pt x="7602" y="4101"/>
                  <a:pt x="7552" y="4001"/>
                  <a:pt x="7577" y="3876"/>
                </a:cubicBezTo>
                <a:cubicBezTo>
                  <a:pt x="7602" y="3801"/>
                  <a:pt x="7653" y="3726"/>
                  <a:pt x="7602" y="3726"/>
                </a:cubicBezTo>
                <a:cubicBezTo>
                  <a:pt x="7577" y="3726"/>
                  <a:pt x="7653" y="3626"/>
                  <a:pt x="7753" y="3601"/>
                </a:cubicBezTo>
                <a:cubicBezTo>
                  <a:pt x="7828" y="3576"/>
                  <a:pt x="7953" y="3576"/>
                  <a:pt x="7953" y="3551"/>
                </a:cubicBezTo>
                <a:lnTo>
                  <a:pt x="7953" y="3551"/>
                </a:lnTo>
                <a:cubicBezTo>
                  <a:pt x="7953" y="3526"/>
                  <a:pt x="7928" y="3526"/>
                  <a:pt x="7902" y="3501"/>
                </a:cubicBezTo>
                <a:cubicBezTo>
                  <a:pt x="7902" y="3526"/>
                  <a:pt x="7902" y="3526"/>
                  <a:pt x="7902" y="3526"/>
                </a:cubicBezTo>
                <a:cubicBezTo>
                  <a:pt x="7853" y="3551"/>
                  <a:pt x="7877" y="3501"/>
                  <a:pt x="7802" y="3501"/>
                </a:cubicBezTo>
                <a:cubicBezTo>
                  <a:pt x="7753" y="3501"/>
                  <a:pt x="7677" y="3551"/>
                  <a:pt x="7628" y="3526"/>
                </a:cubicBezTo>
                <a:cubicBezTo>
                  <a:pt x="7577" y="3501"/>
                  <a:pt x="7602" y="3476"/>
                  <a:pt x="7552" y="3476"/>
                </a:cubicBezTo>
                <a:cubicBezTo>
                  <a:pt x="7502" y="3476"/>
                  <a:pt x="7602" y="3376"/>
                  <a:pt x="7528" y="3426"/>
                </a:cubicBezTo>
                <a:cubicBezTo>
                  <a:pt x="7452" y="3451"/>
                  <a:pt x="7352" y="3551"/>
                  <a:pt x="7302" y="3501"/>
                </a:cubicBezTo>
                <a:cubicBezTo>
                  <a:pt x="7277" y="3451"/>
                  <a:pt x="7228" y="3526"/>
                  <a:pt x="7202" y="3476"/>
                </a:cubicBezTo>
                <a:cubicBezTo>
                  <a:pt x="7152" y="3451"/>
                  <a:pt x="7302" y="3351"/>
                  <a:pt x="7377" y="3351"/>
                </a:cubicBezTo>
                <a:cubicBezTo>
                  <a:pt x="7402" y="3351"/>
                  <a:pt x="7402" y="3351"/>
                  <a:pt x="7428" y="3351"/>
                </a:cubicBezTo>
                <a:cubicBezTo>
                  <a:pt x="7402" y="3326"/>
                  <a:pt x="7302" y="3301"/>
                  <a:pt x="7302" y="3326"/>
                </a:cubicBezTo>
                <a:cubicBezTo>
                  <a:pt x="7277" y="3351"/>
                  <a:pt x="7228" y="3326"/>
                  <a:pt x="7202" y="3301"/>
                </a:cubicBezTo>
                <a:cubicBezTo>
                  <a:pt x="7202" y="3276"/>
                  <a:pt x="7177" y="3326"/>
                  <a:pt x="7128" y="3276"/>
                </a:cubicBezTo>
                <a:cubicBezTo>
                  <a:pt x="7102" y="3251"/>
                  <a:pt x="7077" y="3276"/>
                  <a:pt x="7052" y="3276"/>
                </a:cubicBezTo>
                <a:cubicBezTo>
                  <a:pt x="7028" y="3276"/>
                  <a:pt x="7002" y="3251"/>
                  <a:pt x="6977" y="3251"/>
                </a:cubicBezTo>
                <a:cubicBezTo>
                  <a:pt x="6928" y="3226"/>
                  <a:pt x="6952" y="3201"/>
                  <a:pt x="6928" y="3175"/>
                </a:cubicBezTo>
                <a:cubicBezTo>
                  <a:pt x="6902" y="3151"/>
                  <a:pt x="6902" y="3226"/>
                  <a:pt x="6902" y="3226"/>
                </a:cubicBezTo>
                <a:cubicBezTo>
                  <a:pt x="4301" y="3226"/>
                  <a:pt x="4301" y="3226"/>
                  <a:pt x="4301" y="3226"/>
                </a:cubicBezTo>
                <a:lnTo>
                  <a:pt x="4327" y="3251"/>
                </a:lnTo>
                <a:cubicBezTo>
                  <a:pt x="4352" y="3276"/>
                  <a:pt x="4327" y="3301"/>
                  <a:pt x="4327" y="3351"/>
                </a:cubicBezTo>
                <a:cubicBezTo>
                  <a:pt x="4352" y="3376"/>
                  <a:pt x="4327" y="3426"/>
                  <a:pt x="4301" y="3426"/>
                </a:cubicBezTo>
                <a:cubicBezTo>
                  <a:pt x="4277" y="3426"/>
                  <a:pt x="4277" y="3401"/>
                  <a:pt x="4301" y="3401"/>
                </a:cubicBezTo>
                <a:cubicBezTo>
                  <a:pt x="4327" y="3376"/>
                  <a:pt x="4301" y="3326"/>
                  <a:pt x="4277" y="3326"/>
                </a:cubicBezTo>
                <a:cubicBezTo>
                  <a:pt x="4277" y="3326"/>
                  <a:pt x="4252" y="3326"/>
                  <a:pt x="4252" y="3301"/>
                </a:cubicBezTo>
                <a:cubicBezTo>
                  <a:pt x="4227" y="3301"/>
                  <a:pt x="4177" y="3301"/>
                  <a:pt x="4101" y="3301"/>
                </a:cubicBezTo>
                <a:cubicBezTo>
                  <a:pt x="4127" y="3301"/>
                  <a:pt x="4127" y="3301"/>
                  <a:pt x="4127" y="3301"/>
                </a:cubicBezTo>
                <a:cubicBezTo>
                  <a:pt x="4127" y="3326"/>
                  <a:pt x="4127" y="3376"/>
                  <a:pt x="4152" y="3426"/>
                </a:cubicBezTo>
                <a:cubicBezTo>
                  <a:pt x="4201" y="3476"/>
                  <a:pt x="4177" y="3501"/>
                  <a:pt x="4201" y="3526"/>
                </a:cubicBezTo>
                <a:cubicBezTo>
                  <a:pt x="4227" y="3526"/>
                  <a:pt x="4227" y="3551"/>
                  <a:pt x="4201" y="3551"/>
                </a:cubicBezTo>
                <a:cubicBezTo>
                  <a:pt x="4177" y="3551"/>
                  <a:pt x="4201" y="3576"/>
                  <a:pt x="4177" y="3626"/>
                </a:cubicBezTo>
                <a:cubicBezTo>
                  <a:pt x="4177" y="3701"/>
                  <a:pt x="4177" y="3826"/>
                  <a:pt x="4177" y="3876"/>
                </a:cubicBezTo>
                <a:cubicBezTo>
                  <a:pt x="4177" y="3901"/>
                  <a:pt x="4127" y="3976"/>
                  <a:pt x="4152" y="4001"/>
                </a:cubicBezTo>
                <a:cubicBezTo>
                  <a:pt x="4177" y="4051"/>
                  <a:pt x="4201" y="4101"/>
                  <a:pt x="4177" y="4151"/>
                </a:cubicBezTo>
                <a:cubicBezTo>
                  <a:pt x="4152" y="4226"/>
                  <a:pt x="4177" y="4251"/>
                  <a:pt x="4177" y="4276"/>
                </a:cubicBezTo>
                <a:cubicBezTo>
                  <a:pt x="4201" y="4326"/>
                  <a:pt x="4201" y="4401"/>
                  <a:pt x="4227" y="4401"/>
                </a:cubicBezTo>
                <a:cubicBezTo>
                  <a:pt x="4252" y="4426"/>
                  <a:pt x="4277" y="4451"/>
                  <a:pt x="4277" y="4501"/>
                </a:cubicBezTo>
                <a:cubicBezTo>
                  <a:pt x="4301" y="4526"/>
                  <a:pt x="4327" y="4501"/>
                  <a:pt x="4327" y="4551"/>
                </a:cubicBezTo>
                <a:cubicBezTo>
                  <a:pt x="4352" y="4576"/>
                  <a:pt x="4352" y="4576"/>
                  <a:pt x="4377" y="4601"/>
                </a:cubicBezTo>
                <a:cubicBezTo>
                  <a:pt x="4401" y="4626"/>
                  <a:pt x="4377" y="4651"/>
                  <a:pt x="4377" y="4676"/>
                </a:cubicBezTo>
                <a:cubicBezTo>
                  <a:pt x="4377" y="4701"/>
                  <a:pt x="4427" y="4726"/>
                  <a:pt x="4477" y="4776"/>
                </a:cubicBezTo>
                <a:cubicBezTo>
                  <a:pt x="4527" y="4826"/>
                  <a:pt x="4501" y="4876"/>
                  <a:pt x="4527" y="4876"/>
                </a:cubicBezTo>
                <a:cubicBezTo>
                  <a:pt x="4577" y="4876"/>
                  <a:pt x="4601" y="4901"/>
                  <a:pt x="4652" y="4926"/>
                </a:cubicBezTo>
                <a:cubicBezTo>
                  <a:pt x="4677" y="4951"/>
                  <a:pt x="4701" y="4926"/>
                  <a:pt x="4727" y="4926"/>
                </a:cubicBezTo>
                <a:cubicBezTo>
                  <a:pt x="4752" y="4926"/>
                  <a:pt x="4801" y="5001"/>
                  <a:pt x="4827" y="5026"/>
                </a:cubicBezTo>
                <a:cubicBezTo>
                  <a:pt x="4827" y="5051"/>
                  <a:pt x="4827" y="5076"/>
                  <a:pt x="4827" y="5101"/>
                </a:cubicBezTo>
                <a:cubicBezTo>
                  <a:pt x="5052" y="5076"/>
                  <a:pt x="5052" y="5076"/>
                  <a:pt x="5052" y="5076"/>
                </a:cubicBezTo>
                <a:cubicBezTo>
                  <a:pt x="5052" y="5076"/>
                  <a:pt x="5127" y="5101"/>
                  <a:pt x="5152" y="5126"/>
                </a:cubicBezTo>
                <a:cubicBezTo>
                  <a:pt x="5202" y="5126"/>
                  <a:pt x="5402" y="5201"/>
                  <a:pt x="5402" y="5201"/>
                </a:cubicBezTo>
                <a:cubicBezTo>
                  <a:pt x="5677" y="5201"/>
                  <a:pt x="5677" y="5201"/>
                  <a:pt x="5677" y="5201"/>
                </a:cubicBezTo>
                <a:cubicBezTo>
                  <a:pt x="5702" y="5151"/>
                  <a:pt x="5702" y="5151"/>
                  <a:pt x="5702" y="5151"/>
                </a:cubicBezTo>
                <a:cubicBezTo>
                  <a:pt x="5852" y="5151"/>
                  <a:pt x="5852" y="5151"/>
                  <a:pt x="5852" y="5151"/>
                </a:cubicBezTo>
                <a:cubicBezTo>
                  <a:pt x="5852" y="5151"/>
                  <a:pt x="5927" y="5251"/>
                  <a:pt x="5952" y="5251"/>
                </a:cubicBezTo>
                <a:cubicBezTo>
                  <a:pt x="5977" y="5277"/>
                  <a:pt x="6002" y="5301"/>
                  <a:pt x="6002" y="5326"/>
                </a:cubicBezTo>
                <a:cubicBezTo>
                  <a:pt x="6002" y="5351"/>
                  <a:pt x="6027" y="5377"/>
                  <a:pt x="6052" y="5401"/>
                </a:cubicBezTo>
                <a:cubicBezTo>
                  <a:pt x="6077" y="5401"/>
                  <a:pt x="6152" y="5451"/>
                  <a:pt x="6152" y="5451"/>
                </a:cubicBezTo>
                <a:cubicBezTo>
                  <a:pt x="6177" y="5451"/>
                  <a:pt x="6177" y="5351"/>
                  <a:pt x="6227" y="5351"/>
                </a:cubicBezTo>
                <a:cubicBezTo>
                  <a:pt x="6277" y="5377"/>
                  <a:pt x="6377" y="5401"/>
                  <a:pt x="6402" y="5451"/>
                </a:cubicBezTo>
                <a:cubicBezTo>
                  <a:pt x="6402" y="5526"/>
                  <a:pt x="6477" y="5577"/>
                  <a:pt x="6477" y="5577"/>
                </a:cubicBezTo>
                <a:cubicBezTo>
                  <a:pt x="6502" y="5601"/>
                  <a:pt x="6502" y="5626"/>
                  <a:pt x="6502" y="5651"/>
                </a:cubicBezTo>
                <a:cubicBezTo>
                  <a:pt x="6527" y="5677"/>
                  <a:pt x="6527" y="5701"/>
                  <a:pt x="6527" y="5701"/>
                </a:cubicBezTo>
                <a:cubicBezTo>
                  <a:pt x="6552" y="5701"/>
                  <a:pt x="6627" y="5751"/>
                  <a:pt x="6652" y="5751"/>
                </a:cubicBezTo>
                <a:cubicBezTo>
                  <a:pt x="6677" y="5751"/>
                  <a:pt x="6677" y="5777"/>
                  <a:pt x="6702" y="5777"/>
                </a:cubicBezTo>
                <a:cubicBezTo>
                  <a:pt x="6702" y="5701"/>
                  <a:pt x="6627" y="5677"/>
                  <a:pt x="6677" y="5651"/>
                </a:cubicBezTo>
                <a:cubicBezTo>
                  <a:pt x="6728" y="5626"/>
                  <a:pt x="6677" y="5577"/>
                  <a:pt x="6702" y="5577"/>
                </a:cubicBezTo>
                <a:cubicBezTo>
                  <a:pt x="6728" y="5551"/>
                  <a:pt x="6777" y="5526"/>
                  <a:pt x="6777" y="5501"/>
                </a:cubicBezTo>
                <a:cubicBezTo>
                  <a:pt x="6777" y="5477"/>
                  <a:pt x="6802" y="5477"/>
                  <a:pt x="6828" y="5477"/>
                </a:cubicBezTo>
                <a:cubicBezTo>
                  <a:pt x="6852" y="5501"/>
                  <a:pt x="6928" y="5426"/>
                  <a:pt x="6928" y="5401"/>
                </a:cubicBezTo>
                <a:cubicBezTo>
                  <a:pt x="6902" y="5377"/>
                  <a:pt x="6928" y="5377"/>
                  <a:pt x="6952" y="5401"/>
                </a:cubicBezTo>
                <a:cubicBezTo>
                  <a:pt x="7002" y="5401"/>
                  <a:pt x="7002" y="5351"/>
                  <a:pt x="7028" y="5351"/>
                </a:cubicBezTo>
                <a:cubicBezTo>
                  <a:pt x="7052" y="5351"/>
                  <a:pt x="7077" y="5377"/>
                  <a:pt x="7077" y="5351"/>
                </a:cubicBezTo>
                <a:cubicBezTo>
                  <a:pt x="7077" y="5326"/>
                  <a:pt x="7102" y="5351"/>
                  <a:pt x="7102" y="5377"/>
                </a:cubicBezTo>
                <a:cubicBezTo>
                  <a:pt x="7128" y="5401"/>
                  <a:pt x="7177" y="5401"/>
                  <a:pt x="7202" y="5377"/>
                </a:cubicBezTo>
                <a:cubicBezTo>
                  <a:pt x="7202" y="5351"/>
                  <a:pt x="7228" y="5377"/>
                  <a:pt x="7252" y="5401"/>
                </a:cubicBezTo>
                <a:cubicBezTo>
                  <a:pt x="7277" y="5426"/>
                  <a:pt x="7302" y="5426"/>
                  <a:pt x="7328" y="5426"/>
                </a:cubicBezTo>
                <a:cubicBezTo>
                  <a:pt x="7377" y="5426"/>
                  <a:pt x="7377" y="5401"/>
                  <a:pt x="7377" y="5377"/>
                </a:cubicBezTo>
                <a:cubicBezTo>
                  <a:pt x="7377" y="5351"/>
                  <a:pt x="7428" y="5451"/>
                  <a:pt x="7452" y="5451"/>
                </a:cubicBezTo>
                <a:cubicBezTo>
                  <a:pt x="7502" y="5451"/>
                  <a:pt x="7477" y="5426"/>
                  <a:pt x="7428" y="5401"/>
                </a:cubicBezTo>
                <a:cubicBezTo>
                  <a:pt x="7402" y="5377"/>
                  <a:pt x="7452" y="5377"/>
                  <a:pt x="7428" y="5351"/>
                </a:cubicBezTo>
                <a:cubicBezTo>
                  <a:pt x="7402" y="5326"/>
                  <a:pt x="7452" y="5301"/>
                  <a:pt x="7502" y="5301"/>
                </a:cubicBezTo>
                <a:cubicBezTo>
                  <a:pt x="7552" y="5301"/>
                  <a:pt x="7552" y="5326"/>
                  <a:pt x="7577" y="5301"/>
                </a:cubicBezTo>
                <a:cubicBezTo>
                  <a:pt x="7577" y="5251"/>
                  <a:pt x="7602" y="5301"/>
                  <a:pt x="7602" y="5326"/>
                </a:cubicBezTo>
                <a:cubicBezTo>
                  <a:pt x="7602" y="5351"/>
                  <a:pt x="7677" y="5301"/>
                  <a:pt x="7728" y="5301"/>
                </a:cubicBezTo>
                <a:cubicBezTo>
                  <a:pt x="7777" y="5301"/>
                  <a:pt x="7802" y="5326"/>
                  <a:pt x="7828" y="5351"/>
                </a:cubicBezTo>
                <a:cubicBezTo>
                  <a:pt x="7828" y="5377"/>
                  <a:pt x="7853" y="5401"/>
                  <a:pt x="7877" y="5377"/>
                </a:cubicBezTo>
                <a:cubicBezTo>
                  <a:pt x="7902" y="5351"/>
                  <a:pt x="7928" y="5326"/>
                  <a:pt x="7977" y="5351"/>
                </a:cubicBezTo>
                <a:cubicBezTo>
                  <a:pt x="8002" y="5377"/>
                  <a:pt x="8028" y="5401"/>
                  <a:pt x="8053" y="5451"/>
                </a:cubicBezTo>
                <a:cubicBezTo>
                  <a:pt x="8102" y="5477"/>
                  <a:pt x="8053" y="5526"/>
                  <a:pt x="8053" y="5551"/>
                </a:cubicBezTo>
                <a:cubicBezTo>
                  <a:pt x="8077" y="5577"/>
                  <a:pt x="8053" y="5626"/>
                  <a:pt x="8102" y="5651"/>
                </a:cubicBezTo>
                <a:cubicBezTo>
                  <a:pt x="8153" y="5677"/>
                  <a:pt x="8102" y="5726"/>
                  <a:pt x="8153" y="5751"/>
                </a:cubicBezTo>
                <a:cubicBezTo>
                  <a:pt x="8177" y="5751"/>
                  <a:pt x="8202" y="5801"/>
                  <a:pt x="8202" y="5826"/>
                </a:cubicBezTo>
                <a:cubicBezTo>
                  <a:pt x="8202" y="5850"/>
                  <a:pt x="8277" y="5875"/>
                  <a:pt x="8277" y="5850"/>
                </a:cubicBezTo>
                <a:cubicBezTo>
                  <a:pt x="8277" y="5801"/>
                  <a:pt x="8302" y="5751"/>
                  <a:pt x="8328" y="5726"/>
                </a:cubicBezTo>
                <a:cubicBezTo>
                  <a:pt x="8328" y="5701"/>
                  <a:pt x="8302" y="5577"/>
                  <a:pt x="8277" y="5551"/>
                </a:cubicBezTo>
                <a:cubicBezTo>
                  <a:pt x="8228" y="5501"/>
                  <a:pt x="8277" y="5501"/>
                  <a:pt x="8228" y="5451"/>
                </a:cubicBezTo>
                <a:cubicBezTo>
                  <a:pt x="8202" y="5401"/>
                  <a:pt x="8177" y="5326"/>
                  <a:pt x="8177" y="5277"/>
                </a:cubicBezTo>
                <a:cubicBezTo>
                  <a:pt x="8177" y="5201"/>
                  <a:pt x="8253" y="5101"/>
                  <a:pt x="8302" y="5076"/>
                </a:cubicBezTo>
                <a:cubicBezTo>
                  <a:pt x="8328" y="5051"/>
                  <a:pt x="8377" y="5051"/>
                  <a:pt x="8377" y="5026"/>
                </a:cubicBezTo>
                <a:cubicBezTo>
                  <a:pt x="8377" y="5001"/>
                  <a:pt x="8428" y="4951"/>
                  <a:pt x="8453" y="4951"/>
                </a:cubicBezTo>
                <a:cubicBezTo>
                  <a:pt x="8477" y="4951"/>
                  <a:pt x="8502" y="4951"/>
                  <a:pt x="8502" y="4926"/>
                </a:cubicBezTo>
                <a:cubicBezTo>
                  <a:pt x="8528" y="4901"/>
                  <a:pt x="8553" y="4876"/>
                  <a:pt x="8602" y="4851"/>
                </a:cubicBezTo>
                <a:cubicBezTo>
                  <a:pt x="8678" y="4851"/>
                  <a:pt x="8628" y="4826"/>
                  <a:pt x="8628" y="4801"/>
                </a:cubicBezTo>
                <a:cubicBezTo>
                  <a:pt x="8602" y="4776"/>
                  <a:pt x="8628" y="4751"/>
                  <a:pt x="8653" y="4751"/>
                </a:cubicBezTo>
                <a:cubicBezTo>
                  <a:pt x="8653" y="4776"/>
                  <a:pt x="8678" y="4776"/>
                  <a:pt x="8702" y="4776"/>
                </a:cubicBezTo>
                <a:cubicBezTo>
                  <a:pt x="8728" y="4751"/>
                  <a:pt x="8778" y="4701"/>
                  <a:pt x="8728" y="4701"/>
                </a:cubicBezTo>
                <a:cubicBezTo>
                  <a:pt x="8678" y="4701"/>
                  <a:pt x="8678" y="4701"/>
                  <a:pt x="8702" y="4676"/>
                </a:cubicBezTo>
                <a:cubicBezTo>
                  <a:pt x="8728" y="4676"/>
                  <a:pt x="8702" y="4626"/>
                  <a:pt x="8678" y="4626"/>
                </a:cubicBezTo>
                <a:cubicBezTo>
                  <a:pt x="8628" y="4601"/>
                  <a:pt x="8653" y="4601"/>
                  <a:pt x="8678" y="4576"/>
                </a:cubicBezTo>
                <a:cubicBezTo>
                  <a:pt x="8702" y="4551"/>
                  <a:pt x="8628" y="4501"/>
                  <a:pt x="8602" y="4501"/>
                </a:cubicBezTo>
                <a:cubicBezTo>
                  <a:pt x="8578" y="4476"/>
                  <a:pt x="8628" y="4451"/>
                  <a:pt x="8653" y="4451"/>
                </a:cubicBezTo>
                <a:cubicBezTo>
                  <a:pt x="8678" y="4451"/>
                  <a:pt x="8653" y="4351"/>
                  <a:pt x="8653" y="4326"/>
                </a:cubicBezTo>
                <a:cubicBezTo>
                  <a:pt x="8678" y="4301"/>
                  <a:pt x="8702" y="4301"/>
                  <a:pt x="8702" y="4326"/>
                </a:cubicBezTo>
                <a:cubicBezTo>
                  <a:pt x="8678" y="4351"/>
                  <a:pt x="8653" y="4401"/>
                  <a:pt x="8678" y="4426"/>
                </a:cubicBezTo>
                <a:cubicBezTo>
                  <a:pt x="8702" y="4451"/>
                  <a:pt x="8728" y="4501"/>
                  <a:pt x="8702" y="4526"/>
                </a:cubicBezTo>
                <a:cubicBezTo>
                  <a:pt x="8702" y="4576"/>
                  <a:pt x="8728" y="4576"/>
                  <a:pt x="8753" y="4501"/>
                </a:cubicBezTo>
                <a:cubicBezTo>
                  <a:pt x="8778" y="4451"/>
                  <a:pt x="8778" y="4401"/>
                  <a:pt x="8753" y="4376"/>
                </a:cubicBezTo>
                <a:cubicBezTo>
                  <a:pt x="8753" y="4376"/>
                  <a:pt x="8753" y="4326"/>
                  <a:pt x="8778" y="4351"/>
                </a:cubicBezTo>
                <a:cubicBezTo>
                  <a:pt x="8802" y="4376"/>
                  <a:pt x="8802" y="4376"/>
                  <a:pt x="8828" y="4351"/>
                </a:cubicBezTo>
                <a:cubicBezTo>
                  <a:pt x="8878" y="4301"/>
                  <a:pt x="8902" y="4251"/>
                  <a:pt x="8878" y="4226"/>
                </a:cubicBezTo>
                <a:cubicBezTo>
                  <a:pt x="8853" y="4201"/>
                  <a:pt x="8902" y="4201"/>
                  <a:pt x="8928" y="4201"/>
                </a:cubicBezTo>
                <a:cubicBezTo>
                  <a:pt x="8978" y="4201"/>
                  <a:pt x="9078" y="4176"/>
                  <a:pt x="9078" y="4151"/>
                </a:cubicBezTo>
                <a:cubicBezTo>
                  <a:pt x="9102" y="4126"/>
                  <a:pt x="8928" y="4176"/>
                  <a:pt x="8928" y="4151"/>
                </a:cubicBezTo>
                <a:cubicBezTo>
                  <a:pt x="8928" y="4126"/>
                  <a:pt x="9028" y="4101"/>
                  <a:pt x="9078" y="4101"/>
                </a:cubicBezTo>
                <a:cubicBezTo>
                  <a:pt x="9128" y="4101"/>
                  <a:pt x="9102" y="4051"/>
                  <a:pt x="9128" y="4076"/>
                </a:cubicBezTo>
                <a:cubicBezTo>
                  <a:pt x="9153" y="4101"/>
                  <a:pt x="9178" y="4101"/>
                  <a:pt x="9202" y="4076"/>
                </a:cubicBezTo>
                <a:cubicBezTo>
                  <a:pt x="9228" y="4051"/>
                  <a:pt x="9202" y="4001"/>
                  <a:pt x="9178" y="4001"/>
                </a:cubicBezTo>
                <a:cubicBezTo>
                  <a:pt x="9153" y="4001"/>
                  <a:pt x="9202" y="3976"/>
                  <a:pt x="9202" y="3951"/>
                </a:cubicBezTo>
                <a:cubicBezTo>
                  <a:pt x="9178" y="3926"/>
                  <a:pt x="9228" y="3851"/>
                  <a:pt x="9253" y="3851"/>
                </a:cubicBezTo>
                <a:cubicBezTo>
                  <a:pt x="9302" y="3851"/>
                  <a:pt x="9278" y="3826"/>
                  <a:pt x="9302" y="3826"/>
                </a:cubicBezTo>
                <a:cubicBezTo>
                  <a:pt x="9353" y="3826"/>
                  <a:pt x="9353" y="3776"/>
                  <a:pt x="9378" y="3751"/>
                </a:cubicBezTo>
                <a:cubicBezTo>
                  <a:pt x="9403" y="3726"/>
                  <a:pt x="9453" y="3801"/>
                  <a:pt x="9503" y="3751"/>
                </a:cubicBezTo>
                <a:cubicBezTo>
                  <a:pt x="9503" y="3726"/>
                  <a:pt x="9528" y="3726"/>
                  <a:pt x="9578" y="3701"/>
                </a:cubicBezTo>
                <a:cubicBezTo>
                  <a:pt x="9453" y="3551"/>
                  <a:pt x="9478" y="3476"/>
                  <a:pt x="9478" y="3451"/>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0" name="Freeform 126">
            <a:extLst>
              <a:ext uri="{FF2B5EF4-FFF2-40B4-BE49-F238E27FC236}">
                <a16:creationId xmlns:a16="http://schemas.microsoft.com/office/drawing/2014/main" id="{7E6A6EEA-21CC-AD41-84E1-B67B4B24B7D2}"/>
              </a:ext>
            </a:extLst>
          </p:cNvPr>
          <p:cNvSpPr>
            <a:spLocks noChangeArrowheads="1"/>
          </p:cNvSpPr>
          <p:nvPr/>
        </p:nvSpPr>
        <p:spPr bwMode="auto">
          <a:xfrm>
            <a:off x="6156468" y="3306325"/>
            <a:ext cx="104061" cy="56249"/>
          </a:xfrm>
          <a:custGeom>
            <a:avLst/>
            <a:gdLst>
              <a:gd name="T0" fmla="*/ 0 w 326"/>
              <a:gd name="T1" fmla="*/ 150 h 176"/>
              <a:gd name="T2" fmla="*/ 0 w 326"/>
              <a:gd name="T3" fmla="*/ 150 h 176"/>
              <a:gd name="T4" fmla="*/ 49 w 326"/>
              <a:gd name="T5" fmla="*/ 150 h 176"/>
              <a:gd name="T6" fmla="*/ 74 w 326"/>
              <a:gd name="T7" fmla="*/ 175 h 176"/>
              <a:gd name="T8" fmla="*/ 149 w 326"/>
              <a:gd name="T9" fmla="*/ 150 h 176"/>
              <a:gd name="T10" fmla="*/ 200 w 326"/>
              <a:gd name="T11" fmla="*/ 150 h 176"/>
              <a:gd name="T12" fmla="*/ 225 w 326"/>
              <a:gd name="T13" fmla="*/ 125 h 176"/>
              <a:gd name="T14" fmla="*/ 249 w 326"/>
              <a:gd name="T15" fmla="*/ 75 h 176"/>
              <a:gd name="T16" fmla="*/ 325 w 326"/>
              <a:gd name="T17" fmla="*/ 25 h 176"/>
              <a:gd name="T18" fmla="*/ 300 w 326"/>
              <a:gd name="T19" fmla="*/ 0 h 176"/>
              <a:gd name="T20" fmla="*/ 225 w 326"/>
              <a:gd name="T21" fmla="*/ 25 h 176"/>
              <a:gd name="T22" fmla="*/ 149 w 326"/>
              <a:gd name="T23" fmla="*/ 50 h 176"/>
              <a:gd name="T24" fmla="*/ 49 w 326"/>
              <a:gd name="T25" fmla="*/ 25 h 176"/>
              <a:gd name="T26" fmla="*/ 0 w 326"/>
              <a:gd name="T27" fmla="*/ 25 h 176"/>
              <a:gd name="T28" fmla="*/ 0 w 326"/>
              <a:gd name="T29" fmla="*/ 15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6" h="176">
                <a:moveTo>
                  <a:pt x="0" y="150"/>
                </a:moveTo>
                <a:lnTo>
                  <a:pt x="0" y="150"/>
                </a:lnTo>
                <a:cubicBezTo>
                  <a:pt x="25" y="150"/>
                  <a:pt x="49" y="125"/>
                  <a:pt x="49" y="150"/>
                </a:cubicBezTo>
                <a:cubicBezTo>
                  <a:pt x="74" y="150"/>
                  <a:pt x="74" y="150"/>
                  <a:pt x="74" y="175"/>
                </a:cubicBezTo>
                <a:cubicBezTo>
                  <a:pt x="99" y="175"/>
                  <a:pt x="125" y="150"/>
                  <a:pt x="149" y="150"/>
                </a:cubicBezTo>
                <a:cubicBezTo>
                  <a:pt x="149" y="150"/>
                  <a:pt x="200" y="175"/>
                  <a:pt x="200" y="150"/>
                </a:cubicBezTo>
                <a:lnTo>
                  <a:pt x="225" y="125"/>
                </a:lnTo>
                <a:cubicBezTo>
                  <a:pt x="249" y="125"/>
                  <a:pt x="249" y="75"/>
                  <a:pt x="249" y="75"/>
                </a:cubicBezTo>
                <a:cubicBezTo>
                  <a:pt x="274" y="75"/>
                  <a:pt x="325" y="25"/>
                  <a:pt x="325" y="25"/>
                </a:cubicBezTo>
                <a:lnTo>
                  <a:pt x="300" y="0"/>
                </a:lnTo>
                <a:cubicBezTo>
                  <a:pt x="274" y="0"/>
                  <a:pt x="274" y="25"/>
                  <a:pt x="225" y="25"/>
                </a:cubicBezTo>
                <a:cubicBezTo>
                  <a:pt x="200" y="25"/>
                  <a:pt x="174" y="50"/>
                  <a:pt x="149" y="50"/>
                </a:cubicBezTo>
                <a:cubicBezTo>
                  <a:pt x="125" y="50"/>
                  <a:pt x="74" y="25"/>
                  <a:pt x="49" y="25"/>
                </a:cubicBezTo>
                <a:cubicBezTo>
                  <a:pt x="25" y="25"/>
                  <a:pt x="25" y="25"/>
                  <a:pt x="0" y="25"/>
                </a:cubicBezTo>
                <a:cubicBezTo>
                  <a:pt x="0" y="50"/>
                  <a:pt x="0" y="100"/>
                  <a:pt x="0"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1" name="Freeform 127">
            <a:extLst>
              <a:ext uri="{FF2B5EF4-FFF2-40B4-BE49-F238E27FC236}">
                <a16:creationId xmlns:a16="http://schemas.microsoft.com/office/drawing/2014/main" id="{49B701F1-2E73-8D4E-8E0C-0B879C660C19}"/>
              </a:ext>
            </a:extLst>
          </p:cNvPr>
          <p:cNvSpPr>
            <a:spLocks noChangeArrowheads="1"/>
          </p:cNvSpPr>
          <p:nvPr/>
        </p:nvSpPr>
        <p:spPr bwMode="auto">
          <a:xfrm>
            <a:off x="6363189" y="3497574"/>
            <a:ext cx="191249" cy="232031"/>
          </a:xfrm>
          <a:custGeom>
            <a:avLst/>
            <a:gdLst>
              <a:gd name="T0" fmla="*/ 575 w 601"/>
              <a:gd name="T1" fmla="*/ 0 h 726"/>
              <a:gd name="T2" fmla="*/ 575 w 601"/>
              <a:gd name="T3" fmla="*/ 0 h 726"/>
              <a:gd name="T4" fmla="*/ 550 w 601"/>
              <a:gd name="T5" fmla="*/ 0 h 726"/>
              <a:gd name="T6" fmla="*/ 500 w 601"/>
              <a:gd name="T7" fmla="*/ 25 h 726"/>
              <a:gd name="T8" fmla="*/ 400 w 601"/>
              <a:gd name="T9" fmla="*/ 25 h 726"/>
              <a:gd name="T10" fmla="*/ 275 w 601"/>
              <a:gd name="T11" fmla="*/ 25 h 726"/>
              <a:gd name="T12" fmla="*/ 275 w 601"/>
              <a:gd name="T13" fmla="*/ 25 h 726"/>
              <a:gd name="T14" fmla="*/ 200 w 601"/>
              <a:gd name="T15" fmla="*/ 50 h 726"/>
              <a:gd name="T16" fmla="*/ 150 w 601"/>
              <a:gd name="T17" fmla="*/ 75 h 726"/>
              <a:gd name="T18" fmla="*/ 75 w 601"/>
              <a:gd name="T19" fmla="*/ 100 h 726"/>
              <a:gd name="T20" fmla="*/ 50 w 601"/>
              <a:gd name="T21" fmla="*/ 150 h 726"/>
              <a:gd name="T22" fmla="*/ 24 w 601"/>
              <a:gd name="T23" fmla="*/ 175 h 726"/>
              <a:gd name="T24" fmla="*/ 0 w 601"/>
              <a:gd name="T25" fmla="*/ 225 h 726"/>
              <a:gd name="T26" fmla="*/ 0 w 601"/>
              <a:gd name="T27" fmla="*/ 225 h 726"/>
              <a:gd name="T28" fmla="*/ 50 w 601"/>
              <a:gd name="T29" fmla="*/ 325 h 726"/>
              <a:gd name="T30" fmla="*/ 124 w 601"/>
              <a:gd name="T31" fmla="*/ 350 h 726"/>
              <a:gd name="T32" fmla="*/ 200 w 601"/>
              <a:gd name="T33" fmla="*/ 375 h 726"/>
              <a:gd name="T34" fmla="*/ 100 w 601"/>
              <a:gd name="T35" fmla="*/ 375 h 726"/>
              <a:gd name="T36" fmla="*/ 124 w 601"/>
              <a:gd name="T37" fmla="*/ 450 h 726"/>
              <a:gd name="T38" fmla="*/ 175 w 601"/>
              <a:gd name="T39" fmla="*/ 525 h 726"/>
              <a:gd name="T40" fmla="*/ 250 w 601"/>
              <a:gd name="T41" fmla="*/ 575 h 726"/>
              <a:gd name="T42" fmla="*/ 250 w 601"/>
              <a:gd name="T43" fmla="*/ 475 h 726"/>
              <a:gd name="T44" fmla="*/ 300 w 601"/>
              <a:gd name="T45" fmla="*/ 475 h 726"/>
              <a:gd name="T46" fmla="*/ 275 w 601"/>
              <a:gd name="T47" fmla="*/ 425 h 726"/>
              <a:gd name="T48" fmla="*/ 300 w 601"/>
              <a:gd name="T49" fmla="*/ 400 h 726"/>
              <a:gd name="T50" fmla="*/ 375 w 601"/>
              <a:gd name="T51" fmla="*/ 400 h 726"/>
              <a:gd name="T52" fmla="*/ 324 w 601"/>
              <a:gd name="T53" fmla="*/ 325 h 726"/>
              <a:gd name="T54" fmla="*/ 250 w 601"/>
              <a:gd name="T55" fmla="*/ 325 h 726"/>
              <a:gd name="T56" fmla="*/ 300 w 601"/>
              <a:gd name="T57" fmla="*/ 275 h 726"/>
              <a:gd name="T58" fmla="*/ 224 w 601"/>
              <a:gd name="T59" fmla="*/ 175 h 726"/>
              <a:gd name="T60" fmla="*/ 250 w 601"/>
              <a:gd name="T61" fmla="*/ 150 h 726"/>
              <a:gd name="T62" fmla="*/ 324 w 601"/>
              <a:gd name="T63" fmla="*/ 150 h 726"/>
              <a:gd name="T64" fmla="*/ 350 w 601"/>
              <a:gd name="T65" fmla="*/ 100 h 726"/>
              <a:gd name="T66" fmla="*/ 400 w 601"/>
              <a:gd name="T67" fmla="*/ 100 h 726"/>
              <a:gd name="T68" fmla="*/ 475 w 601"/>
              <a:gd name="T69" fmla="*/ 75 h 726"/>
              <a:gd name="T70" fmla="*/ 550 w 601"/>
              <a:gd name="T71" fmla="*/ 100 h 726"/>
              <a:gd name="T72" fmla="*/ 575 w 601"/>
              <a:gd name="T73" fmla="*/ 75 h 726"/>
              <a:gd name="T74" fmla="*/ 600 w 601"/>
              <a:gd name="T75" fmla="*/ 25 h 726"/>
              <a:gd name="T76" fmla="*/ 575 w 601"/>
              <a:gd name="T77" fmla="*/ 0 h 726"/>
              <a:gd name="T78" fmla="*/ 500 w 601"/>
              <a:gd name="T79" fmla="*/ 700 h 726"/>
              <a:gd name="T80" fmla="*/ 500 w 601"/>
              <a:gd name="T81" fmla="*/ 700 h 726"/>
              <a:gd name="T82" fmla="*/ 350 w 601"/>
              <a:gd name="T83" fmla="*/ 675 h 726"/>
              <a:gd name="T84" fmla="*/ 300 w 601"/>
              <a:gd name="T85" fmla="*/ 700 h 726"/>
              <a:gd name="T86" fmla="*/ 450 w 601"/>
              <a:gd name="T87" fmla="*/ 725 h 726"/>
              <a:gd name="T88" fmla="*/ 575 w 601"/>
              <a:gd name="T89" fmla="*/ 700 h 726"/>
              <a:gd name="T90" fmla="*/ 500 w 601"/>
              <a:gd name="T91" fmla="*/ 70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1" h="726">
                <a:moveTo>
                  <a:pt x="575" y="0"/>
                </a:moveTo>
                <a:lnTo>
                  <a:pt x="575" y="0"/>
                </a:lnTo>
                <a:lnTo>
                  <a:pt x="550" y="0"/>
                </a:lnTo>
                <a:cubicBezTo>
                  <a:pt x="550" y="25"/>
                  <a:pt x="525" y="25"/>
                  <a:pt x="500" y="25"/>
                </a:cubicBezTo>
                <a:cubicBezTo>
                  <a:pt x="500" y="25"/>
                  <a:pt x="424" y="25"/>
                  <a:pt x="400" y="25"/>
                </a:cubicBezTo>
                <a:cubicBezTo>
                  <a:pt x="400" y="0"/>
                  <a:pt x="324" y="0"/>
                  <a:pt x="275" y="25"/>
                </a:cubicBezTo>
                <a:lnTo>
                  <a:pt x="275" y="25"/>
                </a:lnTo>
                <a:cubicBezTo>
                  <a:pt x="275" y="25"/>
                  <a:pt x="200" y="75"/>
                  <a:pt x="200" y="50"/>
                </a:cubicBezTo>
                <a:cubicBezTo>
                  <a:pt x="175" y="50"/>
                  <a:pt x="175" y="75"/>
                  <a:pt x="150" y="75"/>
                </a:cubicBezTo>
                <a:cubicBezTo>
                  <a:pt x="124" y="100"/>
                  <a:pt x="75" y="75"/>
                  <a:pt x="75" y="100"/>
                </a:cubicBezTo>
                <a:cubicBezTo>
                  <a:pt x="75" y="100"/>
                  <a:pt x="75" y="125"/>
                  <a:pt x="50" y="150"/>
                </a:cubicBezTo>
                <a:cubicBezTo>
                  <a:pt x="24" y="175"/>
                  <a:pt x="50" y="175"/>
                  <a:pt x="24" y="175"/>
                </a:cubicBezTo>
                <a:cubicBezTo>
                  <a:pt x="0" y="175"/>
                  <a:pt x="0" y="200"/>
                  <a:pt x="0" y="225"/>
                </a:cubicBezTo>
                <a:lnTo>
                  <a:pt x="0" y="225"/>
                </a:lnTo>
                <a:cubicBezTo>
                  <a:pt x="24" y="250"/>
                  <a:pt x="50" y="275"/>
                  <a:pt x="50" y="325"/>
                </a:cubicBezTo>
                <a:cubicBezTo>
                  <a:pt x="50" y="350"/>
                  <a:pt x="100" y="375"/>
                  <a:pt x="124" y="350"/>
                </a:cubicBezTo>
                <a:cubicBezTo>
                  <a:pt x="150" y="325"/>
                  <a:pt x="200" y="350"/>
                  <a:pt x="200" y="375"/>
                </a:cubicBezTo>
                <a:cubicBezTo>
                  <a:pt x="200" y="375"/>
                  <a:pt x="150" y="350"/>
                  <a:pt x="100" y="375"/>
                </a:cubicBezTo>
                <a:cubicBezTo>
                  <a:pt x="75" y="400"/>
                  <a:pt x="124" y="425"/>
                  <a:pt x="124" y="450"/>
                </a:cubicBezTo>
                <a:cubicBezTo>
                  <a:pt x="124" y="475"/>
                  <a:pt x="150" y="525"/>
                  <a:pt x="175" y="525"/>
                </a:cubicBezTo>
                <a:cubicBezTo>
                  <a:pt x="200" y="525"/>
                  <a:pt x="250" y="575"/>
                  <a:pt x="250" y="575"/>
                </a:cubicBezTo>
                <a:cubicBezTo>
                  <a:pt x="275" y="550"/>
                  <a:pt x="224" y="475"/>
                  <a:pt x="250" y="475"/>
                </a:cubicBezTo>
                <a:cubicBezTo>
                  <a:pt x="250" y="450"/>
                  <a:pt x="300" y="500"/>
                  <a:pt x="300" y="475"/>
                </a:cubicBezTo>
                <a:cubicBezTo>
                  <a:pt x="324" y="450"/>
                  <a:pt x="300" y="425"/>
                  <a:pt x="275" y="425"/>
                </a:cubicBezTo>
                <a:cubicBezTo>
                  <a:pt x="224" y="425"/>
                  <a:pt x="275" y="400"/>
                  <a:pt x="300" y="400"/>
                </a:cubicBezTo>
                <a:cubicBezTo>
                  <a:pt x="324" y="425"/>
                  <a:pt x="350" y="400"/>
                  <a:pt x="375" y="400"/>
                </a:cubicBezTo>
                <a:cubicBezTo>
                  <a:pt x="375" y="400"/>
                  <a:pt x="400" y="350"/>
                  <a:pt x="324" y="325"/>
                </a:cubicBezTo>
                <a:cubicBezTo>
                  <a:pt x="275" y="325"/>
                  <a:pt x="300" y="375"/>
                  <a:pt x="250" y="325"/>
                </a:cubicBezTo>
                <a:cubicBezTo>
                  <a:pt x="224" y="300"/>
                  <a:pt x="300" y="300"/>
                  <a:pt x="300" y="275"/>
                </a:cubicBezTo>
                <a:cubicBezTo>
                  <a:pt x="300" y="250"/>
                  <a:pt x="250" y="200"/>
                  <a:pt x="224" y="175"/>
                </a:cubicBezTo>
                <a:cubicBezTo>
                  <a:pt x="200" y="150"/>
                  <a:pt x="250" y="125"/>
                  <a:pt x="250" y="150"/>
                </a:cubicBezTo>
                <a:cubicBezTo>
                  <a:pt x="275" y="175"/>
                  <a:pt x="324" y="175"/>
                  <a:pt x="324" y="150"/>
                </a:cubicBezTo>
                <a:cubicBezTo>
                  <a:pt x="350" y="150"/>
                  <a:pt x="300" y="100"/>
                  <a:pt x="350" y="100"/>
                </a:cubicBezTo>
                <a:cubicBezTo>
                  <a:pt x="400" y="75"/>
                  <a:pt x="400" y="100"/>
                  <a:pt x="400" y="100"/>
                </a:cubicBezTo>
                <a:cubicBezTo>
                  <a:pt x="424" y="100"/>
                  <a:pt x="450" y="75"/>
                  <a:pt x="475" y="75"/>
                </a:cubicBezTo>
                <a:cubicBezTo>
                  <a:pt x="500" y="75"/>
                  <a:pt x="525" y="75"/>
                  <a:pt x="550" y="100"/>
                </a:cubicBezTo>
                <a:lnTo>
                  <a:pt x="575" y="75"/>
                </a:lnTo>
                <a:cubicBezTo>
                  <a:pt x="575" y="50"/>
                  <a:pt x="600" y="50"/>
                  <a:pt x="600" y="25"/>
                </a:cubicBezTo>
                <a:cubicBezTo>
                  <a:pt x="600" y="25"/>
                  <a:pt x="600" y="0"/>
                  <a:pt x="575" y="0"/>
                </a:cubicBezTo>
                <a:close/>
                <a:moveTo>
                  <a:pt x="500" y="700"/>
                </a:moveTo>
                <a:lnTo>
                  <a:pt x="500" y="700"/>
                </a:lnTo>
                <a:cubicBezTo>
                  <a:pt x="475" y="675"/>
                  <a:pt x="375" y="700"/>
                  <a:pt x="350" y="675"/>
                </a:cubicBezTo>
                <a:cubicBezTo>
                  <a:pt x="324" y="650"/>
                  <a:pt x="275" y="700"/>
                  <a:pt x="300" y="700"/>
                </a:cubicBezTo>
                <a:cubicBezTo>
                  <a:pt x="324" y="700"/>
                  <a:pt x="375" y="725"/>
                  <a:pt x="450" y="725"/>
                </a:cubicBezTo>
                <a:cubicBezTo>
                  <a:pt x="500" y="725"/>
                  <a:pt x="575" y="700"/>
                  <a:pt x="575" y="700"/>
                </a:cubicBezTo>
                <a:cubicBezTo>
                  <a:pt x="575" y="675"/>
                  <a:pt x="525" y="700"/>
                  <a:pt x="500" y="700"/>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2" name="Freeform 128">
            <a:extLst>
              <a:ext uri="{FF2B5EF4-FFF2-40B4-BE49-F238E27FC236}">
                <a16:creationId xmlns:a16="http://schemas.microsoft.com/office/drawing/2014/main" id="{23CC4FA5-85B4-F34C-9565-F0131EEC6E36}"/>
              </a:ext>
            </a:extLst>
          </p:cNvPr>
          <p:cNvSpPr>
            <a:spLocks noChangeArrowheads="1"/>
          </p:cNvSpPr>
          <p:nvPr/>
        </p:nvSpPr>
        <p:spPr bwMode="auto">
          <a:xfrm>
            <a:off x="6714748" y="3697259"/>
            <a:ext cx="80155" cy="47812"/>
          </a:xfrm>
          <a:custGeom>
            <a:avLst/>
            <a:gdLst>
              <a:gd name="T0" fmla="*/ 175 w 251"/>
              <a:gd name="T1" fmla="*/ 100 h 151"/>
              <a:gd name="T2" fmla="*/ 175 w 251"/>
              <a:gd name="T3" fmla="*/ 100 h 151"/>
              <a:gd name="T4" fmla="*/ 225 w 251"/>
              <a:gd name="T5" fmla="*/ 50 h 151"/>
              <a:gd name="T6" fmla="*/ 225 w 251"/>
              <a:gd name="T7" fmla="*/ 25 h 151"/>
              <a:gd name="T8" fmla="*/ 75 w 251"/>
              <a:gd name="T9" fmla="*/ 75 h 151"/>
              <a:gd name="T10" fmla="*/ 50 w 251"/>
              <a:gd name="T11" fmla="*/ 125 h 151"/>
              <a:gd name="T12" fmla="*/ 175 w 251"/>
              <a:gd name="T13" fmla="*/ 100 h 151"/>
            </a:gdLst>
            <a:ahLst/>
            <a:cxnLst>
              <a:cxn ang="0">
                <a:pos x="T0" y="T1"/>
              </a:cxn>
              <a:cxn ang="0">
                <a:pos x="T2" y="T3"/>
              </a:cxn>
              <a:cxn ang="0">
                <a:pos x="T4" y="T5"/>
              </a:cxn>
              <a:cxn ang="0">
                <a:pos x="T6" y="T7"/>
              </a:cxn>
              <a:cxn ang="0">
                <a:pos x="T8" y="T9"/>
              </a:cxn>
              <a:cxn ang="0">
                <a:pos x="T10" y="T11"/>
              </a:cxn>
              <a:cxn ang="0">
                <a:pos x="T12" y="T13"/>
              </a:cxn>
            </a:cxnLst>
            <a:rect l="0" t="0" r="r" b="b"/>
            <a:pathLst>
              <a:path w="251" h="151">
                <a:moveTo>
                  <a:pt x="175" y="100"/>
                </a:moveTo>
                <a:lnTo>
                  <a:pt x="175" y="100"/>
                </a:lnTo>
                <a:cubicBezTo>
                  <a:pt x="175" y="100"/>
                  <a:pt x="200" y="50"/>
                  <a:pt x="225" y="50"/>
                </a:cubicBezTo>
                <a:cubicBezTo>
                  <a:pt x="250" y="25"/>
                  <a:pt x="250" y="0"/>
                  <a:pt x="225" y="25"/>
                </a:cubicBezTo>
                <a:cubicBezTo>
                  <a:pt x="200" y="50"/>
                  <a:pt x="150" y="75"/>
                  <a:pt x="75" y="75"/>
                </a:cubicBezTo>
                <a:cubicBezTo>
                  <a:pt x="25" y="75"/>
                  <a:pt x="0" y="100"/>
                  <a:pt x="50" y="125"/>
                </a:cubicBezTo>
                <a:cubicBezTo>
                  <a:pt x="100" y="150"/>
                  <a:pt x="175" y="125"/>
                  <a:pt x="175"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3" name="Freeform 129">
            <a:extLst>
              <a:ext uri="{FF2B5EF4-FFF2-40B4-BE49-F238E27FC236}">
                <a16:creationId xmlns:a16="http://schemas.microsoft.com/office/drawing/2014/main" id="{5C343341-3FA8-6945-BBFF-0E91F1CBE964}"/>
              </a:ext>
            </a:extLst>
          </p:cNvPr>
          <p:cNvSpPr>
            <a:spLocks noChangeArrowheads="1"/>
          </p:cNvSpPr>
          <p:nvPr/>
        </p:nvSpPr>
        <p:spPr bwMode="auto">
          <a:xfrm>
            <a:off x="5039916" y="2444299"/>
            <a:ext cx="319217" cy="167343"/>
          </a:xfrm>
          <a:custGeom>
            <a:avLst/>
            <a:gdLst>
              <a:gd name="T0" fmla="*/ 850 w 1001"/>
              <a:gd name="T1" fmla="*/ 374 h 526"/>
              <a:gd name="T2" fmla="*/ 850 w 1001"/>
              <a:gd name="T3" fmla="*/ 374 h 526"/>
              <a:gd name="T4" fmla="*/ 925 w 1001"/>
              <a:gd name="T5" fmla="*/ 300 h 526"/>
              <a:gd name="T6" fmla="*/ 1000 w 1001"/>
              <a:gd name="T7" fmla="*/ 249 h 526"/>
              <a:gd name="T8" fmla="*/ 950 w 1001"/>
              <a:gd name="T9" fmla="*/ 174 h 526"/>
              <a:gd name="T10" fmla="*/ 900 w 1001"/>
              <a:gd name="T11" fmla="*/ 125 h 526"/>
              <a:gd name="T12" fmla="*/ 875 w 1001"/>
              <a:gd name="T13" fmla="*/ 49 h 526"/>
              <a:gd name="T14" fmla="*/ 825 w 1001"/>
              <a:gd name="T15" fmla="*/ 74 h 526"/>
              <a:gd name="T16" fmla="*/ 725 w 1001"/>
              <a:gd name="T17" fmla="*/ 25 h 526"/>
              <a:gd name="T18" fmla="*/ 725 w 1001"/>
              <a:gd name="T19" fmla="*/ 74 h 526"/>
              <a:gd name="T20" fmla="*/ 650 w 1001"/>
              <a:gd name="T21" fmla="*/ 74 h 526"/>
              <a:gd name="T22" fmla="*/ 625 w 1001"/>
              <a:gd name="T23" fmla="*/ 74 h 526"/>
              <a:gd name="T24" fmla="*/ 575 w 1001"/>
              <a:gd name="T25" fmla="*/ 100 h 526"/>
              <a:gd name="T26" fmla="*/ 525 w 1001"/>
              <a:gd name="T27" fmla="*/ 74 h 526"/>
              <a:gd name="T28" fmla="*/ 450 w 1001"/>
              <a:gd name="T29" fmla="*/ 125 h 526"/>
              <a:gd name="T30" fmla="*/ 425 w 1001"/>
              <a:gd name="T31" fmla="*/ 100 h 526"/>
              <a:gd name="T32" fmla="*/ 375 w 1001"/>
              <a:gd name="T33" fmla="*/ 125 h 526"/>
              <a:gd name="T34" fmla="*/ 375 w 1001"/>
              <a:gd name="T35" fmla="*/ 174 h 526"/>
              <a:gd name="T36" fmla="*/ 300 w 1001"/>
              <a:gd name="T37" fmla="*/ 200 h 526"/>
              <a:gd name="T38" fmla="*/ 275 w 1001"/>
              <a:gd name="T39" fmla="*/ 125 h 526"/>
              <a:gd name="T40" fmla="*/ 125 w 1001"/>
              <a:gd name="T41" fmla="*/ 25 h 526"/>
              <a:gd name="T42" fmla="*/ 150 w 1001"/>
              <a:gd name="T43" fmla="*/ 74 h 526"/>
              <a:gd name="T44" fmla="*/ 125 w 1001"/>
              <a:gd name="T45" fmla="*/ 74 h 526"/>
              <a:gd name="T46" fmla="*/ 50 w 1001"/>
              <a:gd name="T47" fmla="*/ 100 h 526"/>
              <a:gd name="T48" fmla="*/ 0 w 1001"/>
              <a:gd name="T49" fmla="*/ 174 h 526"/>
              <a:gd name="T50" fmla="*/ 100 w 1001"/>
              <a:gd name="T51" fmla="*/ 200 h 526"/>
              <a:gd name="T52" fmla="*/ 200 w 1001"/>
              <a:gd name="T53" fmla="*/ 200 h 526"/>
              <a:gd name="T54" fmla="*/ 200 w 1001"/>
              <a:gd name="T55" fmla="*/ 225 h 526"/>
              <a:gd name="T56" fmla="*/ 150 w 1001"/>
              <a:gd name="T57" fmla="*/ 249 h 526"/>
              <a:gd name="T58" fmla="*/ 25 w 1001"/>
              <a:gd name="T59" fmla="*/ 300 h 526"/>
              <a:gd name="T60" fmla="*/ 174 w 1001"/>
              <a:gd name="T61" fmla="*/ 300 h 526"/>
              <a:gd name="T62" fmla="*/ 200 w 1001"/>
              <a:gd name="T63" fmla="*/ 325 h 526"/>
              <a:gd name="T64" fmla="*/ 225 w 1001"/>
              <a:gd name="T65" fmla="*/ 349 h 526"/>
              <a:gd name="T66" fmla="*/ 200 w 1001"/>
              <a:gd name="T67" fmla="*/ 400 h 526"/>
              <a:gd name="T68" fmla="*/ 150 w 1001"/>
              <a:gd name="T69" fmla="*/ 425 h 526"/>
              <a:gd name="T70" fmla="*/ 275 w 1001"/>
              <a:gd name="T71" fmla="*/ 425 h 526"/>
              <a:gd name="T72" fmla="*/ 450 w 1001"/>
              <a:gd name="T73" fmla="*/ 500 h 526"/>
              <a:gd name="T74" fmla="*/ 599 w 1001"/>
              <a:gd name="T75" fmla="*/ 449 h 526"/>
              <a:gd name="T76" fmla="*/ 725 w 1001"/>
              <a:gd name="T77" fmla="*/ 425 h 526"/>
              <a:gd name="T78" fmla="*/ 850 w 1001"/>
              <a:gd name="T79" fmla="*/ 37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1" h="526">
                <a:moveTo>
                  <a:pt x="850" y="374"/>
                </a:moveTo>
                <a:lnTo>
                  <a:pt x="850" y="374"/>
                </a:lnTo>
                <a:cubicBezTo>
                  <a:pt x="900" y="374"/>
                  <a:pt x="900" y="300"/>
                  <a:pt x="925" y="300"/>
                </a:cubicBezTo>
                <a:cubicBezTo>
                  <a:pt x="950" y="325"/>
                  <a:pt x="975" y="274"/>
                  <a:pt x="1000" y="249"/>
                </a:cubicBezTo>
                <a:cubicBezTo>
                  <a:pt x="1000" y="225"/>
                  <a:pt x="975" y="174"/>
                  <a:pt x="950" y="174"/>
                </a:cubicBezTo>
                <a:cubicBezTo>
                  <a:pt x="925" y="174"/>
                  <a:pt x="900" y="149"/>
                  <a:pt x="900" y="125"/>
                </a:cubicBezTo>
                <a:cubicBezTo>
                  <a:pt x="900" y="100"/>
                  <a:pt x="875" y="74"/>
                  <a:pt x="875" y="49"/>
                </a:cubicBezTo>
                <a:cubicBezTo>
                  <a:pt x="875" y="49"/>
                  <a:pt x="850" y="49"/>
                  <a:pt x="825" y="74"/>
                </a:cubicBezTo>
                <a:cubicBezTo>
                  <a:pt x="799" y="74"/>
                  <a:pt x="750" y="0"/>
                  <a:pt x="725" y="25"/>
                </a:cubicBezTo>
                <a:cubicBezTo>
                  <a:pt x="700" y="25"/>
                  <a:pt x="725" y="49"/>
                  <a:pt x="725" y="74"/>
                </a:cubicBezTo>
                <a:cubicBezTo>
                  <a:pt x="700" y="100"/>
                  <a:pt x="650" y="74"/>
                  <a:pt x="650" y="74"/>
                </a:cubicBezTo>
                <a:cubicBezTo>
                  <a:pt x="650" y="100"/>
                  <a:pt x="650" y="100"/>
                  <a:pt x="625" y="74"/>
                </a:cubicBezTo>
                <a:cubicBezTo>
                  <a:pt x="599" y="74"/>
                  <a:pt x="575" y="74"/>
                  <a:pt x="575" y="100"/>
                </a:cubicBezTo>
                <a:cubicBezTo>
                  <a:pt x="575" y="100"/>
                  <a:pt x="550" y="100"/>
                  <a:pt x="525" y="74"/>
                </a:cubicBezTo>
                <a:cubicBezTo>
                  <a:pt x="500" y="49"/>
                  <a:pt x="450" y="100"/>
                  <a:pt x="450" y="125"/>
                </a:cubicBezTo>
                <a:cubicBezTo>
                  <a:pt x="450" y="149"/>
                  <a:pt x="450" y="149"/>
                  <a:pt x="425" y="100"/>
                </a:cubicBezTo>
                <a:cubicBezTo>
                  <a:pt x="400" y="49"/>
                  <a:pt x="375" y="100"/>
                  <a:pt x="375" y="125"/>
                </a:cubicBezTo>
                <a:cubicBezTo>
                  <a:pt x="400" y="149"/>
                  <a:pt x="375" y="174"/>
                  <a:pt x="375" y="174"/>
                </a:cubicBezTo>
                <a:cubicBezTo>
                  <a:pt x="350" y="149"/>
                  <a:pt x="325" y="174"/>
                  <a:pt x="300" y="200"/>
                </a:cubicBezTo>
                <a:cubicBezTo>
                  <a:pt x="300" y="225"/>
                  <a:pt x="250" y="149"/>
                  <a:pt x="275" y="125"/>
                </a:cubicBezTo>
                <a:cubicBezTo>
                  <a:pt x="300" y="100"/>
                  <a:pt x="174" y="25"/>
                  <a:pt x="125" y="25"/>
                </a:cubicBezTo>
                <a:cubicBezTo>
                  <a:pt x="100" y="25"/>
                  <a:pt x="125" y="49"/>
                  <a:pt x="150" y="74"/>
                </a:cubicBezTo>
                <a:cubicBezTo>
                  <a:pt x="174" y="100"/>
                  <a:pt x="125" y="100"/>
                  <a:pt x="125" y="74"/>
                </a:cubicBezTo>
                <a:cubicBezTo>
                  <a:pt x="100" y="49"/>
                  <a:pt x="74" y="74"/>
                  <a:pt x="50" y="100"/>
                </a:cubicBezTo>
                <a:cubicBezTo>
                  <a:pt x="25" y="125"/>
                  <a:pt x="0" y="149"/>
                  <a:pt x="0" y="174"/>
                </a:cubicBezTo>
                <a:cubicBezTo>
                  <a:pt x="0" y="174"/>
                  <a:pt x="50" y="200"/>
                  <a:pt x="100" y="200"/>
                </a:cubicBezTo>
                <a:cubicBezTo>
                  <a:pt x="150" y="174"/>
                  <a:pt x="200" y="174"/>
                  <a:pt x="200" y="200"/>
                </a:cubicBezTo>
                <a:cubicBezTo>
                  <a:pt x="225" y="200"/>
                  <a:pt x="174" y="225"/>
                  <a:pt x="200" y="225"/>
                </a:cubicBezTo>
                <a:cubicBezTo>
                  <a:pt x="225" y="249"/>
                  <a:pt x="200" y="274"/>
                  <a:pt x="150" y="249"/>
                </a:cubicBezTo>
                <a:cubicBezTo>
                  <a:pt x="100" y="249"/>
                  <a:pt x="25" y="274"/>
                  <a:pt x="25" y="300"/>
                </a:cubicBezTo>
                <a:cubicBezTo>
                  <a:pt x="50" y="300"/>
                  <a:pt x="174" y="274"/>
                  <a:pt x="174" y="300"/>
                </a:cubicBezTo>
                <a:cubicBezTo>
                  <a:pt x="174" y="300"/>
                  <a:pt x="174" y="349"/>
                  <a:pt x="200" y="325"/>
                </a:cubicBezTo>
                <a:cubicBezTo>
                  <a:pt x="250" y="325"/>
                  <a:pt x="225" y="349"/>
                  <a:pt x="225" y="349"/>
                </a:cubicBezTo>
                <a:cubicBezTo>
                  <a:pt x="250" y="374"/>
                  <a:pt x="250" y="400"/>
                  <a:pt x="200" y="400"/>
                </a:cubicBezTo>
                <a:cubicBezTo>
                  <a:pt x="150" y="400"/>
                  <a:pt x="125" y="425"/>
                  <a:pt x="150" y="425"/>
                </a:cubicBezTo>
                <a:cubicBezTo>
                  <a:pt x="174" y="449"/>
                  <a:pt x="225" y="449"/>
                  <a:pt x="275" y="425"/>
                </a:cubicBezTo>
                <a:cubicBezTo>
                  <a:pt x="325" y="425"/>
                  <a:pt x="400" y="474"/>
                  <a:pt x="450" y="500"/>
                </a:cubicBezTo>
                <a:cubicBezTo>
                  <a:pt x="500" y="525"/>
                  <a:pt x="599" y="500"/>
                  <a:pt x="599" y="449"/>
                </a:cubicBezTo>
                <a:cubicBezTo>
                  <a:pt x="625" y="425"/>
                  <a:pt x="700" y="449"/>
                  <a:pt x="725" y="425"/>
                </a:cubicBezTo>
                <a:cubicBezTo>
                  <a:pt x="750" y="400"/>
                  <a:pt x="799" y="374"/>
                  <a:pt x="850" y="3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4" name="Freeform 130">
            <a:extLst>
              <a:ext uri="{FF2B5EF4-FFF2-40B4-BE49-F238E27FC236}">
                <a16:creationId xmlns:a16="http://schemas.microsoft.com/office/drawing/2014/main" id="{E5016B91-79AE-5743-8B93-03F5DA36D54D}"/>
              </a:ext>
            </a:extLst>
          </p:cNvPr>
          <p:cNvSpPr>
            <a:spLocks noChangeArrowheads="1"/>
          </p:cNvSpPr>
          <p:nvPr/>
        </p:nvSpPr>
        <p:spPr bwMode="auto">
          <a:xfrm>
            <a:off x="5454756" y="2971637"/>
            <a:ext cx="136405" cy="151875"/>
          </a:xfrm>
          <a:custGeom>
            <a:avLst/>
            <a:gdLst>
              <a:gd name="T0" fmla="*/ 375 w 426"/>
              <a:gd name="T1" fmla="*/ 150 h 476"/>
              <a:gd name="T2" fmla="*/ 375 w 426"/>
              <a:gd name="T3" fmla="*/ 150 h 476"/>
              <a:gd name="T4" fmla="*/ 350 w 426"/>
              <a:gd name="T5" fmla="*/ 124 h 476"/>
              <a:gd name="T6" fmla="*/ 300 w 426"/>
              <a:gd name="T7" fmla="*/ 150 h 476"/>
              <a:gd name="T8" fmla="*/ 225 w 426"/>
              <a:gd name="T9" fmla="*/ 124 h 476"/>
              <a:gd name="T10" fmla="*/ 250 w 426"/>
              <a:gd name="T11" fmla="*/ 75 h 476"/>
              <a:gd name="T12" fmla="*/ 275 w 426"/>
              <a:gd name="T13" fmla="*/ 24 h 476"/>
              <a:gd name="T14" fmla="*/ 275 w 426"/>
              <a:gd name="T15" fmla="*/ 24 h 476"/>
              <a:gd name="T16" fmla="*/ 175 w 426"/>
              <a:gd name="T17" fmla="*/ 50 h 476"/>
              <a:gd name="T18" fmla="*/ 225 w 426"/>
              <a:gd name="T19" fmla="*/ 75 h 476"/>
              <a:gd name="T20" fmla="*/ 150 w 426"/>
              <a:gd name="T21" fmla="*/ 124 h 476"/>
              <a:gd name="T22" fmla="*/ 50 w 426"/>
              <a:gd name="T23" fmla="*/ 124 h 476"/>
              <a:gd name="T24" fmla="*/ 50 w 426"/>
              <a:gd name="T25" fmla="*/ 200 h 476"/>
              <a:gd name="T26" fmla="*/ 100 w 426"/>
              <a:gd name="T27" fmla="*/ 250 h 476"/>
              <a:gd name="T28" fmla="*/ 75 w 426"/>
              <a:gd name="T29" fmla="*/ 350 h 476"/>
              <a:gd name="T30" fmla="*/ 0 w 426"/>
              <a:gd name="T31" fmla="*/ 400 h 476"/>
              <a:gd name="T32" fmla="*/ 100 w 426"/>
              <a:gd name="T33" fmla="*/ 475 h 476"/>
              <a:gd name="T34" fmla="*/ 275 w 426"/>
              <a:gd name="T35" fmla="*/ 400 h 476"/>
              <a:gd name="T36" fmla="*/ 375 w 426"/>
              <a:gd name="T37" fmla="*/ 375 h 476"/>
              <a:gd name="T38" fmla="*/ 375 w 426"/>
              <a:gd name="T39" fmla="*/ 175 h 476"/>
              <a:gd name="T40" fmla="*/ 375 w 426"/>
              <a:gd name="T41" fmla="*/ 15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6" h="476">
                <a:moveTo>
                  <a:pt x="375" y="150"/>
                </a:moveTo>
                <a:lnTo>
                  <a:pt x="375" y="150"/>
                </a:lnTo>
                <a:lnTo>
                  <a:pt x="350" y="124"/>
                </a:lnTo>
                <a:cubicBezTo>
                  <a:pt x="300" y="75"/>
                  <a:pt x="300" y="124"/>
                  <a:pt x="300" y="150"/>
                </a:cubicBezTo>
                <a:cubicBezTo>
                  <a:pt x="300" y="175"/>
                  <a:pt x="250" y="124"/>
                  <a:pt x="225" y="124"/>
                </a:cubicBezTo>
                <a:lnTo>
                  <a:pt x="250" y="75"/>
                </a:lnTo>
                <a:cubicBezTo>
                  <a:pt x="275" y="75"/>
                  <a:pt x="275" y="50"/>
                  <a:pt x="275" y="24"/>
                </a:cubicBezTo>
                <a:lnTo>
                  <a:pt x="275" y="24"/>
                </a:lnTo>
                <a:cubicBezTo>
                  <a:pt x="225" y="0"/>
                  <a:pt x="175" y="0"/>
                  <a:pt x="175" y="50"/>
                </a:cubicBezTo>
                <a:cubicBezTo>
                  <a:pt x="175" y="75"/>
                  <a:pt x="225" y="50"/>
                  <a:pt x="225" y="75"/>
                </a:cubicBezTo>
                <a:cubicBezTo>
                  <a:pt x="225" y="100"/>
                  <a:pt x="175" y="100"/>
                  <a:pt x="150" y="124"/>
                </a:cubicBezTo>
                <a:cubicBezTo>
                  <a:pt x="100" y="150"/>
                  <a:pt x="75" y="100"/>
                  <a:pt x="50" y="124"/>
                </a:cubicBezTo>
                <a:cubicBezTo>
                  <a:pt x="0" y="150"/>
                  <a:pt x="75" y="150"/>
                  <a:pt x="50" y="200"/>
                </a:cubicBezTo>
                <a:cubicBezTo>
                  <a:pt x="25" y="224"/>
                  <a:pt x="50" y="224"/>
                  <a:pt x="100" y="250"/>
                </a:cubicBezTo>
                <a:cubicBezTo>
                  <a:pt x="150" y="300"/>
                  <a:pt x="75" y="300"/>
                  <a:pt x="75" y="350"/>
                </a:cubicBezTo>
                <a:cubicBezTo>
                  <a:pt x="75" y="375"/>
                  <a:pt x="25" y="375"/>
                  <a:pt x="0" y="400"/>
                </a:cubicBezTo>
                <a:cubicBezTo>
                  <a:pt x="0" y="424"/>
                  <a:pt x="50" y="475"/>
                  <a:pt x="100" y="475"/>
                </a:cubicBezTo>
                <a:cubicBezTo>
                  <a:pt x="125" y="475"/>
                  <a:pt x="225" y="450"/>
                  <a:pt x="275" y="400"/>
                </a:cubicBezTo>
                <a:cubicBezTo>
                  <a:pt x="300" y="375"/>
                  <a:pt x="325" y="400"/>
                  <a:pt x="375" y="375"/>
                </a:cubicBezTo>
                <a:cubicBezTo>
                  <a:pt x="425" y="375"/>
                  <a:pt x="400" y="200"/>
                  <a:pt x="375" y="175"/>
                </a:cubicBezTo>
                <a:cubicBezTo>
                  <a:pt x="375" y="150"/>
                  <a:pt x="375" y="150"/>
                  <a:pt x="37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5" name="Freeform 131">
            <a:extLst>
              <a:ext uri="{FF2B5EF4-FFF2-40B4-BE49-F238E27FC236}">
                <a16:creationId xmlns:a16="http://schemas.microsoft.com/office/drawing/2014/main" id="{BA01EB55-FB0F-684D-88B4-148C3460AD01}"/>
              </a:ext>
            </a:extLst>
          </p:cNvPr>
          <p:cNvSpPr>
            <a:spLocks noChangeArrowheads="1"/>
          </p:cNvSpPr>
          <p:nvPr/>
        </p:nvSpPr>
        <p:spPr bwMode="auto">
          <a:xfrm>
            <a:off x="5526474" y="2724140"/>
            <a:ext cx="295311" cy="462653"/>
          </a:xfrm>
          <a:custGeom>
            <a:avLst/>
            <a:gdLst>
              <a:gd name="T0" fmla="*/ 175 w 926"/>
              <a:gd name="T1" fmla="*/ 776 h 1452"/>
              <a:gd name="T2" fmla="*/ 25 w 926"/>
              <a:gd name="T3" fmla="*/ 851 h 1452"/>
              <a:gd name="T4" fmla="*/ 75 w 926"/>
              <a:gd name="T5" fmla="*/ 926 h 1452"/>
              <a:gd name="T6" fmla="*/ 150 w 926"/>
              <a:gd name="T7" fmla="*/ 926 h 1452"/>
              <a:gd name="T8" fmla="*/ 175 w 926"/>
              <a:gd name="T9" fmla="*/ 776 h 1452"/>
              <a:gd name="T10" fmla="*/ 925 w 926"/>
              <a:gd name="T11" fmla="*/ 1126 h 1452"/>
              <a:gd name="T12" fmla="*/ 800 w 926"/>
              <a:gd name="T13" fmla="*/ 1076 h 1452"/>
              <a:gd name="T14" fmla="*/ 750 w 926"/>
              <a:gd name="T15" fmla="*/ 976 h 1452"/>
              <a:gd name="T16" fmla="*/ 625 w 926"/>
              <a:gd name="T17" fmla="*/ 751 h 1452"/>
              <a:gd name="T18" fmla="*/ 476 w 926"/>
              <a:gd name="T19" fmla="*/ 676 h 1452"/>
              <a:gd name="T20" fmla="*/ 575 w 926"/>
              <a:gd name="T21" fmla="*/ 451 h 1452"/>
              <a:gd name="T22" fmla="*/ 375 w 926"/>
              <a:gd name="T23" fmla="*/ 426 h 1452"/>
              <a:gd name="T24" fmla="*/ 450 w 926"/>
              <a:gd name="T25" fmla="*/ 276 h 1452"/>
              <a:gd name="T26" fmla="*/ 325 w 926"/>
              <a:gd name="T27" fmla="*/ 326 h 1452"/>
              <a:gd name="T28" fmla="*/ 225 w 926"/>
              <a:gd name="T29" fmla="*/ 451 h 1452"/>
              <a:gd name="T30" fmla="*/ 125 w 926"/>
              <a:gd name="T31" fmla="*/ 476 h 1452"/>
              <a:gd name="T32" fmla="*/ 175 w 926"/>
              <a:gd name="T33" fmla="*/ 600 h 1452"/>
              <a:gd name="T34" fmla="*/ 150 w 926"/>
              <a:gd name="T35" fmla="*/ 700 h 1452"/>
              <a:gd name="T36" fmla="*/ 250 w 926"/>
              <a:gd name="T37" fmla="*/ 726 h 1452"/>
              <a:gd name="T38" fmla="*/ 300 w 926"/>
              <a:gd name="T39" fmla="*/ 726 h 1452"/>
              <a:gd name="T40" fmla="*/ 400 w 926"/>
              <a:gd name="T41" fmla="*/ 800 h 1452"/>
              <a:gd name="T42" fmla="*/ 450 w 926"/>
              <a:gd name="T43" fmla="*/ 900 h 1452"/>
              <a:gd name="T44" fmla="*/ 476 w 926"/>
              <a:gd name="T45" fmla="*/ 1026 h 1452"/>
              <a:gd name="T46" fmla="*/ 350 w 926"/>
              <a:gd name="T47" fmla="*/ 1026 h 1452"/>
              <a:gd name="T48" fmla="*/ 375 w 926"/>
              <a:gd name="T49" fmla="*/ 1126 h 1452"/>
              <a:gd name="T50" fmla="*/ 325 w 926"/>
              <a:gd name="T51" fmla="*/ 1226 h 1452"/>
              <a:gd name="T52" fmla="*/ 476 w 926"/>
              <a:gd name="T53" fmla="*/ 1251 h 1452"/>
              <a:gd name="T54" fmla="*/ 375 w 926"/>
              <a:gd name="T55" fmla="*/ 1301 h 1452"/>
              <a:gd name="T56" fmla="*/ 325 w 926"/>
              <a:gd name="T57" fmla="*/ 1401 h 1452"/>
              <a:gd name="T58" fmla="*/ 425 w 926"/>
              <a:gd name="T59" fmla="*/ 1376 h 1452"/>
              <a:gd name="T60" fmla="*/ 575 w 926"/>
              <a:gd name="T61" fmla="*/ 1351 h 1452"/>
              <a:gd name="T62" fmla="*/ 750 w 926"/>
              <a:gd name="T63" fmla="*/ 1351 h 1452"/>
              <a:gd name="T64" fmla="*/ 850 w 926"/>
              <a:gd name="T65" fmla="*/ 1276 h 1452"/>
              <a:gd name="T66" fmla="*/ 925 w 926"/>
              <a:gd name="T67" fmla="*/ 1126 h 1452"/>
              <a:gd name="T68" fmla="*/ 100 w 926"/>
              <a:gd name="T69" fmla="*/ 426 h 1452"/>
              <a:gd name="T70" fmla="*/ 100 w 926"/>
              <a:gd name="T71" fmla="*/ 426 h 1452"/>
              <a:gd name="T72" fmla="*/ 625 w 926"/>
              <a:gd name="T73" fmla="*/ 125 h 1452"/>
              <a:gd name="T74" fmla="*/ 625 w 926"/>
              <a:gd name="T75" fmla="*/ 125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6" h="1452">
                <a:moveTo>
                  <a:pt x="175" y="776"/>
                </a:moveTo>
                <a:lnTo>
                  <a:pt x="175" y="776"/>
                </a:lnTo>
                <a:cubicBezTo>
                  <a:pt x="150" y="751"/>
                  <a:pt x="100" y="800"/>
                  <a:pt x="50" y="800"/>
                </a:cubicBezTo>
                <a:cubicBezTo>
                  <a:pt x="50" y="826"/>
                  <a:pt x="50" y="851"/>
                  <a:pt x="25" y="851"/>
                </a:cubicBezTo>
                <a:lnTo>
                  <a:pt x="0" y="900"/>
                </a:lnTo>
                <a:cubicBezTo>
                  <a:pt x="25" y="900"/>
                  <a:pt x="75" y="951"/>
                  <a:pt x="75" y="926"/>
                </a:cubicBezTo>
                <a:cubicBezTo>
                  <a:pt x="75" y="900"/>
                  <a:pt x="75" y="851"/>
                  <a:pt x="125" y="900"/>
                </a:cubicBezTo>
                <a:lnTo>
                  <a:pt x="150" y="926"/>
                </a:lnTo>
                <a:cubicBezTo>
                  <a:pt x="150" y="900"/>
                  <a:pt x="200" y="900"/>
                  <a:pt x="225" y="876"/>
                </a:cubicBezTo>
                <a:cubicBezTo>
                  <a:pt x="250" y="851"/>
                  <a:pt x="200" y="826"/>
                  <a:pt x="175" y="776"/>
                </a:cubicBezTo>
                <a:close/>
                <a:moveTo>
                  <a:pt x="925" y="1126"/>
                </a:moveTo>
                <a:lnTo>
                  <a:pt x="925" y="1126"/>
                </a:lnTo>
                <a:cubicBezTo>
                  <a:pt x="925" y="1076"/>
                  <a:pt x="850" y="1051"/>
                  <a:pt x="825" y="1076"/>
                </a:cubicBezTo>
                <a:cubicBezTo>
                  <a:pt x="825" y="1100"/>
                  <a:pt x="800" y="1100"/>
                  <a:pt x="800" y="1076"/>
                </a:cubicBezTo>
                <a:cubicBezTo>
                  <a:pt x="775" y="1051"/>
                  <a:pt x="800" y="1026"/>
                  <a:pt x="775" y="1026"/>
                </a:cubicBezTo>
                <a:lnTo>
                  <a:pt x="750" y="976"/>
                </a:lnTo>
                <a:cubicBezTo>
                  <a:pt x="750" y="951"/>
                  <a:pt x="725" y="876"/>
                  <a:pt x="676" y="851"/>
                </a:cubicBezTo>
                <a:cubicBezTo>
                  <a:pt x="650" y="851"/>
                  <a:pt x="625" y="776"/>
                  <a:pt x="625" y="751"/>
                </a:cubicBezTo>
                <a:cubicBezTo>
                  <a:pt x="625" y="700"/>
                  <a:pt x="575" y="726"/>
                  <a:pt x="550" y="700"/>
                </a:cubicBezTo>
                <a:cubicBezTo>
                  <a:pt x="525" y="651"/>
                  <a:pt x="500" y="676"/>
                  <a:pt x="476" y="676"/>
                </a:cubicBezTo>
                <a:cubicBezTo>
                  <a:pt x="450" y="676"/>
                  <a:pt x="476" y="651"/>
                  <a:pt x="500" y="626"/>
                </a:cubicBezTo>
                <a:cubicBezTo>
                  <a:pt x="550" y="600"/>
                  <a:pt x="575" y="476"/>
                  <a:pt x="575" y="451"/>
                </a:cubicBezTo>
                <a:cubicBezTo>
                  <a:pt x="575" y="426"/>
                  <a:pt x="425" y="426"/>
                  <a:pt x="400" y="451"/>
                </a:cubicBezTo>
                <a:cubicBezTo>
                  <a:pt x="375" y="451"/>
                  <a:pt x="350" y="426"/>
                  <a:pt x="375" y="426"/>
                </a:cubicBezTo>
                <a:cubicBezTo>
                  <a:pt x="400" y="400"/>
                  <a:pt x="450" y="351"/>
                  <a:pt x="450" y="326"/>
                </a:cubicBezTo>
                <a:cubicBezTo>
                  <a:pt x="450" y="326"/>
                  <a:pt x="476" y="300"/>
                  <a:pt x="450" y="276"/>
                </a:cubicBezTo>
                <a:cubicBezTo>
                  <a:pt x="450" y="251"/>
                  <a:pt x="425" y="300"/>
                  <a:pt x="425" y="326"/>
                </a:cubicBezTo>
                <a:cubicBezTo>
                  <a:pt x="400" y="326"/>
                  <a:pt x="350" y="326"/>
                  <a:pt x="325" y="326"/>
                </a:cubicBezTo>
                <a:cubicBezTo>
                  <a:pt x="275" y="300"/>
                  <a:pt x="250" y="376"/>
                  <a:pt x="250" y="400"/>
                </a:cubicBezTo>
                <a:cubicBezTo>
                  <a:pt x="250" y="426"/>
                  <a:pt x="200" y="451"/>
                  <a:pt x="225" y="451"/>
                </a:cubicBezTo>
                <a:cubicBezTo>
                  <a:pt x="225" y="476"/>
                  <a:pt x="200" y="500"/>
                  <a:pt x="200" y="500"/>
                </a:cubicBezTo>
                <a:cubicBezTo>
                  <a:pt x="175" y="476"/>
                  <a:pt x="175" y="451"/>
                  <a:pt x="125" y="476"/>
                </a:cubicBezTo>
                <a:cubicBezTo>
                  <a:pt x="100" y="500"/>
                  <a:pt x="175" y="526"/>
                  <a:pt x="200" y="526"/>
                </a:cubicBezTo>
                <a:cubicBezTo>
                  <a:pt x="250" y="526"/>
                  <a:pt x="175" y="551"/>
                  <a:pt x="175" y="600"/>
                </a:cubicBezTo>
                <a:cubicBezTo>
                  <a:pt x="175" y="626"/>
                  <a:pt x="225" y="626"/>
                  <a:pt x="225" y="651"/>
                </a:cubicBezTo>
                <a:cubicBezTo>
                  <a:pt x="225" y="676"/>
                  <a:pt x="150" y="676"/>
                  <a:pt x="150" y="700"/>
                </a:cubicBezTo>
                <a:cubicBezTo>
                  <a:pt x="150" y="726"/>
                  <a:pt x="200" y="700"/>
                  <a:pt x="200" y="676"/>
                </a:cubicBezTo>
                <a:cubicBezTo>
                  <a:pt x="225" y="676"/>
                  <a:pt x="200" y="751"/>
                  <a:pt x="250" y="726"/>
                </a:cubicBezTo>
                <a:cubicBezTo>
                  <a:pt x="300" y="726"/>
                  <a:pt x="275" y="651"/>
                  <a:pt x="300" y="651"/>
                </a:cubicBezTo>
                <a:cubicBezTo>
                  <a:pt x="325" y="676"/>
                  <a:pt x="300" y="700"/>
                  <a:pt x="300" y="726"/>
                </a:cubicBezTo>
                <a:cubicBezTo>
                  <a:pt x="325" y="751"/>
                  <a:pt x="275" y="800"/>
                  <a:pt x="275" y="826"/>
                </a:cubicBezTo>
                <a:cubicBezTo>
                  <a:pt x="275" y="851"/>
                  <a:pt x="375" y="851"/>
                  <a:pt x="400" y="800"/>
                </a:cubicBezTo>
                <a:cubicBezTo>
                  <a:pt x="450" y="776"/>
                  <a:pt x="450" y="800"/>
                  <a:pt x="425" y="826"/>
                </a:cubicBezTo>
                <a:cubicBezTo>
                  <a:pt x="425" y="851"/>
                  <a:pt x="425" y="876"/>
                  <a:pt x="450" y="900"/>
                </a:cubicBezTo>
                <a:cubicBezTo>
                  <a:pt x="476" y="900"/>
                  <a:pt x="500" y="900"/>
                  <a:pt x="476" y="926"/>
                </a:cubicBezTo>
                <a:cubicBezTo>
                  <a:pt x="476" y="951"/>
                  <a:pt x="476" y="1000"/>
                  <a:pt x="476" y="1026"/>
                </a:cubicBezTo>
                <a:cubicBezTo>
                  <a:pt x="450" y="1026"/>
                  <a:pt x="375" y="1026"/>
                  <a:pt x="375" y="1026"/>
                </a:cubicBezTo>
                <a:cubicBezTo>
                  <a:pt x="375" y="1000"/>
                  <a:pt x="325" y="1026"/>
                  <a:pt x="350" y="1026"/>
                </a:cubicBezTo>
                <a:cubicBezTo>
                  <a:pt x="350" y="1051"/>
                  <a:pt x="300" y="1076"/>
                  <a:pt x="325" y="1100"/>
                </a:cubicBezTo>
                <a:cubicBezTo>
                  <a:pt x="325" y="1100"/>
                  <a:pt x="375" y="1100"/>
                  <a:pt x="375" y="1126"/>
                </a:cubicBezTo>
                <a:cubicBezTo>
                  <a:pt x="375" y="1151"/>
                  <a:pt x="325" y="1176"/>
                  <a:pt x="275" y="1200"/>
                </a:cubicBezTo>
                <a:cubicBezTo>
                  <a:pt x="225" y="1200"/>
                  <a:pt x="300" y="1251"/>
                  <a:pt x="325" y="1226"/>
                </a:cubicBezTo>
                <a:cubicBezTo>
                  <a:pt x="350" y="1200"/>
                  <a:pt x="325" y="1251"/>
                  <a:pt x="375" y="1251"/>
                </a:cubicBezTo>
                <a:cubicBezTo>
                  <a:pt x="400" y="1251"/>
                  <a:pt x="425" y="1276"/>
                  <a:pt x="476" y="1251"/>
                </a:cubicBezTo>
                <a:cubicBezTo>
                  <a:pt x="500" y="1251"/>
                  <a:pt x="500" y="1251"/>
                  <a:pt x="476" y="1276"/>
                </a:cubicBezTo>
                <a:cubicBezTo>
                  <a:pt x="450" y="1301"/>
                  <a:pt x="400" y="1276"/>
                  <a:pt x="375" y="1301"/>
                </a:cubicBezTo>
                <a:cubicBezTo>
                  <a:pt x="350" y="1301"/>
                  <a:pt x="225" y="1425"/>
                  <a:pt x="250" y="1451"/>
                </a:cubicBezTo>
                <a:cubicBezTo>
                  <a:pt x="275" y="1451"/>
                  <a:pt x="275" y="1425"/>
                  <a:pt x="325" y="1401"/>
                </a:cubicBezTo>
                <a:cubicBezTo>
                  <a:pt x="375" y="1376"/>
                  <a:pt x="375" y="1425"/>
                  <a:pt x="400" y="1425"/>
                </a:cubicBezTo>
                <a:cubicBezTo>
                  <a:pt x="425" y="1425"/>
                  <a:pt x="425" y="1376"/>
                  <a:pt x="425" y="1376"/>
                </a:cubicBezTo>
                <a:cubicBezTo>
                  <a:pt x="450" y="1376"/>
                  <a:pt x="476" y="1351"/>
                  <a:pt x="500" y="1376"/>
                </a:cubicBezTo>
                <a:cubicBezTo>
                  <a:pt x="525" y="1376"/>
                  <a:pt x="550" y="1351"/>
                  <a:pt x="575" y="1351"/>
                </a:cubicBezTo>
                <a:cubicBezTo>
                  <a:pt x="600" y="1326"/>
                  <a:pt x="650" y="1376"/>
                  <a:pt x="650" y="1351"/>
                </a:cubicBezTo>
                <a:cubicBezTo>
                  <a:pt x="676" y="1351"/>
                  <a:pt x="725" y="1351"/>
                  <a:pt x="750" y="1351"/>
                </a:cubicBezTo>
                <a:cubicBezTo>
                  <a:pt x="800" y="1351"/>
                  <a:pt x="876" y="1301"/>
                  <a:pt x="900" y="1301"/>
                </a:cubicBezTo>
                <a:cubicBezTo>
                  <a:pt x="900" y="1276"/>
                  <a:pt x="876" y="1276"/>
                  <a:pt x="850" y="1276"/>
                </a:cubicBezTo>
                <a:cubicBezTo>
                  <a:pt x="825" y="1276"/>
                  <a:pt x="825" y="1251"/>
                  <a:pt x="850" y="1226"/>
                </a:cubicBezTo>
                <a:cubicBezTo>
                  <a:pt x="876" y="1176"/>
                  <a:pt x="925" y="1176"/>
                  <a:pt x="925" y="1126"/>
                </a:cubicBezTo>
                <a:close/>
                <a:moveTo>
                  <a:pt x="100" y="426"/>
                </a:moveTo>
                <a:lnTo>
                  <a:pt x="100" y="426"/>
                </a:lnTo>
                <a:cubicBezTo>
                  <a:pt x="125" y="426"/>
                  <a:pt x="175" y="351"/>
                  <a:pt x="150" y="351"/>
                </a:cubicBezTo>
                <a:cubicBezTo>
                  <a:pt x="150" y="326"/>
                  <a:pt x="75" y="426"/>
                  <a:pt x="100" y="426"/>
                </a:cubicBezTo>
                <a:close/>
                <a:moveTo>
                  <a:pt x="625" y="125"/>
                </a:moveTo>
                <a:lnTo>
                  <a:pt x="625" y="125"/>
                </a:lnTo>
                <a:cubicBezTo>
                  <a:pt x="650" y="100"/>
                  <a:pt x="676" y="0"/>
                  <a:pt x="650" y="26"/>
                </a:cubicBezTo>
                <a:cubicBezTo>
                  <a:pt x="625" y="26"/>
                  <a:pt x="625" y="125"/>
                  <a:pt x="625" y="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7" name="Freeform 133">
            <a:extLst>
              <a:ext uri="{FF2B5EF4-FFF2-40B4-BE49-F238E27FC236}">
                <a16:creationId xmlns:a16="http://schemas.microsoft.com/office/drawing/2014/main" id="{ECBD6DFB-C36D-294B-9304-EC1A56BFEF28}"/>
              </a:ext>
            </a:extLst>
          </p:cNvPr>
          <p:cNvSpPr>
            <a:spLocks noChangeArrowheads="1"/>
          </p:cNvSpPr>
          <p:nvPr/>
        </p:nvSpPr>
        <p:spPr bwMode="auto">
          <a:xfrm>
            <a:off x="6013034" y="2859140"/>
            <a:ext cx="143436" cy="136405"/>
          </a:xfrm>
          <a:custGeom>
            <a:avLst/>
            <a:gdLst>
              <a:gd name="T0" fmla="*/ 225 w 451"/>
              <a:gd name="T1" fmla="*/ 174 h 426"/>
              <a:gd name="T2" fmla="*/ 225 w 451"/>
              <a:gd name="T3" fmla="*/ 174 h 426"/>
              <a:gd name="T4" fmla="*/ 225 w 451"/>
              <a:gd name="T5" fmla="*/ 100 h 426"/>
              <a:gd name="T6" fmla="*/ 225 w 451"/>
              <a:gd name="T7" fmla="*/ 25 h 426"/>
              <a:gd name="T8" fmla="*/ 151 w 451"/>
              <a:gd name="T9" fmla="*/ 50 h 426"/>
              <a:gd name="T10" fmla="*/ 100 w 451"/>
              <a:gd name="T11" fmla="*/ 74 h 426"/>
              <a:gd name="T12" fmla="*/ 100 w 451"/>
              <a:gd name="T13" fmla="*/ 125 h 426"/>
              <a:gd name="T14" fmla="*/ 51 w 451"/>
              <a:gd name="T15" fmla="*/ 100 h 426"/>
              <a:gd name="T16" fmla="*/ 0 w 451"/>
              <a:gd name="T17" fmla="*/ 174 h 426"/>
              <a:gd name="T18" fmla="*/ 0 w 451"/>
              <a:gd name="T19" fmla="*/ 274 h 426"/>
              <a:gd name="T20" fmla="*/ 51 w 451"/>
              <a:gd name="T21" fmla="*/ 350 h 426"/>
              <a:gd name="T22" fmla="*/ 51 w 451"/>
              <a:gd name="T23" fmla="*/ 400 h 426"/>
              <a:gd name="T24" fmla="*/ 151 w 451"/>
              <a:gd name="T25" fmla="*/ 400 h 426"/>
              <a:gd name="T26" fmla="*/ 176 w 451"/>
              <a:gd name="T27" fmla="*/ 400 h 426"/>
              <a:gd name="T28" fmla="*/ 151 w 451"/>
              <a:gd name="T29" fmla="*/ 350 h 426"/>
              <a:gd name="T30" fmla="*/ 200 w 451"/>
              <a:gd name="T31" fmla="*/ 374 h 426"/>
              <a:gd name="T32" fmla="*/ 251 w 451"/>
              <a:gd name="T33" fmla="*/ 350 h 426"/>
              <a:gd name="T34" fmla="*/ 225 w 451"/>
              <a:gd name="T35" fmla="*/ 300 h 426"/>
              <a:gd name="T36" fmla="*/ 176 w 451"/>
              <a:gd name="T37" fmla="*/ 300 h 426"/>
              <a:gd name="T38" fmla="*/ 200 w 451"/>
              <a:gd name="T39" fmla="*/ 250 h 426"/>
              <a:gd name="T40" fmla="*/ 276 w 451"/>
              <a:gd name="T41" fmla="*/ 200 h 426"/>
              <a:gd name="T42" fmla="*/ 225 w 451"/>
              <a:gd name="T43" fmla="*/ 174 h 426"/>
              <a:gd name="T44" fmla="*/ 424 w 451"/>
              <a:gd name="T45" fmla="*/ 250 h 426"/>
              <a:gd name="T46" fmla="*/ 424 w 451"/>
              <a:gd name="T47" fmla="*/ 250 h 426"/>
              <a:gd name="T48" fmla="*/ 399 w 451"/>
              <a:gd name="T49" fmla="*/ 274 h 426"/>
              <a:gd name="T50" fmla="*/ 375 w 451"/>
              <a:gd name="T51" fmla="*/ 250 h 426"/>
              <a:gd name="T52" fmla="*/ 299 w 451"/>
              <a:gd name="T53" fmla="*/ 274 h 426"/>
              <a:gd name="T54" fmla="*/ 350 w 451"/>
              <a:gd name="T55" fmla="*/ 350 h 426"/>
              <a:gd name="T56" fmla="*/ 324 w 451"/>
              <a:gd name="T57" fmla="*/ 374 h 426"/>
              <a:gd name="T58" fmla="*/ 350 w 451"/>
              <a:gd name="T59" fmla="*/ 425 h 426"/>
              <a:gd name="T60" fmla="*/ 399 w 451"/>
              <a:gd name="T61" fmla="*/ 350 h 426"/>
              <a:gd name="T62" fmla="*/ 424 w 451"/>
              <a:gd name="T63" fmla="*/ 25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1" h="426">
                <a:moveTo>
                  <a:pt x="225" y="174"/>
                </a:moveTo>
                <a:lnTo>
                  <a:pt x="225" y="174"/>
                </a:lnTo>
                <a:cubicBezTo>
                  <a:pt x="200" y="150"/>
                  <a:pt x="200" y="100"/>
                  <a:pt x="225" y="100"/>
                </a:cubicBezTo>
                <a:cubicBezTo>
                  <a:pt x="225" y="74"/>
                  <a:pt x="251" y="25"/>
                  <a:pt x="225" y="25"/>
                </a:cubicBezTo>
                <a:cubicBezTo>
                  <a:pt x="225" y="0"/>
                  <a:pt x="176" y="25"/>
                  <a:pt x="151" y="50"/>
                </a:cubicBezTo>
                <a:cubicBezTo>
                  <a:pt x="151" y="100"/>
                  <a:pt x="125" y="74"/>
                  <a:pt x="100" y="74"/>
                </a:cubicBezTo>
                <a:cubicBezTo>
                  <a:pt x="100" y="100"/>
                  <a:pt x="125" y="100"/>
                  <a:pt x="100" y="125"/>
                </a:cubicBezTo>
                <a:cubicBezTo>
                  <a:pt x="100" y="150"/>
                  <a:pt x="76" y="100"/>
                  <a:pt x="51" y="100"/>
                </a:cubicBezTo>
                <a:cubicBezTo>
                  <a:pt x="25" y="100"/>
                  <a:pt x="25" y="150"/>
                  <a:pt x="0" y="174"/>
                </a:cubicBezTo>
                <a:cubicBezTo>
                  <a:pt x="0" y="200"/>
                  <a:pt x="0" y="250"/>
                  <a:pt x="0" y="274"/>
                </a:cubicBezTo>
                <a:cubicBezTo>
                  <a:pt x="0" y="300"/>
                  <a:pt x="51" y="325"/>
                  <a:pt x="51" y="350"/>
                </a:cubicBezTo>
                <a:cubicBezTo>
                  <a:pt x="51" y="374"/>
                  <a:pt x="51" y="374"/>
                  <a:pt x="51" y="400"/>
                </a:cubicBezTo>
                <a:cubicBezTo>
                  <a:pt x="100" y="400"/>
                  <a:pt x="125" y="400"/>
                  <a:pt x="151" y="400"/>
                </a:cubicBezTo>
                <a:cubicBezTo>
                  <a:pt x="151" y="400"/>
                  <a:pt x="151" y="400"/>
                  <a:pt x="176" y="400"/>
                </a:cubicBezTo>
                <a:cubicBezTo>
                  <a:pt x="176" y="374"/>
                  <a:pt x="125" y="374"/>
                  <a:pt x="151" y="350"/>
                </a:cubicBezTo>
                <a:cubicBezTo>
                  <a:pt x="151" y="325"/>
                  <a:pt x="176" y="350"/>
                  <a:pt x="200" y="374"/>
                </a:cubicBezTo>
                <a:cubicBezTo>
                  <a:pt x="200" y="374"/>
                  <a:pt x="251" y="374"/>
                  <a:pt x="251" y="350"/>
                </a:cubicBezTo>
                <a:cubicBezTo>
                  <a:pt x="251" y="350"/>
                  <a:pt x="251" y="300"/>
                  <a:pt x="225" y="300"/>
                </a:cubicBezTo>
                <a:cubicBezTo>
                  <a:pt x="200" y="325"/>
                  <a:pt x="200" y="300"/>
                  <a:pt x="176" y="300"/>
                </a:cubicBezTo>
                <a:cubicBezTo>
                  <a:pt x="176" y="274"/>
                  <a:pt x="200" y="250"/>
                  <a:pt x="200" y="250"/>
                </a:cubicBezTo>
                <a:cubicBezTo>
                  <a:pt x="200" y="225"/>
                  <a:pt x="251" y="225"/>
                  <a:pt x="276" y="200"/>
                </a:cubicBezTo>
                <a:lnTo>
                  <a:pt x="225" y="174"/>
                </a:lnTo>
                <a:close/>
                <a:moveTo>
                  <a:pt x="424" y="250"/>
                </a:moveTo>
                <a:lnTo>
                  <a:pt x="424" y="250"/>
                </a:lnTo>
                <a:lnTo>
                  <a:pt x="399" y="274"/>
                </a:lnTo>
                <a:cubicBezTo>
                  <a:pt x="375" y="274"/>
                  <a:pt x="375" y="225"/>
                  <a:pt x="375" y="250"/>
                </a:cubicBezTo>
                <a:cubicBezTo>
                  <a:pt x="350" y="274"/>
                  <a:pt x="324" y="225"/>
                  <a:pt x="299" y="274"/>
                </a:cubicBezTo>
                <a:cubicBezTo>
                  <a:pt x="276" y="325"/>
                  <a:pt x="324" y="350"/>
                  <a:pt x="350" y="350"/>
                </a:cubicBezTo>
                <a:cubicBezTo>
                  <a:pt x="350" y="374"/>
                  <a:pt x="350" y="400"/>
                  <a:pt x="324" y="374"/>
                </a:cubicBezTo>
                <a:cubicBezTo>
                  <a:pt x="299" y="374"/>
                  <a:pt x="299" y="425"/>
                  <a:pt x="350" y="425"/>
                </a:cubicBezTo>
                <a:cubicBezTo>
                  <a:pt x="375" y="425"/>
                  <a:pt x="399" y="374"/>
                  <a:pt x="399" y="350"/>
                </a:cubicBezTo>
                <a:cubicBezTo>
                  <a:pt x="399" y="325"/>
                  <a:pt x="450" y="250"/>
                  <a:pt x="424" y="2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8" name="Freeform 134">
            <a:extLst>
              <a:ext uri="{FF2B5EF4-FFF2-40B4-BE49-F238E27FC236}">
                <a16:creationId xmlns:a16="http://schemas.microsoft.com/office/drawing/2014/main" id="{C8763AB7-3213-0B48-B96A-FA9F4628B2C1}"/>
              </a:ext>
            </a:extLst>
          </p:cNvPr>
          <p:cNvSpPr>
            <a:spLocks noChangeArrowheads="1"/>
          </p:cNvSpPr>
          <p:nvPr/>
        </p:nvSpPr>
        <p:spPr bwMode="auto">
          <a:xfrm>
            <a:off x="6108657" y="2309300"/>
            <a:ext cx="375467" cy="662339"/>
          </a:xfrm>
          <a:custGeom>
            <a:avLst/>
            <a:gdLst>
              <a:gd name="T0" fmla="*/ 1151 w 1177"/>
              <a:gd name="T1" fmla="*/ 500 h 2077"/>
              <a:gd name="T2" fmla="*/ 1151 w 1177"/>
              <a:gd name="T3" fmla="*/ 375 h 2077"/>
              <a:gd name="T4" fmla="*/ 1125 w 1177"/>
              <a:gd name="T5" fmla="*/ 200 h 2077"/>
              <a:gd name="T6" fmla="*/ 876 w 1177"/>
              <a:gd name="T7" fmla="*/ 25 h 2077"/>
              <a:gd name="T8" fmla="*/ 751 w 1177"/>
              <a:gd name="T9" fmla="*/ 125 h 2077"/>
              <a:gd name="T10" fmla="*/ 625 w 1177"/>
              <a:gd name="T11" fmla="*/ 175 h 2077"/>
              <a:gd name="T12" fmla="*/ 501 w 1177"/>
              <a:gd name="T13" fmla="*/ 251 h 2077"/>
              <a:gd name="T14" fmla="*/ 451 w 1177"/>
              <a:gd name="T15" fmla="*/ 375 h 2077"/>
              <a:gd name="T16" fmla="*/ 376 w 1177"/>
              <a:gd name="T17" fmla="*/ 500 h 2077"/>
              <a:gd name="T18" fmla="*/ 300 w 1177"/>
              <a:gd name="T19" fmla="*/ 600 h 2077"/>
              <a:gd name="T20" fmla="*/ 250 w 1177"/>
              <a:gd name="T21" fmla="*/ 775 h 2077"/>
              <a:gd name="T22" fmla="*/ 200 w 1177"/>
              <a:gd name="T23" fmla="*/ 826 h 2077"/>
              <a:gd name="T24" fmla="*/ 100 w 1177"/>
              <a:gd name="T25" fmla="*/ 975 h 2077"/>
              <a:gd name="T26" fmla="*/ 100 w 1177"/>
              <a:gd name="T27" fmla="*/ 1151 h 2077"/>
              <a:gd name="T28" fmla="*/ 125 w 1177"/>
              <a:gd name="T29" fmla="*/ 1275 h 2077"/>
              <a:gd name="T30" fmla="*/ 125 w 1177"/>
              <a:gd name="T31" fmla="*/ 1400 h 2077"/>
              <a:gd name="T32" fmla="*/ 51 w 1177"/>
              <a:gd name="T33" fmla="*/ 1500 h 2077"/>
              <a:gd name="T34" fmla="*/ 0 w 1177"/>
              <a:gd name="T35" fmla="*/ 1576 h 2077"/>
              <a:gd name="T36" fmla="*/ 51 w 1177"/>
              <a:gd name="T37" fmla="*/ 1676 h 2077"/>
              <a:gd name="T38" fmla="*/ 125 w 1177"/>
              <a:gd name="T39" fmla="*/ 1851 h 2077"/>
              <a:gd name="T40" fmla="*/ 176 w 1177"/>
              <a:gd name="T41" fmla="*/ 1976 h 2077"/>
              <a:gd name="T42" fmla="*/ 250 w 1177"/>
              <a:gd name="T43" fmla="*/ 2051 h 2077"/>
              <a:gd name="T44" fmla="*/ 300 w 1177"/>
              <a:gd name="T45" fmla="*/ 1951 h 2077"/>
              <a:gd name="T46" fmla="*/ 451 w 1177"/>
              <a:gd name="T47" fmla="*/ 1900 h 2077"/>
              <a:gd name="T48" fmla="*/ 525 w 1177"/>
              <a:gd name="T49" fmla="*/ 1826 h 2077"/>
              <a:gd name="T50" fmla="*/ 501 w 1177"/>
              <a:gd name="T51" fmla="*/ 1776 h 2077"/>
              <a:gd name="T52" fmla="*/ 551 w 1177"/>
              <a:gd name="T53" fmla="*/ 1576 h 2077"/>
              <a:gd name="T54" fmla="*/ 701 w 1177"/>
              <a:gd name="T55" fmla="*/ 1425 h 2077"/>
              <a:gd name="T56" fmla="*/ 551 w 1177"/>
              <a:gd name="T57" fmla="*/ 1300 h 2077"/>
              <a:gd name="T58" fmla="*/ 576 w 1177"/>
              <a:gd name="T59" fmla="*/ 1126 h 2077"/>
              <a:gd name="T60" fmla="*/ 625 w 1177"/>
              <a:gd name="T61" fmla="*/ 1000 h 2077"/>
              <a:gd name="T62" fmla="*/ 801 w 1177"/>
              <a:gd name="T63" fmla="*/ 875 h 2077"/>
              <a:gd name="T64" fmla="*/ 925 w 1177"/>
              <a:gd name="T65" fmla="*/ 675 h 2077"/>
              <a:gd name="T66" fmla="*/ 1025 w 1177"/>
              <a:gd name="T67" fmla="*/ 551 h 2077"/>
              <a:gd name="T68" fmla="*/ 1176 w 1177"/>
              <a:gd name="T69" fmla="*/ 551 h 2077"/>
              <a:gd name="T70" fmla="*/ 701 w 1177"/>
              <a:gd name="T71" fmla="*/ 1726 h 2077"/>
              <a:gd name="T72" fmla="*/ 625 w 1177"/>
              <a:gd name="T73" fmla="*/ 1851 h 2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7" h="2077">
                <a:moveTo>
                  <a:pt x="1151" y="500"/>
                </a:moveTo>
                <a:lnTo>
                  <a:pt x="1151" y="500"/>
                </a:lnTo>
                <a:cubicBezTo>
                  <a:pt x="1151" y="475"/>
                  <a:pt x="1125" y="451"/>
                  <a:pt x="1151" y="451"/>
                </a:cubicBezTo>
                <a:cubicBezTo>
                  <a:pt x="1151" y="451"/>
                  <a:pt x="1176" y="375"/>
                  <a:pt x="1151" y="375"/>
                </a:cubicBezTo>
                <a:cubicBezTo>
                  <a:pt x="1125" y="351"/>
                  <a:pt x="1151" y="300"/>
                  <a:pt x="1125" y="275"/>
                </a:cubicBezTo>
                <a:cubicBezTo>
                  <a:pt x="1101" y="275"/>
                  <a:pt x="1125" y="226"/>
                  <a:pt x="1125" y="200"/>
                </a:cubicBezTo>
                <a:cubicBezTo>
                  <a:pt x="1125" y="151"/>
                  <a:pt x="1025" y="125"/>
                  <a:pt x="976" y="100"/>
                </a:cubicBezTo>
                <a:cubicBezTo>
                  <a:pt x="925" y="100"/>
                  <a:pt x="901" y="50"/>
                  <a:pt x="876" y="25"/>
                </a:cubicBezTo>
                <a:cubicBezTo>
                  <a:pt x="825" y="0"/>
                  <a:pt x="825" y="75"/>
                  <a:pt x="825" y="100"/>
                </a:cubicBezTo>
                <a:cubicBezTo>
                  <a:pt x="825" y="151"/>
                  <a:pt x="776" y="151"/>
                  <a:pt x="751" y="125"/>
                </a:cubicBezTo>
                <a:cubicBezTo>
                  <a:pt x="725" y="100"/>
                  <a:pt x="701" y="125"/>
                  <a:pt x="651" y="100"/>
                </a:cubicBezTo>
                <a:cubicBezTo>
                  <a:pt x="625" y="75"/>
                  <a:pt x="625" y="151"/>
                  <a:pt x="625" y="175"/>
                </a:cubicBezTo>
                <a:cubicBezTo>
                  <a:pt x="625" y="200"/>
                  <a:pt x="601" y="200"/>
                  <a:pt x="576" y="200"/>
                </a:cubicBezTo>
                <a:cubicBezTo>
                  <a:pt x="525" y="200"/>
                  <a:pt x="501" y="226"/>
                  <a:pt x="501" y="251"/>
                </a:cubicBezTo>
                <a:cubicBezTo>
                  <a:pt x="501" y="275"/>
                  <a:pt x="451" y="300"/>
                  <a:pt x="476" y="326"/>
                </a:cubicBezTo>
                <a:cubicBezTo>
                  <a:pt x="476" y="326"/>
                  <a:pt x="451" y="351"/>
                  <a:pt x="451" y="375"/>
                </a:cubicBezTo>
                <a:cubicBezTo>
                  <a:pt x="425" y="375"/>
                  <a:pt x="400" y="426"/>
                  <a:pt x="400" y="426"/>
                </a:cubicBezTo>
                <a:cubicBezTo>
                  <a:pt x="376" y="451"/>
                  <a:pt x="400" y="475"/>
                  <a:pt x="376" y="500"/>
                </a:cubicBezTo>
                <a:cubicBezTo>
                  <a:pt x="351" y="500"/>
                  <a:pt x="325" y="500"/>
                  <a:pt x="300" y="500"/>
                </a:cubicBezTo>
                <a:cubicBezTo>
                  <a:pt x="300" y="526"/>
                  <a:pt x="300" y="551"/>
                  <a:pt x="300" y="600"/>
                </a:cubicBezTo>
                <a:cubicBezTo>
                  <a:pt x="300" y="626"/>
                  <a:pt x="276" y="675"/>
                  <a:pt x="250" y="726"/>
                </a:cubicBezTo>
                <a:cubicBezTo>
                  <a:pt x="200" y="751"/>
                  <a:pt x="250" y="751"/>
                  <a:pt x="250" y="775"/>
                </a:cubicBezTo>
                <a:cubicBezTo>
                  <a:pt x="276" y="775"/>
                  <a:pt x="276" y="800"/>
                  <a:pt x="250" y="826"/>
                </a:cubicBezTo>
                <a:cubicBezTo>
                  <a:pt x="250" y="851"/>
                  <a:pt x="225" y="826"/>
                  <a:pt x="200" y="826"/>
                </a:cubicBezTo>
                <a:cubicBezTo>
                  <a:pt x="176" y="826"/>
                  <a:pt x="125" y="851"/>
                  <a:pt x="100" y="875"/>
                </a:cubicBezTo>
                <a:cubicBezTo>
                  <a:pt x="76" y="926"/>
                  <a:pt x="76" y="951"/>
                  <a:pt x="100" y="975"/>
                </a:cubicBezTo>
                <a:cubicBezTo>
                  <a:pt x="100" y="1000"/>
                  <a:pt x="76" y="1026"/>
                  <a:pt x="100" y="1075"/>
                </a:cubicBezTo>
                <a:cubicBezTo>
                  <a:pt x="125" y="1126"/>
                  <a:pt x="76" y="1126"/>
                  <a:pt x="100" y="1151"/>
                </a:cubicBezTo>
                <a:cubicBezTo>
                  <a:pt x="100" y="1200"/>
                  <a:pt x="151" y="1200"/>
                  <a:pt x="151" y="1226"/>
                </a:cubicBezTo>
                <a:cubicBezTo>
                  <a:pt x="151" y="1275"/>
                  <a:pt x="125" y="1275"/>
                  <a:pt x="125" y="1275"/>
                </a:cubicBezTo>
                <a:cubicBezTo>
                  <a:pt x="100" y="1275"/>
                  <a:pt x="100" y="1300"/>
                  <a:pt x="125" y="1326"/>
                </a:cubicBezTo>
                <a:cubicBezTo>
                  <a:pt x="151" y="1326"/>
                  <a:pt x="125" y="1400"/>
                  <a:pt x="125" y="1400"/>
                </a:cubicBezTo>
                <a:cubicBezTo>
                  <a:pt x="125" y="1425"/>
                  <a:pt x="51" y="1400"/>
                  <a:pt x="76" y="1425"/>
                </a:cubicBezTo>
                <a:cubicBezTo>
                  <a:pt x="76" y="1451"/>
                  <a:pt x="51" y="1500"/>
                  <a:pt x="51" y="1500"/>
                </a:cubicBezTo>
                <a:cubicBezTo>
                  <a:pt x="51" y="1526"/>
                  <a:pt x="51" y="1576"/>
                  <a:pt x="25" y="1576"/>
                </a:cubicBezTo>
                <a:lnTo>
                  <a:pt x="0" y="1576"/>
                </a:lnTo>
                <a:lnTo>
                  <a:pt x="0" y="1576"/>
                </a:lnTo>
                <a:cubicBezTo>
                  <a:pt x="0" y="1600"/>
                  <a:pt x="0" y="1651"/>
                  <a:pt x="51" y="1676"/>
                </a:cubicBezTo>
                <a:cubicBezTo>
                  <a:pt x="76" y="1700"/>
                  <a:pt x="51" y="1726"/>
                  <a:pt x="76" y="1776"/>
                </a:cubicBezTo>
                <a:cubicBezTo>
                  <a:pt x="100" y="1800"/>
                  <a:pt x="100" y="1826"/>
                  <a:pt x="125" y="1851"/>
                </a:cubicBezTo>
                <a:cubicBezTo>
                  <a:pt x="151" y="1876"/>
                  <a:pt x="151" y="1900"/>
                  <a:pt x="151" y="1926"/>
                </a:cubicBezTo>
                <a:cubicBezTo>
                  <a:pt x="125" y="1951"/>
                  <a:pt x="176" y="1951"/>
                  <a:pt x="176" y="1976"/>
                </a:cubicBezTo>
                <a:cubicBezTo>
                  <a:pt x="176" y="1976"/>
                  <a:pt x="151" y="2026"/>
                  <a:pt x="176" y="2051"/>
                </a:cubicBezTo>
                <a:cubicBezTo>
                  <a:pt x="176" y="2076"/>
                  <a:pt x="200" y="2051"/>
                  <a:pt x="250" y="2051"/>
                </a:cubicBezTo>
                <a:cubicBezTo>
                  <a:pt x="276" y="2051"/>
                  <a:pt x="276" y="2026"/>
                  <a:pt x="276" y="2000"/>
                </a:cubicBezTo>
                <a:cubicBezTo>
                  <a:pt x="276" y="1951"/>
                  <a:pt x="300" y="1976"/>
                  <a:pt x="300" y="1951"/>
                </a:cubicBezTo>
                <a:cubicBezTo>
                  <a:pt x="300" y="1951"/>
                  <a:pt x="351" y="1926"/>
                  <a:pt x="376" y="1951"/>
                </a:cubicBezTo>
                <a:cubicBezTo>
                  <a:pt x="425" y="1976"/>
                  <a:pt x="425" y="1951"/>
                  <a:pt x="451" y="1900"/>
                </a:cubicBezTo>
                <a:cubicBezTo>
                  <a:pt x="451" y="1876"/>
                  <a:pt x="451" y="1926"/>
                  <a:pt x="476" y="1926"/>
                </a:cubicBezTo>
                <a:cubicBezTo>
                  <a:pt x="476" y="1926"/>
                  <a:pt x="501" y="1876"/>
                  <a:pt x="525" y="1826"/>
                </a:cubicBezTo>
                <a:cubicBezTo>
                  <a:pt x="551" y="1800"/>
                  <a:pt x="525" y="1800"/>
                  <a:pt x="501" y="1851"/>
                </a:cubicBezTo>
                <a:cubicBezTo>
                  <a:pt x="451" y="1876"/>
                  <a:pt x="476" y="1800"/>
                  <a:pt x="501" y="1776"/>
                </a:cubicBezTo>
                <a:cubicBezTo>
                  <a:pt x="501" y="1751"/>
                  <a:pt x="501" y="1651"/>
                  <a:pt x="501" y="1651"/>
                </a:cubicBezTo>
                <a:cubicBezTo>
                  <a:pt x="501" y="1626"/>
                  <a:pt x="525" y="1600"/>
                  <a:pt x="551" y="1576"/>
                </a:cubicBezTo>
                <a:cubicBezTo>
                  <a:pt x="601" y="1576"/>
                  <a:pt x="651" y="1526"/>
                  <a:pt x="651" y="1500"/>
                </a:cubicBezTo>
                <a:cubicBezTo>
                  <a:pt x="625" y="1476"/>
                  <a:pt x="701" y="1451"/>
                  <a:pt x="701" y="1425"/>
                </a:cubicBezTo>
                <a:cubicBezTo>
                  <a:pt x="701" y="1400"/>
                  <a:pt x="625" y="1351"/>
                  <a:pt x="601" y="1326"/>
                </a:cubicBezTo>
                <a:cubicBezTo>
                  <a:pt x="576" y="1326"/>
                  <a:pt x="551" y="1326"/>
                  <a:pt x="551" y="1300"/>
                </a:cubicBezTo>
                <a:cubicBezTo>
                  <a:pt x="551" y="1300"/>
                  <a:pt x="525" y="1226"/>
                  <a:pt x="525" y="1200"/>
                </a:cubicBezTo>
                <a:cubicBezTo>
                  <a:pt x="525" y="1175"/>
                  <a:pt x="576" y="1151"/>
                  <a:pt x="576" y="1126"/>
                </a:cubicBezTo>
                <a:cubicBezTo>
                  <a:pt x="576" y="1075"/>
                  <a:pt x="576" y="1051"/>
                  <a:pt x="601" y="1051"/>
                </a:cubicBezTo>
                <a:cubicBezTo>
                  <a:pt x="625" y="1026"/>
                  <a:pt x="601" y="1000"/>
                  <a:pt x="625" y="1000"/>
                </a:cubicBezTo>
                <a:cubicBezTo>
                  <a:pt x="676" y="1000"/>
                  <a:pt x="676" y="951"/>
                  <a:pt x="701" y="926"/>
                </a:cubicBezTo>
                <a:cubicBezTo>
                  <a:pt x="751" y="900"/>
                  <a:pt x="751" y="900"/>
                  <a:pt x="801" y="875"/>
                </a:cubicBezTo>
                <a:cubicBezTo>
                  <a:pt x="851" y="851"/>
                  <a:pt x="925" y="800"/>
                  <a:pt x="925" y="775"/>
                </a:cubicBezTo>
                <a:cubicBezTo>
                  <a:pt x="951" y="726"/>
                  <a:pt x="876" y="700"/>
                  <a:pt x="925" y="675"/>
                </a:cubicBezTo>
                <a:cubicBezTo>
                  <a:pt x="976" y="651"/>
                  <a:pt x="925" y="600"/>
                  <a:pt x="951" y="600"/>
                </a:cubicBezTo>
                <a:cubicBezTo>
                  <a:pt x="1001" y="575"/>
                  <a:pt x="1001" y="575"/>
                  <a:pt x="1025" y="551"/>
                </a:cubicBezTo>
                <a:cubicBezTo>
                  <a:pt x="1051" y="526"/>
                  <a:pt x="1076" y="551"/>
                  <a:pt x="1125" y="551"/>
                </a:cubicBezTo>
                <a:cubicBezTo>
                  <a:pt x="1151" y="526"/>
                  <a:pt x="1151" y="551"/>
                  <a:pt x="1176" y="551"/>
                </a:cubicBezTo>
                <a:cubicBezTo>
                  <a:pt x="1176" y="526"/>
                  <a:pt x="1176" y="500"/>
                  <a:pt x="1151" y="500"/>
                </a:cubicBezTo>
                <a:close/>
                <a:moveTo>
                  <a:pt x="701" y="1726"/>
                </a:moveTo>
                <a:lnTo>
                  <a:pt x="701" y="1726"/>
                </a:lnTo>
                <a:cubicBezTo>
                  <a:pt x="625" y="1726"/>
                  <a:pt x="601" y="1826"/>
                  <a:pt x="625" y="1851"/>
                </a:cubicBezTo>
                <a:cubicBezTo>
                  <a:pt x="625" y="1851"/>
                  <a:pt x="751" y="1726"/>
                  <a:pt x="701" y="1726"/>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9" name="Freeform 135">
            <a:extLst>
              <a:ext uri="{FF2B5EF4-FFF2-40B4-BE49-F238E27FC236}">
                <a16:creationId xmlns:a16="http://schemas.microsoft.com/office/drawing/2014/main" id="{60BEE691-819C-A74C-A07F-338B42BD9E77}"/>
              </a:ext>
            </a:extLst>
          </p:cNvPr>
          <p:cNvSpPr>
            <a:spLocks noChangeArrowheads="1"/>
          </p:cNvSpPr>
          <p:nvPr/>
        </p:nvSpPr>
        <p:spPr bwMode="auto">
          <a:xfrm>
            <a:off x="6419437" y="2771951"/>
            <a:ext cx="182811" cy="95624"/>
          </a:xfrm>
          <a:custGeom>
            <a:avLst/>
            <a:gdLst>
              <a:gd name="T0" fmla="*/ 525 w 575"/>
              <a:gd name="T1" fmla="*/ 100 h 301"/>
              <a:gd name="T2" fmla="*/ 525 w 575"/>
              <a:gd name="T3" fmla="*/ 100 h 301"/>
              <a:gd name="T4" fmla="*/ 550 w 575"/>
              <a:gd name="T5" fmla="*/ 25 h 301"/>
              <a:gd name="T6" fmla="*/ 525 w 575"/>
              <a:gd name="T7" fmla="*/ 49 h 301"/>
              <a:gd name="T8" fmla="*/ 350 w 575"/>
              <a:gd name="T9" fmla="*/ 25 h 301"/>
              <a:gd name="T10" fmla="*/ 175 w 575"/>
              <a:gd name="T11" fmla="*/ 49 h 301"/>
              <a:gd name="T12" fmla="*/ 125 w 575"/>
              <a:gd name="T13" fmla="*/ 100 h 301"/>
              <a:gd name="T14" fmla="*/ 149 w 575"/>
              <a:gd name="T15" fmla="*/ 175 h 301"/>
              <a:gd name="T16" fmla="*/ 200 w 575"/>
              <a:gd name="T17" fmla="*/ 200 h 301"/>
              <a:gd name="T18" fmla="*/ 225 w 575"/>
              <a:gd name="T19" fmla="*/ 249 h 301"/>
              <a:gd name="T20" fmla="*/ 225 w 575"/>
              <a:gd name="T21" fmla="*/ 249 h 301"/>
              <a:gd name="T22" fmla="*/ 325 w 575"/>
              <a:gd name="T23" fmla="*/ 249 h 301"/>
              <a:gd name="T24" fmla="*/ 425 w 575"/>
              <a:gd name="T25" fmla="*/ 300 h 301"/>
              <a:gd name="T26" fmla="*/ 500 w 575"/>
              <a:gd name="T27" fmla="*/ 300 h 301"/>
              <a:gd name="T28" fmla="*/ 500 w 575"/>
              <a:gd name="T29" fmla="*/ 275 h 301"/>
              <a:gd name="T30" fmla="*/ 525 w 575"/>
              <a:gd name="T31" fmla="*/ 249 h 301"/>
              <a:gd name="T32" fmla="*/ 500 w 575"/>
              <a:gd name="T33" fmla="*/ 200 h 301"/>
              <a:gd name="T34" fmla="*/ 500 w 575"/>
              <a:gd name="T35" fmla="*/ 149 h 301"/>
              <a:gd name="T36" fmla="*/ 525 w 575"/>
              <a:gd name="T37" fmla="*/ 100 h 301"/>
              <a:gd name="T38" fmla="*/ 49 w 575"/>
              <a:gd name="T39" fmla="*/ 149 h 301"/>
              <a:gd name="T40" fmla="*/ 49 w 575"/>
              <a:gd name="T41" fmla="*/ 149 h 301"/>
              <a:gd name="T42" fmla="*/ 0 w 575"/>
              <a:gd name="T43" fmla="*/ 249 h 301"/>
              <a:gd name="T44" fmla="*/ 100 w 575"/>
              <a:gd name="T45" fmla="*/ 175 h 301"/>
              <a:gd name="T46" fmla="*/ 49 w 575"/>
              <a:gd name="T47" fmla="*/ 149 h 301"/>
              <a:gd name="T48" fmla="*/ 75 w 575"/>
              <a:gd name="T49" fmla="*/ 125 h 301"/>
              <a:gd name="T50" fmla="*/ 75 w 575"/>
              <a:gd name="T51" fmla="*/ 125 h 301"/>
              <a:gd name="T52" fmla="*/ 25 w 575"/>
              <a:gd name="T53" fmla="*/ 125 h 301"/>
              <a:gd name="T54" fmla="*/ 75 w 575"/>
              <a:gd name="T55" fmla="*/ 12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5" h="301">
                <a:moveTo>
                  <a:pt x="525" y="100"/>
                </a:moveTo>
                <a:lnTo>
                  <a:pt x="525" y="100"/>
                </a:lnTo>
                <a:cubicBezTo>
                  <a:pt x="550" y="75"/>
                  <a:pt x="574" y="49"/>
                  <a:pt x="550" y="25"/>
                </a:cubicBezTo>
                <a:cubicBezTo>
                  <a:pt x="550" y="25"/>
                  <a:pt x="550" y="25"/>
                  <a:pt x="525" y="49"/>
                </a:cubicBezTo>
                <a:cubicBezTo>
                  <a:pt x="500" y="49"/>
                  <a:pt x="400" y="0"/>
                  <a:pt x="350" y="25"/>
                </a:cubicBezTo>
                <a:cubicBezTo>
                  <a:pt x="300" y="25"/>
                  <a:pt x="200" y="25"/>
                  <a:pt x="175" y="49"/>
                </a:cubicBezTo>
                <a:cubicBezTo>
                  <a:pt x="149" y="75"/>
                  <a:pt x="100" y="75"/>
                  <a:pt x="125" y="100"/>
                </a:cubicBezTo>
                <a:cubicBezTo>
                  <a:pt x="149" y="125"/>
                  <a:pt x="125" y="149"/>
                  <a:pt x="149" y="175"/>
                </a:cubicBezTo>
                <a:cubicBezTo>
                  <a:pt x="175" y="200"/>
                  <a:pt x="175" y="200"/>
                  <a:pt x="200" y="200"/>
                </a:cubicBezTo>
                <a:cubicBezTo>
                  <a:pt x="225" y="200"/>
                  <a:pt x="249" y="200"/>
                  <a:pt x="225" y="249"/>
                </a:cubicBezTo>
                <a:lnTo>
                  <a:pt x="225" y="249"/>
                </a:lnTo>
                <a:cubicBezTo>
                  <a:pt x="275" y="225"/>
                  <a:pt x="325" y="225"/>
                  <a:pt x="325" y="249"/>
                </a:cubicBezTo>
                <a:cubicBezTo>
                  <a:pt x="325" y="249"/>
                  <a:pt x="400" y="300"/>
                  <a:pt x="425" y="300"/>
                </a:cubicBezTo>
                <a:cubicBezTo>
                  <a:pt x="425" y="300"/>
                  <a:pt x="475" y="300"/>
                  <a:pt x="500" y="300"/>
                </a:cubicBezTo>
                <a:lnTo>
                  <a:pt x="500" y="275"/>
                </a:lnTo>
                <a:cubicBezTo>
                  <a:pt x="525" y="275"/>
                  <a:pt x="550" y="275"/>
                  <a:pt x="525" y="249"/>
                </a:cubicBezTo>
                <a:cubicBezTo>
                  <a:pt x="525" y="225"/>
                  <a:pt x="525" y="225"/>
                  <a:pt x="500" y="200"/>
                </a:cubicBezTo>
                <a:cubicBezTo>
                  <a:pt x="500" y="175"/>
                  <a:pt x="500" y="149"/>
                  <a:pt x="500" y="149"/>
                </a:cubicBezTo>
                <a:cubicBezTo>
                  <a:pt x="500" y="125"/>
                  <a:pt x="525" y="125"/>
                  <a:pt x="525" y="100"/>
                </a:cubicBezTo>
                <a:close/>
                <a:moveTo>
                  <a:pt x="49" y="149"/>
                </a:moveTo>
                <a:lnTo>
                  <a:pt x="49" y="149"/>
                </a:lnTo>
                <a:cubicBezTo>
                  <a:pt x="0" y="175"/>
                  <a:pt x="0" y="249"/>
                  <a:pt x="0" y="249"/>
                </a:cubicBezTo>
                <a:cubicBezTo>
                  <a:pt x="25" y="249"/>
                  <a:pt x="100" y="200"/>
                  <a:pt x="100" y="175"/>
                </a:cubicBezTo>
                <a:cubicBezTo>
                  <a:pt x="125" y="149"/>
                  <a:pt x="100" y="149"/>
                  <a:pt x="49" y="149"/>
                </a:cubicBezTo>
                <a:close/>
                <a:moveTo>
                  <a:pt x="75" y="125"/>
                </a:moveTo>
                <a:lnTo>
                  <a:pt x="75" y="125"/>
                </a:lnTo>
                <a:cubicBezTo>
                  <a:pt x="100" y="100"/>
                  <a:pt x="0" y="100"/>
                  <a:pt x="25" y="125"/>
                </a:cubicBezTo>
                <a:cubicBezTo>
                  <a:pt x="49" y="149"/>
                  <a:pt x="75" y="149"/>
                  <a:pt x="75" y="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0" name="Freeform 136">
            <a:extLst>
              <a:ext uri="{FF2B5EF4-FFF2-40B4-BE49-F238E27FC236}">
                <a16:creationId xmlns:a16="http://schemas.microsoft.com/office/drawing/2014/main" id="{1BD66429-E412-2544-9296-BAE20DF4EA76}"/>
              </a:ext>
            </a:extLst>
          </p:cNvPr>
          <p:cNvSpPr>
            <a:spLocks noChangeArrowheads="1"/>
          </p:cNvSpPr>
          <p:nvPr/>
        </p:nvSpPr>
        <p:spPr bwMode="auto">
          <a:xfrm>
            <a:off x="6762560" y="4685847"/>
            <a:ext cx="239061" cy="295311"/>
          </a:xfrm>
          <a:custGeom>
            <a:avLst/>
            <a:gdLst>
              <a:gd name="T0" fmla="*/ 675 w 751"/>
              <a:gd name="T1" fmla="*/ 200 h 926"/>
              <a:gd name="T2" fmla="*/ 675 w 751"/>
              <a:gd name="T3" fmla="*/ 200 h 926"/>
              <a:gd name="T4" fmla="*/ 700 w 751"/>
              <a:gd name="T5" fmla="*/ 149 h 926"/>
              <a:gd name="T6" fmla="*/ 750 w 751"/>
              <a:gd name="T7" fmla="*/ 75 h 926"/>
              <a:gd name="T8" fmla="*/ 700 w 751"/>
              <a:gd name="T9" fmla="*/ 100 h 926"/>
              <a:gd name="T10" fmla="*/ 675 w 751"/>
              <a:gd name="T11" fmla="*/ 75 h 926"/>
              <a:gd name="T12" fmla="*/ 575 w 751"/>
              <a:gd name="T13" fmla="*/ 75 h 926"/>
              <a:gd name="T14" fmla="*/ 525 w 751"/>
              <a:gd name="T15" fmla="*/ 125 h 926"/>
              <a:gd name="T16" fmla="*/ 400 w 751"/>
              <a:gd name="T17" fmla="*/ 125 h 926"/>
              <a:gd name="T18" fmla="*/ 300 w 751"/>
              <a:gd name="T19" fmla="*/ 49 h 926"/>
              <a:gd name="T20" fmla="*/ 200 w 751"/>
              <a:gd name="T21" fmla="*/ 25 h 926"/>
              <a:gd name="T22" fmla="*/ 150 w 751"/>
              <a:gd name="T23" fmla="*/ 0 h 926"/>
              <a:gd name="T24" fmla="*/ 100 w 751"/>
              <a:gd name="T25" fmla="*/ 0 h 926"/>
              <a:gd name="T26" fmla="*/ 25 w 751"/>
              <a:gd name="T27" fmla="*/ 49 h 926"/>
              <a:gd name="T28" fmla="*/ 0 w 751"/>
              <a:gd name="T29" fmla="*/ 75 h 926"/>
              <a:gd name="T30" fmla="*/ 50 w 751"/>
              <a:gd name="T31" fmla="*/ 100 h 926"/>
              <a:gd name="T32" fmla="*/ 50 w 751"/>
              <a:gd name="T33" fmla="*/ 175 h 926"/>
              <a:gd name="T34" fmla="*/ 100 w 751"/>
              <a:gd name="T35" fmla="*/ 200 h 926"/>
              <a:gd name="T36" fmla="*/ 100 w 751"/>
              <a:gd name="T37" fmla="*/ 275 h 926"/>
              <a:gd name="T38" fmla="*/ 25 w 751"/>
              <a:gd name="T39" fmla="*/ 400 h 926"/>
              <a:gd name="T40" fmla="*/ 0 w 751"/>
              <a:gd name="T41" fmla="*/ 449 h 926"/>
              <a:gd name="T42" fmla="*/ 75 w 751"/>
              <a:gd name="T43" fmla="*/ 500 h 926"/>
              <a:gd name="T44" fmla="*/ 0 w 751"/>
              <a:gd name="T45" fmla="*/ 549 h 926"/>
              <a:gd name="T46" fmla="*/ 0 w 751"/>
              <a:gd name="T47" fmla="*/ 549 h 926"/>
              <a:gd name="T48" fmla="*/ 350 w 751"/>
              <a:gd name="T49" fmla="*/ 749 h 926"/>
              <a:gd name="T50" fmla="*/ 350 w 751"/>
              <a:gd name="T51" fmla="*/ 800 h 926"/>
              <a:gd name="T52" fmla="*/ 500 w 751"/>
              <a:gd name="T53" fmla="*/ 925 h 926"/>
              <a:gd name="T54" fmla="*/ 600 w 751"/>
              <a:gd name="T55" fmla="*/ 700 h 926"/>
              <a:gd name="T56" fmla="*/ 650 w 751"/>
              <a:gd name="T57" fmla="*/ 675 h 926"/>
              <a:gd name="T58" fmla="*/ 700 w 751"/>
              <a:gd name="T59" fmla="*/ 625 h 926"/>
              <a:gd name="T60" fmla="*/ 725 w 751"/>
              <a:gd name="T61" fmla="*/ 625 h 926"/>
              <a:gd name="T62" fmla="*/ 675 w 751"/>
              <a:gd name="T63" fmla="*/ 549 h 926"/>
              <a:gd name="T64" fmla="*/ 675 w 751"/>
              <a:gd name="T65" fmla="*/ 200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1" h="926">
                <a:moveTo>
                  <a:pt x="675" y="200"/>
                </a:moveTo>
                <a:lnTo>
                  <a:pt x="675" y="200"/>
                </a:lnTo>
                <a:cubicBezTo>
                  <a:pt x="700" y="149"/>
                  <a:pt x="700" y="149"/>
                  <a:pt x="700" y="149"/>
                </a:cubicBezTo>
                <a:cubicBezTo>
                  <a:pt x="750" y="75"/>
                  <a:pt x="750" y="75"/>
                  <a:pt x="750" y="75"/>
                </a:cubicBezTo>
                <a:cubicBezTo>
                  <a:pt x="725" y="75"/>
                  <a:pt x="725" y="75"/>
                  <a:pt x="700" y="100"/>
                </a:cubicBezTo>
                <a:lnTo>
                  <a:pt x="675" y="75"/>
                </a:lnTo>
                <a:cubicBezTo>
                  <a:pt x="650" y="49"/>
                  <a:pt x="625" y="75"/>
                  <a:pt x="575" y="75"/>
                </a:cubicBezTo>
                <a:cubicBezTo>
                  <a:pt x="550" y="100"/>
                  <a:pt x="525" y="149"/>
                  <a:pt x="525" y="125"/>
                </a:cubicBezTo>
                <a:cubicBezTo>
                  <a:pt x="500" y="125"/>
                  <a:pt x="425" y="125"/>
                  <a:pt x="400" y="125"/>
                </a:cubicBezTo>
                <a:cubicBezTo>
                  <a:pt x="400" y="125"/>
                  <a:pt x="325" y="75"/>
                  <a:pt x="300" y="49"/>
                </a:cubicBezTo>
                <a:cubicBezTo>
                  <a:pt x="275" y="25"/>
                  <a:pt x="225" y="49"/>
                  <a:pt x="200" y="25"/>
                </a:cubicBezTo>
                <a:cubicBezTo>
                  <a:pt x="200" y="25"/>
                  <a:pt x="175" y="25"/>
                  <a:pt x="150" y="0"/>
                </a:cubicBezTo>
                <a:cubicBezTo>
                  <a:pt x="150" y="0"/>
                  <a:pt x="125" y="0"/>
                  <a:pt x="100" y="0"/>
                </a:cubicBezTo>
                <a:cubicBezTo>
                  <a:pt x="75" y="0"/>
                  <a:pt x="25" y="25"/>
                  <a:pt x="25" y="49"/>
                </a:cubicBezTo>
                <a:cubicBezTo>
                  <a:pt x="25" y="49"/>
                  <a:pt x="25" y="75"/>
                  <a:pt x="0" y="75"/>
                </a:cubicBezTo>
                <a:cubicBezTo>
                  <a:pt x="50" y="100"/>
                  <a:pt x="50" y="100"/>
                  <a:pt x="50" y="100"/>
                </a:cubicBezTo>
                <a:cubicBezTo>
                  <a:pt x="50" y="175"/>
                  <a:pt x="50" y="175"/>
                  <a:pt x="50" y="175"/>
                </a:cubicBezTo>
                <a:cubicBezTo>
                  <a:pt x="100" y="200"/>
                  <a:pt x="100" y="200"/>
                  <a:pt x="100" y="200"/>
                </a:cubicBezTo>
                <a:cubicBezTo>
                  <a:pt x="100" y="200"/>
                  <a:pt x="100" y="249"/>
                  <a:pt x="100" y="275"/>
                </a:cubicBezTo>
                <a:cubicBezTo>
                  <a:pt x="100" y="325"/>
                  <a:pt x="50" y="375"/>
                  <a:pt x="25" y="400"/>
                </a:cubicBezTo>
                <a:cubicBezTo>
                  <a:pt x="25" y="400"/>
                  <a:pt x="25" y="425"/>
                  <a:pt x="0" y="449"/>
                </a:cubicBezTo>
                <a:cubicBezTo>
                  <a:pt x="50" y="475"/>
                  <a:pt x="75" y="475"/>
                  <a:pt x="75" y="500"/>
                </a:cubicBezTo>
                <a:cubicBezTo>
                  <a:pt x="75" y="500"/>
                  <a:pt x="0" y="500"/>
                  <a:pt x="0" y="549"/>
                </a:cubicBezTo>
                <a:lnTo>
                  <a:pt x="0" y="549"/>
                </a:lnTo>
                <a:cubicBezTo>
                  <a:pt x="350" y="749"/>
                  <a:pt x="350" y="749"/>
                  <a:pt x="350" y="749"/>
                </a:cubicBezTo>
                <a:cubicBezTo>
                  <a:pt x="350" y="800"/>
                  <a:pt x="350" y="800"/>
                  <a:pt x="350" y="800"/>
                </a:cubicBezTo>
                <a:cubicBezTo>
                  <a:pt x="350" y="800"/>
                  <a:pt x="425" y="849"/>
                  <a:pt x="500" y="925"/>
                </a:cubicBezTo>
                <a:cubicBezTo>
                  <a:pt x="550" y="825"/>
                  <a:pt x="600" y="725"/>
                  <a:pt x="600" y="700"/>
                </a:cubicBezTo>
                <a:cubicBezTo>
                  <a:pt x="625" y="675"/>
                  <a:pt x="650" y="675"/>
                  <a:pt x="650" y="675"/>
                </a:cubicBezTo>
                <a:cubicBezTo>
                  <a:pt x="675" y="649"/>
                  <a:pt x="675" y="675"/>
                  <a:pt x="700" y="625"/>
                </a:cubicBezTo>
                <a:cubicBezTo>
                  <a:pt x="725" y="625"/>
                  <a:pt x="725" y="625"/>
                  <a:pt x="725" y="625"/>
                </a:cubicBezTo>
                <a:cubicBezTo>
                  <a:pt x="675" y="549"/>
                  <a:pt x="675" y="549"/>
                  <a:pt x="675" y="549"/>
                </a:cubicBezTo>
                <a:lnTo>
                  <a:pt x="675" y="2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1" name="Freeform 137">
            <a:extLst>
              <a:ext uri="{FF2B5EF4-FFF2-40B4-BE49-F238E27FC236}">
                <a16:creationId xmlns:a16="http://schemas.microsoft.com/office/drawing/2014/main" id="{921D19E5-975E-204F-AED0-0900FDE00BB8}"/>
              </a:ext>
            </a:extLst>
          </p:cNvPr>
          <p:cNvSpPr>
            <a:spLocks noChangeArrowheads="1"/>
          </p:cNvSpPr>
          <p:nvPr/>
        </p:nvSpPr>
        <p:spPr bwMode="auto">
          <a:xfrm>
            <a:off x="6634591" y="4709754"/>
            <a:ext cx="160312" cy="167343"/>
          </a:xfrm>
          <a:custGeom>
            <a:avLst/>
            <a:gdLst>
              <a:gd name="T0" fmla="*/ 450 w 501"/>
              <a:gd name="T1" fmla="*/ 100 h 526"/>
              <a:gd name="T2" fmla="*/ 450 w 501"/>
              <a:gd name="T3" fmla="*/ 100 h 526"/>
              <a:gd name="T4" fmla="*/ 450 w 501"/>
              <a:gd name="T5" fmla="*/ 25 h 526"/>
              <a:gd name="T6" fmla="*/ 400 w 501"/>
              <a:gd name="T7" fmla="*/ 0 h 526"/>
              <a:gd name="T8" fmla="*/ 375 w 501"/>
              <a:gd name="T9" fmla="*/ 25 h 526"/>
              <a:gd name="T10" fmla="*/ 325 w 501"/>
              <a:gd name="T11" fmla="*/ 25 h 526"/>
              <a:gd name="T12" fmla="*/ 250 w 501"/>
              <a:gd name="T13" fmla="*/ 50 h 526"/>
              <a:gd name="T14" fmla="*/ 200 w 501"/>
              <a:gd name="T15" fmla="*/ 25 h 526"/>
              <a:gd name="T16" fmla="*/ 125 w 501"/>
              <a:gd name="T17" fmla="*/ 50 h 526"/>
              <a:gd name="T18" fmla="*/ 125 w 501"/>
              <a:gd name="T19" fmla="*/ 125 h 526"/>
              <a:gd name="T20" fmla="*/ 150 w 501"/>
              <a:gd name="T21" fmla="*/ 174 h 526"/>
              <a:gd name="T22" fmla="*/ 125 w 501"/>
              <a:gd name="T23" fmla="*/ 225 h 526"/>
              <a:gd name="T24" fmla="*/ 75 w 501"/>
              <a:gd name="T25" fmla="*/ 250 h 526"/>
              <a:gd name="T26" fmla="*/ 50 w 501"/>
              <a:gd name="T27" fmla="*/ 300 h 526"/>
              <a:gd name="T28" fmla="*/ 25 w 501"/>
              <a:gd name="T29" fmla="*/ 374 h 526"/>
              <a:gd name="T30" fmla="*/ 0 w 501"/>
              <a:gd name="T31" fmla="*/ 450 h 526"/>
              <a:gd name="T32" fmla="*/ 0 w 501"/>
              <a:gd name="T33" fmla="*/ 525 h 526"/>
              <a:gd name="T34" fmla="*/ 25 w 501"/>
              <a:gd name="T35" fmla="*/ 500 h 526"/>
              <a:gd name="T36" fmla="*/ 125 w 501"/>
              <a:gd name="T37" fmla="*/ 474 h 526"/>
              <a:gd name="T38" fmla="*/ 200 w 501"/>
              <a:gd name="T39" fmla="*/ 474 h 526"/>
              <a:gd name="T40" fmla="*/ 275 w 501"/>
              <a:gd name="T41" fmla="*/ 374 h 526"/>
              <a:gd name="T42" fmla="*/ 400 w 501"/>
              <a:gd name="T43" fmla="*/ 374 h 526"/>
              <a:gd name="T44" fmla="*/ 425 w 501"/>
              <a:gd name="T45" fmla="*/ 325 h 526"/>
              <a:gd name="T46" fmla="*/ 500 w 501"/>
              <a:gd name="T47" fmla="*/ 200 h 526"/>
              <a:gd name="T48" fmla="*/ 500 w 501"/>
              <a:gd name="T49" fmla="*/ 125 h 526"/>
              <a:gd name="T50" fmla="*/ 450 w 501"/>
              <a:gd name="T51" fmla="*/ 10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1" h="526">
                <a:moveTo>
                  <a:pt x="450" y="100"/>
                </a:moveTo>
                <a:lnTo>
                  <a:pt x="450" y="100"/>
                </a:lnTo>
                <a:cubicBezTo>
                  <a:pt x="450" y="25"/>
                  <a:pt x="450" y="25"/>
                  <a:pt x="450" y="25"/>
                </a:cubicBezTo>
                <a:cubicBezTo>
                  <a:pt x="400" y="0"/>
                  <a:pt x="400" y="0"/>
                  <a:pt x="400" y="0"/>
                </a:cubicBezTo>
                <a:lnTo>
                  <a:pt x="375" y="25"/>
                </a:lnTo>
                <a:cubicBezTo>
                  <a:pt x="375" y="50"/>
                  <a:pt x="325" y="25"/>
                  <a:pt x="325" y="25"/>
                </a:cubicBezTo>
                <a:cubicBezTo>
                  <a:pt x="300" y="25"/>
                  <a:pt x="250" y="50"/>
                  <a:pt x="250" y="50"/>
                </a:cubicBezTo>
                <a:cubicBezTo>
                  <a:pt x="250" y="74"/>
                  <a:pt x="225" y="25"/>
                  <a:pt x="200" y="25"/>
                </a:cubicBezTo>
                <a:cubicBezTo>
                  <a:pt x="175" y="25"/>
                  <a:pt x="125" y="50"/>
                  <a:pt x="125" y="50"/>
                </a:cubicBezTo>
                <a:cubicBezTo>
                  <a:pt x="125" y="50"/>
                  <a:pt x="125" y="100"/>
                  <a:pt x="125" y="125"/>
                </a:cubicBezTo>
                <a:cubicBezTo>
                  <a:pt x="125" y="150"/>
                  <a:pt x="150" y="150"/>
                  <a:pt x="150" y="174"/>
                </a:cubicBezTo>
                <a:cubicBezTo>
                  <a:pt x="150" y="200"/>
                  <a:pt x="125" y="225"/>
                  <a:pt x="125" y="225"/>
                </a:cubicBezTo>
                <a:cubicBezTo>
                  <a:pt x="125" y="250"/>
                  <a:pt x="99" y="250"/>
                  <a:pt x="75" y="250"/>
                </a:cubicBezTo>
                <a:cubicBezTo>
                  <a:pt x="50" y="250"/>
                  <a:pt x="50" y="300"/>
                  <a:pt x="50" y="300"/>
                </a:cubicBezTo>
                <a:cubicBezTo>
                  <a:pt x="25" y="325"/>
                  <a:pt x="25" y="350"/>
                  <a:pt x="25" y="374"/>
                </a:cubicBezTo>
                <a:cubicBezTo>
                  <a:pt x="0" y="400"/>
                  <a:pt x="0" y="425"/>
                  <a:pt x="0" y="450"/>
                </a:cubicBezTo>
                <a:cubicBezTo>
                  <a:pt x="0" y="474"/>
                  <a:pt x="0" y="500"/>
                  <a:pt x="0" y="525"/>
                </a:cubicBezTo>
                <a:cubicBezTo>
                  <a:pt x="25" y="525"/>
                  <a:pt x="25" y="525"/>
                  <a:pt x="25" y="500"/>
                </a:cubicBezTo>
                <a:cubicBezTo>
                  <a:pt x="50" y="500"/>
                  <a:pt x="125" y="474"/>
                  <a:pt x="125" y="474"/>
                </a:cubicBezTo>
                <a:cubicBezTo>
                  <a:pt x="200" y="474"/>
                  <a:pt x="200" y="474"/>
                  <a:pt x="200" y="474"/>
                </a:cubicBezTo>
                <a:cubicBezTo>
                  <a:pt x="225" y="425"/>
                  <a:pt x="250" y="374"/>
                  <a:pt x="275" y="374"/>
                </a:cubicBezTo>
                <a:cubicBezTo>
                  <a:pt x="325" y="374"/>
                  <a:pt x="375" y="374"/>
                  <a:pt x="400" y="374"/>
                </a:cubicBezTo>
                <a:cubicBezTo>
                  <a:pt x="425" y="350"/>
                  <a:pt x="425" y="325"/>
                  <a:pt x="425" y="325"/>
                </a:cubicBezTo>
                <a:cubicBezTo>
                  <a:pt x="450" y="300"/>
                  <a:pt x="500" y="250"/>
                  <a:pt x="500" y="200"/>
                </a:cubicBezTo>
                <a:cubicBezTo>
                  <a:pt x="500" y="174"/>
                  <a:pt x="500" y="125"/>
                  <a:pt x="500" y="125"/>
                </a:cubicBezTo>
                <a:lnTo>
                  <a:pt x="450" y="1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2" name="Freeform 138">
            <a:extLst>
              <a:ext uri="{FF2B5EF4-FFF2-40B4-BE49-F238E27FC236}">
                <a16:creationId xmlns:a16="http://schemas.microsoft.com/office/drawing/2014/main" id="{14635A6F-311C-BD48-8E93-F1C282EE266B}"/>
              </a:ext>
            </a:extLst>
          </p:cNvPr>
          <p:cNvSpPr>
            <a:spLocks noChangeArrowheads="1"/>
          </p:cNvSpPr>
          <p:nvPr/>
        </p:nvSpPr>
        <p:spPr bwMode="auto">
          <a:xfrm>
            <a:off x="7440369" y="3354135"/>
            <a:ext cx="525935" cy="310780"/>
          </a:xfrm>
          <a:custGeom>
            <a:avLst/>
            <a:gdLst>
              <a:gd name="T0" fmla="*/ 1600 w 1651"/>
              <a:gd name="T1" fmla="*/ 550 h 976"/>
              <a:gd name="T2" fmla="*/ 1600 w 1651"/>
              <a:gd name="T3" fmla="*/ 550 h 976"/>
              <a:gd name="T4" fmla="*/ 1475 w 1651"/>
              <a:gd name="T5" fmla="*/ 500 h 976"/>
              <a:gd name="T6" fmla="*/ 1400 w 1651"/>
              <a:gd name="T7" fmla="*/ 500 h 976"/>
              <a:gd name="T8" fmla="*/ 1325 w 1651"/>
              <a:gd name="T9" fmla="*/ 475 h 976"/>
              <a:gd name="T10" fmla="*/ 1225 w 1651"/>
              <a:gd name="T11" fmla="*/ 550 h 976"/>
              <a:gd name="T12" fmla="*/ 1175 w 1651"/>
              <a:gd name="T13" fmla="*/ 550 h 976"/>
              <a:gd name="T14" fmla="*/ 1100 w 1651"/>
              <a:gd name="T15" fmla="*/ 500 h 976"/>
              <a:gd name="T16" fmla="*/ 1025 w 1651"/>
              <a:gd name="T17" fmla="*/ 500 h 976"/>
              <a:gd name="T18" fmla="*/ 975 w 1651"/>
              <a:gd name="T19" fmla="*/ 400 h 976"/>
              <a:gd name="T20" fmla="*/ 949 w 1651"/>
              <a:gd name="T21" fmla="*/ 300 h 976"/>
              <a:gd name="T22" fmla="*/ 875 w 1651"/>
              <a:gd name="T23" fmla="*/ 250 h 976"/>
              <a:gd name="T24" fmla="*/ 675 w 1651"/>
              <a:gd name="T25" fmla="*/ 250 h 976"/>
              <a:gd name="T26" fmla="*/ 549 w 1651"/>
              <a:gd name="T27" fmla="*/ 250 h 976"/>
              <a:gd name="T28" fmla="*/ 449 w 1651"/>
              <a:gd name="T29" fmla="*/ 125 h 976"/>
              <a:gd name="T30" fmla="*/ 424 w 1651"/>
              <a:gd name="T31" fmla="*/ 175 h 976"/>
              <a:gd name="T32" fmla="*/ 300 w 1651"/>
              <a:gd name="T33" fmla="*/ 150 h 976"/>
              <a:gd name="T34" fmla="*/ 300 w 1651"/>
              <a:gd name="T35" fmla="*/ 25 h 976"/>
              <a:gd name="T36" fmla="*/ 249 w 1651"/>
              <a:gd name="T37" fmla="*/ 150 h 976"/>
              <a:gd name="T38" fmla="*/ 249 w 1651"/>
              <a:gd name="T39" fmla="*/ 0 h 976"/>
              <a:gd name="T40" fmla="*/ 0 w 1651"/>
              <a:gd name="T41" fmla="*/ 75 h 976"/>
              <a:gd name="T42" fmla="*/ 0 w 1651"/>
              <a:gd name="T43" fmla="*/ 475 h 976"/>
              <a:gd name="T44" fmla="*/ 0 w 1651"/>
              <a:gd name="T45" fmla="*/ 475 h 976"/>
              <a:gd name="T46" fmla="*/ 49 w 1651"/>
              <a:gd name="T47" fmla="*/ 500 h 976"/>
              <a:gd name="T48" fmla="*/ 100 w 1651"/>
              <a:gd name="T49" fmla="*/ 450 h 976"/>
              <a:gd name="T50" fmla="*/ 149 w 1651"/>
              <a:gd name="T51" fmla="*/ 400 h 976"/>
              <a:gd name="T52" fmla="*/ 200 w 1651"/>
              <a:gd name="T53" fmla="*/ 375 h 976"/>
              <a:gd name="T54" fmla="*/ 224 w 1651"/>
              <a:gd name="T55" fmla="*/ 350 h 976"/>
              <a:gd name="T56" fmla="*/ 300 w 1651"/>
              <a:gd name="T57" fmla="*/ 375 h 976"/>
              <a:gd name="T58" fmla="*/ 374 w 1651"/>
              <a:gd name="T59" fmla="*/ 400 h 976"/>
              <a:gd name="T60" fmla="*/ 400 w 1651"/>
              <a:gd name="T61" fmla="*/ 500 h 976"/>
              <a:gd name="T62" fmla="*/ 549 w 1651"/>
              <a:gd name="T63" fmla="*/ 500 h 976"/>
              <a:gd name="T64" fmla="*/ 575 w 1651"/>
              <a:gd name="T65" fmla="*/ 575 h 976"/>
              <a:gd name="T66" fmla="*/ 624 w 1651"/>
              <a:gd name="T67" fmla="*/ 650 h 976"/>
              <a:gd name="T68" fmla="*/ 725 w 1651"/>
              <a:gd name="T69" fmla="*/ 725 h 976"/>
              <a:gd name="T70" fmla="*/ 825 w 1651"/>
              <a:gd name="T71" fmla="*/ 775 h 976"/>
              <a:gd name="T72" fmla="*/ 925 w 1651"/>
              <a:gd name="T73" fmla="*/ 850 h 976"/>
              <a:gd name="T74" fmla="*/ 1000 w 1651"/>
              <a:gd name="T75" fmla="*/ 875 h 976"/>
              <a:gd name="T76" fmla="*/ 1025 w 1651"/>
              <a:gd name="T77" fmla="*/ 925 h 976"/>
              <a:gd name="T78" fmla="*/ 1025 w 1651"/>
              <a:gd name="T79" fmla="*/ 925 h 976"/>
              <a:gd name="T80" fmla="*/ 1100 w 1651"/>
              <a:gd name="T81" fmla="*/ 950 h 976"/>
              <a:gd name="T82" fmla="*/ 1125 w 1651"/>
              <a:gd name="T83" fmla="*/ 975 h 976"/>
              <a:gd name="T84" fmla="*/ 1175 w 1651"/>
              <a:gd name="T85" fmla="*/ 875 h 976"/>
              <a:gd name="T86" fmla="*/ 1175 w 1651"/>
              <a:gd name="T87" fmla="*/ 800 h 976"/>
              <a:gd name="T88" fmla="*/ 1100 w 1651"/>
              <a:gd name="T89" fmla="*/ 725 h 976"/>
              <a:gd name="T90" fmla="*/ 1200 w 1651"/>
              <a:gd name="T91" fmla="*/ 700 h 976"/>
              <a:gd name="T92" fmla="*/ 1225 w 1651"/>
              <a:gd name="T93" fmla="*/ 650 h 976"/>
              <a:gd name="T94" fmla="*/ 1275 w 1651"/>
              <a:gd name="T95" fmla="*/ 600 h 976"/>
              <a:gd name="T96" fmla="*/ 1349 w 1651"/>
              <a:gd name="T97" fmla="*/ 575 h 976"/>
              <a:gd name="T98" fmla="*/ 1400 w 1651"/>
              <a:gd name="T99" fmla="*/ 550 h 976"/>
              <a:gd name="T100" fmla="*/ 1375 w 1651"/>
              <a:gd name="T101" fmla="*/ 625 h 976"/>
              <a:gd name="T102" fmla="*/ 1475 w 1651"/>
              <a:gd name="T103" fmla="*/ 625 h 976"/>
              <a:gd name="T104" fmla="*/ 1575 w 1651"/>
              <a:gd name="T105" fmla="*/ 600 h 976"/>
              <a:gd name="T106" fmla="*/ 1600 w 1651"/>
              <a:gd name="T107" fmla="*/ 55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51" h="976">
                <a:moveTo>
                  <a:pt x="1600" y="550"/>
                </a:moveTo>
                <a:lnTo>
                  <a:pt x="1600" y="550"/>
                </a:lnTo>
                <a:cubicBezTo>
                  <a:pt x="1575" y="525"/>
                  <a:pt x="1500" y="475"/>
                  <a:pt x="1475" y="500"/>
                </a:cubicBezTo>
                <a:cubicBezTo>
                  <a:pt x="1475" y="525"/>
                  <a:pt x="1425" y="525"/>
                  <a:pt x="1400" y="500"/>
                </a:cubicBezTo>
                <a:cubicBezTo>
                  <a:pt x="1400" y="475"/>
                  <a:pt x="1375" y="450"/>
                  <a:pt x="1325" y="475"/>
                </a:cubicBezTo>
                <a:cubicBezTo>
                  <a:pt x="1249" y="500"/>
                  <a:pt x="1225" y="525"/>
                  <a:pt x="1225" y="550"/>
                </a:cubicBezTo>
                <a:cubicBezTo>
                  <a:pt x="1225" y="575"/>
                  <a:pt x="1175" y="600"/>
                  <a:pt x="1175" y="550"/>
                </a:cubicBezTo>
                <a:cubicBezTo>
                  <a:pt x="1175" y="525"/>
                  <a:pt x="1125" y="525"/>
                  <a:pt x="1100" y="500"/>
                </a:cubicBezTo>
                <a:cubicBezTo>
                  <a:pt x="1075" y="500"/>
                  <a:pt x="1025" y="525"/>
                  <a:pt x="1025" y="500"/>
                </a:cubicBezTo>
                <a:cubicBezTo>
                  <a:pt x="1025" y="450"/>
                  <a:pt x="975" y="425"/>
                  <a:pt x="975" y="400"/>
                </a:cubicBezTo>
                <a:cubicBezTo>
                  <a:pt x="949" y="350"/>
                  <a:pt x="975" y="300"/>
                  <a:pt x="949" y="300"/>
                </a:cubicBezTo>
                <a:cubicBezTo>
                  <a:pt x="925" y="300"/>
                  <a:pt x="900" y="250"/>
                  <a:pt x="875" y="250"/>
                </a:cubicBezTo>
                <a:cubicBezTo>
                  <a:pt x="849" y="250"/>
                  <a:pt x="700" y="250"/>
                  <a:pt x="675" y="250"/>
                </a:cubicBezTo>
                <a:cubicBezTo>
                  <a:pt x="649" y="225"/>
                  <a:pt x="575" y="275"/>
                  <a:pt x="549" y="250"/>
                </a:cubicBezTo>
                <a:cubicBezTo>
                  <a:pt x="549" y="225"/>
                  <a:pt x="475" y="150"/>
                  <a:pt x="449" y="125"/>
                </a:cubicBezTo>
                <a:cubicBezTo>
                  <a:pt x="449" y="150"/>
                  <a:pt x="424" y="150"/>
                  <a:pt x="424" y="175"/>
                </a:cubicBezTo>
                <a:cubicBezTo>
                  <a:pt x="349" y="225"/>
                  <a:pt x="275" y="200"/>
                  <a:pt x="300" y="150"/>
                </a:cubicBezTo>
                <a:cubicBezTo>
                  <a:pt x="324" y="100"/>
                  <a:pt x="324" y="25"/>
                  <a:pt x="300" y="25"/>
                </a:cubicBezTo>
                <a:cubicBezTo>
                  <a:pt x="249" y="25"/>
                  <a:pt x="275" y="150"/>
                  <a:pt x="249" y="150"/>
                </a:cubicBezTo>
                <a:cubicBezTo>
                  <a:pt x="224" y="150"/>
                  <a:pt x="224" y="50"/>
                  <a:pt x="249" y="0"/>
                </a:cubicBezTo>
                <a:cubicBezTo>
                  <a:pt x="0" y="75"/>
                  <a:pt x="0" y="75"/>
                  <a:pt x="0" y="75"/>
                </a:cubicBezTo>
                <a:cubicBezTo>
                  <a:pt x="0" y="475"/>
                  <a:pt x="0" y="475"/>
                  <a:pt x="0" y="475"/>
                </a:cubicBezTo>
                <a:lnTo>
                  <a:pt x="0" y="475"/>
                </a:lnTo>
                <a:cubicBezTo>
                  <a:pt x="24" y="500"/>
                  <a:pt x="49" y="500"/>
                  <a:pt x="49" y="500"/>
                </a:cubicBezTo>
                <a:cubicBezTo>
                  <a:pt x="100" y="500"/>
                  <a:pt x="100" y="475"/>
                  <a:pt x="100" y="450"/>
                </a:cubicBezTo>
                <a:cubicBezTo>
                  <a:pt x="100" y="450"/>
                  <a:pt x="124" y="400"/>
                  <a:pt x="149" y="400"/>
                </a:cubicBezTo>
                <a:cubicBezTo>
                  <a:pt x="175" y="400"/>
                  <a:pt x="175" y="375"/>
                  <a:pt x="200" y="375"/>
                </a:cubicBezTo>
                <a:cubicBezTo>
                  <a:pt x="200" y="375"/>
                  <a:pt x="224" y="375"/>
                  <a:pt x="224" y="350"/>
                </a:cubicBezTo>
                <a:cubicBezTo>
                  <a:pt x="249" y="350"/>
                  <a:pt x="275" y="350"/>
                  <a:pt x="300" y="375"/>
                </a:cubicBezTo>
                <a:cubicBezTo>
                  <a:pt x="300" y="375"/>
                  <a:pt x="349" y="400"/>
                  <a:pt x="374" y="400"/>
                </a:cubicBezTo>
                <a:cubicBezTo>
                  <a:pt x="400" y="400"/>
                  <a:pt x="400" y="475"/>
                  <a:pt x="400" y="500"/>
                </a:cubicBezTo>
                <a:cubicBezTo>
                  <a:pt x="400" y="500"/>
                  <a:pt x="524" y="500"/>
                  <a:pt x="549" y="500"/>
                </a:cubicBezTo>
                <a:cubicBezTo>
                  <a:pt x="549" y="525"/>
                  <a:pt x="549" y="550"/>
                  <a:pt x="575" y="575"/>
                </a:cubicBezTo>
                <a:cubicBezTo>
                  <a:pt x="600" y="600"/>
                  <a:pt x="624" y="625"/>
                  <a:pt x="624" y="650"/>
                </a:cubicBezTo>
                <a:cubicBezTo>
                  <a:pt x="624" y="675"/>
                  <a:pt x="700" y="700"/>
                  <a:pt x="725" y="725"/>
                </a:cubicBezTo>
                <a:cubicBezTo>
                  <a:pt x="725" y="750"/>
                  <a:pt x="775" y="775"/>
                  <a:pt x="825" y="775"/>
                </a:cubicBezTo>
                <a:cubicBezTo>
                  <a:pt x="875" y="800"/>
                  <a:pt x="900" y="850"/>
                  <a:pt x="925" y="850"/>
                </a:cubicBezTo>
                <a:cubicBezTo>
                  <a:pt x="949" y="850"/>
                  <a:pt x="1000" y="875"/>
                  <a:pt x="1000" y="875"/>
                </a:cubicBezTo>
                <a:cubicBezTo>
                  <a:pt x="1025" y="925"/>
                  <a:pt x="1025" y="925"/>
                  <a:pt x="1025" y="925"/>
                </a:cubicBezTo>
                <a:lnTo>
                  <a:pt x="1025" y="925"/>
                </a:lnTo>
                <a:cubicBezTo>
                  <a:pt x="1049" y="925"/>
                  <a:pt x="1075" y="950"/>
                  <a:pt x="1100" y="950"/>
                </a:cubicBezTo>
                <a:lnTo>
                  <a:pt x="1125" y="975"/>
                </a:lnTo>
                <a:cubicBezTo>
                  <a:pt x="1125" y="925"/>
                  <a:pt x="1149" y="900"/>
                  <a:pt x="1175" y="875"/>
                </a:cubicBezTo>
                <a:cubicBezTo>
                  <a:pt x="1200" y="850"/>
                  <a:pt x="1149" y="825"/>
                  <a:pt x="1175" y="800"/>
                </a:cubicBezTo>
                <a:cubicBezTo>
                  <a:pt x="1175" y="775"/>
                  <a:pt x="1100" y="750"/>
                  <a:pt x="1100" y="725"/>
                </a:cubicBezTo>
                <a:cubicBezTo>
                  <a:pt x="1100" y="700"/>
                  <a:pt x="1175" y="700"/>
                  <a:pt x="1200" y="700"/>
                </a:cubicBezTo>
                <a:cubicBezTo>
                  <a:pt x="1225" y="675"/>
                  <a:pt x="1200" y="650"/>
                  <a:pt x="1225" y="650"/>
                </a:cubicBezTo>
                <a:cubicBezTo>
                  <a:pt x="1249" y="650"/>
                  <a:pt x="1249" y="625"/>
                  <a:pt x="1275" y="600"/>
                </a:cubicBezTo>
                <a:cubicBezTo>
                  <a:pt x="1275" y="575"/>
                  <a:pt x="1325" y="600"/>
                  <a:pt x="1349" y="575"/>
                </a:cubicBezTo>
                <a:cubicBezTo>
                  <a:pt x="1375" y="550"/>
                  <a:pt x="1400" y="550"/>
                  <a:pt x="1400" y="550"/>
                </a:cubicBezTo>
                <a:cubicBezTo>
                  <a:pt x="1425" y="575"/>
                  <a:pt x="1375" y="625"/>
                  <a:pt x="1375" y="625"/>
                </a:cubicBezTo>
                <a:cubicBezTo>
                  <a:pt x="1400" y="625"/>
                  <a:pt x="1475" y="625"/>
                  <a:pt x="1475" y="625"/>
                </a:cubicBezTo>
                <a:cubicBezTo>
                  <a:pt x="1500" y="600"/>
                  <a:pt x="1549" y="625"/>
                  <a:pt x="1575" y="600"/>
                </a:cubicBezTo>
                <a:cubicBezTo>
                  <a:pt x="1600" y="575"/>
                  <a:pt x="1650" y="600"/>
                  <a:pt x="1600" y="5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3" name="Freeform 139">
            <a:extLst>
              <a:ext uri="{FF2B5EF4-FFF2-40B4-BE49-F238E27FC236}">
                <a16:creationId xmlns:a16="http://schemas.microsoft.com/office/drawing/2014/main" id="{30F87B2D-AD76-1844-ABC6-6AB18FF55A4B}"/>
              </a:ext>
            </a:extLst>
          </p:cNvPr>
          <p:cNvSpPr>
            <a:spLocks noChangeArrowheads="1"/>
          </p:cNvSpPr>
          <p:nvPr/>
        </p:nvSpPr>
        <p:spPr bwMode="auto">
          <a:xfrm>
            <a:off x="5917408" y="1623053"/>
            <a:ext cx="773432" cy="1227648"/>
          </a:xfrm>
          <a:custGeom>
            <a:avLst/>
            <a:gdLst>
              <a:gd name="T0" fmla="*/ 2300 w 2426"/>
              <a:gd name="T1" fmla="*/ 2000 h 3851"/>
              <a:gd name="T2" fmla="*/ 2250 w 2426"/>
              <a:gd name="T3" fmla="*/ 1876 h 3851"/>
              <a:gd name="T4" fmla="*/ 2075 w 2426"/>
              <a:gd name="T5" fmla="*/ 1876 h 3851"/>
              <a:gd name="T6" fmla="*/ 1900 w 2426"/>
              <a:gd name="T7" fmla="*/ 1925 h 3851"/>
              <a:gd name="T8" fmla="*/ 1800 w 2426"/>
              <a:gd name="T9" fmla="*/ 1900 h 3851"/>
              <a:gd name="T10" fmla="*/ 1650 w 2426"/>
              <a:gd name="T11" fmla="*/ 1950 h 3851"/>
              <a:gd name="T12" fmla="*/ 1624 w 2426"/>
              <a:gd name="T13" fmla="*/ 1950 h 3851"/>
              <a:gd name="T14" fmla="*/ 1475 w 2426"/>
              <a:gd name="T15" fmla="*/ 1976 h 3851"/>
              <a:gd name="T16" fmla="*/ 1375 w 2426"/>
              <a:gd name="T17" fmla="*/ 2000 h 3851"/>
              <a:gd name="T18" fmla="*/ 1224 w 2426"/>
              <a:gd name="T19" fmla="*/ 2100 h 3851"/>
              <a:gd name="T20" fmla="*/ 1175 w 2426"/>
              <a:gd name="T21" fmla="*/ 2225 h 3851"/>
              <a:gd name="T22" fmla="*/ 999 w 2426"/>
              <a:gd name="T23" fmla="*/ 2200 h 3851"/>
              <a:gd name="T24" fmla="*/ 875 w 2426"/>
              <a:gd name="T25" fmla="*/ 2325 h 3851"/>
              <a:gd name="T26" fmla="*/ 1050 w 2426"/>
              <a:gd name="T27" fmla="*/ 2325 h 3851"/>
              <a:gd name="T28" fmla="*/ 799 w 2426"/>
              <a:gd name="T29" fmla="*/ 2576 h 3851"/>
              <a:gd name="T30" fmla="*/ 650 w 2426"/>
              <a:gd name="T31" fmla="*/ 2801 h 3851"/>
              <a:gd name="T32" fmla="*/ 476 w 2426"/>
              <a:gd name="T33" fmla="*/ 3001 h 3851"/>
              <a:gd name="T34" fmla="*/ 225 w 2426"/>
              <a:gd name="T35" fmla="*/ 3150 h 3851"/>
              <a:gd name="T36" fmla="*/ 51 w 2426"/>
              <a:gd name="T37" fmla="*/ 3276 h 3851"/>
              <a:gd name="T38" fmla="*/ 25 w 2426"/>
              <a:gd name="T39" fmla="*/ 3476 h 3851"/>
              <a:gd name="T40" fmla="*/ 100 w 2426"/>
              <a:gd name="T41" fmla="*/ 3601 h 3851"/>
              <a:gd name="T42" fmla="*/ 125 w 2426"/>
              <a:gd name="T43" fmla="*/ 3650 h 3851"/>
              <a:gd name="T44" fmla="*/ 451 w 2426"/>
              <a:gd name="T45" fmla="*/ 3701 h 3851"/>
              <a:gd name="T46" fmla="*/ 624 w 2426"/>
              <a:gd name="T47" fmla="*/ 3726 h 3851"/>
              <a:gd name="T48" fmla="*/ 724 w 2426"/>
              <a:gd name="T49" fmla="*/ 3425 h 3851"/>
              <a:gd name="T50" fmla="*/ 699 w 2426"/>
              <a:gd name="T51" fmla="*/ 3025 h 3851"/>
              <a:gd name="T52" fmla="*/ 899 w 2426"/>
              <a:gd name="T53" fmla="*/ 2750 h 3851"/>
              <a:gd name="T54" fmla="*/ 1075 w 2426"/>
              <a:gd name="T55" fmla="*/ 2476 h 3851"/>
              <a:gd name="T56" fmla="*/ 1350 w 2426"/>
              <a:gd name="T57" fmla="*/ 2275 h 3851"/>
              <a:gd name="T58" fmla="*/ 1650 w 2426"/>
              <a:gd name="T59" fmla="*/ 2225 h 3851"/>
              <a:gd name="T60" fmla="*/ 1925 w 2426"/>
              <a:gd name="T61" fmla="*/ 2100 h 3851"/>
              <a:gd name="T62" fmla="*/ 2250 w 2426"/>
              <a:gd name="T63" fmla="*/ 2150 h 3851"/>
              <a:gd name="T64" fmla="*/ 675 w 2426"/>
              <a:gd name="T65" fmla="*/ 275 h 3851"/>
              <a:gd name="T66" fmla="*/ 899 w 2426"/>
              <a:gd name="T67" fmla="*/ 400 h 3851"/>
              <a:gd name="T68" fmla="*/ 975 w 2426"/>
              <a:gd name="T69" fmla="*/ 500 h 3851"/>
              <a:gd name="T70" fmla="*/ 924 w 2426"/>
              <a:gd name="T71" fmla="*/ 625 h 3851"/>
              <a:gd name="T72" fmla="*/ 1050 w 2426"/>
              <a:gd name="T73" fmla="*/ 800 h 3851"/>
              <a:gd name="T74" fmla="*/ 1324 w 2426"/>
              <a:gd name="T75" fmla="*/ 425 h 3851"/>
              <a:gd name="T76" fmla="*/ 1500 w 2426"/>
              <a:gd name="T77" fmla="*/ 600 h 3851"/>
              <a:gd name="T78" fmla="*/ 1775 w 2426"/>
              <a:gd name="T79" fmla="*/ 550 h 3851"/>
              <a:gd name="T80" fmla="*/ 1524 w 2426"/>
              <a:gd name="T81" fmla="*/ 350 h 3851"/>
              <a:gd name="T82" fmla="*/ 1250 w 2426"/>
              <a:gd name="T83" fmla="*/ 200 h 3851"/>
              <a:gd name="T84" fmla="*/ 1024 w 2426"/>
              <a:gd name="T85" fmla="*/ 150 h 3851"/>
              <a:gd name="T86" fmla="*/ 875 w 2426"/>
              <a:gd name="T87" fmla="*/ 225 h 3851"/>
              <a:gd name="T88" fmla="*/ 724 w 2426"/>
              <a:gd name="T89" fmla="*/ 150 h 3851"/>
              <a:gd name="T90" fmla="*/ 599 w 2426"/>
              <a:gd name="T91" fmla="*/ 450 h 3851"/>
              <a:gd name="T92" fmla="*/ 599 w 2426"/>
              <a:gd name="T93" fmla="*/ 450 h 3851"/>
              <a:gd name="T94" fmla="*/ 1400 w 2426"/>
              <a:gd name="T95" fmla="*/ 225 h 3851"/>
              <a:gd name="T96" fmla="*/ 2075 w 2426"/>
              <a:gd name="T97" fmla="*/ 100 h 3851"/>
              <a:gd name="T98" fmla="*/ 1624 w 2426"/>
              <a:gd name="T99" fmla="*/ 100 h 3851"/>
              <a:gd name="T100" fmla="*/ 1324 w 2426"/>
              <a:gd name="T101" fmla="*/ 25 h 3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26" h="3851">
                <a:moveTo>
                  <a:pt x="2349" y="2050"/>
                </a:moveTo>
                <a:lnTo>
                  <a:pt x="2349" y="2050"/>
                </a:lnTo>
                <a:cubicBezTo>
                  <a:pt x="2349" y="2076"/>
                  <a:pt x="2325" y="2076"/>
                  <a:pt x="2325" y="2050"/>
                </a:cubicBezTo>
                <a:cubicBezTo>
                  <a:pt x="2325" y="2025"/>
                  <a:pt x="2250" y="2000"/>
                  <a:pt x="2250" y="2000"/>
                </a:cubicBezTo>
                <a:cubicBezTo>
                  <a:pt x="2250" y="2000"/>
                  <a:pt x="2275" y="2000"/>
                  <a:pt x="2300" y="2000"/>
                </a:cubicBezTo>
                <a:cubicBezTo>
                  <a:pt x="2325" y="2025"/>
                  <a:pt x="2349" y="2000"/>
                  <a:pt x="2375" y="1976"/>
                </a:cubicBezTo>
                <a:cubicBezTo>
                  <a:pt x="2400" y="1950"/>
                  <a:pt x="2425" y="1976"/>
                  <a:pt x="2425" y="1950"/>
                </a:cubicBezTo>
                <a:lnTo>
                  <a:pt x="2375" y="1925"/>
                </a:lnTo>
                <a:cubicBezTo>
                  <a:pt x="2375" y="1900"/>
                  <a:pt x="2349" y="1876"/>
                  <a:pt x="2300" y="1900"/>
                </a:cubicBezTo>
                <a:cubicBezTo>
                  <a:pt x="2275" y="1900"/>
                  <a:pt x="2275" y="1876"/>
                  <a:pt x="2250" y="1876"/>
                </a:cubicBezTo>
                <a:cubicBezTo>
                  <a:pt x="2250" y="1850"/>
                  <a:pt x="2175" y="1876"/>
                  <a:pt x="2175" y="1925"/>
                </a:cubicBezTo>
                <a:cubicBezTo>
                  <a:pt x="2175" y="1950"/>
                  <a:pt x="2149" y="1950"/>
                  <a:pt x="2149" y="1925"/>
                </a:cubicBezTo>
                <a:cubicBezTo>
                  <a:pt x="2175" y="1900"/>
                  <a:pt x="2149" y="1876"/>
                  <a:pt x="2175" y="1876"/>
                </a:cubicBezTo>
                <a:cubicBezTo>
                  <a:pt x="2200" y="1876"/>
                  <a:pt x="2175" y="1825"/>
                  <a:pt x="2125" y="1825"/>
                </a:cubicBezTo>
                <a:cubicBezTo>
                  <a:pt x="2075" y="1825"/>
                  <a:pt x="2075" y="1850"/>
                  <a:pt x="2075" y="1876"/>
                </a:cubicBezTo>
                <a:cubicBezTo>
                  <a:pt x="2100" y="1876"/>
                  <a:pt x="2050" y="1950"/>
                  <a:pt x="2025" y="1950"/>
                </a:cubicBezTo>
                <a:cubicBezTo>
                  <a:pt x="2000" y="1950"/>
                  <a:pt x="2025" y="1900"/>
                  <a:pt x="2025" y="1876"/>
                </a:cubicBezTo>
                <a:cubicBezTo>
                  <a:pt x="2025" y="1850"/>
                  <a:pt x="2000" y="1850"/>
                  <a:pt x="1950" y="1900"/>
                </a:cubicBezTo>
                <a:cubicBezTo>
                  <a:pt x="1925" y="1950"/>
                  <a:pt x="1900" y="1976"/>
                  <a:pt x="1875" y="1976"/>
                </a:cubicBezTo>
                <a:cubicBezTo>
                  <a:pt x="1850" y="2000"/>
                  <a:pt x="1850" y="1950"/>
                  <a:pt x="1900" y="1925"/>
                </a:cubicBezTo>
                <a:cubicBezTo>
                  <a:pt x="1925" y="1900"/>
                  <a:pt x="1925" y="1850"/>
                  <a:pt x="1950" y="1850"/>
                </a:cubicBezTo>
                <a:cubicBezTo>
                  <a:pt x="1975" y="1850"/>
                  <a:pt x="1975" y="1825"/>
                  <a:pt x="1950" y="1825"/>
                </a:cubicBezTo>
                <a:cubicBezTo>
                  <a:pt x="1900" y="1800"/>
                  <a:pt x="1900" y="1850"/>
                  <a:pt x="1875" y="1850"/>
                </a:cubicBezTo>
                <a:cubicBezTo>
                  <a:pt x="1875" y="1876"/>
                  <a:pt x="1824" y="1850"/>
                  <a:pt x="1824" y="1850"/>
                </a:cubicBezTo>
                <a:cubicBezTo>
                  <a:pt x="1824" y="1876"/>
                  <a:pt x="1800" y="1876"/>
                  <a:pt x="1800" y="1900"/>
                </a:cubicBezTo>
                <a:cubicBezTo>
                  <a:pt x="1824" y="1900"/>
                  <a:pt x="1800" y="1925"/>
                  <a:pt x="1775" y="1900"/>
                </a:cubicBezTo>
                <a:cubicBezTo>
                  <a:pt x="1775" y="1876"/>
                  <a:pt x="1724" y="1900"/>
                  <a:pt x="1724" y="1925"/>
                </a:cubicBezTo>
                <a:cubicBezTo>
                  <a:pt x="1700" y="1950"/>
                  <a:pt x="1675" y="1950"/>
                  <a:pt x="1700" y="1950"/>
                </a:cubicBezTo>
                <a:cubicBezTo>
                  <a:pt x="1700" y="1976"/>
                  <a:pt x="1700" y="2000"/>
                  <a:pt x="1675" y="2025"/>
                </a:cubicBezTo>
                <a:cubicBezTo>
                  <a:pt x="1650" y="2025"/>
                  <a:pt x="1675" y="1950"/>
                  <a:pt x="1650" y="1950"/>
                </a:cubicBezTo>
                <a:cubicBezTo>
                  <a:pt x="1624" y="1950"/>
                  <a:pt x="1650" y="1925"/>
                  <a:pt x="1675" y="1925"/>
                </a:cubicBezTo>
                <a:cubicBezTo>
                  <a:pt x="1700" y="1925"/>
                  <a:pt x="1724" y="1876"/>
                  <a:pt x="1724" y="1876"/>
                </a:cubicBezTo>
                <a:cubicBezTo>
                  <a:pt x="1724" y="1850"/>
                  <a:pt x="1675" y="1850"/>
                  <a:pt x="1675" y="1876"/>
                </a:cubicBezTo>
                <a:cubicBezTo>
                  <a:pt x="1675" y="1900"/>
                  <a:pt x="1650" y="1900"/>
                  <a:pt x="1600" y="1900"/>
                </a:cubicBezTo>
                <a:cubicBezTo>
                  <a:pt x="1575" y="1900"/>
                  <a:pt x="1575" y="1925"/>
                  <a:pt x="1624" y="1950"/>
                </a:cubicBezTo>
                <a:cubicBezTo>
                  <a:pt x="1650" y="1976"/>
                  <a:pt x="1600" y="2000"/>
                  <a:pt x="1600" y="1976"/>
                </a:cubicBezTo>
                <a:cubicBezTo>
                  <a:pt x="1575" y="1950"/>
                  <a:pt x="1550" y="1976"/>
                  <a:pt x="1524" y="1976"/>
                </a:cubicBezTo>
                <a:cubicBezTo>
                  <a:pt x="1500" y="1976"/>
                  <a:pt x="1575" y="2000"/>
                  <a:pt x="1575" y="2025"/>
                </a:cubicBezTo>
                <a:cubicBezTo>
                  <a:pt x="1575" y="2025"/>
                  <a:pt x="1524" y="2000"/>
                  <a:pt x="1524" y="2025"/>
                </a:cubicBezTo>
                <a:cubicBezTo>
                  <a:pt x="1524" y="2025"/>
                  <a:pt x="1475" y="2000"/>
                  <a:pt x="1475" y="1976"/>
                </a:cubicBezTo>
                <a:cubicBezTo>
                  <a:pt x="1475" y="1976"/>
                  <a:pt x="1400" y="2000"/>
                  <a:pt x="1450" y="2000"/>
                </a:cubicBezTo>
                <a:cubicBezTo>
                  <a:pt x="1475" y="2025"/>
                  <a:pt x="1475" y="2025"/>
                  <a:pt x="1475" y="2076"/>
                </a:cubicBezTo>
                <a:cubicBezTo>
                  <a:pt x="1475" y="2100"/>
                  <a:pt x="1424" y="2076"/>
                  <a:pt x="1424" y="2050"/>
                </a:cubicBezTo>
                <a:cubicBezTo>
                  <a:pt x="1450" y="2025"/>
                  <a:pt x="1400" y="2025"/>
                  <a:pt x="1375" y="2050"/>
                </a:cubicBezTo>
                <a:cubicBezTo>
                  <a:pt x="1350" y="2050"/>
                  <a:pt x="1400" y="2000"/>
                  <a:pt x="1375" y="2000"/>
                </a:cubicBezTo>
                <a:cubicBezTo>
                  <a:pt x="1375" y="1976"/>
                  <a:pt x="1350" y="2000"/>
                  <a:pt x="1300" y="2000"/>
                </a:cubicBezTo>
                <a:cubicBezTo>
                  <a:pt x="1275" y="2000"/>
                  <a:pt x="1275" y="2000"/>
                  <a:pt x="1275" y="2025"/>
                </a:cubicBezTo>
                <a:cubicBezTo>
                  <a:pt x="1300" y="2050"/>
                  <a:pt x="1300" y="2076"/>
                  <a:pt x="1275" y="2076"/>
                </a:cubicBezTo>
                <a:cubicBezTo>
                  <a:pt x="1250" y="2050"/>
                  <a:pt x="1250" y="2076"/>
                  <a:pt x="1250" y="2076"/>
                </a:cubicBezTo>
                <a:cubicBezTo>
                  <a:pt x="1250" y="2100"/>
                  <a:pt x="1224" y="2100"/>
                  <a:pt x="1224" y="2100"/>
                </a:cubicBezTo>
                <a:cubicBezTo>
                  <a:pt x="1200" y="2076"/>
                  <a:pt x="1175" y="2076"/>
                  <a:pt x="1150" y="2100"/>
                </a:cubicBezTo>
                <a:cubicBezTo>
                  <a:pt x="1124" y="2125"/>
                  <a:pt x="1100" y="2125"/>
                  <a:pt x="1100" y="2150"/>
                </a:cubicBezTo>
                <a:cubicBezTo>
                  <a:pt x="1100" y="2175"/>
                  <a:pt x="1124" y="2150"/>
                  <a:pt x="1150" y="2150"/>
                </a:cubicBezTo>
                <a:cubicBezTo>
                  <a:pt x="1175" y="2175"/>
                  <a:pt x="1150" y="2175"/>
                  <a:pt x="1175" y="2200"/>
                </a:cubicBezTo>
                <a:lnTo>
                  <a:pt x="1175" y="2225"/>
                </a:lnTo>
                <a:cubicBezTo>
                  <a:pt x="1150" y="2200"/>
                  <a:pt x="1124" y="2200"/>
                  <a:pt x="1124" y="2225"/>
                </a:cubicBezTo>
                <a:cubicBezTo>
                  <a:pt x="1100" y="2250"/>
                  <a:pt x="1100" y="2225"/>
                  <a:pt x="1075" y="2200"/>
                </a:cubicBezTo>
                <a:cubicBezTo>
                  <a:pt x="1050" y="2175"/>
                  <a:pt x="1050" y="2225"/>
                  <a:pt x="1024" y="2225"/>
                </a:cubicBezTo>
                <a:cubicBezTo>
                  <a:pt x="999" y="2200"/>
                  <a:pt x="1050" y="2175"/>
                  <a:pt x="1050" y="2150"/>
                </a:cubicBezTo>
                <a:cubicBezTo>
                  <a:pt x="1024" y="2125"/>
                  <a:pt x="1024" y="2150"/>
                  <a:pt x="999" y="2200"/>
                </a:cubicBezTo>
                <a:cubicBezTo>
                  <a:pt x="950" y="2225"/>
                  <a:pt x="924" y="2225"/>
                  <a:pt x="924" y="2225"/>
                </a:cubicBezTo>
                <a:cubicBezTo>
                  <a:pt x="950" y="2250"/>
                  <a:pt x="899" y="2250"/>
                  <a:pt x="899" y="2275"/>
                </a:cubicBezTo>
                <a:cubicBezTo>
                  <a:pt x="875" y="2301"/>
                  <a:pt x="824" y="2325"/>
                  <a:pt x="775" y="2350"/>
                </a:cubicBezTo>
                <a:cubicBezTo>
                  <a:pt x="724" y="2376"/>
                  <a:pt x="775" y="2376"/>
                  <a:pt x="799" y="2350"/>
                </a:cubicBezTo>
                <a:cubicBezTo>
                  <a:pt x="824" y="2325"/>
                  <a:pt x="849" y="2350"/>
                  <a:pt x="875" y="2325"/>
                </a:cubicBezTo>
                <a:cubicBezTo>
                  <a:pt x="924" y="2301"/>
                  <a:pt x="950" y="2275"/>
                  <a:pt x="975" y="2275"/>
                </a:cubicBezTo>
                <a:cubicBezTo>
                  <a:pt x="975" y="2301"/>
                  <a:pt x="999" y="2301"/>
                  <a:pt x="1024" y="2275"/>
                </a:cubicBezTo>
                <a:cubicBezTo>
                  <a:pt x="1050" y="2250"/>
                  <a:pt x="1075" y="2250"/>
                  <a:pt x="1075" y="2275"/>
                </a:cubicBezTo>
                <a:cubicBezTo>
                  <a:pt x="1100" y="2275"/>
                  <a:pt x="1050" y="2301"/>
                  <a:pt x="1075" y="2325"/>
                </a:cubicBezTo>
                <a:cubicBezTo>
                  <a:pt x="1100" y="2350"/>
                  <a:pt x="1050" y="2350"/>
                  <a:pt x="1050" y="2325"/>
                </a:cubicBezTo>
                <a:cubicBezTo>
                  <a:pt x="1050" y="2325"/>
                  <a:pt x="1024" y="2301"/>
                  <a:pt x="999" y="2325"/>
                </a:cubicBezTo>
                <a:lnTo>
                  <a:pt x="975" y="2350"/>
                </a:lnTo>
                <a:cubicBezTo>
                  <a:pt x="950" y="2350"/>
                  <a:pt x="924" y="2401"/>
                  <a:pt x="924" y="2425"/>
                </a:cubicBezTo>
                <a:cubicBezTo>
                  <a:pt x="924" y="2450"/>
                  <a:pt x="899" y="2425"/>
                  <a:pt x="899" y="2450"/>
                </a:cubicBezTo>
                <a:cubicBezTo>
                  <a:pt x="899" y="2476"/>
                  <a:pt x="849" y="2525"/>
                  <a:pt x="799" y="2576"/>
                </a:cubicBezTo>
                <a:cubicBezTo>
                  <a:pt x="775" y="2601"/>
                  <a:pt x="799" y="2625"/>
                  <a:pt x="799" y="2650"/>
                </a:cubicBezTo>
                <a:cubicBezTo>
                  <a:pt x="775" y="2676"/>
                  <a:pt x="724" y="2650"/>
                  <a:pt x="724" y="2650"/>
                </a:cubicBezTo>
                <a:cubicBezTo>
                  <a:pt x="699" y="2676"/>
                  <a:pt x="724" y="2725"/>
                  <a:pt x="699" y="2750"/>
                </a:cubicBezTo>
                <a:cubicBezTo>
                  <a:pt x="675" y="2750"/>
                  <a:pt x="699" y="2776"/>
                  <a:pt x="699" y="2801"/>
                </a:cubicBezTo>
                <a:cubicBezTo>
                  <a:pt x="699" y="2825"/>
                  <a:pt x="650" y="2801"/>
                  <a:pt x="650" y="2801"/>
                </a:cubicBezTo>
                <a:cubicBezTo>
                  <a:pt x="650" y="2825"/>
                  <a:pt x="599" y="2825"/>
                  <a:pt x="576" y="2825"/>
                </a:cubicBezTo>
                <a:cubicBezTo>
                  <a:pt x="576" y="2850"/>
                  <a:pt x="599" y="2876"/>
                  <a:pt x="624" y="2901"/>
                </a:cubicBezTo>
                <a:cubicBezTo>
                  <a:pt x="650" y="2901"/>
                  <a:pt x="599" y="2925"/>
                  <a:pt x="599" y="2901"/>
                </a:cubicBezTo>
                <a:cubicBezTo>
                  <a:pt x="599" y="2876"/>
                  <a:pt x="576" y="2925"/>
                  <a:pt x="525" y="2925"/>
                </a:cubicBezTo>
                <a:cubicBezTo>
                  <a:pt x="476" y="2950"/>
                  <a:pt x="500" y="3001"/>
                  <a:pt x="476" y="3001"/>
                </a:cubicBezTo>
                <a:cubicBezTo>
                  <a:pt x="425" y="3001"/>
                  <a:pt x="451" y="3050"/>
                  <a:pt x="425" y="3076"/>
                </a:cubicBezTo>
                <a:cubicBezTo>
                  <a:pt x="400" y="3076"/>
                  <a:pt x="400" y="3025"/>
                  <a:pt x="376" y="3025"/>
                </a:cubicBezTo>
                <a:cubicBezTo>
                  <a:pt x="325" y="3025"/>
                  <a:pt x="325" y="3050"/>
                  <a:pt x="351" y="3076"/>
                </a:cubicBezTo>
                <a:cubicBezTo>
                  <a:pt x="376" y="3101"/>
                  <a:pt x="325" y="3076"/>
                  <a:pt x="300" y="3101"/>
                </a:cubicBezTo>
                <a:cubicBezTo>
                  <a:pt x="276" y="3125"/>
                  <a:pt x="225" y="3125"/>
                  <a:pt x="225" y="3150"/>
                </a:cubicBezTo>
                <a:cubicBezTo>
                  <a:pt x="200" y="3176"/>
                  <a:pt x="251" y="3176"/>
                  <a:pt x="276" y="3176"/>
                </a:cubicBezTo>
                <a:cubicBezTo>
                  <a:pt x="276" y="3201"/>
                  <a:pt x="225" y="3201"/>
                  <a:pt x="176" y="3176"/>
                </a:cubicBezTo>
                <a:cubicBezTo>
                  <a:pt x="151" y="3176"/>
                  <a:pt x="151" y="3225"/>
                  <a:pt x="125" y="3225"/>
                </a:cubicBezTo>
                <a:cubicBezTo>
                  <a:pt x="100" y="3201"/>
                  <a:pt x="75" y="3250"/>
                  <a:pt x="100" y="3250"/>
                </a:cubicBezTo>
                <a:cubicBezTo>
                  <a:pt x="100" y="3276"/>
                  <a:pt x="75" y="3276"/>
                  <a:pt x="51" y="3276"/>
                </a:cubicBezTo>
                <a:cubicBezTo>
                  <a:pt x="25" y="3250"/>
                  <a:pt x="25" y="3301"/>
                  <a:pt x="0" y="3301"/>
                </a:cubicBezTo>
                <a:cubicBezTo>
                  <a:pt x="0" y="3325"/>
                  <a:pt x="51" y="3350"/>
                  <a:pt x="51" y="3350"/>
                </a:cubicBezTo>
                <a:cubicBezTo>
                  <a:pt x="51" y="3376"/>
                  <a:pt x="0" y="3401"/>
                  <a:pt x="25" y="3401"/>
                </a:cubicBezTo>
                <a:cubicBezTo>
                  <a:pt x="51" y="3401"/>
                  <a:pt x="51" y="3425"/>
                  <a:pt x="25" y="3425"/>
                </a:cubicBezTo>
                <a:cubicBezTo>
                  <a:pt x="0" y="3425"/>
                  <a:pt x="0" y="3450"/>
                  <a:pt x="25" y="3476"/>
                </a:cubicBezTo>
                <a:cubicBezTo>
                  <a:pt x="51" y="3501"/>
                  <a:pt x="0" y="3501"/>
                  <a:pt x="25" y="3526"/>
                </a:cubicBezTo>
                <a:cubicBezTo>
                  <a:pt x="51" y="3550"/>
                  <a:pt x="51" y="3526"/>
                  <a:pt x="75" y="3550"/>
                </a:cubicBezTo>
                <a:cubicBezTo>
                  <a:pt x="75" y="3575"/>
                  <a:pt x="100" y="3550"/>
                  <a:pt x="125" y="3526"/>
                </a:cubicBezTo>
                <a:cubicBezTo>
                  <a:pt x="176" y="3501"/>
                  <a:pt x="176" y="3550"/>
                  <a:pt x="151" y="3550"/>
                </a:cubicBezTo>
                <a:cubicBezTo>
                  <a:pt x="125" y="3550"/>
                  <a:pt x="100" y="3575"/>
                  <a:pt x="100" y="3601"/>
                </a:cubicBezTo>
                <a:cubicBezTo>
                  <a:pt x="100" y="3626"/>
                  <a:pt x="75" y="3601"/>
                  <a:pt x="75" y="3575"/>
                </a:cubicBezTo>
                <a:cubicBezTo>
                  <a:pt x="75" y="3550"/>
                  <a:pt x="25" y="3575"/>
                  <a:pt x="25" y="3601"/>
                </a:cubicBezTo>
                <a:cubicBezTo>
                  <a:pt x="51" y="3626"/>
                  <a:pt x="25" y="3650"/>
                  <a:pt x="25" y="3650"/>
                </a:cubicBezTo>
                <a:cubicBezTo>
                  <a:pt x="25" y="3676"/>
                  <a:pt x="75" y="3676"/>
                  <a:pt x="75" y="3650"/>
                </a:cubicBezTo>
                <a:cubicBezTo>
                  <a:pt x="100" y="3626"/>
                  <a:pt x="125" y="3626"/>
                  <a:pt x="125" y="3650"/>
                </a:cubicBezTo>
                <a:cubicBezTo>
                  <a:pt x="151" y="3676"/>
                  <a:pt x="100" y="3676"/>
                  <a:pt x="100" y="3701"/>
                </a:cubicBezTo>
                <a:cubicBezTo>
                  <a:pt x="100" y="3726"/>
                  <a:pt x="75" y="3701"/>
                  <a:pt x="75" y="3726"/>
                </a:cubicBezTo>
                <a:cubicBezTo>
                  <a:pt x="51" y="3750"/>
                  <a:pt x="151" y="3801"/>
                  <a:pt x="176" y="3801"/>
                </a:cubicBezTo>
                <a:cubicBezTo>
                  <a:pt x="200" y="3801"/>
                  <a:pt x="225" y="3850"/>
                  <a:pt x="276" y="3826"/>
                </a:cubicBezTo>
                <a:cubicBezTo>
                  <a:pt x="325" y="3826"/>
                  <a:pt x="425" y="3726"/>
                  <a:pt x="451" y="3701"/>
                </a:cubicBezTo>
                <a:cubicBezTo>
                  <a:pt x="476" y="3676"/>
                  <a:pt x="500" y="3701"/>
                  <a:pt x="525" y="3701"/>
                </a:cubicBezTo>
                <a:cubicBezTo>
                  <a:pt x="525" y="3676"/>
                  <a:pt x="525" y="3626"/>
                  <a:pt x="551" y="3626"/>
                </a:cubicBezTo>
                <a:lnTo>
                  <a:pt x="576" y="3676"/>
                </a:lnTo>
                <a:cubicBezTo>
                  <a:pt x="599" y="3676"/>
                  <a:pt x="599" y="3701"/>
                  <a:pt x="599" y="3726"/>
                </a:cubicBezTo>
                <a:lnTo>
                  <a:pt x="624" y="3726"/>
                </a:lnTo>
                <a:cubicBezTo>
                  <a:pt x="650" y="3726"/>
                  <a:pt x="650" y="3676"/>
                  <a:pt x="650" y="3650"/>
                </a:cubicBezTo>
                <a:cubicBezTo>
                  <a:pt x="650" y="3650"/>
                  <a:pt x="675" y="3601"/>
                  <a:pt x="675" y="3575"/>
                </a:cubicBezTo>
                <a:cubicBezTo>
                  <a:pt x="650" y="3550"/>
                  <a:pt x="724" y="3575"/>
                  <a:pt x="724" y="3550"/>
                </a:cubicBezTo>
                <a:cubicBezTo>
                  <a:pt x="724" y="3550"/>
                  <a:pt x="750" y="3476"/>
                  <a:pt x="724" y="3476"/>
                </a:cubicBezTo>
                <a:cubicBezTo>
                  <a:pt x="699" y="3450"/>
                  <a:pt x="699" y="3425"/>
                  <a:pt x="724" y="3425"/>
                </a:cubicBezTo>
                <a:cubicBezTo>
                  <a:pt x="724" y="3425"/>
                  <a:pt x="750" y="3425"/>
                  <a:pt x="750" y="3376"/>
                </a:cubicBezTo>
                <a:cubicBezTo>
                  <a:pt x="750" y="3350"/>
                  <a:pt x="699" y="3350"/>
                  <a:pt x="699" y="3301"/>
                </a:cubicBezTo>
                <a:cubicBezTo>
                  <a:pt x="675" y="3276"/>
                  <a:pt x="724" y="3276"/>
                  <a:pt x="699" y="3225"/>
                </a:cubicBezTo>
                <a:cubicBezTo>
                  <a:pt x="675" y="3176"/>
                  <a:pt x="699" y="3150"/>
                  <a:pt x="699" y="3125"/>
                </a:cubicBezTo>
                <a:cubicBezTo>
                  <a:pt x="675" y="3101"/>
                  <a:pt x="675" y="3076"/>
                  <a:pt x="699" y="3025"/>
                </a:cubicBezTo>
                <a:cubicBezTo>
                  <a:pt x="724" y="3001"/>
                  <a:pt x="775" y="2976"/>
                  <a:pt x="799" y="2976"/>
                </a:cubicBezTo>
                <a:cubicBezTo>
                  <a:pt x="824" y="2976"/>
                  <a:pt x="849" y="3001"/>
                  <a:pt x="849" y="2976"/>
                </a:cubicBezTo>
                <a:cubicBezTo>
                  <a:pt x="875" y="2950"/>
                  <a:pt x="875" y="2925"/>
                  <a:pt x="849" y="2925"/>
                </a:cubicBezTo>
                <a:cubicBezTo>
                  <a:pt x="849" y="2901"/>
                  <a:pt x="799" y="2901"/>
                  <a:pt x="849" y="2876"/>
                </a:cubicBezTo>
                <a:cubicBezTo>
                  <a:pt x="875" y="2825"/>
                  <a:pt x="899" y="2776"/>
                  <a:pt x="899" y="2750"/>
                </a:cubicBezTo>
                <a:cubicBezTo>
                  <a:pt x="899" y="2701"/>
                  <a:pt x="899" y="2676"/>
                  <a:pt x="899" y="2650"/>
                </a:cubicBezTo>
                <a:cubicBezTo>
                  <a:pt x="924" y="2650"/>
                  <a:pt x="950" y="2650"/>
                  <a:pt x="975" y="2650"/>
                </a:cubicBezTo>
                <a:cubicBezTo>
                  <a:pt x="999" y="2625"/>
                  <a:pt x="975" y="2601"/>
                  <a:pt x="999" y="2576"/>
                </a:cubicBezTo>
                <a:cubicBezTo>
                  <a:pt x="999" y="2576"/>
                  <a:pt x="1024" y="2525"/>
                  <a:pt x="1050" y="2525"/>
                </a:cubicBezTo>
                <a:cubicBezTo>
                  <a:pt x="1050" y="2501"/>
                  <a:pt x="1075" y="2476"/>
                  <a:pt x="1075" y="2476"/>
                </a:cubicBezTo>
                <a:cubicBezTo>
                  <a:pt x="1050" y="2450"/>
                  <a:pt x="1100" y="2425"/>
                  <a:pt x="1100" y="2401"/>
                </a:cubicBezTo>
                <a:cubicBezTo>
                  <a:pt x="1100" y="2376"/>
                  <a:pt x="1124" y="2350"/>
                  <a:pt x="1175" y="2350"/>
                </a:cubicBezTo>
                <a:cubicBezTo>
                  <a:pt x="1200" y="2350"/>
                  <a:pt x="1224" y="2350"/>
                  <a:pt x="1224" y="2325"/>
                </a:cubicBezTo>
                <a:cubicBezTo>
                  <a:pt x="1224" y="2301"/>
                  <a:pt x="1224" y="2225"/>
                  <a:pt x="1250" y="2250"/>
                </a:cubicBezTo>
                <a:cubicBezTo>
                  <a:pt x="1300" y="2275"/>
                  <a:pt x="1324" y="2250"/>
                  <a:pt x="1350" y="2275"/>
                </a:cubicBezTo>
                <a:cubicBezTo>
                  <a:pt x="1375" y="2301"/>
                  <a:pt x="1424" y="2301"/>
                  <a:pt x="1424" y="2250"/>
                </a:cubicBezTo>
                <a:cubicBezTo>
                  <a:pt x="1424" y="2225"/>
                  <a:pt x="1424" y="2150"/>
                  <a:pt x="1475" y="2175"/>
                </a:cubicBezTo>
                <a:lnTo>
                  <a:pt x="1475" y="2175"/>
                </a:lnTo>
                <a:cubicBezTo>
                  <a:pt x="1500" y="2150"/>
                  <a:pt x="1524" y="2150"/>
                  <a:pt x="1550" y="2150"/>
                </a:cubicBezTo>
                <a:cubicBezTo>
                  <a:pt x="1575" y="2150"/>
                  <a:pt x="1600" y="2200"/>
                  <a:pt x="1650" y="2225"/>
                </a:cubicBezTo>
                <a:cubicBezTo>
                  <a:pt x="1700" y="2225"/>
                  <a:pt x="1724" y="2250"/>
                  <a:pt x="1750" y="2225"/>
                </a:cubicBezTo>
                <a:cubicBezTo>
                  <a:pt x="1750" y="2200"/>
                  <a:pt x="1800" y="2225"/>
                  <a:pt x="1824" y="2225"/>
                </a:cubicBezTo>
                <a:cubicBezTo>
                  <a:pt x="1850" y="2225"/>
                  <a:pt x="1850" y="2275"/>
                  <a:pt x="1875" y="2250"/>
                </a:cubicBezTo>
                <a:cubicBezTo>
                  <a:pt x="1900" y="2200"/>
                  <a:pt x="1875" y="2175"/>
                  <a:pt x="1925" y="2175"/>
                </a:cubicBezTo>
                <a:cubicBezTo>
                  <a:pt x="1950" y="2200"/>
                  <a:pt x="1925" y="2125"/>
                  <a:pt x="1925" y="2100"/>
                </a:cubicBezTo>
                <a:cubicBezTo>
                  <a:pt x="1925" y="2076"/>
                  <a:pt x="2000" y="2076"/>
                  <a:pt x="2000" y="2050"/>
                </a:cubicBezTo>
                <a:cubicBezTo>
                  <a:pt x="2000" y="2025"/>
                  <a:pt x="2075" y="2050"/>
                  <a:pt x="2075" y="2025"/>
                </a:cubicBezTo>
                <a:cubicBezTo>
                  <a:pt x="2100" y="2000"/>
                  <a:pt x="2149" y="2000"/>
                  <a:pt x="2149" y="2025"/>
                </a:cubicBezTo>
                <a:cubicBezTo>
                  <a:pt x="2175" y="2050"/>
                  <a:pt x="2250" y="2050"/>
                  <a:pt x="2250" y="2076"/>
                </a:cubicBezTo>
                <a:cubicBezTo>
                  <a:pt x="2250" y="2100"/>
                  <a:pt x="2250" y="2125"/>
                  <a:pt x="2250" y="2150"/>
                </a:cubicBezTo>
                <a:cubicBezTo>
                  <a:pt x="2275" y="2125"/>
                  <a:pt x="2275" y="2125"/>
                  <a:pt x="2300" y="2125"/>
                </a:cubicBezTo>
                <a:cubicBezTo>
                  <a:pt x="2325" y="2125"/>
                  <a:pt x="2349" y="2076"/>
                  <a:pt x="2375" y="2076"/>
                </a:cubicBezTo>
                <a:cubicBezTo>
                  <a:pt x="2400" y="2076"/>
                  <a:pt x="2425" y="2076"/>
                  <a:pt x="2425" y="2050"/>
                </a:cubicBezTo>
                <a:cubicBezTo>
                  <a:pt x="2400" y="2025"/>
                  <a:pt x="2349" y="2025"/>
                  <a:pt x="2349" y="2050"/>
                </a:cubicBezTo>
                <a:close/>
                <a:moveTo>
                  <a:pt x="675" y="275"/>
                </a:moveTo>
                <a:lnTo>
                  <a:pt x="675" y="275"/>
                </a:lnTo>
                <a:cubicBezTo>
                  <a:pt x="724" y="275"/>
                  <a:pt x="624" y="325"/>
                  <a:pt x="624" y="375"/>
                </a:cubicBezTo>
                <a:cubicBezTo>
                  <a:pt x="599" y="400"/>
                  <a:pt x="675" y="450"/>
                  <a:pt x="724" y="475"/>
                </a:cubicBezTo>
                <a:cubicBezTo>
                  <a:pt x="750" y="500"/>
                  <a:pt x="824" y="500"/>
                  <a:pt x="849" y="475"/>
                </a:cubicBezTo>
                <a:cubicBezTo>
                  <a:pt x="875" y="450"/>
                  <a:pt x="875" y="400"/>
                  <a:pt x="899" y="400"/>
                </a:cubicBezTo>
                <a:cubicBezTo>
                  <a:pt x="950" y="400"/>
                  <a:pt x="924" y="375"/>
                  <a:pt x="950" y="350"/>
                </a:cubicBezTo>
                <a:cubicBezTo>
                  <a:pt x="975" y="350"/>
                  <a:pt x="975" y="400"/>
                  <a:pt x="950" y="425"/>
                </a:cubicBezTo>
                <a:cubicBezTo>
                  <a:pt x="924" y="450"/>
                  <a:pt x="999" y="450"/>
                  <a:pt x="1050" y="400"/>
                </a:cubicBezTo>
                <a:cubicBezTo>
                  <a:pt x="1075" y="375"/>
                  <a:pt x="1075" y="400"/>
                  <a:pt x="1075" y="450"/>
                </a:cubicBezTo>
                <a:cubicBezTo>
                  <a:pt x="1075" y="475"/>
                  <a:pt x="999" y="450"/>
                  <a:pt x="975" y="500"/>
                </a:cubicBezTo>
                <a:cubicBezTo>
                  <a:pt x="924" y="525"/>
                  <a:pt x="849" y="500"/>
                  <a:pt x="824" y="550"/>
                </a:cubicBezTo>
                <a:cubicBezTo>
                  <a:pt x="775" y="575"/>
                  <a:pt x="849" y="575"/>
                  <a:pt x="899" y="575"/>
                </a:cubicBezTo>
                <a:cubicBezTo>
                  <a:pt x="950" y="575"/>
                  <a:pt x="1050" y="550"/>
                  <a:pt x="1100" y="575"/>
                </a:cubicBezTo>
                <a:cubicBezTo>
                  <a:pt x="1124" y="575"/>
                  <a:pt x="1075" y="600"/>
                  <a:pt x="999" y="600"/>
                </a:cubicBezTo>
                <a:cubicBezTo>
                  <a:pt x="950" y="600"/>
                  <a:pt x="924" y="600"/>
                  <a:pt x="924" y="625"/>
                </a:cubicBezTo>
                <a:cubicBezTo>
                  <a:pt x="924" y="650"/>
                  <a:pt x="824" y="600"/>
                  <a:pt x="824" y="650"/>
                </a:cubicBezTo>
                <a:cubicBezTo>
                  <a:pt x="824" y="675"/>
                  <a:pt x="924" y="700"/>
                  <a:pt x="924" y="725"/>
                </a:cubicBezTo>
                <a:cubicBezTo>
                  <a:pt x="924" y="750"/>
                  <a:pt x="999" y="725"/>
                  <a:pt x="1024" y="725"/>
                </a:cubicBezTo>
                <a:cubicBezTo>
                  <a:pt x="1050" y="725"/>
                  <a:pt x="975" y="750"/>
                  <a:pt x="975" y="775"/>
                </a:cubicBezTo>
                <a:cubicBezTo>
                  <a:pt x="950" y="775"/>
                  <a:pt x="1024" y="800"/>
                  <a:pt x="1050" y="800"/>
                </a:cubicBezTo>
                <a:cubicBezTo>
                  <a:pt x="1050" y="825"/>
                  <a:pt x="1100" y="825"/>
                  <a:pt x="1100" y="800"/>
                </a:cubicBezTo>
                <a:cubicBezTo>
                  <a:pt x="1100" y="750"/>
                  <a:pt x="1150" y="650"/>
                  <a:pt x="1224" y="625"/>
                </a:cubicBezTo>
                <a:cubicBezTo>
                  <a:pt x="1275" y="600"/>
                  <a:pt x="1250" y="575"/>
                  <a:pt x="1250" y="550"/>
                </a:cubicBezTo>
                <a:cubicBezTo>
                  <a:pt x="1250" y="500"/>
                  <a:pt x="1300" y="525"/>
                  <a:pt x="1300" y="500"/>
                </a:cubicBezTo>
                <a:cubicBezTo>
                  <a:pt x="1275" y="475"/>
                  <a:pt x="1300" y="475"/>
                  <a:pt x="1324" y="425"/>
                </a:cubicBezTo>
                <a:cubicBezTo>
                  <a:pt x="1375" y="400"/>
                  <a:pt x="1400" y="425"/>
                  <a:pt x="1450" y="400"/>
                </a:cubicBezTo>
                <a:cubicBezTo>
                  <a:pt x="1500" y="375"/>
                  <a:pt x="1524" y="400"/>
                  <a:pt x="1450" y="425"/>
                </a:cubicBezTo>
                <a:cubicBezTo>
                  <a:pt x="1424" y="425"/>
                  <a:pt x="1450" y="475"/>
                  <a:pt x="1475" y="475"/>
                </a:cubicBezTo>
                <a:cubicBezTo>
                  <a:pt x="1524" y="500"/>
                  <a:pt x="1475" y="525"/>
                  <a:pt x="1500" y="525"/>
                </a:cubicBezTo>
                <a:cubicBezTo>
                  <a:pt x="1550" y="525"/>
                  <a:pt x="1524" y="575"/>
                  <a:pt x="1500" y="600"/>
                </a:cubicBezTo>
                <a:cubicBezTo>
                  <a:pt x="1450" y="650"/>
                  <a:pt x="1500" y="650"/>
                  <a:pt x="1575" y="625"/>
                </a:cubicBezTo>
                <a:cubicBezTo>
                  <a:pt x="1650" y="600"/>
                  <a:pt x="1600" y="650"/>
                  <a:pt x="1624" y="675"/>
                </a:cubicBezTo>
                <a:cubicBezTo>
                  <a:pt x="1650" y="700"/>
                  <a:pt x="1724" y="650"/>
                  <a:pt x="1750" y="625"/>
                </a:cubicBezTo>
                <a:cubicBezTo>
                  <a:pt x="1775" y="575"/>
                  <a:pt x="1824" y="575"/>
                  <a:pt x="1824" y="575"/>
                </a:cubicBezTo>
                <a:cubicBezTo>
                  <a:pt x="1824" y="550"/>
                  <a:pt x="1800" y="525"/>
                  <a:pt x="1775" y="550"/>
                </a:cubicBezTo>
                <a:cubicBezTo>
                  <a:pt x="1750" y="550"/>
                  <a:pt x="1675" y="550"/>
                  <a:pt x="1700" y="525"/>
                </a:cubicBezTo>
                <a:cubicBezTo>
                  <a:pt x="1724" y="500"/>
                  <a:pt x="1700" y="500"/>
                  <a:pt x="1675" y="500"/>
                </a:cubicBezTo>
                <a:cubicBezTo>
                  <a:pt x="1624" y="500"/>
                  <a:pt x="1575" y="475"/>
                  <a:pt x="1600" y="475"/>
                </a:cubicBezTo>
                <a:cubicBezTo>
                  <a:pt x="1624" y="450"/>
                  <a:pt x="1575" y="400"/>
                  <a:pt x="1550" y="425"/>
                </a:cubicBezTo>
                <a:cubicBezTo>
                  <a:pt x="1524" y="425"/>
                  <a:pt x="1524" y="375"/>
                  <a:pt x="1524" y="350"/>
                </a:cubicBezTo>
                <a:cubicBezTo>
                  <a:pt x="1524" y="325"/>
                  <a:pt x="1450" y="325"/>
                  <a:pt x="1475" y="325"/>
                </a:cubicBezTo>
                <a:cubicBezTo>
                  <a:pt x="1475" y="300"/>
                  <a:pt x="1424" y="300"/>
                  <a:pt x="1424" y="300"/>
                </a:cubicBezTo>
                <a:cubicBezTo>
                  <a:pt x="1400" y="325"/>
                  <a:pt x="1375" y="325"/>
                  <a:pt x="1375" y="300"/>
                </a:cubicBezTo>
                <a:cubicBezTo>
                  <a:pt x="1375" y="275"/>
                  <a:pt x="1324" y="275"/>
                  <a:pt x="1300" y="275"/>
                </a:cubicBezTo>
                <a:cubicBezTo>
                  <a:pt x="1275" y="275"/>
                  <a:pt x="1275" y="225"/>
                  <a:pt x="1250" y="200"/>
                </a:cubicBezTo>
                <a:cubicBezTo>
                  <a:pt x="1224" y="175"/>
                  <a:pt x="1200" y="250"/>
                  <a:pt x="1175" y="250"/>
                </a:cubicBezTo>
                <a:cubicBezTo>
                  <a:pt x="1150" y="225"/>
                  <a:pt x="1200" y="200"/>
                  <a:pt x="1200" y="175"/>
                </a:cubicBezTo>
                <a:cubicBezTo>
                  <a:pt x="1200" y="150"/>
                  <a:pt x="1124" y="125"/>
                  <a:pt x="1100" y="150"/>
                </a:cubicBezTo>
                <a:cubicBezTo>
                  <a:pt x="1100" y="175"/>
                  <a:pt x="1075" y="100"/>
                  <a:pt x="1050" y="100"/>
                </a:cubicBezTo>
                <a:cubicBezTo>
                  <a:pt x="1024" y="100"/>
                  <a:pt x="1050" y="125"/>
                  <a:pt x="1024" y="150"/>
                </a:cubicBezTo>
                <a:cubicBezTo>
                  <a:pt x="999" y="150"/>
                  <a:pt x="975" y="175"/>
                  <a:pt x="1024" y="175"/>
                </a:cubicBezTo>
                <a:cubicBezTo>
                  <a:pt x="1050" y="200"/>
                  <a:pt x="1075" y="300"/>
                  <a:pt x="1075" y="325"/>
                </a:cubicBezTo>
                <a:cubicBezTo>
                  <a:pt x="1075" y="350"/>
                  <a:pt x="975" y="250"/>
                  <a:pt x="975" y="200"/>
                </a:cubicBezTo>
                <a:cubicBezTo>
                  <a:pt x="975" y="175"/>
                  <a:pt x="924" y="125"/>
                  <a:pt x="899" y="150"/>
                </a:cubicBezTo>
                <a:cubicBezTo>
                  <a:pt x="899" y="200"/>
                  <a:pt x="849" y="200"/>
                  <a:pt x="875" y="225"/>
                </a:cubicBezTo>
                <a:cubicBezTo>
                  <a:pt x="875" y="275"/>
                  <a:pt x="849" y="275"/>
                  <a:pt x="849" y="250"/>
                </a:cubicBezTo>
                <a:cubicBezTo>
                  <a:pt x="849" y="225"/>
                  <a:pt x="799" y="200"/>
                  <a:pt x="775" y="200"/>
                </a:cubicBezTo>
                <a:cubicBezTo>
                  <a:pt x="750" y="200"/>
                  <a:pt x="824" y="175"/>
                  <a:pt x="849" y="175"/>
                </a:cubicBezTo>
                <a:cubicBezTo>
                  <a:pt x="875" y="150"/>
                  <a:pt x="824" y="125"/>
                  <a:pt x="799" y="150"/>
                </a:cubicBezTo>
                <a:cubicBezTo>
                  <a:pt x="775" y="175"/>
                  <a:pt x="724" y="125"/>
                  <a:pt x="724" y="150"/>
                </a:cubicBezTo>
                <a:cubicBezTo>
                  <a:pt x="699" y="175"/>
                  <a:pt x="675" y="150"/>
                  <a:pt x="650" y="150"/>
                </a:cubicBezTo>
                <a:cubicBezTo>
                  <a:pt x="624" y="150"/>
                  <a:pt x="599" y="200"/>
                  <a:pt x="576" y="175"/>
                </a:cubicBezTo>
                <a:cubicBezTo>
                  <a:pt x="551" y="175"/>
                  <a:pt x="551" y="225"/>
                  <a:pt x="576" y="275"/>
                </a:cubicBezTo>
                <a:cubicBezTo>
                  <a:pt x="599" y="325"/>
                  <a:pt x="624" y="275"/>
                  <a:pt x="675" y="275"/>
                </a:cubicBezTo>
                <a:close/>
                <a:moveTo>
                  <a:pt x="599" y="450"/>
                </a:moveTo>
                <a:lnTo>
                  <a:pt x="599" y="450"/>
                </a:lnTo>
                <a:cubicBezTo>
                  <a:pt x="624" y="450"/>
                  <a:pt x="624" y="500"/>
                  <a:pt x="650" y="475"/>
                </a:cubicBezTo>
                <a:cubicBezTo>
                  <a:pt x="675" y="475"/>
                  <a:pt x="624" y="425"/>
                  <a:pt x="599" y="400"/>
                </a:cubicBezTo>
                <a:cubicBezTo>
                  <a:pt x="576" y="375"/>
                  <a:pt x="576" y="350"/>
                  <a:pt x="525" y="350"/>
                </a:cubicBezTo>
                <a:cubicBezTo>
                  <a:pt x="500" y="375"/>
                  <a:pt x="576" y="425"/>
                  <a:pt x="599" y="450"/>
                </a:cubicBezTo>
                <a:close/>
                <a:moveTo>
                  <a:pt x="1250" y="100"/>
                </a:moveTo>
                <a:lnTo>
                  <a:pt x="1250" y="100"/>
                </a:lnTo>
                <a:cubicBezTo>
                  <a:pt x="1275" y="125"/>
                  <a:pt x="1224" y="125"/>
                  <a:pt x="1250" y="150"/>
                </a:cubicBezTo>
                <a:cubicBezTo>
                  <a:pt x="1300" y="200"/>
                  <a:pt x="1550" y="125"/>
                  <a:pt x="1575" y="150"/>
                </a:cubicBezTo>
                <a:cubicBezTo>
                  <a:pt x="1624" y="175"/>
                  <a:pt x="1375" y="200"/>
                  <a:pt x="1400" y="225"/>
                </a:cubicBezTo>
                <a:cubicBezTo>
                  <a:pt x="1400" y="250"/>
                  <a:pt x="1600" y="250"/>
                  <a:pt x="1600" y="250"/>
                </a:cubicBezTo>
                <a:cubicBezTo>
                  <a:pt x="1624" y="225"/>
                  <a:pt x="1650" y="275"/>
                  <a:pt x="1724" y="275"/>
                </a:cubicBezTo>
                <a:cubicBezTo>
                  <a:pt x="1775" y="275"/>
                  <a:pt x="1775" y="250"/>
                  <a:pt x="1824" y="250"/>
                </a:cubicBezTo>
                <a:cubicBezTo>
                  <a:pt x="1875" y="250"/>
                  <a:pt x="1950" y="225"/>
                  <a:pt x="1950" y="200"/>
                </a:cubicBezTo>
                <a:cubicBezTo>
                  <a:pt x="1950" y="175"/>
                  <a:pt x="2100" y="150"/>
                  <a:pt x="2075" y="100"/>
                </a:cubicBezTo>
                <a:cubicBezTo>
                  <a:pt x="2075" y="50"/>
                  <a:pt x="1925" y="75"/>
                  <a:pt x="1900" y="75"/>
                </a:cubicBezTo>
                <a:cubicBezTo>
                  <a:pt x="1850" y="50"/>
                  <a:pt x="1775" y="25"/>
                  <a:pt x="1750" y="50"/>
                </a:cubicBezTo>
                <a:cubicBezTo>
                  <a:pt x="1750" y="75"/>
                  <a:pt x="1724" y="75"/>
                  <a:pt x="1700" y="75"/>
                </a:cubicBezTo>
                <a:cubicBezTo>
                  <a:pt x="1700" y="50"/>
                  <a:pt x="1700" y="0"/>
                  <a:pt x="1650" y="25"/>
                </a:cubicBezTo>
                <a:cubicBezTo>
                  <a:pt x="1575" y="25"/>
                  <a:pt x="1650" y="100"/>
                  <a:pt x="1624" y="100"/>
                </a:cubicBezTo>
                <a:cubicBezTo>
                  <a:pt x="1624" y="125"/>
                  <a:pt x="1550" y="100"/>
                  <a:pt x="1550" y="75"/>
                </a:cubicBezTo>
                <a:cubicBezTo>
                  <a:pt x="1550" y="25"/>
                  <a:pt x="1475" y="100"/>
                  <a:pt x="1475" y="50"/>
                </a:cubicBezTo>
                <a:cubicBezTo>
                  <a:pt x="1475" y="25"/>
                  <a:pt x="1400" y="0"/>
                  <a:pt x="1375" y="0"/>
                </a:cubicBezTo>
                <a:cubicBezTo>
                  <a:pt x="1350" y="0"/>
                  <a:pt x="1400" y="25"/>
                  <a:pt x="1375" y="50"/>
                </a:cubicBezTo>
                <a:lnTo>
                  <a:pt x="1324" y="25"/>
                </a:lnTo>
                <a:cubicBezTo>
                  <a:pt x="1300" y="25"/>
                  <a:pt x="1324" y="50"/>
                  <a:pt x="1324" y="75"/>
                </a:cubicBezTo>
                <a:cubicBezTo>
                  <a:pt x="1300" y="100"/>
                  <a:pt x="1275" y="25"/>
                  <a:pt x="1250" y="25"/>
                </a:cubicBezTo>
                <a:cubicBezTo>
                  <a:pt x="1224" y="25"/>
                  <a:pt x="1224" y="50"/>
                  <a:pt x="1200" y="50"/>
                </a:cubicBezTo>
                <a:cubicBezTo>
                  <a:pt x="1175" y="75"/>
                  <a:pt x="1224" y="100"/>
                  <a:pt x="1250" y="1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4" name="Freeform 140">
            <a:extLst>
              <a:ext uri="{FF2B5EF4-FFF2-40B4-BE49-F238E27FC236}">
                <a16:creationId xmlns:a16="http://schemas.microsoft.com/office/drawing/2014/main" id="{A87DEA52-4241-724D-AEC5-FCFC6A7947F3}"/>
              </a:ext>
            </a:extLst>
          </p:cNvPr>
          <p:cNvSpPr>
            <a:spLocks noChangeArrowheads="1"/>
          </p:cNvSpPr>
          <p:nvPr/>
        </p:nvSpPr>
        <p:spPr bwMode="auto">
          <a:xfrm>
            <a:off x="11394719" y="2604611"/>
            <a:ext cx="104061" cy="32343"/>
          </a:xfrm>
          <a:custGeom>
            <a:avLst/>
            <a:gdLst>
              <a:gd name="T0" fmla="*/ 150 w 326"/>
              <a:gd name="T1" fmla="*/ 0 h 101"/>
              <a:gd name="T2" fmla="*/ 150 w 326"/>
              <a:gd name="T3" fmla="*/ 0 h 101"/>
              <a:gd name="T4" fmla="*/ 25 w 326"/>
              <a:gd name="T5" fmla="*/ 49 h 101"/>
              <a:gd name="T6" fmla="*/ 200 w 326"/>
              <a:gd name="T7" fmla="*/ 74 h 101"/>
              <a:gd name="T8" fmla="*/ 325 w 326"/>
              <a:gd name="T9" fmla="*/ 74 h 101"/>
              <a:gd name="T10" fmla="*/ 150 w 326"/>
              <a:gd name="T11" fmla="*/ 0 h 101"/>
            </a:gdLst>
            <a:ahLst/>
            <a:cxnLst>
              <a:cxn ang="0">
                <a:pos x="T0" y="T1"/>
              </a:cxn>
              <a:cxn ang="0">
                <a:pos x="T2" y="T3"/>
              </a:cxn>
              <a:cxn ang="0">
                <a:pos x="T4" y="T5"/>
              </a:cxn>
              <a:cxn ang="0">
                <a:pos x="T6" y="T7"/>
              </a:cxn>
              <a:cxn ang="0">
                <a:pos x="T8" y="T9"/>
              </a:cxn>
              <a:cxn ang="0">
                <a:pos x="T10" y="T11"/>
              </a:cxn>
            </a:cxnLst>
            <a:rect l="0" t="0" r="r" b="b"/>
            <a:pathLst>
              <a:path w="326" h="101">
                <a:moveTo>
                  <a:pt x="150" y="0"/>
                </a:moveTo>
                <a:lnTo>
                  <a:pt x="150" y="0"/>
                </a:lnTo>
                <a:cubicBezTo>
                  <a:pt x="125" y="25"/>
                  <a:pt x="0" y="0"/>
                  <a:pt x="25" y="49"/>
                </a:cubicBezTo>
                <a:cubicBezTo>
                  <a:pt x="50" y="74"/>
                  <a:pt x="150" y="49"/>
                  <a:pt x="200" y="74"/>
                </a:cubicBezTo>
                <a:cubicBezTo>
                  <a:pt x="250" y="100"/>
                  <a:pt x="325" y="74"/>
                  <a:pt x="325" y="74"/>
                </a:cubicBezTo>
                <a:cubicBezTo>
                  <a:pt x="325" y="49"/>
                  <a:pt x="150" y="0"/>
                  <a:pt x="1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5" name="Freeform 141">
            <a:extLst>
              <a:ext uri="{FF2B5EF4-FFF2-40B4-BE49-F238E27FC236}">
                <a16:creationId xmlns:a16="http://schemas.microsoft.com/office/drawing/2014/main" id="{C1A9952B-D879-8944-AA77-6B3564B9104B}"/>
              </a:ext>
            </a:extLst>
          </p:cNvPr>
          <p:cNvSpPr>
            <a:spLocks noChangeArrowheads="1"/>
          </p:cNvSpPr>
          <p:nvPr/>
        </p:nvSpPr>
        <p:spPr bwMode="auto">
          <a:xfrm>
            <a:off x="9617230" y="3361169"/>
            <a:ext cx="518903" cy="510465"/>
          </a:xfrm>
          <a:custGeom>
            <a:avLst/>
            <a:gdLst>
              <a:gd name="T0" fmla="*/ 1525 w 1626"/>
              <a:gd name="T1" fmla="*/ 175 h 1601"/>
              <a:gd name="T2" fmla="*/ 1225 w 1626"/>
              <a:gd name="T3" fmla="*/ 50 h 1601"/>
              <a:gd name="T4" fmla="*/ 1151 w 1626"/>
              <a:gd name="T5" fmla="*/ 175 h 1601"/>
              <a:gd name="T6" fmla="*/ 1051 w 1626"/>
              <a:gd name="T7" fmla="*/ 275 h 1601"/>
              <a:gd name="T8" fmla="*/ 1000 w 1626"/>
              <a:gd name="T9" fmla="*/ 400 h 1601"/>
              <a:gd name="T10" fmla="*/ 1051 w 1626"/>
              <a:gd name="T11" fmla="*/ 450 h 1601"/>
              <a:gd name="T12" fmla="*/ 1051 w 1626"/>
              <a:gd name="T13" fmla="*/ 375 h 1601"/>
              <a:gd name="T14" fmla="*/ 1275 w 1626"/>
              <a:gd name="T15" fmla="*/ 400 h 1601"/>
              <a:gd name="T16" fmla="*/ 1451 w 1626"/>
              <a:gd name="T17" fmla="*/ 300 h 1601"/>
              <a:gd name="T18" fmla="*/ 1625 w 1626"/>
              <a:gd name="T19" fmla="*/ 150 h 1601"/>
              <a:gd name="T20" fmla="*/ 1025 w 1626"/>
              <a:gd name="T21" fmla="*/ 550 h 1601"/>
              <a:gd name="T22" fmla="*/ 1000 w 1626"/>
              <a:gd name="T23" fmla="*/ 675 h 1601"/>
              <a:gd name="T24" fmla="*/ 900 w 1626"/>
              <a:gd name="T25" fmla="*/ 900 h 1601"/>
              <a:gd name="T26" fmla="*/ 750 w 1626"/>
              <a:gd name="T27" fmla="*/ 925 h 1601"/>
              <a:gd name="T28" fmla="*/ 625 w 1626"/>
              <a:gd name="T29" fmla="*/ 1100 h 1601"/>
              <a:gd name="T30" fmla="*/ 450 w 1626"/>
              <a:gd name="T31" fmla="*/ 1125 h 1601"/>
              <a:gd name="T32" fmla="*/ 175 w 1626"/>
              <a:gd name="T33" fmla="*/ 1250 h 1601"/>
              <a:gd name="T34" fmla="*/ 275 w 1626"/>
              <a:gd name="T35" fmla="*/ 1275 h 1601"/>
              <a:gd name="T36" fmla="*/ 550 w 1626"/>
              <a:gd name="T37" fmla="*/ 1300 h 1601"/>
              <a:gd name="T38" fmla="*/ 675 w 1626"/>
              <a:gd name="T39" fmla="*/ 1225 h 1601"/>
              <a:gd name="T40" fmla="*/ 825 w 1626"/>
              <a:gd name="T41" fmla="*/ 1200 h 1601"/>
              <a:gd name="T42" fmla="*/ 950 w 1626"/>
              <a:gd name="T43" fmla="*/ 1150 h 1601"/>
              <a:gd name="T44" fmla="*/ 1075 w 1626"/>
              <a:gd name="T45" fmla="*/ 1000 h 1601"/>
              <a:gd name="T46" fmla="*/ 1175 w 1626"/>
              <a:gd name="T47" fmla="*/ 775 h 1601"/>
              <a:gd name="T48" fmla="*/ 1025 w 1626"/>
              <a:gd name="T49" fmla="*/ 550 h 1601"/>
              <a:gd name="T50" fmla="*/ 400 w 1626"/>
              <a:gd name="T51" fmla="*/ 1275 h 1601"/>
              <a:gd name="T52" fmla="*/ 300 w 1626"/>
              <a:gd name="T53" fmla="*/ 1425 h 1601"/>
              <a:gd name="T54" fmla="*/ 425 w 1626"/>
              <a:gd name="T55" fmla="*/ 1375 h 1601"/>
              <a:gd name="T56" fmla="*/ 400 w 1626"/>
              <a:gd name="T57" fmla="*/ 1275 h 1601"/>
              <a:gd name="T58" fmla="*/ 225 w 1626"/>
              <a:gd name="T59" fmla="*/ 1375 h 1601"/>
              <a:gd name="T60" fmla="*/ 75 w 1626"/>
              <a:gd name="T61" fmla="*/ 1350 h 1601"/>
              <a:gd name="T62" fmla="*/ 75 w 1626"/>
              <a:gd name="T63" fmla="*/ 1400 h 1601"/>
              <a:gd name="T64" fmla="*/ 125 w 1626"/>
              <a:gd name="T65" fmla="*/ 1600 h 1601"/>
              <a:gd name="T66" fmla="*/ 225 w 1626"/>
              <a:gd name="T67" fmla="*/ 1375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6" h="1601">
                <a:moveTo>
                  <a:pt x="1525" y="175"/>
                </a:moveTo>
                <a:lnTo>
                  <a:pt x="1525" y="175"/>
                </a:lnTo>
                <a:cubicBezTo>
                  <a:pt x="1500" y="150"/>
                  <a:pt x="1475" y="175"/>
                  <a:pt x="1425" y="200"/>
                </a:cubicBezTo>
                <a:cubicBezTo>
                  <a:pt x="1400" y="200"/>
                  <a:pt x="1251" y="100"/>
                  <a:pt x="1225" y="50"/>
                </a:cubicBezTo>
                <a:cubicBezTo>
                  <a:pt x="1200" y="0"/>
                  <a:pt x="1151" y="25"/>
                  <a:pt x="1175" y="75"/>
                </a:cubicBezTo>
                <a:cubicBezTo>
                  <a:pt x="1200" y="100"/>
                  <a:pt x="1151" y="125"/>
                  <a:pt x="1151" y="175"/>
                </a:cubicBezTo>
                <a:cubicBezTo>
                  <a:pt x="1151" y="225"/>
                  <a:pt x="1125" y="225"/>
                  <a:pt x="1125" y="250"/>
                </a:cubicBezTo>
                <a:cubicBezTo>
                  <a:pt x="1151" y="275"/>
                  <a:pt x="1100" y="275"/>
                  <a:pt x="1051" y="275"/>
                </a:cubicBezTo>
                <a:cubicBezTo>
                  <a:pt x="1025" y="275"/>
                  <a:pt x="1051" y="325"/>
                  <a:pt x="1025" y="325"/>
                </a:cubicBezTo>
                <a:cubicBezTo>
                  <a:pt x="975" y="350"/>
                  <a:pt x="975" y="375"/>
                  <a:pt x="1000" y="400"/>
                </a:cubicBezTo>
                <a:cubicBezTo>
                  <a:pt x="1025" y="400"/>
                  <a:pt x="1000" y="450"/>
                  <a:pt x="1000" y="475"/>
                </a:cubicBezTo>
                <a:cubicBezTo>
                  <a:pt x="1000" y="500"/>
                  <a:pt x="1025" y="475"/>
                  <a:pt x="1051" y="450"/>
                </a:cubicBezTo>
                <a:cubicBezTo>
                  <a:pt x="1075" y="425"/>
                  <a:pt x="1100" y="450"/>
                  <a:pt x="1100" y="425"/>
                </a:cubicBezTo>
                <a:cubicBezTo>
                  <a:pt x="1100" y="400"/>
                  <a:pt x="1051" y="400"/>
                  <a:pt x="1051" y="375"/>
                </a:cubicBezTo>
                <a:cubicBezTo>
                  <a:pt x="1051" y="325"/>
                  <a:pt x="1100" y="375"/>
                  <a:pt x="1125" y="350"/>
                </a:cubicBezTo>
                <a:cubicBezTo>
                  <a:pt x="1151" y="350"/>
                  <a:pt x="1225" y="350"/>
                  <a:pt x="1275" y="400"/>
                </a:cubicBezTo>
                <a:cubicBezTo>
                  <a:pt x="1300" y="425"/>
                  <a:pt x="1325" y="400"/>
                  <a:pt x="1325" y="375"/>
                </a:cubicBezTo>
                <a:cubicBezTo>
                  <a:pt x="1325" y="325"/>
                  <a:pt x="1400" y="300"/>
                  <a:pt x="1451" y="300"/>
                </a:cubicBezTo>
                <a:cubicBezTo>
                  <a:pt x="1525" y="300"/>
                  <a:pt x="1525" y="275"/>
                  <a:pt x="1500" y="250"/>
                </a:cubicBezTo>
                <a:cubicBezTo>
                  <a:pt x="1500" y="250"/>
                  <a:pt x="1625" y="175"/>
                  <a:pt x="1625" y="150"/>
                </a:cubicBezTo>
                <a:cubicBezTo>
                  <a:pt x="1600" y="125"/>
                  <a:pt x="1551" y="200"/>
                  <a:pt x="1525" y="175"/>
                </a:cubicBezTo>
                <a:close/>
                <a:moveTo>
                  <a:pt x="1025" y="550"/>
                </a:moveTo>
                <a:lnTo>
                  <a:pt x="1025" y="550"/>
                </a:lnTo>
                <a:cubicBezTo>
                  <a:pt x="1000" y="550"/>
                  <a:pt x="975" y="650"/>
                  <a:pt x="1000" y="675"/>
                </a:cubicBezTo>
                <a:cubicBezTo>
                  <a:pt x="1025" y="700"/>
                  <a:pt x="950" y="750"/>
                  <a:pt x="950" y="800"/>
                </a:cubicBezTo>
                <a:cubicBezTo>
                  <a:pt x="950" y="850"/>
                  <a:pt x="900" y="850"/>
                  <a:pt x="900" y="900"/>
                </a:cubicBezTo>
                <a:cubicBezTo>
                  <a:pt x="875" y="925"/>
                  <a:pt x="850" y="925"/>
                  <a:pt x="800" y="950"/>
                </a:cubicBezTo>
                <a:cubicBezTo>
                  <a:pt x="750" y="1000"/>
                  <a:pt x="725" y="950"/>
                  <a:pt x="750" y="925"/>
                </a:cubicBezTo>
                <a:cubicBezTo>
                  <a:pt x="750" y="900"/>
                  <a:pt x="675" y="950"/>
                  <a:pt x="675" y="1000"/>
                </a:cubicBezTo>
                <a:cubicBezTo>
                  <a:pt x="675" y="1050"/>
                  <a:pt x="600" y="1075"/>
                  <a:pt x="625" y="1100"/>
                </a:cubicBezTo>
                <a:cubicBezTo>
                  <a:pt x="650" y="1125"/>
                  <a:pt x="550" y="1150"/>
                  <a:pt x="550" y="1125"/>
                </a:cubicBezTo>
                <a:cubicBezTo>
                  <a:pt x="575" y="1100"/>
                  <a:pt x="500" y="1100"/>
                  <a:pt x="450" y="1125"/>
                </a:cubicBezTo>
                <a:cubicBezTo>
                  <a:pt x="375" y="1150"/>
                  <a:pt x="350" y="1100"/>
                  <a:pt x="300" y="1125"/>
                </a:cubicBezTo>
                <a:cubicBezTo>
                  <a:pt x="275" y="1175"/>
                  <a:pt x="200" y="1225"/>
                  <a:pt x="175" y="1250"/>
                </a:cubicBezTo>
                <a:cubicBezTo>
                  <a:pt x="125" y="1250"/>
                  <a:pt x="150" y="1300"/>
                  <a:pt x="175" y="1300"/>
                </a:cubicBezTo>
                <a:cubicBezTo>
                  <a:pt x="200" y="1275"/>
                  <a:pt x="250" y="1300"/>
                  <a:pt x="275" y="1275"/>
                </a:cubicBezTo>
                <a:cubicBezTo>
                  <a:pt x="275" y="1250"/>
                  <a:pt x="425" y="1225"/>
                  <a:pt x="500" y="1225"/>
                </a:cubicBezTo>
                <a:cubicBezTo>
                  <a:pt x="575" y="1225"/>
                  <a:pt x="525" y="1250"/>
                  <a:pt x="550" y="1300"/>
                </a:cubicBezTo>
                <a:cubicBezTo>
                  <a:pt x="550" y="1350"/>
                  <a:pt x="625" y="1325"/>
                  <a:pt x="650" y="1300"/>
                </a:cubicBezTo>
                <a:cubicBezTo>
                  <a:pt x="700" y="1250"/>
                  <a:pt x="725" y="1250"/>
                  <a:pt x="675" y="1225"/>
                </a:cubicBezTo>
                <a:cubicBezTo>
                  <a:pt x="650" y="1200"/>
                  <a:pt x="700" y="1175"/>
                  <a:pt x="725" y="1225"/>
                </a:cubicBezTo>
                <a:cubicBezTo>
                  <a:pt x="725" y="1250"/>
                  <a:pt x="800" y="1250"/>
                  <a:pt x="825" y="1200"/>
                </a:cubicBezTo>
                <a:cubicBezTo>
                  <a:pt x="850" y="1175"/>
                  <a:pt x="875" y="1225"/>
                  <a:pt x="900" y="1225"/>
                </a:cubicBezTo>
                <a:cubicBezTo>
                  <a:pt x="925" y="1200"/>
                  <a:pt x="950" y="1125"/>
                  <a:pt x="950" y="1150"/>
                </a:cubicBezTo>
                <a:cubicBezTo>
                  <a:pt x="950" y="1200"/>
                  <a:pt x="1025" y="1175"/>
                  <a:pt x="1051" y="1150"/>
                </a:cubicBezTo>
                <a:cubicBezTo>
                  <a:pt x="1075" y="1100"/>
                  <a:pt x="1051" y="1050"/>
                  <a:pt x="1075" y="1000"/>
                </a:cubicBezTo>
                <a:cubicBezTo>
                  <a:pt x="1100" y="975"/>
                  <a:pt x="1125" y="900"/>
                  <a:pt x="1100" y="875"/>
                </a:cubicBezTo>
                <a:cubicBezTo>
                  <a:pt x="1075" y="825"/>
                  <a:pt x="1151" y="800"/>
                  <a:pt x="1175" y="775"/>
                </a:cubicBezTo>
                <a:cubicBezTo>
                  <a:pt x="1225" y="725"/>
                  <a:pt x="1151" y="575"/>
                  <a:pt x="1125" y="525"/>
                </a:cubicBezTo>
                <a:cubicBezTo>
                  <a:pt x="1125" y="475"/>
                  <a:pt x="1051" y="525"/>
                  <a:pt x="1025" y="550"/>
                </a:cubicBezTo>
                <a:close/>
                <a:moveTo>
                  <a:pt x="400" y="1275"/>
                </a:moveTo>
                <a:lnTo>
                  <a:pt x="400" y="1275"/>
                </a:lnTo>
                <a:cubicBezTo>
                  <a:pt x="400" y="1300"/>
                  <a:pt x="350" y="1275"/>
                  <a:pt x="325" y="1300"/>
                </a:cubicBezTo>
                <a:cubicBezTo>
                  <a:pt x="275" y="1300"/>
                  <a:pt x="275" y="1400"/>
                  <a:pt x="300" y="1425"/>
                </a:cubicBezTo>
                <a:cubicBezTo>
                  <a:pt x="325" y="1425"/>
                  <a:pt x="350" y="1425"/>
                  <a:pt x="350" y="1400"/>
                </a:cubicBezTo>
                <a:cubicBezTo>
                  <a:pt x="375" y="1350"/>
                  <a:pt x="400" y="1350"/>
                  <a:pt x="425" y="1375"/>
                </a:cubicBezTo>
                <a:cubicBezTo>
                  <a:pt x="475" y="1375"/>
                  <a:pt x="500" y="1325"/>
                  <a:pt x="500" y="1275"/>
                </a:cubicBezTo>
                <a:cubicBezTo>
                  <a:pt x="500" y="1250"/>
                  <a:pt x="425" y="1250"/>
                  <a:pt x="400" y="1275"/>
                </a:cubicBezTo>
                <a:close/>
                <a:moveTo>
                  <a:pt x="225" y="1375"/>
                </a:moveTo>
                <a:lnTo>
                  <a:pt x="225" y="1375"/>
                </a:lnTo>
                <a:cubicBezTo>
                  <a:pt x="225" y="1350"/>
                  <a:pt x="150" y="1350"/>
                  <a:pt x="150" y="1325"/>
                </a:cubicBezTo>
                <a:cubicBezTo>
                  <a:pt x="150" y="1300"/>
                  <a:pt x="100" y="1325"/>
                  <a:pt x="75" y="1350"/>
                </a:cubicBezTo>
                <a:cubicBezTo>
                  <a:pt x="25" y="1375"/>
                  <a:pt x="0" y="1375"/>
                  <a:pt x="25" y="1425"/>
                </a:cubicBezTo>
                <a:cubicBezTo>
                  <a:pt x="50" y="1450"/>
                  <a:pt x="75" y="1425"/>
                  <a:pt x="75" y="1400"/>
                </a:cubicBezTo>
                <a:cubicBezTo>
                  <a:pt x="100" y="1350"/>
                  <a:pt x="125" y="1425"/>
                  <a:pt x="100" y="1475"/>
                </a:cubicBezTo>
                <a:cubicBezTo>
                  <a:pt x="75" y="1525"/>
                  <a:pt x="100" y="1600"/>
                  <a:pt x="125" y="1600"/>
                </a:cubicBezTo>
                <a:cubicBezTo>
                  <a:pt x="150" y="1600"/>
                  <a:pt x="200" y="1500"/>
                  <a:pt x="225" y="1450"/>
                </a:cubicBezTo>
                <a:cubicBezTo>
                  <a:pt x="275" y="1375"/>
                  <a:pt x="225" y="1400"/>
                  <a:pt x="225" y="13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7" name="Freeform 143">
            <a:extLst>
              <a:ext uri="{FF2B5EF4-FFF2-40B4-BE49-F238E27FC236}">
                <a16:creationId xmlns:a16="http://schemas.microsoft.com/office/drawing/2014/main" id="{89E93197-33C9-F14C-978D-550913AA3AC9}"/>
              </a:ext>
            </a:extLst>
          </p:cNvPr>
          <p:cNvSpPr>
            <a:spLocks noChangeArrowheads="1"/>
          </p:cNvSpPr>
          <p:nvPr/>
        </p:nvSpPr>
        <p:spPr bwMode="auto">
          <a:xfrm>
            <a:off x="9241763" y="4271006"/>
            <a:ext cx="295311" cy="406404"/>
          </a:xfrm>
          <a:custGeom>
            <a:avLst/>
            <a:gdLst>
              <a:gd name="T0" fmla="*/ 501 w 927"/>
              <a:gd name="T1" fmla="*/ 500 h 1276"/>
              <a:gd name="T2" fmla="*/ 501 w 927"/>
              <a:gd name="T3" fmla="*/ 500 h 1276"/>
              <a:gd name="T4" fmla="*/ 601 w 927"/>
              <a:gd name="T5" fmla="*/ 575 h 1276"/>
              <a:gd name="T6" fmla="*/ 626 w 927"/>
              <a:gd name="T7" fmla="*/ 649 h 1276"/>
              <a:gd name="T8" fmla="*/ 676 w 927"/>
              <a:gd name="T9" fmla="*/ 700 h 1276"/>
              <a:gd name="T10" fmla="*/ 726 w 927"/>
              <a:gd name="T11" fmla="*/ 824 h 1276"/>
              <a:gd name="T12" fmla="*/ 751 w 927"/>
              <a:gd name="T13" fmla="*/ 800 h 1276"/>
              <a:gd name="T14" fmla="*/ 801 w 927"/>
              <a:gd name="T15" fmla="*/ 724 h 1276"/>
              <a:gd name="T16" fmla="*/ 776 w 927"/>
              <a:gd name="T17" fmla="*/ 624 h 1276"/>
              <a:gd name="T18" fmla="*/ 651 w 927"/>
              <a:gd name="T19" fmla="*/ 549 h 1276"/>
              <a:gd name="T20" fmla="*/ 601 w 927"/>
              <a:gd name="T21" fmla="*/ 475 h 1276"/>
              <a:gd name="T22" fmla="*/ 476 w 927"/>
              <a:gd name="T23" fmla="*/ 449 h 1276"/>
              <a:gd name="T24" fmla="*/ 426 w 927"/>
              <a:gd name="T25" fmla="*/ 349 h 1276"/>
              <a:gd name="T26" fmla="*/ 476 w 927"/>
              <a:gd name="T27" fmla="*/ 224 h 1276"/>
              <a:gd name="T28" fmla="*/ 476 w 927"/>
              <a:gd name="T29" fmla="*/ 75 h 1276"/>
              <a:gd name="T30" fmla="*/ 451 w 927"/>
              <a:gd name="T31" fmla="*/ 24 h 1276"/>
              <a:gd name="T32" fmla="*/ 325 w 927"/>
              <a:gd name="T33" fmla="*/ 24 h 1276"/>
              <a:gd name="T34" fmla="*/ 300 w 927"/>
              <a:gd name="T35" fmla="*/ 249 h 1276"/>
              <a:gd name="T36" fmla="*/ 251 w 927"/>
              <a:gd name="T37" fmla="*/ 224 h 1276"/>
              <a:gd name="T38" fmla="*/ 276 w 927"/>
              <a:gd name="T39" fmla="*/ 349 h 1276"/>
              <a:gd name="T40" fmla="*/ 300 w 927"/>
              <a:gd name="T41" fmla="*/ 424 h 1276"/>
              <a:gd name="T42" fmla="*/ 401 w 927"/>
              <a:gd name="T43" fmla="*/ 475 h 1276"/>
              <a:gd name="T44" fmla="*/ 501 w 927"/>
              <a:gd name="T45" fmla="*/ 500 h 1276"/>
              <a:gd name="T46" fmla="*/ 325 w 927"/>
              <a:gd name="T47" fmla="*/ 524 h 1276"/>
              <a:gd name="T48" fmla="*/ 325 w 927"/>
              <a:gd name="T49" fmla="*/ 524 h 1276"/>
              <a:gd name="T50" fmla="*/ 401 w 927"/>
              <a:gd name="T51" fmla="*/ 624 h 1276"/>
              <a:gd name="T52" fmla="*/ 325 w 927"/>
              <a:gd name="T53" fmla="*/ 524 h 1276"/>
              <a:gd name="T54" fmla="*/ 476 w 927"/>
              <a:gd name="T55" fmla="*/ 774 h 1276"/>
              <a:gd name="T56" fmla="*/ 476 w 927"/>
              <a:gd name="T57" fmla="*/ 774 h 1276"/>
              <a:gd name="T58" fmla="*/ 525 w 927"/>
              <a:gd name="T59" fmla="*/ 749 h 1276"/>
              <a:gd name="T60" fmla="*/ 525 w 927"/>
              <a:gd name="T61" fmla="*/ 824 h 1276"/>
              <a:gd name="T62" fmla="*/ 551 w 927"/>
              <a:gd name="T63" fmla="*/ 924 h 1276"/>
              <a:gd name="T64" fmla="*/ 651 w 927"/>
              <a:gd name="T65" fmla="*/ 774 h 1276"/>
              <a:gd name="T66" fmla="*/ 601 w 927"/>
              <a:gd name="T67" fmla="*/ 774 h 1276"/>
              <a:gd name="T68" fmla="*/ 476 w 927"/>
              <a:gd name="T69" fmla="*/ 649 h 1276"/>
              <a:gd name="T70" fmla="*/ 476 w 927"/>
              <a:gd name="T71" fmla="*/ 774 h 1276"/>
              <a:gd name="T72" fmla="*/ 151 w 927"/>
              <a:gd name="T73" fmla="*/ 849 h 1276"/>
              <a:gd name="T74" fmla="*/ 151 w 927"/>
              <a:gd name="T75" fmla="*/ 849 h 1276"/>
              <a:gd name="T76" fmla="*/ 26 w 927"/>
              <a:gd name="T77" fmla="*/ 1000 h 1276"/>
              <a:gd name="T78" fmla="*/ 200 w 927"/>
              <a:gd name="T79" fmla="*/ 824 h 1276"/>
              <a:gd name="T80" fmla="*/ 226 w 927"/>
              <a:gd name="T81" fmla="*/ 724 h 1276"/>
              <a:gd name="T82" fmla="*/ 151 w 927"/>
              <a:gd name="T83" fmla="*/ 849 h 1276"/>
              <a:gd name="T84" fmla="*/ 626 w 927"/>
              <a:gd name="T85" fmla="*/ 900 h 1276"/>
              <a:gd name="T86" fmla="*/ 626 w 927"/>
              <a:gd name="T87" fmla="*/ 900 h 1276"/>
              <a:gd name="T88" fmla="*/ 701 w 927"/>
              <a:gd name="T89" fmla="*/ 849 h 1276"/>
              <a:gd name="T90" fmla="*/ 626 w 927"/>
              <a:gd name="T91" fmla="*/ 900 h 1276"/>
              <a:gd name="T92" fmla="*/ 876 w 927"/>
              <a:gd name="T93" fmla="*/ 1100 h 1276"/>
              <a:gd name="T94" fmla="*/ 876 w 927"/>
              <a:gd name="T95" fmla="*/ 1100 h 1276"/>
              <a:gd name="T96" fmla="*/ 876 w 927"/>
              <a:gd name="T97" fmla="*/ 900 h 1276"/>
              <a:gd name="T98" fmla="*/ 801 w 927"/>
              <a:gd name="T99" fmla="*/ 900 h 1276"/>
              <a:gd name="T100" fmla="*/ 751 w 927"/>
              <a:gd name="T101" fmla="*/ 949 h 1276"/>
              <a:gd name="T102" fmla="*/ 701 w 927"/>
              <a:gd name="T103" fmla="*/ 1000 h 1276"/>
              <a:gd name="T104" fmla="*/ 601 w 927"/>
              <a:gd name="T105" fmla="*/ 975 h 1276"/>
              <a:gd name="T106" fmla="*/ 501 w 927"/>
              <a:gd name="T107" fmla="*/ 1024 h 1276"/>
              <a:gd name="T108" fmla="*/ 451 w 927"/>
              <a:gd name="T109" fmla="*/ 1125 h 1276"/>
              <a:gd name="T110" fmla="*/ 551 w 927"/>
              <a:gd name="T111" fmla="*/ 1075 h 1276"/>
              <a:gd name="T112" fmla="*/ 626 w 927"/>
              <a:gd name="T113" fmla="*/ 1049 h 1276"/>
              <a:gd name="T114" fmla="*/ 701 w 927"/>
              <a:gd name="T115" fmla="*/ 1225 h 1276"/>
              <a:gd name="T116" fmla="*/ 801 w 927"/>
              <a:gd name="T117" fmla="*/ 1275 h 1276"/>
              <a:gd name="T118" fmla="*/ 776 w 927"/>
              <a:gd name="T119" fmla="*/ 1149 h 1276"/>
              <a:gd name="T120" fmla="*/ 876 w 927"/>
              <a:gd name="T121" fmla="*/ 1100 h 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27" h="1276">
                <a:moveTo>
                  <a:pt x="501" y="500"/>
                </a:moveTo>
                <a:lnTo>
                  <a:pt x="501" y="500"/>
                </a:lnTo>
                <a:cubicBezTo>
                  <a:pt x="551" y="475"/>
                  <a:pt x="626" y="549"/>
                  <a:pt x="601" y="575"/>
                </a:cubicBezTo>
                <a:cubicBezTo>
                  <a:pt x="601" y="600"/>
                  <a:pt x="601" y="674"/>
                  <a:pt x="626" y="649"/>
                </a:cubicBezTo>
                <a:cubicBezTo>
                  <a:pt x="651" y="624"/>
                  <a:pt x="701" y="674"/>
                  <a:pt x="676" y="700"/>
                </a:cubicBezTo>
                <a:cubicBezTo>
                  <a:pt x="651" y="724"/>
                  <a:pt x="701" y="774"/>
                  <a:pt x="726" y="824"/>
                </a:cubicBezTo>
                <a:cubicBezTo>
                  <a:pt x="726" y="849"/>
                  <a:pt x="751" y="824"/>
                  <a:pt x="751" y="800"/>
                </a:cubicBezTo>
                <a:cubicBezTo>
                  <a:pt x="751" y="749"/>
                  <a:pt x="751" y="749"/>
                  <a:pt x="801" y="724"/>
                </a:cubicBezTo>
                <a:cubicBezTo>
                  <a:pt x="826" y="700"/>
                  <a:pt x="801" y="674"/>
                  <a:pt x="776" y="624"/>
                </a:cubicBezTo>
                <a:cubicBezTo>
                  <a:pt x="751" y="575"/>
                  <a:pt x="651" y="600"/>
                  <a:pt x="651" y="549"/>
                </a:cubicBezTo>
                <a:cubicBezTo>
                  <a:pt x="651" y="500"/>
                  <a:pt x="601" y="500"/>
                  <a:pt x="601" y="475"/>
                </a:cubicBezTo>
                <a:cubicBezTo>
                  <a:pt x="601" y="449"/>
                  <a:pt x="525" y="424"/>
                  <a:pt x="476" y="449"/>
                </a:cubicBezTo>
                <a:cubicBezTo>
                  <a:pt x="426" y="475"/>
                  <a:pt x="451" y="400"/>
                  <a:pt x="426" y="349"/>
                </a:cubicBezTo>
                <a:cubicBezTo>
                  <a:pt x="376" y="324"/>
                  <a:pt x="451" y="275"/>
                  <a:pt x="476" y="224"/>
                </a:cubicBezTo>
                <a:cubicBezTo>
                  <a:pt x="525" y="175"/>
                  <a:pt x="476" y="100"/>
                  <a:pt x="476" y="75"/>
                </a:cubicBezTo>
                <a:cubicBezTo>
                  <a:pt x="476" y="24"/>
                  <a:pt x="476" y="24"/>
                  <a:pt x="451" y="24"/>
                </a:cubicBezTo>
                <a:cubicBezTo>
                  <a:pt x="451" y="49"/>
                  <a:pt x="351" y="0"/>
                  <a:pt x="325" y="24"/>
                </a:cubicBezTo>
                <a:cubicBezTo>
                  <a:pt x="300" y="49"/>
                  <a:pt x="325" y="224"/>
                  <a:pt x="300" y="249"/>
                </a:cubicBezTo>
                <a:cubicBezTo>
                  <a:pt x="300" y="249"/>
                  <a:pt x="276" y="224"/>
                  <a:pt x="251" y="224"/>
                </a:cubicBezTo>
                <a:cubicBezTo>
                  <a:pt x="251" y="249"/>
                  <a:pt x="276" y="349"/>
                  <a:pt x="276" y="349"/>
                </a:cubicBezTo>
                <a:cubicBezTo>
                  <a:pt x="300" y="349"/>
                  <a:pt x="325" y="400"/>
                  <a:pt x="300" y="424"/>
                </a:cubicBezTo>
                <a:cubicBezTo>
                  <a:pt x="300" y="475"/>
                  <a:pt x="351" y="475"/>
                  <a:pt x="401" y="475"/>
                </a:cubicBezTo>
                <a:cubicBezTo>
                  <a:pt x="451" y="449"/>
                  <a:pt x="451" y="500"/>
                  <a:pt x="501" y="500"/>
                </a:cubicBezTo>
                <a:close/>
                <a:moveTo>
                  <a:pt x="325" y="524"/>
                </a:moveTo>
                <a:lnTo>
                  <a:pt x="325" y="524"/>
                </a:lnTo>
                <a:cubicBezTo>
                  <a:pt x="325" y="549"/>
                  <a:pt x="351" y="624"/>
                  <a:pt x="401" y="624"/>
                </a:cubicBezTo>
                <a:cubicBezTo>
                  <a:pt x="476" y="600"/>
                  <a:pt x="300" y="475"/>
                  <a:pt x="325" y="524"/>
                </a:cubicBezTo>
                <a:close/>
                <a:moveTo>
                  <a:pt x="476" y="774"/>
                </a:moveTo>
                <a:lnTo>
                  <a:pt x="476" y="774"/>
                </a:lnTo>
                <a:cubicBezTo>
                  <a:pt x="476" y="774"/>
                  <a:pt x="525" y="774"/>
                  <a:pt x="525" y="749"/>
                </a:cubicBezTo>
                <a:cubicBezTo>
                  <a:pt x="525" y="724"/>
                  <a:pt x="551" y="800"/>
                  <a:pt x="525" y="824"/>
                </a:cubicBezTo>
                <a:cubicBezTo>
                  <a:pt x="501" y="849"/>
                  <a:pt x="501" y="924"/>
                  <a:pt x="551" y="924"/>
                </a:cubicBezTo>
                <a:cubicBezTo>
                  <a:pt x="576" y="949"/>
                  <a:pt x="651" y="800"/>
                  <a:pt x="651" y="774"/>
                </a:cubicBezTo>
                <a:cubicBezTo>
                  <a:pt x="626" y="749"/>
                  <a:pt x="601" y="800"/>
                  <a:pt x="601" y="774"/>
                </a:cubicBezTo>
                <a:cubicBezTo>
                  <a:pt x="626" y="724"/>
                  <a:pt x="501" y="649"/>
                  <a:pt x="476" y="649"/>
                </a:cubicBezTo>
                <a:cubicBezTo>
                  <a:pt x="426" y="674"/>
                  <a:pt x="426" y="800"/>
                  <a:pt x="476" y="774"/>
                </a:cubicBezTo>
                <a:close/>
                <a:moveTo>
                  <a:pt x="151" y="849"/>
                </a:moveTo>
                <a:lnTo>
                  <a:pt x="151" y="849"/>
                </a:lnTo>
                <a:cubicBezTo>
                  <a:pt x="100" y="900"/>
                  <a:pt x="0" y="975"/>
                  <a:pt x="26" y="1000"/>
                </a:cubicBezTo>
                <a:cubicBezTo>
                  <a:pt x="51" y="1024"/>
                  <a:pt x="151" y="875"/>
                  <a:pt x="200" y="824"/>
                </a:cubicBezTo>
                <a:cubicBezTo>
                  <a:pt x="251" y="800"/>
                  <a:pt x="226" y="774"/>
                  <a:pt x="226" y="724"/>
                </a:cubicBezTo>
                <a:cubicBezTo>
                  <a:pt x="200" y="700"/>
                  <a:pt x="176" y="800"/>
                  <a:pt x="151" y="849"/>
                </a:cubicBezTo>
                <a:close/>
                <a:moveTo>
                  <a:pt x="626" y="900"/>
                </a:moveTo>
                <a:lnTo>
                  <a:pt x="626" y="900"/>
                </a:lnTo>
                <a:cubicBezTo>
                  <a:pt x="651" y="924"/>
                  <a:pt x="726" y="875"/>
                  <a:pt x="701" y="849"/>
                </a:cubicBezTo>
                <a:cubicBezTo>
                  <a:pt x="676" y="824"/>
                  <a:pt x="626" y="875"/>
                  <a:pt x="626" y="900"/>
                </a:cubicBezTo>
                <a:close/>
                <a:moveTo>
                  <a:pt x="876" y="1100"/>
                </a:moveTo>
                <a:lnTo>
                  <a:pt x="876" y="1100"/>
                </a:lnTo>
                <a:cubicBezTo>
                  <a:pt x="926" y="1075"/>
                  <a:pt x="876" y="975"/>
                  <a:pt x="876" y="900"/>
                </a:cubicBezTo>
                <a:cubicBezTo>
                  <a:pt x="876" y="824"/>
                  <a:pt x="776" y="849"/>
                  <a:pt x="801" y="900"/>
                </a:cubicBezTo>
                <a:cubicBezTo>
                  <a:pt x="826" y="949"/>
                  <a:pt x="751" y="900"/>
                  <a:pt x="751" y="949"/>
                </a:cubicBezTo>
                <a:cubicBezTo>
                  <a:pt x="751" y="1000"/>
                  <a:pt x="676" y="949"/>
                  <a:pt x="701" y="1000"/>
                </a:cubicBezTo>
                <a:cubicBezTo>
                  <a:pt x="701" y="1024"/>
                  <a:pt x="626" y="1000"/>
                  <a:pt x="601" y="975"/>
                </a:cubicBezTo>
                <a:cubicBezTo>
                  <a:pt x="576" y="949"/>
                  <a:pt x="551" y="1024"/>
                  <a:pt x="501" y="1024"/>
                </a:cubicBezTo>
                <a:cubicBezTo>
                  <a:pt x="451" y="1049"/>
                  <a:pt x="426" y="1125"/>
                  <a:pt x="451" y="1125"/>
                </a:cubicBezTo>
                <a:cubicBezTo>
                  <a:pt x="501" y="1125"/>
                  <a:pt x="501" y="1075"/>
                  <a:pt x="551" y="1075"/>
                </a:cubicBezTo>
                <a:cubicBezTo>
                  <a:pt x="576" y="1100"/>
                  <a:pt x="576" y="1049"/>
                  <a:pt x="626" y="1049"/>
                </a:cubicBezTo>
                <a:cubicBezTo>
                  <a:pt x="651" y="1075"/>
                  <a:pt x="626" y="1200"/>
                  <a:pt x="701" y="1225"/>
                </a:cubicBezTo>
                <a:cubicBezTo>
                  <a:pt x="751" y="1225"/>
                  <a:pt x="751" y="1275"/>
                  <a:pt x="801" y="1275"/>
                </a:cubicBezTo>
                <a:cubicBezTo>
                  <a:pt x="826" y="1275"/>
                  <a:pt x="776" y="1175"/>
                  <a:pt x="776" y="1149"/>
                </a:cubicBezTo>
                <a:cubicBezTo>
                  <a:pt x="801" y="1125"/>
                  <a:pt x="851" y="1149"/>
                  <a:pt x="876" y="1100"/>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8" name="Freeform 144">
            <a:extLst>
              <a:ext uri="{FF2B5EF4-FFF2-40B4-BE49-F238E27FC236}">
                <a16:creationId xmlns:a16="http://schemas.microsoft.com/office/drawing/2014/main" id="{8411E989-2F25-0F40-8878-320AC37DF59D}"/>
              </a:ext>
            </a:extLst>
          </p:cNvPr>
          <p:cNvSpPr>
            <a:spLocks noChangeArrowheads="1"/>
          </p:cNvSpPr>
          <p:nvPr/>
        </p:nvSpPr>
        <p:spPr bwMode="auto">
          <a:xfrm>
            <a:off x="9960351" y="4923502"/>
            <a:ext cx="383904" cy="240468"/>
          </a:xfrm>
          <a:custGeom>
            <a:avLst/>
            <a:gdLst>
              <a:gd name="T0" fmla="*/ 850 w 1202"/>
              <a:gd name="T1" fmla="*/ 701 h 752"/>
              <a:gd name="T2" fmla="*/ 850 w 1202"/>
              <a:gd name="T3" fmla="*/ 701 h 752"/>
              <a:gd name="T4" fmla="*/ 800 w 1202"/>
              <a:gd name="T5" fmla="*/ 626 h 752"/>
              <a:gd name="T6" fmla="*/ 700 w 1202"/>
              <a:gd name="T7" fmla="*/ 601 h 752"/>
              <a:gd name="T8" fmla="*/ 625 w 1202"/>
              <a:gd name="T9" fmla="*/ 476 h 752"/>
              <a:gd name="T10" fmla="*/ 600 w 1202"/>
              <a:gd name="T11" fmla="*/ 401 h 752"/>
              <a:gd name="T12" fmla="*/ 625 w 1202"/>
              <a:gd name="T13" fmla="*/ 326 h 752"/>
              <a:gd name="T14" fmla="*/ 450 w 1202"/>
              <a:gd name="T15" fmla="*/ 226 h 752"/>
              <a:gd name="T16" fmla="*/ 76 w 1202"/>
              <a:gd name="T17" fmla="*/ 25 h 752"/>
              <a:gd name="T18" fmla="*/ 0 w 1202"/>
              <a:gd name="T19" fmla="*/ 0 h 752"/>
              <a:gd name="T20" fmla="*/ 0 w 1202"/>
              <a:gd name="T21" fmla="*/ 601 h 752"/>
              <a:gd name="T22" fmla="*/ 100 w 1202"/>
              <a:gd name="T23" fmla="*/ 626 h 752"/>
              <a:gd name="T24" fmla="*/ 225 w 1202"/>
              <a:gd name="T25" fmla="*/ 576 h 752"/>
              <a:gd name="T26" fmla="*/ 276 w 1202"/>
              <a:gd name="T27" fmla="*/ 501 h 752"/>
              <a:gd name="T28" fmla="*/ 476 w 1202"/>
              <a:gd name="T29" fmla="*/ 551 h 752"/>
              <a:gd name="T30" fmla="*/ 676 w 1202"/>
              <a:gd name="T31" fmla="*/ 726 h 752"/>
              <a:gd name="T32" fmla="*/ 876 w 1202"/>
              <a:gd name="T33" fmla="*/ 751 h 752"/>
              <a:gd name="T34" fmla="*/ 850 w 1202"/>
              <a:gd name="T35" fmla="*/ 701 h 752"/>
              <a:gd name="T36" fmla="*/ 1025 w 1202"/>
              <a:gd name="T37" fmla="*/ 200 h 752"/>
              <a:gd name="T38" fmla="*/ 1025 w 1202"/>
              <a:gd name="T39" fmla="*/ 200 h 752"/>
              <a:gd name="T40" fmla="*/ 901 w 1202"/>
              <a:gd name="T41" fmla="*/ 276 h 752"/>
              <a:gd name="T42" fmla="*/ 700 w 1202"/>
              <a:gd name="T43" fmla="*/ 276 h 752"/>
              <a:gd name="T44" fmla="*/ 850 w 1202"/>
              <a:gd name="T45" fmla="*/ 351 h 752"/>
              <a:gd name="T46" fmla="*/ 1050 w 1202"/>
              <a:gd name="T47" fmla="*/ 251 h 752"/>
              <a:gd name="T48" fmla="*/ 1075 w 1202"/>
              <a:gd name="T49" fmla="*/ 176 h 752"/>
              <a:gd name="T50" fmla="*/ 1025 w 1202"/>
              <a:gd name="T51" fmla="*/ 200 h 752"/>
              <a:gd name="T52" fmla="*/ 1125 w 1202"/>
              <a:gd name="T53" fmla="*/ 100 h 752"/>
              <a:gd name="T54" fmla="*/ 1125 w 1202"/>
              <a:gd name="T55" fmla="*/ 100 h 752"/>
              <a:gd name="T56" fmla="*/ 1075 w 1202"/>
              <a:gd name="T57" fmla="*/ 100 h 752"/>
              <a:gd name="T58" fmla="*/ 1150 w 1202"/>
              <a:gd name="T59" fmla="*/ 200 h 752"/>
              <a:gd name="T60" fmla="*/ 1125 w 1202"/>
              <a:gd name="T61" fmla="*/ 100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02" h="752">
                <a:moveTo>
                  <a:pt x="850" y="701"/>
                </a:moveTo>
                <a:lnTo>
                  <a:pt x="850" y="701"/>
                </a:lnTo>
                <a:cubicBezTo>
                  <a:pt x="850" y="701"/>
                  <a:pt x="800" y="651"/>
                  <a:pt x="800" y="626"/>
                </a:cubicBezTo>
                <a:cubicBezTo>
                  <a:pt x="800" y="626"/>
                  <a:pt x="750" y="626"/>
                  <a:pt x="700" y="601"/>
                </a:cubicBezTo>
                <a:cubicBezTo>
                  <a:pt x="650" y="576"/>
                  <a:pt x="676" y="476"/>
                  <a:pt x="625" y="476"/>
                </a:cubicBezTo>
                <a:cubicBezTo>
                  <a:pt x="600" y="451"/>
                  <a:pt x="550" y="376"/>
                  <a:pt x="600" y="401"/>
                </a:cubicBezTo>
                <a:cubicBezTo>
                  <a:pt x="650" y="401"/>
                  <a:pt x="676" y="376"/>
                  <a:pt x="625" y="326"/>
                </a:cubicBezTo>
                <a:cubicBezTo>
                  <a:pt x="600" y="301"/>
                  <a:pt x="450" y="276"/>
                  <a:pt x="450" y="226"/>
                </a:cubicBezTo>
                <a:cubicBezTo>
                  <a:pt x="450" y="176"/>
                  <a:pt x="176" y="51"/>
                  <a:pt x="76" y="25"/>
                </a:cubicBezTo>
                <a:cubicBezTo>
                  <a:pt x="50" y="25"/>
                  <a:pt x="25" y="0"/>
                  <a:pt x="0" y="0"/>
                </a:cubicBezTo>
                <a:cubicBezTo>
                  <a:pt x="0" y="601"/>
                  <a:pt x="0" y="601"/>
                  <a:pt x="0" y="601"/>
                </a:cubicBezTo>
                <a:cubicBezTo>
                  <a:pt x="25" y="601"/>
                  <a:pt x="76" y="626"/>
                  <a:pt x="100" y="626"/>
                </a:cubicBezTo>
                <a:cubicBezTo>
                  <a:pt x="225" y="626"/>
                  <a:pt x="200" y="576"/>
                  <a:pt x="225" y="576"/>
                </a:cubicBezTo>
                <a:cubicBezTo>
                  <a:pt x="250" y="576"/>
                  <a:pt x="250" y="526"/>
                  <a:pt x="276" y="501"/>
                </a:cubicBezTo>
                <a:cubicBezTo>
                  <a:pt x="300" y="476"/>
                  <a:pt x="400" y="501"/>
                  <a:pt x="476" y="551"/>
                </a:cubicBezTo>
                <a:cubicBezTo>
                  <a:pt x="525" y="601"/>
                  <a:pt x="600" y="726"/>
                  <a:pt x="676" y="726"/>
                </a:cubicBezTo>
                <a:cubicBezTo>
                  <a:pt x="750" y="701"/>
                  <a:pt x="825" y="751"/>
                  <a:pt x="876" y="751"/>
                </a:cubicBezTo>
                <a:cubicBezTo>
                  <a:pt x="925" y="751"/>
                  <a:pt x="876" y="701"/>
                  <a:pt x="850" y="701"/>
                </a:cubicBezTo>
                <a:close/>
                <a:moveTo>
                  <a:pt x="1025" y="200"/>
                </a:moveTo>
                <a:lnTo>
                  <a:pt x="1025" y="200"/>
                </a:lnTo>
                <a:cubicBezTo>
                  <a:pt x="1025" y="226"/>
                  <a:pt x="976" y="251"/>
                  <a:pt x="901" y="276"/>
                </a:cubicBezTo>
                <a:cubicBezTo>
                  <a:pt x="825" y="301"/>
                  <a:pt x="700" y="251"/>
                  <a:pt x="700" y="276"/>
                </a:cubicBezTo>
                <a:cubicBezTo>
                  <a:pt x="700" y="301"/>
                  <a:pt x="776" y="351"/>
                  <a:pt x="850" y="351"/>
                </a:cubicBezTo>
                <a:cubicBezTo>
                  <a:pt x="925" y="351"/>
                  <a:pt x="1050" y="276"/>
                  <a:pt x="1050" y="251"/>
                </a:cubicBezTo>
                <a:cubicBezTo>
                  <a:pt x="1050" y="226"/>
                  <a:pt x="1101" y="200"/>
                  <a:pt x="1075" y="176"/>
                </a:cubicBezTo>
                <a:cubicBezTo>
                  <a:pt x="1050" y="151"/>
                  <a:pt x="1025" y="176"/>
                  <a:pt x="1025" y="200"/>
                </a:cubicBezTo>
                <a:close/>
                <a:moveTo>
                  <a:pt x="1125" y="100"/>
                </a:moveTo>
                <a:lnTo>
                  <a:pt x="1125" y="100"/>
                </a:lnTo>
                <a:cubicBezTo>
                  <a:pt x="1075" y="76"/>
                  <a:pt x="1025" y="51"/>
                  <a:pt x="1075" y="100"/>
                </a:cubicBezTo>
                <a:cubicBezTo>
                  <a:pt x="1150" y="151"/>
                  <a:pt x="1101" y="200"/>
                  <a:pt x="1150" y="200"/>
                </a:cubicBezTo>
                <a:cubicBezTo>
                  <a:pt x="1201" y="176"/>
                  <a:pt x="1150" y="126"/>
                  <a:pt x="1125" y="1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9" name="Freeform 145">
            <a:extLst>
              <a:ext uri="{FF2B5EF4-FFF2-40B4-BE49-F238E27FC236}">
                <a16:creationId xmlns:a16="http://schemas.microsoft.com/office/drawing/2014/main" id="{DB83C5C0-271D-B744-B926-6C86BA75D3C6}"/>
              </a:ext>
            </a:extLst>
          </p:cNvPr>
          <p:cNvSpPr>
            <a:spLocks noChangeArrowheads="1"/>
          </p:cNvSpPr>
          <p:nvPr/>
        </p:nvSpPr>
        <p:spPr bwMode="auto">
          <a:xfrm>
            <a:off x="8149114" y="4549441"/>
            <a:ext cx="64687" cy="119531"/>
          </a:xfrm>
          <a:custGeom>
            <a:avLst/>
            <a:gdLst>
              <a:gd name="T0" fmla="*/ 50 w 201"/>
              <a:gd name="T1" fmla="*/ 0 h 375"/>
              <a:gd name="T2" fmla="*/ 50 w 201"/>
              <a:gd name="T3" fmla="*/ 0 h 375"/>
              <a:gd name="T4" fmla="*/ 25 w 201"/>
              <a:gd name="T5" fmla="*/ 74 h 375"/>
              <a:gd name="T6" fmla="*/ 25 w 201"/>
              <a:gd name="T7" fmla="*/ 200 h 375"/>
              <a:gd name="T8" fmla="*/ 50 w 201"/>
              <a:gd name="T9" fmla="*/ 350 h 375"/>
              <a:gd name="T10" fmla="*/ 200 w 201"/>
              <a:gd name="T11" fmla="*/ 225 h 375"/>
              <a:gd name="T12" fmla="*/ 50 w 201"/>
              <a:gd name="T13" fmla="*/ 0 h 375"/>
            </a:gdLst>
            <a:ahLst/>
            <a:cxnLst>
              <a:cxn ang="0">
                <a:pos x="T0" y="T1"/>
              </a:cxn>
              <a:cxn ang="0">
                <a:pos x="T2" y="T3"/>
              </a:cxn>
              <a:cxn ang="0">
                <a:pos x="T4" y="T5"/>
              </a:cxn>
              <a:cxn ang="0">
                <a:pos x="T6" y="T7"/>
              </a:cxn>
              <a:cxn ang="0">
                <a:pos x="T8" y="T9"/>
              </a:cxn>
              <a:cxn ang="0">
                <a:pos x="T10" y="T11"/>
              </a:cxn>
              <a:cxn ang="0">
                <a:pos x="T12" y="T13"/>
              </a:cxn>
            </a:cxnLst>
            <a:rect l="0" t="0" r="r" b="b"/>
            <a:pathLst>
              <a:path w="201" h="375">
                <a:moveTo>
                  <a:pt x="50" y="0"/>
                </a:moveTo>
                <a:lnTo>
                  <a:pt x="50" y="0"/>
                </a:lnTo>
                <a:cubicBezTo>
                  <a:pt x="25" y="0"/>
                  <a:pt x="25" y="49"/>
                  <a:pt x="25" y="74"/>
                </a:cubicBezTo>
                <a:cubicBezTo>
                  <a:pt x="0" y="125"/>
                  <a:pt x="0" y="149"/>
                  <a:pt x="25" y="200"/>
                </a:cubicBezTo>
                <a:cubicBezTo>
                  <a:pt x="25" y="250"/>
                  <a:pt x="25" y="325"/>
                  <a:pt x="50" y="350"/>
                </a:cubicBezTo>
                <a:cubicBezTo>
                  <a:pt x="125" y="374"/>
                  <a:pt x="200" y="300"/>
                  <a:pt x="200" y="225"/>
                </a:cubicBezTo>
                <a:cubicBezTo>
                  <a:pt x="200" y="125"/>
                  <a:pt x="75" y="0"/>
                  <a:pt x="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0" name="Freeform 146">
            <a:extLst>
              <a:ext uri="{FF2B5EF4-FFF2-40B4-BE49-F238E27FC236}">
                <a16:creationId xmlns:a16="http://schemas.microsoft.com/office/drawing/2014/main" id="{E93044D9-FDD2-C54D-9B0F-82EE0D4A3306}"/>
              </a:ext>
            </a:extLst>
          </p:cNvPr>
          <p:cNvSpPr>
            <a:spLocks noChangeArrowheads="1"/>
          </p:cNvSpPr>
          <p:nvPr/>
        </p:nvSpPr>
        <p:spPr bwMode="auto">
          <a:xfrm>
            <a:off x="7032557" y="5187873"/>
            <a:ext cx="223592" cy="438747"/>
          </a:xfrm>
          <a:custGeom>
            <a:avLst/>
            <a:gdLst>
              <a:gd name="T0" fmla="*/ 600 w 701"/>
              <a:gd name="T1" fmla="*/ 50 h 1376"/>
              <a:gd name="T2" fmla="*/ 600 w 701"/>
              <a:gd name="T3" fmla="*/ 50 h 1376"/>
              <a:gd name="T4" fmla="*/ 575 w 701"/>
              <a:gd name="T5" fmla="*/ 75 h 1376"/>
              <a:gd name="T6" fmla="*/ 551 w 701"/>
              <a:gd name="T7" fmla="*/ 150 h 1376"/>
              <a:gd name="T8" fmla="*/ 500 w 701"/>
              <a:gd name="T9" fmla="*/ 175 h 1376"/>
              <a:gd name="T10" fmla="*/ 451 w 701"/>
              <a:gd name="T11" fmla="*/ 225 h 1376"/>
              <a:gd name="T12" fmla="*/ 451 w 701"/>
              <a:gd name="T13" fmla="*/ 275 h 1376"/>
              <a:gd name="T14" fmla="*/ 375 w 701"/>
              <a:gd name="T15" fmla="*/ 325 h 1376"/>
              <a:gd name="T16" fmla="*/ 251 w 701"/>
              <a:gd name="T17" fmla="*/ 400 h 1376"/>
              <a:gd name="T18" fmla="*/ 125 w 701"/>
              <a:gd name="T19" fmla="*/ 425 h 1376"/>
              <a:gd name="T20" fmla="*/ 100 w 701"/>
              <a:gd name="T21" fmla="*/ 550 h 1376"/>
              <a:gd name="T22" fmla="*/ 100 w 701"/>
              <a:gd name="T23" fmla="*/ 725 h 1376"/>
              <a:gd name="T24" fmla="*/ 75 w 701"/>
              <a:gd name="T25" fmla="*/ 900 h 1376"/>
              <a:gd name="T26" fmla="*/ 50 w 701"/>
              <a:gd name="T27" fmla="*/ 1125 h 1376"/>
              <a:gd name="T28" fmla="*/ 100 w 701"/>
              <a:gd name="T29" fmla="*/ 1300 h 1376"/>
              <a:gd name="T30" fmla="*/ 275 w 701"/>
              <a:gd name="T31" fmla="*/ 1350 h 1376"/>
              <a:gd name="T32" fmla="*/ 375 w 701"/>
              <a:gd name="T33" fmla="*/ 1325 h 1376"/>
              <a:gd name="T34" fmla="*/ 500 w 701"/>
              <a:gd name="T35" fmla="*/ 925 h 1376"/>
              <a:gd name="T36" fmla="*/ 600 w 701"/>
              <a:gd name="T37" fmla="*/ 550 h 1376"/>
              <a:gd name="T38" fmla="*/ 625 w 701"/>
              <a:gd name="T39" fmla="*/ 450 h 1376"/>
              <a:gd name="T40" fmla="*/ 651 w 701"/>
              <a:gd name="T41" fmla="*/ 400 h 1376"/>
              <a:gd name="T42" fmla="*/ 700 w 701"/>
              <a:gd name="T43" fmla="*/ 375 h 1376"/>
              <a:gd name="T44" fmla="*/ 675 w 701"/>
              <a:gd name="T45" fmla="*/ 200 h 1376"/>
              <a:gd name="T46" fmla="*/ 600 w 701"/>
              <a:gd name="T47" fmla="*/ 5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1" h="1376">
                <a:moveTo>
                  <a:pt x="600" y="50"/>
                </a:moveTo>
                <a:lnTo>
                  <a:pt x="600" y="50"/>
                </a:lnTo>
                <a:cubicBezTo>
                  <a:pt x="600" y="0"/>
                  <a:pt x="575" y="50"/>
                  <a:pt x="575" y="75"/>
                </a:cubicBezTo>
                <a:cubicBezTo>
                  <a:pt x="551" y="75"/>
                  <a:pt x="551" y="125"/>
                  <a:pt x="551" y="150"/>
                </a:cubicBezTo>
                <a:cubicBezTo>
                  <a:pt x="551" y="150"/>
                  <a:pt x="525" y="175"/>
                  <a:pt x="500" y="175"/>
                </a:cubicBezTo>
                <a:cubicBezTo>
                  <a:pt x="475" y="175"/>
                  <a:pt x="451" y="200"/>
                  <a:pt x="451" y="225"/>
                </a:cubicBezTo>
                <a:cubicBezTo>
                  <a:pt x="451" y="250"/>
                  <a:pt x="425" y="250"/>
                  <a:pt x="451" y="275"/>
                </a:cubicBezTo>
                <a:cubicBezTo>
                  <a:pt x="451" y="300"/>
                  <a:pt x="425" y="325"/>
                  <a:pt x="375" y="325"/>
                </a:cubicBezTo>
                <a:cubicBezTo>
                  <a:pt x="350" y="325"/>
                  <a:pt x="300" y="400"/>
                  <a:pt x="251" y="400"/>
                </a:cubicBezTo>
                <a:cubicBezTo>
                  <a:pt x="200" y="400"/>
                  <a:pt x="175" y="425"/>
                  <a:pt x="125" y="425"/>
                </a:cubicBezTo>
                <a:cubicBezTo>
                  <a:pt x="100" y="425"/>
                  <a:pt x="125" y="499"/>
                  <a:pt x="100" y="550"/>
                </a:cubicBezTo>
                <a:cubicBezTo>
                  <a:pt x="50" y="599"/>
                  <a:pt x="75" y="650"/>
                  <a:pt x="100" y="725"/>
                </a:cubicBezTo>
                <a:cubicBezTo>
                  <a:pt x="125" y="775"/>
                  <a:pt x="150" y="825"/>
                  <a:pt x="75" y="900"/>
                </a:cubicBezTo>
                <a:cubicBezTo>
                  <a:pt x="0" y="975"/>
                  <a:pt x="25" y="1075"/>
                  <a:pt x="50" y="1125"/>
                </a:cubicBezTo>
                <a:cubicBezTo>
                  <a:pt x="75" y="1175"/>
                  <a:pt x="75" y="1275"/>
                  <a:pt x="100" y="1300"/>
                </a:cubicBezTo>
                <a:cubicBezTo>
                  <a:pt x="150" y="1350"/>
                  <a:pt x="251" y="1375"/>
                  <a:pt x="275" y="1350"/>
                </a:cubicBezTo>
                <a:cubicBezTo>
                  <a:pt x="300" y="1325"/>
                  <a:pt x="325" y="1350"/>
                  <a:pt x="375" y="1325"/>
                </a:cubicBezTo>
                <a:cubicBezTo>
                  <a:pt x="400" y="1275"/>
                  <a:pt x="451" y="1050"/>
                  <a:pt x="500" y="925"/>
                </a:cubicBezTo>
                <a:cubicBezTo>
                  <a:pt x="551" y="775"/>
                  <a:pt x="600" y="599"/>
                  <a:pt x="600" y="550"/>
                </a:cubicBezTo>
                <a:cubicBezTo>
                  <a:pt x="600" y="525"/>
                  <a:pt x="651" y="499"/>
                  <a:pt x="625" y="450"/>
                </a:cubicBezTo>
                <a:cubicBezTo>
                  <a:pt x="600" y="400"/>
                  <a:pt x="625" y="350"/>
                  <a:pt x="651" y="400"/>
                </a:cubicBezTo>
                <a:cubicBezTo>
                  <a:pt x="675" y="425"/>
                  <a:pt x="700" y="425"/>
                  <a:pt x="700" y="375"/>
                </a:cubicBezTo>
                <a:cubicBezTo>
                  <a:pt x="700" y="325"/>
                  <a:pt x="675" y="275"/>
                  <a:pt x="675" y="200"/>
                </a:cubicBezTo>
                <a:cubicBezTo>
                  <a:pt x="675" y="125"/>
                  <a:pt x="600" y="75"/>
                  <a:pt x="600" y="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1" name="Freeform 147">
            <a:extLst>
              <a:ext uri="{FF2B5EF4-FFF2-40B4-BE49-F238E27FC236}">
                <a16:creationId xmlns:a16="http://schemas.microsoft.com/office/drawing/2014/main" id="{840C9644-6296-F545-8FF1-DE42F4E1AE4B}"/>
              </a:ext>
            </a:extLst>
          </p:cNvPr>
          <p:cNvSpPr>
            <a:spLocks noChangeArrowheads="1"/>
          </p:cNvSpPr>
          <p:nvPr/>
        </p:nvSpPr>
        <p:spPr bwMode="auto">
          <a:xfrm>
            <a:off x="7025525" y="4254131"/>
            <a:ext cx="358592" cy="215156"/>
          </a:xfrm>
          <a:custGeom>
            <a:avLst/>
            <a:gdLst>
              <a:gd name="T0" fmla="*/ 800 w 1126"/>
              <a:gd name="T1" fmla="*/ 26 h 676"/>
              <a:gd name="T2" fmla="*/ 800 w 1126"/>
              <a:gd name="T3" fmla="*/ 26 h 676"/>
              <a:gd name="T4" fmla="*/ 625 w 1126"/>
              <a:gd name="T5" fmla="*/ 26 h 676"/>
              <a:gd name="T6" fmla="*/ 476 w 1126"/>
              <a:gd name="T7" fmla="*/ 175 h 676"/>
              <a:gd name="T8" fmla="*/ 400 w 1126"/>
              <a:gd name="T9" fmla="*/ 175 h 676"/>
              <a:gd name="T10" fmla="*/ 276 w 1126"/>
              <a:gd name="T11" fmla="*/ 175 h 676"/>
              <a:gd name="T12" fmla="*/ 175 w 1126"/>
              <a:gd name="T13" fmla="*/ 151 h 676"/>
              <a:gd name="T14" fmla="*/ 100 w 1126"/>
              <a:gd name="T15" fmla="*/ 151 h 676"/>
              <a:gd name="T16" fmla="*/ 50 w 1126"/>
              <a:gd name="T17" fmla="*/ 175 h 676"/>
              <a:gd name="T18" fmla="*/ 50 w 1126"/>
              <a:gd name="T19" fmla="*/ 226 h 676"/>
              <a:gd name="T20" fmla="*/ 0 w 1126"/>
              <a:gd name="T21" fmla="*/ 251 h 676"/>
              <a:gd name="T22" fmla="*/ 25 w 1126"/>
              <a:gd name="T23" fmla="*/ 300 h 676"/>
              <a:gd name="T24" fmla="*/ 50 w 1126"/>
              <a:gd name="T25" fmla="*/ 451 h 676"/>
              <a:gd name="T26" fmla="*/ 75 w 1126"/>
              <a:gd name="T27" fmla="*/ 600 h 676"/>
              <a:gd name="T28" fmla="*/ 250 w 1126"/>
              <a:gd name="T29" fmla="*/ 575 h 676"/>
              <a:gd name="T30" fmla="*/ 375 w 1126"/>
              <a:gd name="T31" fmla="*/ 551 h 676"/>
              <a:gd name="T32" fmla="*/ 476 w 1126"/>
              <a:gd name="T33" fmla="*/ 500 h 676"/>
              <a:gd name="T34" fmla="*/ 576 w 1126"/>
              <a:gd name="T35" fmla="*/ 475 h 676"/>
              <a:gd name="T36" fmla="*/ 650 w 1126"/>
              <a:gd name="T37" fmla="*/ 426 h 676"/>
              <a:gd name="T38" fmla="*/ 850 w 1126"/>
              <a:gd name="T39" fmla="*/ 351 h 676"/>
              <a:gd name="T40" fmla="*/ 925 w 1126"/>
              <a:gd name="T41" fmla="*/ 275 h 676"/>
              <a:gd name="T42" fmla="*/ 1000 w 1126"/>
              <a:gd name="T43" fmla="*/ 226 h 676"/>
              <a:gd name="T44" fmla="*/ 900 w 1126"/>
              <a:gd name="T45" fmla="*/ 0 h 676"/>
              <a:gd name="T46" fmla="*/ 800 w 1126"/>
              <a:gd name="T47" fmla="*/ 26 h 676"/>
              <a:gd name="T48" fmla="*/ 1025 w 1126"/>
              <a:gd name="T49" fmla="*/ 651 h 676"/>
              <a:gd name="T50" fmla="*/ 1025 w 1126"/>
              <a:gd name="T51" fmla="*/ 651 h 676"/>
              <a:gd name="T52" fmla="*/ 1125 w 1126"/>
              <a:gd name="T53" fmla="*/ 626 h 676"/>
              <a:gd name="T54" fmla="*/ 1025 w 1126"/>
              <a:gd name="T55" fmla="*/ 651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6" h="676">
                <a:moveTo>
                  <a:pt x="800" y="26"/>
                </a:moveTo>
                <a:lnTo>
                  <a:pt x="800" y="26"/>
                </a:lnTo>
                <a:cubicBezTo>
                  <a:pt x="750" y="26"/>
                  <a:pt x="625" y="26"/>
                  <a:pt x="625" y="26"/>
                </a:cubicBezTo>
                <a:cubicBezTo>
                  <a:pt x="600" y="51"/>
                  <a:pt x="500" y="126"/>
                  <a:pt x="476" y="175"/>
                </a:cubicBezTo>
                <a:cubicBezTo>
                  <a:pt x="450" y="200"/>
                  <a:pt x="425" y="200"/>
                  <a:pt x="400" y="175"/>
                </a:cubicBezTo>
                <a:cubicBezTo>
                  <a:pt x="375" y="175"/>
                  <a:pt x="276" y="175"/>
                  <a:pt x="276" y="175"/>
                </a:cubicBezTo>
                <a:cubicBezTo>
                  <a:pt x="276" y="151"/>
                  <a:pt x="200" y="151"/>
                  <a:pt x="175" y="151"/>
                </a:cubicBezTo>
                <a:cubicBezTo>
                  <a:pt x="125" y="151"/>
                  <a:pt x="100" y="151"/>
                  <a:pt x="100" y="151"/>
                </a:cubicBezTo>
                <a:cubicBezTo>
                  <a:pt x="75" y="151"/>
                  <a:pt x="50" y="175"/>
                  <a:pt x="50" y="175"/>
                </a:cubicBezTo>
                <a:cubicBezTo>
                  <a:pt x="50" y="200"/>
                  <a:pt x="50" y="226"/>
                  <a:pt x="50" y="226"/>
                </a:cubicBezTo>
                <a:cubicBezTo>
                  <a:pt x="50" y="226"/>
                  <a:pt x="25" y="251"/>
                  <a:pt x="0" y="251"/>
                </a:cubicBezTo>
                <a:cubicBezTo>
                  <a:pt x="25" y="275"/>
                  <a:pt x="25" y="300"/>
                  <a:pt x="25" y="300"/>
                </a:cubicBezTo>
                <a:cubicBezTo>
                  <a:pt x="0" y="351"/>
                  <a:pt x="25" y="426"/>
                  <a:pt x="50" y="451"/>
                </a:cubicBezTo>
                <a:cubicBezTo>
                  <a:pt x="75" y="500"/>
                  <a:pt x="75" y="575"/>
                  <a:pt x="75" y="600"/>
                </a:cubicBezTo>
                <a:cubicBezTo>
                  <a:pt x="100" y="626"/>
                  <a:pt x="200" y="600"/>
                  <a:pt x="250" y="575"/>
                </a:cubicBezTo>
                <a:cubicBezTo>
                  <a:pt x="300" y="551"/>
                  <a:pt x="325" y="551"/>
                  <a:pt x="375" y="551"/>
                </a:cubicBezTo>
                <a:cubicBezTo>
                  <a:pt x="400" y="551"/>
                  <a:pt x="450" y="500"/>
                  <a:pt x="476" y="500"/>
                </a:cubicBezTo>
                <a:cubicBezTo>
                  <a:pt x="476" y="475"/>
                  <a:pt x="550" y="475"/>
                  <a:pt x="576" y="475"/>
                </a:cubicBezTo>
                <a:cubicBezTo>
                  <a:pt x="600" y="475"/>
                  <a:pt x="625" y="451"/>
                  <a:pt x="650" y="426"/>
                </a:cubicBezTo>
                <a:cubicBezTo>
                  <a:pt x="676" y="400"/>
                  <a:pt x="750" y="400"/>
                  <a:pt x="850" y="351"/>
                </a:cubicBezTo>
                <a:cubicBezTo>
                  <a:pt x="925" y="326"/>
                  <a:pt x="900" y="300"/>
                  <a:pt x="925" y="275"/>
                </a:cubicBezTo>
                <a:cubicBezTo>
                  <a:pt x="950" y="251"/>
                  <a:pt x="976" y="251"/>
                  <a:pt x="1000" y="226"/>
                </a:cubicBezTo>
                <a:cubicBezTo>
                  <a:pt x="976" y="151"/>
                  <a:pt x="925" y="51"/>
                  <a:pt x="900" y="0"/>
                </a:cubicBezTo>
                <a:cubicBezTo>
                  <a:pt x="850" y="0"/>
                  <a:pt x="825" y="26"/>
                  <a:pt x="800" y="26"/>
                </a:cubicBezTo>
                <a:close/>
                <a:moveTo>
                  <a:pt x="1025" y="651"/>
                </a:moveTo>
                <a:lnTo>
                  <a:pt x="1025" y="651"/>
                </a:lnTo>
                <a:cubicBezTo>
                  <a:pt x="1076" y="675"/>
                  <a:pt x="1125" y="651"/>
                  <a:pt x="1125" y="626"/>
                </a:cubicBezTo>
                <a:cubicBezTo>
                  <a:pt x="1125" y="626"/>
                  <a:pt x="1000" y="600"/>
                  <a:pt x="1025" y="651"/>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2" name="Freeform 148">
            <a:extLst>
              <a:ext uri="{FF2B5EF4-FFF2-40B4-BE49-F238E27FC236}">
                <a16:creationId xmlns:a16="http://schemas.microsoft.com/office/drawing/2014/main" id="{3B857B29-5265-5B4A-B989-BC7ED01B5BB8}"/>
              </a:ext>
            </a:extLst>
          </p:cNvPr>
          <p:cNvSpPr>
            <a:spLocks noChangeArrowheads="1"/>
          </p:cNvSpPr>
          <p:nvPr/>
        </p:nvSpPr>
        <p:spPr bwMode="auto">
          <a:xfrm>
            <a:off x="7790522" y="6439430"/>
            <a:ext cx="80156" cy="47812"/>
          </a:xfrm>
          <a:custGeom>
            <a:avLst/>
            <a:gdLst>
              <a:gd name="T0" fmla="*/ 100 w 250"/>
              <a:gd name="T1" fmla="*/ 24 h 150"/>
              <a:gd name="T2" fmla="*/ 100 w 250"/>
              <a:gd name="T3" fmla="*/ 24 h 150"/>
              <a:gd name="T4" fmla="*/ 75 w 250"/>
              <a:gd name="T5" fmla="*/ 124 h 150"/>
              <a:gd name="T6" fmla="*/ 149 w 250"/>
              <a:gd name="T7" fmla="*/ 124 h 150"/>
              <a:gd name="T8" fmla="*/ 225 w 250"/>
              <a:gd name="T9" fmla="*/ 100 h 150"/>
              <a:gd name="T10" fmla="*/ 100 w 250"/>
              <a:gd name="T11" fmla="*/ 24 h 150"/>
            </a:gdLst>
            <a:ahLst/>
            <a:cxnLst>
              <a:cxn ang="0">
                <a:pos x="T0" y="T1"/>
              </a:cxn>
              <a:cxn ang="0">
                <a:pos x="T2" y="T3"/>
              </a:cxn>
              <a:cxn ang="0">
                <a:pos x="T4" y="T5"/>
              </a:cxn>
              <a:cxn ang="0">
                <a:pos x="T6" y="T7"/>
              </a:cxn>
              <a:cxn ang="0">
                <a:pos x="T8" y="T9"/>
              </a:cxn>
              <a:cxn ang="0">
                <a:pos x="T10" y="T11"/>
              </a:cxn>
            </a:cxnLst>
            <a:rect l="0" t="0" r="r" b="b"/>
            <a:pathLst>
              <a:path w="250" h="150">
                <a:moveTo>
                  <a:pt x="100" y="24"/>
                </a:moveTo>
                <a:lnTo>
                  <a:pt x="100" y="24"/>
                </a:lnTo>
                <a:cubicBezTo>
                  <a:pt x="100" y="0"/>
                  <a:pt x="0" y="100"/>
                  <a:pt x="75" y="124"/>
                </a:cubicBezTo>
                <a:cubicBezTo>
                  <a:pt x="100" y="149"/>
                  <a:pt x="125" y="100"/>
                  <a:pt x="149" y="124"/>
                </a:cubicBezTo>
                <a:cubicBezTo>
                  <a:pt x="175" y="149"/>
                  <a:pt x="225" y="149"/>
                  <a:pt x="225" y="100"/>
                </a:cubicBezTo>
                <a:cubicBezTo>
                  <a:pt x="249" y="49"/>
                  <a:pt x="125" y="49"/>
                  <a:pt x="100" y="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3" name="Freeform 149">
            <a:extLst>
              <a:ext uri="{FF2B5EF4-FFF2-40B4-BE49-F238E27FC236}">
                <a16:creationId xmlns:a16="http://schemas.microsoft.com/office/drawing/2014/main" id="{42319213-A947-D04F-A84E-24AB17BB5A74}"/>
              </a:ext>
            </a:extLst>
          </p:cNvPr>
          <p:cNvSpPr>
            <a:spLocks noChangeArrowheads="1"/>
          </p:cNvSpPr>
          <p:nvPr/>
        </p:nvSpPr>
        <p:spPr bwMode="auto">
          <a:xfrm>
            <a:off x="10375193" y="5003658"/>
            <a:ext cx="247499" cy="175780"/>
          </a:xfrm>
          <a:custGeom>
            <a:avLst/>
            <a:gdLst>
              <a:gd name="T0" fmla="*/ 0 w 776"/>
              <a:gd name="T1" fmla="*/ 25 h 551"/>
              <a:gd name="T2" fmla="*/ 0 w 776"/>
              <a:gd name="T3" fmla="*/ 25 h 551"/>
              <a:gd name="T4" fmla="*/ 124 w 776"/>
              <a:gd name="T5" fmla="*/ 150 h 551"/>
              <a:gd name="T6" fmla="*/ 0 w 776"/>
              <a:gd name="T7" fmla="*/ 25 h 551"/>
              <a:gd name="T8" fmla="*/ 175 w 776"/>
              <a:gd name="T9" fmla="*/ 150 h 551"/>
              <a:gd name="T10" fmla="*/ 175 w 776"/>
              <a:gd name="T11" fmla="*/ 150 h 551"/>
              <a:gd name="T12" fmla="*/ 275 w 776"/>
              <a:gd name="T13" fmla="*/ 200 h 551"/>
              <a:gd name="T14" fmla="*/ 175 w 776"/>
              <a:gd name="T15" fmla="*/ 150 h 551"/>
              <a:gd name="T16" fmla="*/ 500 w 776"/>
              <a:gd name="T17" fmla="*/ 300 h 551"/>
              <a:gd name="T18" fmla="*/ 500 w 776"/>
              <a:gd name="T19" fmla="*/ 300 h 551"/>
              <a:gd name="T20" fmla="*/ 375 w 776"/>
              <a:gd name="T21" fmla="*/ 225 h 551"/>
              <a:gd name="T22" fmla="*/ 500 w 776"/>
              <a:gd name="T23" fmla="*/ 300 h 551"/>
              <a:gd name="T24" fmla="*/ 475 w 776"/>
              <a:gd name="T25" fmla="*/ 400 h 551"/>
              <a:gd name="T26" fmla="*/ 475 w 776"/>
              <a:gd name="T27" fmla="*/ 400 h 551"/>
              <a:gd name="T28" fmla="*/ 575 w 776"/>
              <a:gd name="T29" fmla="*/ 450 h 551"/>
              <a:gd name="T30" fmla="*/ 475 w 776"/>
              <a:gd name="T31" fmla="*/ 400 h 551"/>
              <a:gd name="T32" fmla="*/ 649 w 776"/>
              <a:gd name="T33" fmla="*/ 475 h 551"/>
              <a:gd name="T34" fmla="*/ 649 w 776"/>
              <a:gd name="T35" fmla="*/ 475 h 551"/>
              <a:gd name="T36" fmla="*/ 749 w 776"/>
              <a:gd name="T37" fmla="*/ 525 h 551"/>
              <a:gd name="T38" fmla="*/ 649 w 776"/>
              <a:gd name="T39" fmla="*/ 475 h 551"/>
              <a:gd name="T40" fmla="*/ 575 w 776"/>
              <a:gd name="T41" fmla="*/ 300 h 551"/>
              <a:gd name="T42" fmla="*/ 575 w 776"/>
              <a:gd name="T43" fmla="*/ 300 h 551"/>
              <a:gd name="T44" fmla="*/ 649 w 776"/>
              <a:gd name="T45" fmla="*/ 425 h 551"/>
              <a:gd name="T46" fmla="*/ 575 w 776"/>
              <a:gd name="T47" fmla="*/ 30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551">
                <a:moveTo>
                  <a:pt x="0" y="25"/>
                </a:moveTo>
                <a:lnTo>
                  <a:pt x="0" y="25"/>
                </a:lnTo>
                <a:cubicBezTo>
                  <a:pt x="0" y="50"/>
                  <a:pt x="100" y="175"/>
                  <a:pt x="124" y="150"/>
                </a:cubicBezTo>
                <a:cubicBezTo>
                  <a:pt x="175" y="125"/>
                  <a:pt x="24" y="0"/>
                  <a:pt x="0" y="25"/>
                </a:cubicBezTo>
                <a:close/>
                <a:moveTo>
                  <a:pt x="175" y="150"/>
                </a:moveTo>
                <a:lnTo>
                  <a:pt x="175" y="150"/>
                </a:lnTo>
                <a:cubicBezTo>
                  <a:pt x="175" y="150"/>
                  <a:pt x="249" y="225"/>
                  <a:pt x="275" y="200"/>
                </a:cubicBezTo>
                <a:cubicBezTo>
                  <a:pt x="275" y="200"/>
                  <a:pt x="200" y="125"/>
                  <a:pt x="175" y="150"/>
                </a:cubicBezTo>
                <a:close/>
                <a:moveTo>
                  <a:pt x="500" y="300"/>
                </a:moveTo>
                <a:lnTo>
                  <a:pt x="500" y="300"/>
                </a:lnTo>
                <a:cubicBezTo>
                  <a:pt x="525" y="300"/>
                  <a:pt x="375" y="200"/>
                  <a:pt x="375" y="225"/>
                </a:cubicBezTo>
                <a:cubicBezTo>
                  <a:pt x="375" y="250"/>
                  <a:pt x="475" y="325"/>
                  <a:pt x="500" y="300"/>
                </a:cubicBezTo>
                <a:close/>
                <a:moveTo>
                  <a:pt x="475" y="400"/>
                </a:moveTo>
                <a:lnTo>
                  <a:pt x="475" y="400"/>
                </a:lnTo>
                <a:cubicBezTo>
                  <a:pt x="500" y="425"/>
                  <a:pt x="549" y="450"/>
                  <a:pt x="575" y="450"/>
                </a:cubicBezTo>
                <a:cubicBezTo>
                  <a:pt x="600" y="425"/>
                  <a:pt x="475" y="350"/>
                  <a:pt x="475" y="400"/>
                </a:cubicBezTo>
                <a:close/>
                <a:moveTo>
                  <a:pt x="649" y="475"/>
                </a:moveTo>
                <a:lnTo>
                  <a:pt x="649" y="475"/>
                </a:lnTo>
                <a:cubicBezTo>
                  <a:pt x="649" y="500"/>
                  <a:pt x="700" y="550"/>
                  <a:pt x="749" y="525"/>
                </a:cubicBezTo>
                <a:cubicBezTo>
                  <a:pt x="775" y="500"/>
                  <a:pt x="649" y="475"/>
                  <a:pt x="649" y="475"/>
                </a:cubicBezTo>
                <a:close/>
                <a:moveTo>
                  <a:pt x="575" y="300"/>
                </a:moveTo>
                <a:lnTo>
                  <a:pt x="575" y="300"/>
                </a:lnTo>
                <a:cubicBezTo>
                  <a:pt x="549" y="350"/>
                  <a:pt x="649" y="425"/>
                  <a:pt x="649" y="425"/>
                </a:cubicBezTo>
                <a:cubicBezTo>
                  <a:pt x="675" y="425"/>
                  <a:pt x="600" y="275"/>
                  <a:pt x="575" y="3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4" name="Freeform 150">
            <a:extLst>
              <a:ext uri="{FF2B5EF4-FFF2-40B4-BE49-F238E27FC236}">
                <a16:creationId xmlns:a16="http://schemas.microsoft.com/office/drawing/2014/main" id="{EEFFC7D5-B852-8140-9D37-B86E844DBD69}"/>
              </a:ext>
            </a:extLst>
          </p:cNvPr>
          <p:cNvSpPr>
            <a:spLocks noChangeArrowheads="1"/>
          </p:cNvSpPr>
          <p:nvPr/>
        </p:nvSpPr>
        <p:spPr bwMode="auto">
          <a:xfrm>
            <a:off x="10375193" y="5003658"/>
            <a:ext cx="247499" cy="175780"/>
          </a:xfrm>
          <a:custGeom>
            <a:avLst/>
            <a:gdLst>
              <a:gd name="T0" fmla="*/ 0 w 776"/>
              <a:gd name="T1" fmla="*/ 25 h 551"/>
              <a:gd name="T2" fmla="*/ 0 w 776"/>
              <a:gd name="T3" fmla="*/ 25 h 551"/>
              <a:gd name="T4" fmla="*/ 124 w 776"/>
              <a:gd name="T5" fmla="*/ 150 h 551"/>
              <a:gd name="T6" fmla="*/ 0 w 776"/>
              <a:gd name="T7" fmla="*/ 25 h 551"/>
              <a:gd name="T8" fmla="*/ 175 w 776"/>
              <a:gd name="T9" fmla="*/ 150 h 551"/>
              <a:gd name="T10" fmla="*/ 175 w 776"/>
              <a:gd name="T11" fmla="*/ 150 h 551"/>
              <a:gd name="T12" fmla="*/ 275 w 776"/>
              <a:gd name="T13" fmla="*/ 200 h 551"/>
              <a:gd name="T14" fmla="*/ 175 w 776"/>
              <a:gd name="T15" fmla="*/ 150 h 551"/>
              <a:gd name="T16" fmla="*/ 500 w 776"/>
              <a:gd name="T17" fmla="*/ 300 h 551"/>
              <a:gd name="T18" fmla="*/ 500 w 776"/>
              <a:gd name="T19" fmla="*/ 300 h 551"/>
              <a:gd name="T20" fmla="*/ 375 w 776"/>
              <a:gd name="T21" fmla="*/ 225 h 551"/>
              <a:gd name="T22" fmla="*/ 500 w 776"/>
              <a:gd name="T23" fmla="*/ 300 h 551"/>
              <a:gd name="T24" fmla="*/ 475 w 776"/>
              <a:gd name="T25" fmla="*/ 400 h 551"/>
              <a:gd name="T26" fmla="*/ 475 w 776"/>
              <a:gd name="T27" fmla="*/ 400 h 551"/>
              <a:gd name="T28" fmla="*/ 575 w 776"/>
              <a:gd name="T29" fmla="*/ 450 h 551"/>
              <a:gd name="T30" fmla="*/ 475 w 776"/>
              <a:gd name="T31" fmla="*/ 400 h 551"/>
              <a:gd name="T32" fmla="*/ 649 w 776"/>
              <a:gd name="T33" fmla="*/ 475 h 551"/>
              <a:gd name="T34" fmla="*/ 649 w 776"/>
              <a:gd name="T35" fmla="*/ 475 h 551"/>
              <a:gd name="T36" fmla="*/ 749 w 776"/>
              <a:gd name="T37" fmla="*/ 525 h 551"/>
              <a:gd name="T38" fmla="*/ 649 w 776"/>
              <a:gd name="T39" fmla="*/ 475 h 551"/>
              <a:gd name="T40" fmla="*/ 575 w 776"/>
              <a:gd name="T41" fmla="*/ 300 h 551"/>
              <a:gd name="T42" fmla="*/ 575 w 776"/>
              <a:gd name="T43" fmla="*/ 300 h 551"/>
              <a:gd name="T44" fmla="*/ 649 w 776"/>
              <a:gd name="T45" fmla="*/ 425 h 551"/>
              <a:gd name="T46" fmla="*/ 575 w 776"/>
              <a:gd name="T47" fmla="*/ 30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551">
                <a:moveTo>
                  <a:pt x="0" y="25"/>
                </a:moveTo>
                <a:lnTo>
                  <a:pt x="0" y="25"/>
                </a:lnTo>
                <a:cubicBezTo>
                  <a:pt x="0" y="50"/>
                  <a:pt x="100" y="175"/>
                  <a:pt x="124" y="150"/>
                </a:cubicBezTo>
                <a:cubicBezTo>
                  <a:pt x="175" y="125"/>
                  <a:pt x="24" y="0"/>
                  <a:pt x="0" y="25"/>
                </a:cubicBezTo>
                <a:close/>
                <a:moveTo>
                  <a:pt x="175" y="150"/>
                </a:moveTo>
                <a:lnTo>
                  <a:pt x="175" y="150"/>
                </a:lnTo>
                <a:cubicBezTo>
                  <a:pt x="175" y="150"/>
                  <a:pt x="249" y="225"/>
                  <a:pt x="275" y="200"/>
                </a:cubicBezTo>
                <a:cubicBezTo>
                  <a:pt x="275" y="200"/>
                  <a:pt x="200" y="125"/>
                  <a:pt x="175" y="150"/>
                </a:cubicBezTo>
                <a:close/>
                <a:moveTo>
                  <a:pt x="500" y="300"/>
                </a:moveTo>
                <a:lnTo>
                  <a:pt x="500" y="300"/>
                </a:lnTo>
                <a:cubicBezTo>
                  <a:pt x="525" y="300"/>
                  <a:pt x="375" y="200"/>
                  <a:pt x="375" y="225"/>
                </a:cubicBezTo>
                <a:cubicBezTo>
                  <a:pt x="375" y="250"/>
                  <a:pt x="475" y="325"/>
                  <a:pt x="500" y="300"/>
                </a:cubicBezTo>
                <a:close/>
                <a:moveTo>
                  <a:pt x="475" y="400"/>
                </a:moveTo>
                <a:lnTo>
                  <a:pt x="475" y="400"/>
                </a:lnTo>
                <a:cubicBezTo>
                  <a:pt x="500" y="425"/>
                  <a:pt x="549" y="450"/>
                  <a:pt x="575" y="450"/>
                </a:cubicBezTo>
                <a:cubicBezTo>
                  <a:pt x="600" y="425"/>
                  <a:pt x="475" y="350"/>
                  <a:pt x="475" y="400"/>
                </a:cubicBezTo>
                <a:close/>
                <a:moveTo>
                  <a:pt x="649" y="475"/>
                </a:moveTo>
                <a:lnTo>
                  <a:pt x="649" y="475"/>
                </a:lnTo>
                <a:cubicBezTo>
                  <a:pt x="649" y="500"/>
                  <a:pt x="700" y="550"/>
                  <a:pt x="749" y="525"/>
                </a:cubicBezTo>
                <a:cubicBezTo>
                  <a:pt x="775" y="500"/>
                  <a:pt x="649" y="475"/>
                  <a:pt x="649" y="475"/>
                </a:cubicBezTo>
                <a:close/>
                <a:moveTo>
                  <a:pt x="575" y="300"/>
                </a:moveTo>
                <a:lnTo>
                  <a:pt x="575" y="300"/>
                </a:lnTo>
                <a:cubicBezTo>
                  <a:pt x="549" y="350"/>
                  <a:pt x="649" y="425"/>
                  <a:pt x="649" y="425"/>
                </a:cubicBezTo>
                <a:cubicBezTo>
                  <a:pt x="675" y="425"/>
                  <a:pt x="600" y="275"/>
                  <a:pt x="575" y="3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5" name="Freeform 151">
            <a:extLst>
              <a:ext uri="{FF2B5EF4-FFF2-40B4-BE49-F238E27FC236}">
                <a16:creationId xmlns:a16="http://schemas.microsoft.com/office/drawing/2014/main" id="{B8E03276-D753-5B47-947F-915CD7CEF893}"/>
              </a:ext>
            </a:extLst>
          </p:cNvPr>
          <p:cNvSpPr>
            <a:spLocks noChangeArrowheads="1"/>
          </p:cNvSpPr>
          <p:nvPr/>
        </p:nvSpPr>
        <p:spPr bwMode="auto">
          <a:xfrm>
            <a:off x="9113795" y="5163970"/>
            <a:ext cx="1229055" cy="1092649"/>
          </a:xfrm>
          <a:custGeom>
            <a:avLst/>
            <a:gdLst>
              <a:gd name="T0" fmla="*/ 3801 w 3853"/>
              <a:gd name="T1" fmla="*/ 1650 h 3426"/>
              <a:gd name="T2" fmla="*/ 3726 w 3853"/>
              <a:gd name="T3" fmla="*/ 1400 h 3426"/>
              <a:gd name="T4" fmla="*/ 3576 w 3853"/>
              <a:gd name="T5" fmla="*/ 1200 h 3426"/>
              <a:gd name="T6" fmla="*/ 3451 w 3853"/>
              <a:gd name="T7" fmla="*/ 1100 h 3426"/>
              <a:gd name="T8" fmla="*/ 3176 w 3853"/>
              <a:gd name="T9" fmla="*/ 825 h 3426"/>
              <a:gd name="T10" fmla="*/ 3076 w 3853"/>
              <a:gd name="T11" fmla="*/ 550 h 3426"/>
              <a:gd name="T12" fmla="*/ 2927 w 3853"/>
              <a:gd name="T13" fmla="*/ 375 h 3426"/>
              <a:gd name="T14" fmla="*/ 2801 w 3853"/>
              <a:gd name="T15" fmla="*/ 25 h 3426"/>
              <a:gd name="T16" fmla="*/ 2701 w 3853"/>
              <a:gd name="T17" fmla="*/ 250 h 3426"/>
              <a:gd name="T18" fmla="*/ 2601 w 3853"/>
              <a:gd name="T19" fmla="*/ 674 h 3426"/>
              <a:gd name="T20" fmla="*/ 2301 w 3853"/>
              <a:gd name="T21" fmla="*/ 525 h 3426"/>
              <a:gd name="T22" fmla="*/ 2151 w 3853"/>
              <a:gd name="T23" fmla="*/ 375 h 3426"/>
              <a:gd name="T24" fmla="*/ 2251 w 3853"/>
              <a:gd name="T25" fmla="*/ 175 h 3426"/>
              <a:gd name="T26" fmla="*/ 2151 w 3853"/>
              <a:gd name="T27" fmla="*/ 125 h 3426"/>
              <a:gd name="T28" fmla="*/ 1826 w 3853"/>
              <a:gd name="T29" fmla="*/ 50 h 3426"/>
              <a:gd name="T30" fmla="*/ 1676 w 3853"/>
              <a:gd name="T31" fmla="*/ 175 h 3426"/>
              <a:gd name="T32" fmla="*/ 1576 w 3853"/>
              <a:gd name="T33" fmla="*/ 425 h 3426"/>
              <a:gd name="T34" fmla="*/ 1451 w 3853"/>
              <a:gd name="T35" fmla="*/ 400 h 3426"/>
              <a:gd name="T36" fmla="*/ 1251 w 3853"/>
              <a:gd name="T37" fmla="*/ 325 h 3426"/>
              <a:gd name="T38" fmla="*/ 1151 w 3853"/>
              <a:gd name="T39" fmla="*/ 425 h 3426"/>
              <a:gd name="T40" fmla="*/ 1001 w 3853"/>
              <a:gd name="T41" fmla="*/ 550 h 3426"/>
              <a:gd name="T42" fmla="*/ 951 w 3853"/>
              <a:gd name="T43" fmla="*/ 600 h 3426"/>
              <a:gd name="T44" fmla="*/ 751 w 3853"/>
              <a:gd name="T45" fmla="*/ 875 h 3426"/>
              <a:gd name="T46" fmla="*/ 400 w 3853"/>
              <a:gd name="T47" fmla="*/ 975 h 3426"/>
              <a:gd name="T48" fmla="*/ 126 w 3853"/>
              <a:gd name="T49" fmla="*/ 1150 h 3426"/>
              <a:gd name="T50" fmla="*/ 76 w 3853"/>
              <a:gd name="T51" fmla="*/ 1250 h 3426"/>
              <a:gd name="T52" fmla="*/ 51 w 3853"/>
              <a:gd name="T53" fmla="*/ 1500 h 3426"/>
              <a:gd name="T54" fmla="*/ 100 w 3853"/>
              <a:gd name="T55" fmla="*/ 1725 h 3426"/>
              <a:gd name="T56" fmla="*/ 251 w 3853"/>
              <a:gd name="T57" fmla="*/ 2225 h 3426"/>
              <a:gd name="T58" fmla="*/ 276 w 3853"/>
              <a:gd name="T59" fmla="*/ 2425 h 3426"/>
              <a:gd name="T60" fmla="*/ 626 w 3853"/>
              <a:gd name="T61" fmla="*/ 2350 h 3426"/>
              <a:gd name="T62" fmla="*/ 1176 w 3853"/>
              <a:gd name="T63" fmla="*/ 2200 h 3426"/>
              <a:gd name="T64" fmla="*/ 1726 w 3853"/>
              <a:gd name="T65" fmla="*/ 2076 h 3426"/>
              <a:gd name="T66" fmla="*/ 2001 w 3853"/>
              <a:gd name="T67" fmla="*/ 2176 h 3426"/>
              <a:gd name="T68" fmla="*/ 2101 w 3853"/>
              <a:gd name="T69" fmla="*/ 2425 h 3426"/>
              <a:gd name="T70" fmla="*/ 2351 w 3853"/>
              <a:gd name="T71" fmla="*/ 2250 h 3426"/>
              <a:gd name="T72" fmla="*/ 2351 w 3853"/>
              <a:gd name="T73" fmla="*/ 2425 h 3426"/>
              <a:gd name="T74" fmla="*/ 2451 w 3853"/>
              <a:gd name="T75" fmla="*/ 2500 h 3426"/>
              <a:gd name="T76" fmla="*/ 2676 w 3853"/>
              <a:gd name="T77" fmla="*/ 2800 h 3426"/>
              <a:gd name="T78" fmla="*/ 3027 w 3853"/>
              <a:gd name="T79" fmla="*/ 2825 h 3426"/>
              <a:gd name="T80" fmla="*/ 3127 w 3853"/>
              <a:gd name="T81" fmla="*/ 2876 h 3426"/>
              <a:gd name="T82" fmla="*/ 3301 w 3853"/>
              <a:gd name="T83" fmla="*/ 2776 h 3426"/>
              <a:gd name="T84" fmla="*/ 3601 w 3853"/>
              <a:gd name="T85" fmla="*/ 2425 h 3426"/>
              <a:gd name="T86" fmla="*/ 3801 w 3853"/>
              <a:gd name="T87" fmla="*/ 2025 h 3426"/>
              <a:gd name="T88" fmla="*/ 3827 w 3853"/>
              <a:gd name="T89" fmla="*/ 1725 h 3426"/>
              <a:gd name="T90" fmla="*/ 1626 w 3853"/>
              <a:gd name="T91" fmla="*/ 125 h 3426"/>
              <a:gd name="T92" fmla="*/ 2226 w 3853"/>
              <a:gd name="T93" fmla="*/ 2550 h 3426"/>
              <a:gd name="T94" fmla="*/ 3151 w 3853"/>
              <a:gd name="T95" fmla="*/ 3125 h 3426"/>
              <a:gd name="T96" fmla="*/ 3051 w 3853"/>
              <a:gd name="T97" fmla="*/ 3276 h 3426"/>
              <a:gd name="T98" fmla="*/ 3251 w 3853"/>
              <a:gd name="T99" fmla="*/ 3350 h 3426"/>
              <a:gd name="T100" fmla="*/ 3327 w 3853"/>
              <a:gd name="T101" fmla="*/ 3101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53" h="3426">
                <a:moveTo>
                  <a:pt x="3827" y="1725"/>
                </a:moveTo>
                <a:lnTo>
                  <a:pt x="3827" y="1725"/>
                </a:lnTo>
                <a:cubicBezTo>
                  <a:pt x="3852" y="1700"/>
                  <a:pt x="3827" y="1650"/>
                  <a:pt x="3801" y="1650"/>
                </a:cubicBezTo>
                <a:cubicBezTo>
                  <a:pt x="3801" y="1675"/>
                  <a:pt x="3801" y="1550"/>
                  <a:pt x="3801" y="1500"/>
                </a:cubicBezTo>
                <a:cubicBezTo>
                  <a:pt x="3827" y="1450"/>
                  <a:pt x="3801" y="1450"/>
                  <a:pt x="3776" y="1475"/>
                </a:cubicBezTo>
                <a:cubicBezTo>
                  <a:pt x="3752" y="1500"/>
                  <a:pt x="3726" y="1425"/>
                  <a:pt x="3726" y="1400"/>
                </a:cubicBezTo>
                <a:cubicBezTo>
                  <a:pt x="3726" y="1375"/>
                  <a:pt x="3676" y="1325"/>
                  <a:pt x="3652" y="1325"/>
                </a:cubicBezTo>
                <a:cubicBezTo>
                  <a:pt x="3627" y="1350"/>
                  <a:pt x="3627" y="1275"/>
                  <a:pt x="3601" y="1300"/>
                </a:cubicBezTo>
                <a:cubicBezTo>
                  <a:pt x="3576" y="1300"/>
                  <a:pt x="3576" y="1250"/>
                  <a:pt x="3576" y="1200"/>
                </a:cubicBezTo>
                <a:cubicBezTo>
                  <a:pt x="3576" y="1150"/>
                  <a:pt x="3552" y="1175"/>
                  <a:pt x="3527" y="1150"/>
                </a:cubicBezTo>
                <a:cubicBezTo>
                  <a:pt x="3527" y="1150"/>
                  <a:pt x="3501" y="1150"/>
                  <a:pt x="3476" y="1175"/>
                </a:cubicBezTo>
                <a:cubicBezTo>
                  <a:pt x="3451" y="1175"/>
                  <a:pt x="3451" y="1125"/>
                  <a:pt x="3451" y="1100"/>
                </a:cubicBezTo>
                <a:cubicBezTo>
                  <a:pt x="3451" y="1075"/>
                  <a:pt x="3451" y="1050"/>
                  <a:pt x="3427" y="1025"/>
                </a:cubicBezTo>
                <a:cubicBezTo>
                  <a:pt x="3401" y="1000"/>
                  <a:pt x="3376" y="1000"/>
                  <a:pt x="3401" y="975"/>
                </a:cubicBezTo>
                <a:cubicBezTo>
                  <a:pt x="3401" y="925"/>
                  <a:pt x="3201" y="850"/>
                  <a:pt x="3176" y="825"/>
                </a:cubicBezTo>
                <a:cubicBezTo>
                  <a:pt x="3127" y="825"/>
                  <a:pt x="3176" y="775"/>
                  <a:pt x="3151" y="775"/>
                </a:cubicBezTo>
                <a:cubicBezTo>
                  <a:pt x="3127" y="750"/>
                  <a:pt x="3127" y="700"/>
                  <a:pt x="3127" y="650"/>
                </a:cubicBezTo>
                <a:cubicBezTo>
                  <a:pt x="3127" y="600"/>
                  <a:pt x="3076" y="600"/>
                  <a:pt x="3076" y="550"/>
                </a:cubicBezTo>
                <a:cubicBezTo>
                  <a:pt x="3076" y="525"/>
                  <a:pt x="3051" y="475"/>
                  <a:pt x="3051" y="450"/>
                </a:cubicBezTo>
                <a:cubicBezTo>
                  <a:pt x="3051" y="400"/>
                  <a:pt x="3001" y="400"/>
                  <a:pt x="3001" y="375"/>
                </a:cubicBezTo>
                <a:cubicBezTo>
                  <a:pt x="3001" y="350"/>
                  <a:pt x="2951" y="375"/>
                  <a:pt x="2927" y="375"/>
                </a:cubicBezTo>
                <a:cubicBezTo>
                  <a:pt x="2876" y="375"/>
                  <a:pt x="2901" y="325"/>
                  <a:pt x="2901" y="275"/>
                </a:cubicBezTo>
                <a:cubicBezTo>
                  <a:pt x="2901" y="225"/>
                  <a:pt x="2876" y="150"/>
                  <a:pt x="2851" y="125"/>
                </a:cubicBezTo>
                <a:cubicBezTo>
                  <a:pt x="2827" y="100"/>
                  <a:pt x="2827" y="25"/>
                  <a:pt x="2801" y="25"/>
                </a:cubicBezTo>
                <a:cubicBezTo>
                  <a:pt x="2801" y="0"/>
                  <a:pt x="2751" y="50"/>
                  <a:pt x="2751" y="75"/>
                </a:cubicBezTo>
                <a:cubicBezTo>
                  <a:pt x="2751" y="100"/>
                  <a:pt x="2751" y="150"/>
                  <a:pt x="2727" y="150"/>
                </a:cubicBezTo>
                <a:cubicBezTo>
                  <a:pt x="2701" y="175"/>
                  <a:pt x="2727" y="250"/>
                  <a:pt x="2701" y="250"/>
                </a:cubicBezTo>
                <a:cubicBezTo>
                  <a:pt x="2676" y="275"/>
                  <a:pt x="2701" y="375"/>
                  <a:pt x="2701" y="425"/>
                </a:cubicBezTo>
                <a:cubicBezTo>
                  <a:pt x="2701" y="475"/>
                  <a:pt x="2701" y="525"/>
                  <a:pt x="2676" y="574"/>
                </a:cubicBezTo>
                <a:cubicBezTo>
                  <a:pt x="2651" y="600"/>
                  <a:pt x="2651" y="674"/>
                  <a:pt x="2601" y="674"/>
                </a:cubicBezTo>
                <a:cubicBezTo>
                  <a:pt x="2551" y="700"/>
                  <a:pt x="2476" y="650"/>
                  <a:pt x="2476" y="625"/>
                </a:cubicBezTo>
                <a:cubicBezTo>
                  <a:pt x="2476" y="600"/>
                  <a:pt x="2426" y="600"/>
                  <a:pt x="2401" y="600"/>
                </a:cubicBezTo>
                <a:cubicBezTo>
                  <a:pt x="2376" y="600"/>
                  <a:pt x="2351" y="550"/>
                  <a:pt x="2301" y="525"/>
                </a:cubicBezTo>
                <a:cubicBezTo>
                  <a:pt x="2251" y="475"/>
                  <a:pt x="2226" y="525"/>
                  <a:pt x="2201" y="500"/>
                </a:cubicBezTo>
                <a:cubicBezTo>
                  <a:pt x="2201" y="450"/>
                  <a:pt x="2176" y="450"/>
                  <a:pt x="2151" y="425"/>
                </a:cubicBezTo>
                <a:cubicBezTo>
                  <a:pt x="2101" y="400"/>
                  <a:pt x="2126" y="400"/>
                  <a:pt x="2151" y="375"/>
                </a:cubicBezTo>
                <a:cubicBezTo>
                  <a:pt x="2176" y="350"/>
                  <a:pt x="2176" y="325"/>
                  <a:pt x="2151" y="300"/>
                </a:cubicBezTo>
                <a:cubicBezTo>
                  <a:pt x="2151" y="275"/>
                  <a:pt x="2176" y="275"/>
                  <a:pt x="2226" y="250"/>
                </a:cubicBezTo>
                <a:cubicBezTo>
                  <a:pt x="2251" y="225"/>
                  <a:pt x="2226" y="200"/>
                  <a:pt x="2251" y="175"/>
                </a:cubicBezTo>
                <a:cubicBezTo>
                  <a:pt x="2276" y="175"/>
                  <a:pt x="2276" y="150"/>
                  <a:pt x="2226" y="150"/>
                </a:cubicBezTo>
                <a:cubicBezTo>
                  <a:pt x="2201" y="125"/>
                  <a:pt x="2201" y="175"/>
                  <a:pt x="2201" y="175"/>
                </a:cubicBezTo>
                <a:cubicBezTo>
                  <a:pt x="2176" y="175"/>
                  <a:pt x="2176" y="125"/>
                  <a:pt x="2151" y="125"/>
                </a:cubicBezTo>
                <a:cubicBezTo>
                  <a:pt x="2151" y="125"/>
                  <a:pt x="2101" y="175"/>
                  <a:pt x="2101" y="150"/>
                </a:cubicBezTo>
                <a:cubicBezTo>
                  <a:pt x="2076" y="125"/>
                  <a:pt x="1951" y="100"/>
                  <a:pt x="1901" y="100"/>
                </a:cubicBezTo>
                <a:cubicBezTo>
                  <a:pt x="1851" y="100"/>
                  <a:pt x="1851" y="25"/>
                  <a:pt x="1826" y="50"/>
                </a:cubicBezTo>
                <a:cubicBezTo>
                  <a:pt x="1801" y="50"/>
                  <a:pt x="1826" y="75"/>
                  <a:pt x="1851" y="100"/>
                </a:cubicBezTo>
                <a:cubicBezTo>
                  <a:pt x="1876" y="150"/>
                  <a:pt x="1751" y="175"/>
                  <a:pt x="1701" y="150"/>
                </a:cubicBezTo>
                <a:cubicBezTo>
                  <a:pt x="1676" y="150"/>
                  <a:pt x="1726" y="175"/>
                  <a:pt x="1676" y="175"/>
                </a:cubicBezTo>
                <a:cubicBezTo>
                  <a:pt x="1651" y="175"/>
                  <a:pt x="1651" y="225"/>
                  <a:pt x="1626" y="275"/>
                </a:cubicBezTo>
                <a:cubicBezTo>
                  <a:pt x="1601" y="300"/>
                  <a:pt x="1601" y="325"/>
                  <a:pt x="1576" y="325"/>
                </a:cubicBezTo>
                <a:cubicBezTo>
                  <a:pt x="1551" y="350"/>
                  <a:pt x="1551" y="375"/>
                  <a:pt x="1576" y="425"/>
                </a:cubicBezTo>
                <a:cubicBezTo>
                  <a:pt x="1626" y="450"/>
                  <a:pt x="1576" y="450"/>
                  <a:pt x="1526" y="425"/>
                </a:cubicBezTo>
                <a:cubicBezTo>
                  <a:pt x="1501" y="400"/>
                  <a:pt x="1476" y="400"/>
                  <a:pt x="1476" y="425"/>
                </a:cubicBezTo>
                <a:cubicBezTo>
                  <a:pt x="1476" y="475"/>
                  <a:pt x="1426" y="450"/>
                  <a:pt x="1451" y="400"/>
                </a:cubicBezTo>
                <a:cubicBezTo>
                  <a:pt x="1451" y="375"/>
                  <a:pt x="1401" y="375"/>
                  <a:pt x="1401" y="375"/>
                </a:cubicBezTo>
                <a:cubicBezTo>
                  <a:pt x="1376" y="350"/>
                  <a:pt x="1351" y="300"/>
                  <a:pt x="1301" y="300"/>
                </a:cubicBezTo>
                <a:cubicBezTo>
                  <a:pt x="1276" y="300"/>
                  <a:pt x="1276" y="325"/>
                  <a:pt x="1251" y="325"/>
                </a:cubicBezTo>
                <a:cubicBezTo>
                  <a:pt x="1226" y="325"/>
                  <a:pt x="1226" y="350"/>
                  <a:pt x="1226" y="375"/>
                </a:cubicBezTo>
                <a:cubicBezTo>
                  <a:pt x="1226" y="400"/>
                  <a:pt x="1176" y="375"/>
                  <a:pt x="1151" y="375"/>
                </a:cubicBezTo>
                <a:cubicBezTo>
                  <a:pt x="1126" y="375"/>
                  <a:pt x="1151" y="425"/>
                  <a:pt x="1151" y="425"/>
                </a:cubicBezTo>
                <a:cubicBezTo>
                  <a:pt x="1126" y="425"/>
                  <a:pt x="1126" y="450"/>
                  <a:pt x="1101" y="450"/>
                </a:cubicBezTo>
                <a:cubicBezTo>
                  <a:pt x="1076" y="450"/>
                  <a:pt x="1076" y="525"/>
                  <a:pt x="1076" y="550"/>
                </a:cubicBezTo>
                <a:cubicBezTo>
                  <a:pt x="1076" y="574"/>
                  <a:pt x="1026" y="525"/>
                  <a:pt x="1001" y="550"/>
                </a:cubicBezTo>
                <a:cubicBezTo>
                  <a:pt x="976" y="550"/>
                  <a:pt x="1026" y="574"/>
                  <a:pt x="1026" y="600"/>
                </a:cubicBezTo>
                <a:cubicBezTo>
                  <a:pt x="1026" y="650"/>
                  <a:pt x="1001" y="650"/>
                  <a:pt x="1001" y="650"/>
                </a:cubicBezTo>
                <a:cubicBezTo>
                  <a:pt x="976" y="674"/>
                  <a:pt x="951" y="625"/>
                  <a:pt x="951" y="600"/>
                </a:cubicBezTo>
                <a:cubicBezTo>
                  <a:pt x="951" y="550"/>
                  <a:pt x="925" y="574"/>
                  <a:pt x="876" y="625"/>
                </a:cubicBezTo>
                <a:cubicBezTo>
                  <a:pt x="851" y="674"/>
                  <a:pt x="901" y="725"/>
                  <a:pt x="876" y="725"/>
                </a:cubicBezTo>
                <a:cubicBezTo>
                  <a:pt x="851" y="750"/>
                  <a:pt x="776" y="825"/>
                  <a:pt x="751" y="875"/>
                </a:cubicBezTo>
                <a:cubicBezTo>
                  <a:pt x="700" y="925"/>
                  <a:pt x="600" y="900"/>
                  <a:pt x="576" y="925"/>
                </a:cubicBezTo>
                <a:cubicBezTo>
                  <a:pt x="551" y="950"/>
                  <a:pt x="526" y="925"/>
                  <a:pt x="476" y="950"/>
                </a:cubicBezTo>
                <a:cubicBezTo>
                  <a:pt x="451" y="975"/>
                  <a:pt x="400" y="1000"/>
                  <a:pt x="400" y="975"/>
                </a:cubicBezTo>
                <a:cubicBezTo>
                  <a:pt x="400" y="950"/>
                  <a:pt x="326" y="975"/>
                  <a:pt x="276" y="1000"/>
                </a:cubicBezTo>
                <a:cubicBezTo>
                  <a:pt x="251" y="1050"/>
                  <a:pt x="200" y="1075"/>
                  <a:pt x="176" y="1075"/>
                </a:cubicBezTo>
                <a:cubicBezTo>
                  <a:pt x="126" y="1075"/>
                  <a:pt x="126" y="1125"/>
                  <a:pt x="126" y="1150"/>
                </a:cubicBezTo>
                <a:cubicBezTo>
                  <a:pt x="100" y="1150"/>
                  <a:pt x="100" y="1100"/>
                  <a:pt x="100" y="1075"/>
                </a:cubicBezTo>
                <a:cubicBezTo>
                  <a:pt x="100" y="1075"/>
                  <a:pt x="76" y="1100"/>
                  <a:pt x="51" y="1150"/>
                </a:cubicBezTo>
                <a:cubicBezTo>
                  <a:pt x="51" y="1200"/>
                  <a:pt x="100" y="1225"/>
                  <a:pt x="76" y="1250"/>
                </a:cubicBezTo>
                <a:cubicBezTo>
                  <a:pt x="26" y="1300"/>
                  <a:pt x="0" y="1350"/>
                  <a:pt x="51" y="1400"/>
                </a:cubicBezTo>
                <a:cubicBezTo>
                  <a:pt x="100" y="1475"/>
                  <a:pt x="126" y="1500"/>
                  <a:pt x="100" y="1525"/>
                </a:cubicBezTo>
                <a:cubicBezTo>
                  <a:pt x="76" y="1575"/>
                  <a:pt x="51" y="1475"/>
                  <a:pt x="51" y="1500"/>
                </a:cubicBezTo>
                <a:cubicBezTo>
                  <a:pt x="26" y="1500"/>
                  <a:pt x="76" y="1525"/>
                  <a:pt x="76" y="1550"/>
                </a:cubicBezTo>
                <a:cubicBezTo>
                  <a:pt x="51" y="1575"/>
                  <a:pt x="26" y="1475"/>
                  <a:pt x="0" y="1500"/>
                </a:cubicBezTo>
                <a:cubicBezTo>
                  <a:pt x="0" y="1525"/>
                  <a:pt x="100" y="1675"/>
                  <a:pt x="100" y="1725"/>
                </a:cubicBezTo>
                <a:cubicBezTo>
                  <a:pt x="100" y="1775"/>
                  <a:pt x="176" y="1825"/>
                  <a:pt x="176" y="1900"/>
                </a:cubicBezTo>
                <a:cubicBezTo>
                  <a:pt x="176" y="1976"/>
                  <a:pt x="251" y="2100"/>
                  <a:pt x="276" y="2100"/>
                </a:cubicBezTo>
                <a:cubicBezTo>
                  <a:pt x="276" y="2125"/>
                  <a:pt x="226" y="2176"/>
                  <a:pt x="251" y="2225"/>
                </a:cubicBezTo>
                <a:cubicBezTo>
                  <a:pt x="251" y="2300"/>
                  <a:pt x="226" y="2300"/>
                  <a:pt x="200" y="2300"/>
                </a:cubicBezTo>
                <a:cubicBezTo>
                  <a:pt x="151" y="2300"/>
                  <a:pt x="176" y="2376"/>
                  <a:pt x="226" y="2376"/>
                </a:cubicBezTo>
                <a:cubicBezTo>
                  <a:pt x="251" y="2376"/>
                  <a:pt x="251" y="2400"/>
                  <a:pt x="276" y="2425"/>
                </a:cubicBezTo>
                <a:cubicBezTo>
                  <a:pt x="326" y="2476"/>
                  <a:pt x="426" y="2450"/>
                  <a:pt x="476" y="2450"/>
                </a:cubicBezTo>
                <a:cubicBezTo>
                  <a:pt x="500" y="2450"/>
                  <a:pt x="500" y="2400"/>
                  <a:pt x="551" y="2400"/>
                </a:cubicBezTo>
                <a:cubicBezTo>
                  <a:pt x="600" y="2400"/>
                  <a:pt x="600" y="2376"/>
                  <a:pt x="626" y="2350"/>
                </a:cubicBezTo>
                <a:cubicBezTo>
                  <a:pt x="651" y="2325"/>
                  <a:pt x="751" y="2325"/>
                  <a:pt x="876" y="2325"/>
                </a:cubicBezTo>
                <a:cubicBezTo>
                  <a:pt x="976" y="2350"/>
                  <a:pt x="1026" y="2300"/>
                  <a:pt x="1051" y="2276"/>
                </a:cubicBezTo>
                <a:cubicBezTo>
                  <a:pt x="1051" y="2225"/>
                  <a:pt x="1126" y="2225"/>
                  <a:pt x="1176" y="2200"/>
                </a:cubicBezTo>
                <a:cubicBezTo>
                  <a:pt x="1201" y="2176"/>
                  <a:pt x="1226" y="2150"/>
                  <a:pt x="1301" y="2176"/>
                </a:cubicBezTo>
                <a:cubicBezTo>
                  <a:pt x="1401" y="2176"/>
                  <a:pt x="1476" y="2125"/>
                  <a:pt x="1526" y="2100"/>
                </a:cubicBezTo>
                <a:cubicBezTo>
                  <a:pt x="1576" y="2076"/>
                  <a:pt x="1676" y="2100"/>
                  <a:pt x="1726" y="2076"/>
                </a:cubicBezTo>
                <a:cubicBezTo>
                  <a:pt x="1776" y="2076"/>
                  <a:pt x="1776" y="2150"/>
                  <a:pt x="1826" y="2125"/>
                </a:cubicBezTo>
                <a:cubicBezTo>
                  <a:pt x="1876" y="2125"/>
                  <a:pt x="1901" y="2150"/>
                  <a:pt x="1951" y="2150"/>
                </a:cubicBezTo>
                <a:cubicBezTo>
                  <a:pt x="1976" y="2150"/>
                  <a:pt x="1976" y="2176"/>
                  <a:pt x="2001" y="2176"/>
                </a:cubicBezTo>
                <a:cubicBezTo>
                  <a:pt x="2026" y="2176"/>
                  <a:pt x="2026" y="2200"/>
                  <a:pt x="2001" y="2225"/>
                </a:cubicBezTo>
                <a:cubicBezTo>
                  <a:pt x="1976" y="2276"/>
                  <a:pt x="2051" y="2250"/>
                  <a:pt x="2076" y="2325"/>
                </a:cubicBezTo>
                <a:cubicBezTo>
                  <a:pt x="2126" y="2376"/>
                  <a:pt x="2076" y="2376"/>
                  <a:pt x="2101" y="2425"/>
                </a:cubicBezTo>
                <a:cubicBezTo>
                  <a:pt x="2126" y="2450"/>
                  <a:pt x="2151" y="2450"/>
                  <a:pt x="2176" y="2400"/>
                </a:cubicBezTo>
                <a:cubicBezTo>
                  <a:pt x="2226" y="2325"/>
                  <a:pt x="2276" y="2376"/>
                  <a:pt x="2276" y="2325"/>
                </a:cubicBezTo>
                <a:cubicBezTo>
                  <a:pt x="2276" y="2276"/>
                  <a:pt x="2326" y="2225"/>
                  <a:pt x="2351" y="2250"/>
                </a:cubicBezTo>
                <a:cubicBezTo>
                  <a:pt x="2376" y="2276"/>
                  <a:pt x="2326" y="2276"/>
                  <a:pt x="2326" y="2376"/>
                </a:cubicBezTo>
                <a:cubicBezTo>
                  <a:pt x="2301" y="2476"/>
                  <a:pt x="2276" y="2425"/>
                  <a:pt x="2251" y="2450"/>
                </a:cubicBezTo>
                <a:cubicBezTo>
                  <a:pt x="2251" y="2476"/>
                  <a:pt x="2351" y="2476"/>
                  <a:pt x="2351" y="2425"/>
                </a:cubicBezTo>
                <a:cubicBezTo>
                  <a:pt x="2351" y="2376"/>
                  <a:pt x="2351" y="2376"/>
                  <a:pt x="2401" y="2400"/>
                </a:cubicBezTo>
                <a:cubicBezTo>
                  <a:pt x="2426" y="2450"/>
                  <a:pt x="2376" y="2500"/>
                  <a:pt x="2376" y="2525"/>
                </a:cubicBezTo>
                <a:cubicBezTo>
                  <a:pt x="2401" y="2525"/>
                  <a:pt x="2426" y="2500"/>
                  <a:pt x="2451" y="2500"/>
                </a:cubicBezTo>
                <a:cubicBezTo>
                  <a:pt x="2501" y="2500"/>
                  <a:pt x="2551" y="2600"/>
                  <a:pt x="2526" y="2650"/>
                </a:cubicBezTo>
                <a:cubicBezTo>
                  <a:pt x="2526" y="2676"/>
                  <a:pt x="2501" y="2725"/>
                  <a:pt x="2576" y="2750"/>
                </a:cubicBezTo>
                <a:cubicBezTo>
                  <a:pt x="2651" y="2800"/>
                  <a:pt x="2627" y="2800"/>
                  <a:pt x="2676" y="2800"/>
                </a:cubicBezTo>
                <a:cubicBezTo>
                  <a:pt x="2727" y="2800"/>
                  <a:pt x="2851" y="2850"/>
                  <a:pt x="2876" y="2876"/>
                </a:cubicBezTo>
                <a:cubicBezTo>
                  <a:pt x="2901" y="2900"/>
                  <a:pt x="2976" y="2850"/>
                  <a:pt x="2976" y="2800"/>
                </a:cubicBezTo>
                <a:cubicBezTo>
                  <a:pt x="3001" y="2750"/>
                  <a:pt x="3051" y="2800"/>
                  <a:pt x="3027" y="2825"/>
                </a:cubicBezTo>
                <a:cubicBezTo>
                  <a:pt x="3001" y="2825"/>
                  <a:pt x="3051" y="2876"/>
                  <a:pt x="3051" y="2850"/>
                </a:cubicBezTo>
                <a:cubicBezTo>
                  <a:pt x="3051" y="2825"/>
                  <a:pt x="3051" y="2800"/>
                  <a:pt x="3076" y="2825"/>
                </a:cubicBezTo>
                <a:cubicBezTo>
                  <a:pt x="3076" y="2850"/>
                  <a:pt x="3127" y="2850"/>
                  <a:pt x="3127" y="2876"/>
                </a:cubicBezTo>
                <a:cubicBezTo>
                  <a:pt x="3151" y="2900"/>
                  <a:pt x="3151" y="2925"/>
                  <a:pt x="3151" y="2900"/>
                </a:cubicBezTo>
                <a:cubicBezTo>
                  <a:pt x="3151" y="2876"/>
                  <a:pt x="3176" y="2876"/>
                  <a:pt x="3201" y="2850"/>
                </a:cubicBezTo>
                <a:cubicBezTo>
                  <a:pt x="3227" y="2850"/>
                  <a:pt x="3251" y="2825"/>
                  <a:pt x="3301" y="2776"/>
                </a:cubicBezTo>
                <a:cubicBezTo>
                  <a:pt x="3327" y="2750"/>
                  <a:pt x="3476" y="2750"/>
                  <a:pt x="3501" y="2750"/>
                </a:cubicBezTo>
                <a:cubicBezTo>
                  <a:pt x="3501" y="2750"/>
                  <a:pt x="3501" y="2625"/>
                  <a:pt x="3527" y="2550"/>
                </a:cubicBezTo>
                <a:cubicBezTo>
                  <a:pt x="3527" y="2500"/>
                  <a:pt x="3576" y="2476"/>
                  <a:pt x="3601" y="2425"/>
                </a:cubicBezTo>
                <a:cubicBezTo>
                  <a:pt x="3601" y="2350"/>
                  <a:pt x="3676" y="2225"/>
                  <a:pt x="3701" y="2225"/>
                </a:cubicBezTo>
                <a:cubicBezTo>
                  <a:pt x="3701" y="2200"/>
                  <a:pt x="3752" y="2200"/>
                  <a:pt x="3752" y="2150"/>
                </a:cubicBezTo>
                <a:cubicBezTo>
                  <a:pt x="3752" y="2100"/>
                  <a:pt x="3801" y="2076"/>
                  <a:pt x="3801" y="2025"/>
                </a:cubicBezTo>
                <a:cubicBezTo>
                  <a:pt x="3801" y="1976"/>
                  <a:pt x="3827" y="1925"/>
                  <a:pt x="3827" y="1900"/>
                </a:cubicBezTo>
                <a:cubicBezTo>
                  <a:pt x="3827" y="1875"/>
                  <a:pt x="3801" y="1850"/>
                  <a:pt x="3827" y="1800"/>
                </a:cubicBezTo>
                <a:cubicBezTo>
                  <a:pt x="3852" y="1775"/>
                  <a:pt x="3827" y="1725"/>
                  <a:pt x="3827" y="1725"/>
                </a:cubicBezTo>
                <a:close/>
                <a:moveTo>
                  <a:pt x="1751" y="100"/>
                </a:moveTo>
                <a:lnTo>
                  <a:pt x="1751" y="100"/>
                </a:lnTo>
                <a:cubicBezTo>
                  <a:pt x="1751" y="75"/>
                  <a:pt x="1601" y="100"/>
                  <a:pt x="1626" y="125"/>
                </a:cubicBezTo>
                <a:cubicBezTo>
                  <a:pt x="1651" y="125"/>
                  <a:pt x="1751" y="125"/>
                  <a:pt x="1751" y="100"/>
                </a:cubicBezTo>
                <a:close/>
                <a:moveTo>
                  <a:pt x="2226" y="2550"/>
                </a:moveTo>
                <a:lnTo>
                  <a:pt x="2226" y="2550"/>
                </a:lnTo>
                <a:cubicBezTo>
                  <a:pt x="2251" y="2576"/>
                  <a:pt x="2326" y="2576"/>
                  <a:pt x="2326" y="2550"/>
                </a:cubicBezTo>
                <a:cubicBezTo>
                  <a:pt x="2351" y="2525"/>
                  <a:pt x="2201" y="2550"/>
                  <a:pt x="2226" y="2550"/>
                </a:cubicBezTo>
                <a:close/>
                <a:moveTo>
                  <a:pt x="3151" y="3125"/>
                </a:moveTo>
                <a:lnTo>
                  <a:pt x="3151" y="3125"/>
                </a:lnTo>
                <a:cubicBezTo>
                  <a:pt x="3101" y="3150"/>
                  <a:pt x="3027" y="3076"/>
                  <a:pt x="3001" y="3101"/>
                </a:cubicBezTo>
                <a:cubicBezTo>
                  <a:pt x="2976" y="3101"/>
                  <a:pt x="3076" y="3250"/>
                  <a:pt x="3051" y="3276"/>
                </a:cubicBezTo>
                <a:cubicBezTo>
                  <a:pt x="3001" y="3325"/>
                  <a:pt x="3127" y="3425"/>
                  <a:pt x="3176" y="3425"/>
                </a:cubicBezTo>
                <a:cubicBezTo>
                  <a:pt x="3201" y="3425"/>
                  <a:pt x="3201" y="3376"/>
                  <a:pt x="3227" y="3376"/>
                </a:cubicBezTo>
                <a:cubicBezTo>
                  <a:pt x="3251" y="3401"/>
                  <a:pt x="3227" y="3350"/>
                  <a:pt x="3251" y="3350"/>
                </a:cubicBezTo>
                <a:cubicBezTo>
                  <a:pt x="3251" y="3325"/>
                  <a:pt x="3276" y="3350"/>
                  <a:pt x="3301" y="3350"/>
                </a:cubicBezTo>
                <a:cubicBezTo>
                  <a:pt x="3327" y="3325"/>
                  <a:pt x="3276" y="3250"/>
                  <a:pt x="3327" y="3250"/>
                </a:cubicBezTo>
                <a:cubicBezTo>
                  <a:pt x="3351" y="3250"/>
                  <a:pt x="3327" y="3150"/>
                  <a:pt x="3327" y="3101"/>
                </a:cubicBezTo>
                <a:cubicBezTo>
                  <a:pt x="3301" y="3076"/>
                  <a:pt x="3227" y="3125"/>
                  <a:pt x="3151" y="3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6" name="Freeform 152">
            <a:extLst>
              <a:ext uri="{FF2B5EF4-FFF2-40B4-BE49-F238E27FC236}">
                <a16:creationId xmlns:a16="http://schemas.microsoft.com/office/drawing/2014/main" id="{8E1FB115-BC88-7A4F-BC5B-F11A618CD1B7}"/>
              </a:ext>
            </a:extLst>
          </p:cNvPr>
          <p:cNvSpPr>
            <a:spLocks noChangeArrowheads="1"/>
          </p:cNvSpPr>
          <p:nvPr/>
        </p:nvSpPr>
        <p:spPr bwMode="auto">
          <a:xfrm>
            <a:off x="10725349" y="5944433"/>
            <a:ext cx="375465" cy="447185"/>
          </a:xfrm>
          <a:custGeom>
            <a:avLst/>
            <a:gdLst>
              <a:gd name="T0" fmla="*/ 725 w 1176"/>
              <a:gd name="T1" fmla="*/ 675 h 1401"/>
              <a:gd name="T2" fmla="*/ 725 w 1176"/>
              <a:gd name="T3" fmla="*/ 675 h 1401"/>
              <a:gd name="T4" fmla="*/ 650 w 1176"/>
              <a:gd name="T5" fmla="*/ 700 h 1401"/>
              <a:gd name="T6" fmla="*/ 550 w 1176"/>
              <a:gd name="T7" fmla="*/ 651 h 1401"/>
              <a:gd name="T8" fmla="*/ 500 w 1176"/>
              <a:gd name="T9" fmla="*/ 726 h 1401"/>
              <a:gd name="T10" fmla="*/ 425 w 1176"/>
              <a:gd name="T11" fmla="*/ 875 h 1401"/>
              <a:gd name="T12" fmla="*/ 174 w 1176"/>
              <a:gd name="T13" fmla="*/ 1026 h 1401"/>
              <a:gd name="T14" fmla="*/ 49 w 1176"/>
              <a:gd name="T15" fmla="*/ 1151 h 1401"/>
              <a:gd name="T16" fmla="*/ 25 w 1176"/>
              <a:gd name="T17" fmla="*/ 1251 h 1401"/>
              <a:gd name="T18" fmla="*/ 125 w 1176"/>
              <a:gd name="T19" fmla="*/ 1300 h 1401"/>
              <a:gd name="T20" fmla="*/ 174 w 1176"/>
              <a:gd name="T21" fmla="*/ 1326 h 1401"/>
              <a:gd name="T22" fmla="*/ 350 w 1176"/>
              <a:gd name="T23" fmla="*/ 1275 h 1401"/>
              <a:gd name="T24" fmla="*/ 425 w 1176"/>
              <a:gd name="T25" fmla="*/ 1175 h 1401"/>
              <a:gd name="T26" fmla="*/ 475 w 1176"/>
              <a:gd name="T27" fmla="*/ 1075 h 1401"/>
              <a:gd name="T28" fmla="*/ 575 w 1176"/>
              <a:gd name="T29" fmla="*/ 1000 h 1401"/>
              <a:gd name="T30" fmla="*/ 600 w 1176"/>
              <a:gd name="T31" fmla="*/ 951 h 1401"/>
              <a:gd name="T32" fmla="*/ 675 w 1176"/>
              <a:gd name="T33" fmla="*/ 875 h 1401"/>
              <a:gd name="T34" fmla="*/ 750 w 1176"/>
              <a:gd name="T35" fmla="*/ 751 h 1401"/>
              <a:gd name="T36" fmla="*/ 725 w 1176"/>
              <a:gd name="T37" fmla="*/ 675 h 1401"/>
              <a:gd name="T38" fmla="*/ 125 w 1176"/>
              <a:gd name="T39" fmla="*/ 1375 h 1401"/>
              <a:gd name="T40" fmla="*/ 125 w 1176"/>
              <a:gd name="T41" fmla="*/ 1375 h 1401"/>
              <a:gd name="T42" fmla="*/ 149 w 1176"/>
              <a:gd name="T43" fmla="*/ 1351 h 1401"/>
              <a:gd name="T44" fmla="*/ 125 w 1176"/>
              <a:gd name="T45" fmla="*/ 1375 h 1401"/>
              <a:gd name="T46" fmla="*/ 1075 w 1176"/>
              <a:gd name="T47" fmla="*/ 326 h 1401"/>
              <a:gd name="T48" fmla="*/ 1075 w 1176"/>
              <a:gd name="T49" fmla="*/ 326 h 1401"/>
              <a:gd name="T50" fmla="*/ 975 w 1176"/>
              <a:gd name="T51" fmla="*/ 326 h 1401"/>
              <a:gd name="T52" fmla="*/ 925 w 1176"/>
              <a:gd name="T53" fmla="*/ 275 h 1401"/>
              <a:gd name="T54" fmla="*/ 875 w 1176"/>
              <a:gd name="T55" fmla="*/ 200 h 1401"/>
              <a:gd name="T56" fmla="*/ 875 w 1176"/>
              <a:gd name="T57" fmla="*/ 250 h 1401"/>
              <a:gd name="T58" fmla="*/ 825 w 1176"/>
              <a:gd name="T59" fmla="*/ 226 h 1401"/>
              <a:gd name="T60" fmla="*/ 800 w 1176"/>
              <a:gd name="T61" fmla="*/ 150 h 1401"/>
              <a:gd name="T62" fmla="*/ 775 w 1176"/>
              <a:gd name="T63" fmla="*/ 75 h 1401"/>
              <a:gd name="T64" fmla="*/ 650 w 1176"/>
              <a:gd name="T65" fmla="*/ 0 h 1401"/>
              <a:gd name="T66" fmla="*/ 675 w 1176"/>
              <a:gd name="T67" fmla="*/ 100 h 1401"/>
              <a:gd name="T68" fmla="*/ 750 w 1176"/>
              <a:gd name="T69" fmla="*/ 150 h 1401"/>
              <a:gd name="T70" fmla="*/ 800 w 1176"/>
              <a:gd name="T71" fmla="*/ 226 h 1401"/>
              <a:gd name="T72" fmla="*/ 775 w 1176"/>
              <a:gd name="T73" fmla="*/ 375 h 1401"/>
              <a:gd name="T74" fmla="*/ 700 w 1176"/>
              <a:gd name="T75" fmla="*/ 450 h 1401"/>
              <a:gd name="T76" fmla="*/ 825 w 1176"/>
              <a:gd name="T77" fmla="*/ 575 h 1401"/>
              <a:gd name="T78" fmla="*/ 800 w 1176"/>
              <a:gd name="T79" fmla="*/ 726 h 1401"/>
              <a:gd name="T80" fmla="*/ 900 w 1176"/>
              <a:gd name="T81" fmla="*/ 726 h 1401"/>
              <a:gd name="T82" fmla="*/ 1000 w 1176"/>
              <a:gd name="T83" fmla="*/ 575 h 1401"/>
              <a:gd name="T84" fmla="*/ 1025 w 1176"/>
              <a:gd name="T85" fmla="*/ 500 h 1401"/>
              <a:gd name="T86" fmla="*/ 1075 w 1176"/>
              <a:gd name="T87" fmla="*/ 475 h 1401"/>
              <a:gd name="T88" fmla="*/ 1125 w 1176"/>
              <a:gd name="T89" fmla="*/ 400 h 1401"/>
              <a:gd name="T90" fmla="*/ 1150 w 1176"/>
              <a:gd name="T91" fmla="*/ 326 h 1401"/>
              <a:gd name="T92" fmla="*/ 1075 w 1176"/>
              <a:gd name="T93" fmla="*/ 326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76" h="1401">
                <a:moveTo>
                  <a:pt x="725" y="675"/>
                </a:moveTo>
                <a:lnTo>
                  <a:pt x="725" y="675"/>
                </a:lnTo>
                <a:cubicBezTo>
                  <a:pt x="700" y="651"/>
                  <a:pt x="675" y="675"/>
                  <a:pt x="650" y="700"/>
                </a:cubicBezTo>
                <a:cubicBezTo>
                  <a:pt x="625" y="700"/>
                  <a:pt x="600" y="626"/>
                  <a:pt x="550" y="651"/>
                </a:cubicBezTo>
                <a:cubicBezTo>
                  <a:pt x="525" y="675"/>
                  <a:pt x="550" y="700"/>
                  <a:pt x="500" y="726"/>
                </a:cubicBezTo>
                <a:cubicBezTo>
                  <a:pt x="475" y="775"/>
                  <a:pt x="475" y="775"/>
                  <a:pt x="425" y="875"/>
                </a:cubicBezTo>
                <a:cubicBezTo>
                  <a:pt x="375" y="951"/>
                  <a:pt x="200" y="1000"/>
                  <a:pt x="174" y="1026"/>
                </a:cubicBezTo>
                <a:cubicBezTo>
                  <a:pt x="149" y="1075"/>
                  <a:pt x="49" y="1126"/>
                  <a:pt x="49" y="1151"/>
                </a:cubicBezTo>
                <a:cubicBezTo>
                  <a:pt x="49" y="1175"/>
                  <a:pt x="0" y="1200"/>
                  <a:pt x="25" y="1251"/>
                </a:cubicBezTo>
                <a:cubicBezTo>
                  <a:pt x="49" y="1275"/>
                  <a:pt x="100" y="1251"/>
                  <a:pt x="125" y="1300"/>
                </a:cubicBezTo>
                <a:cubicBezTo>
                  <a:pt x="149" y="1326"/>
                  <a:pt x="174" y="1300"/>
                  <a:pt x="174" y="1326"/>
                </a:cubicBezTo>
                <a:cubicBezTo>
                  <a:pt x="200" y="1351"/>
                  <a:pt x="300" y="1351"/>
                  <a:pt x="350" y="1275"/>
                </a:cubicBezTo>
                <a:cubicBezTo>
                  <a:pt x="425" y="1226"/>
                  <a:pt x="400" y="1175"/>
                  <a:pt x="425" y="1175"/>
                </a:cubicBezTo>
                <a:cubicBezTo>
                  <a:pt x="450" y="1151"/>
                  <a:pt x="450" y="1100"/>
                  <a:pt x="475" y="1075"/>
                </a:cubicBezTo>
                <a:cubicBezTo>
                  <a:pt x="475" y="1051"/>
                  <a:pt x="500" y="1000"/>
                  <a:pt x="575" y="1000"/>
                </a:cubicBezTo>
                <a:cubicBezTo>
                  <a:pt x="650" y="1000"/>
                  <a:pt x="600" y="1000"/>
                  <a:pt x="600" y="951"/>
                </a:cubicBezTo>
                <a:cubicBezTo>
                  <a:pt x="600" y="926"/>
                  <a:pt x="675" y="926"/>
                  <a:pt x="675" y="875"/>
                </a:cubicBezTo>
                <a:cubicBezTo>
                  <a:pt x="675" y="826"/>
                  <a:pt x="750" y="775"/>
                  <a:pt x="750" y="751"/>
                </a:cubicBezTo>
                <a:cubicBezTo>
                  <a:pt x="725" y="700"/>
                  <a:pt x="750" y="700"/>
                  <a:pt x="725" y="675"/>
                </a:cubicBezTo>
                <a:close/>
                <a:moveTo>
                  <a:pt x="125" y="1375"/>
                </a:moveTo>
                <a:lnTo>
                  <a:pt x="125" y="1375"/>
                </a:lnTo>
                <a:cubicBezTo>
                  <a:pt x="149" y="1400"/>
                  <a:pt x="174" y="1375"/>
                  <a:pt x="149" y="1351"/>
                </a:cubicBezTo>
                <a:cubicBezTo>
                  <a:pt x="125" y="1300"/>
                  <a:pt x="100" y="1375"/>
                  <a:pt x="125" y="1375"/>
                </a:cubicBezTo>
                <a:close/>
                <a:moveTo>
                  <a:pt x="1075" y="326"/>
                </a:moveTo>
                <a:lnTo>
                  <a:pt x="1075" y="326"/>
                </a:lnTo>
                <a:cubicBezTo>
                  <a:pt x="1050" y="375"/>
                  <a:pt x="1000" y="326"/>
                  <a:pt x="975" y="326"/>
                </a:cubicBezTo>
                <a:cubicBezTo>
                  <a:pt x="950" y="326"/>
                  <a:pt x="925" y="300"/>
                  <a:pt x="925" y="275"/>
                </a:cubicBezTo>
                <a:cubicBezTo>
                  <a:pt x="925" y="226"/>
                  <a:pt x="900" y="200"/>
                  <a:pt x="875" y="200"/>
                </a:cubicBezTo>
                <a:cubicBezTo>
                  <a:pt x="850" y="200"/>
                  <a:pt x="875" y="226"/>
                  <a:pt x="875" y="250"/>
                </a:cubicBezTo>
                <a:cubicBezTo>
                  <a:pt x="850" y="250"/>
                  <a:pt x="850" y="226"/>
                  <a:pt x="825" y="226"/>
                </a:cubicBezTo>
                <a:cubicBezTo>
                  <a:pt x="825" y="226"/>
                  <a:pt x="800" y="200"/>
                  <a:pt x="800" y="150"/>
                </a:cubicBezTo>
                <a:cubicBezTo>
                  <a:pt x="800" y="126"/>
                  <a:pt x="775" y="126"/>
                  <a:pt x="775" y="75"/>
                </a:cubicBezTo>
                <a:cubicBezTo>
                  <a:pt x="775" y="26"/>
                  <a:pt x="700" y="0"/>
                  <a:pt x="650" y="0"/>
                </a:cubicBezTo>
                <a:cubicBezTo>
                  <a:pt x="600" y="0"/>
                  <a:pt x="650" y="75"/>
                  <a:pt x="675" y="100"/>
                </a:cubicBezTo>
                <a:cubicBezTo>
                  <a:pt x="700" y="126"/>
                  <a:pt x="750" y="150"/>
                  <a:pt x="750" y="150"/>
                </a:cubicBezTo>
                <a:cubicBezTo>
                  <a:pt x="750" y="175"/>
                  <a:pt x="775" y="226"/>
                  <a:pt x="800" y="226"/>
                </a:cubicBezTo>
                <a:cubicBezTo>
                  <a:pt x="825" y="250"/>
                  <a:pt x="775" y="326"/>
                  <a:pt x="775" y="375"/>
                </a:cubicBezTo>
                <a:cubicBezTo>
                  <a:pt x="775" y="426"/>
                  <a:pt x="750" y="426"/>
                  <a:pt x="700" y="450"/>
                </a:cubicBezTo>
                <a:cubicBezTo>
                  <a:pt x="675" y="500"/>
                  <a:pt x="775" y="526"/>
                  <a:pt x="825" y="575"/>
                </a:cubicBezTo>
                <a:cubicBezTo>
                  <a:pt x="875" y="600"/>
                  <a:pt x="800" y="700"/>
                  <a:pt x="800" y="726"/>
                </a:cubicBezTo>
                <a:cubicBezTo>
                  <a:pt x="800" y="726"/>
                  <a:pt x="850" y="751"/>
                  <a:pt x="900" y="726"/>
                </a:cubicBezTo>
                <a:cubicBezTo>
                  <a:pt x="950" y="726"/>
                  <a:pt x="950" y="626"/>
                  <a:pt x="1000" y="575"/>
                </a:cubicBezTo>
                <a:cubicBezTo>
                  <a:pt x="1025" y="550"/>
                  <a:pt x="1000" y="500"/>
                  <a:pt x="1025" y="500"/>
                </a:cubicBezTo>
                <a:cubicBezTo>
                  <a:pt x="1050" y="475"/>
                  <a:pt x="1075" y="475"/>
                  <a:pt x="1075" y="475"/>
                </a:cubicBezTo>
                <a:cubicBezTo>
                  <a:pt x="1100" y="475"/>
                  <a:pt x="1100" y="400"/>
                  <a:pt x="1125" y="400"/>
                </a:cubicBezTo>
                <a:cubicBezTo>
                  <a:pt x="1150" y="400"/>
                  <a:pt x="1150" y="375"/>
                  <a:pt x="1150" y="326"/>
                </a:cubicBezTo>
                <a:cubicBezTo>
                  <a:pt x="1175" y="275"/>
                  <a:pt x="1075" y="300"/>
                  <a:pt x="1075" y="326"/>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7" name="Freeform 153">
            <a:extLst>
              <a:ext uri="{FF2B5EF4-FFF2-40B4-BE49-F238E27FC236}">
                <a16:creationId xmlns:a16="http://schemas.microsoft.com/office/drawing/2014/main" id="{9B3C8C14-03DB-524B-94E0-FBDCBC628333}"/>
              </a:ext>
            </a:extLst>
          </p:cNvPr>
          <p:cNvSpPr>
            <a:spLocks noChangeArrowheads="1"/>
          </p:cNvSpPr>
          <p:nvPr/>
        </p:nvSpPr>
        <p:spPr bwMode="auto">
          <a:xfrm>
            <a:off x="11051596" y="5338343"/>
            <a:ext cx="80155" cy="71717"/>
          </a:xfrm>
          <a:custGeom>
            <a:avLst/>
            <a:gdLst>
              <a:gd name="T0" fmla="*/ 25 w 251"/>
              <a:gd name="T1" fmla="*/ 200 h 226"/>
              <a:gd name="T2" fmla="*/ 25 w 251"/>
              <a:gd name="T3" fmla="*/ 200 h 226"/>
              <a:gd name="T4" fmla="*/ 150 w 251"/>
              <a:gd name="T5" fmla="*/ 150 h 226"/>
              <a:gd name="T6" fmla="*/ 25 w 251"/>
              <a:gd name="T7" fmla="*/ 200 h 226"/>
              <a:gd name="T8" fmla="*/ 175 w 251"/>
              <a:gd name="T9" fmla="*/ 75 h 226"/>
              <a:gd name="T10" fmla="*/ 175 w 251"/>
              <a:gd name="T11" fmla="*/ 75 h 226"/>
              <a:gd name="T12" fmla="*/ 250 w 251"/>
              <a:gd name="T13" fmla="*/ 24 h 226"/>
              <a:gd name="T14" fmla="*/ 175 w 251"/>
              <a:gd name="T15" fmla="*/ 75 h 2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1" h="226">
                <a:moveTo>
                  <a:pt x="25" y="200"/>
                </a:moveTo>
                <a:lnTo>
                  <a:pt x="25" y="200"/>
                </a:lnTo>
                <a:cubicBezTo>
                  <a:pt x="75" y="225"/>
                  <a:pt x="150" y="225"/>
                  <a:pt x="150" y="150"/>
                </a:cubicBezTo>
                <a:cubicBezTo>
                  <a:pt x="150" y="100"/>
                  <a:pt x="0" y="150"/>
                  <a:pt x="25" y="200"/>
                </a:cubicBezTo>
                <a:close/>
                <a:moveTo>
                  <a:pt x="175" y="75"/>
                </a:moveTo>
                <a:lnTo>
                  <a:pt x="175" y="75"/>
                </a:lnTo>
                <a:cubicBezTo>
                  <a:pt x="175" y="75"/>
                  <a:pt x="250" y="50"/>
                  <a:pt x="250" y="24"/>
                </a:cubicBezTo>
                <a:cubicBezTo>
                  <a:pt x="250" y="0"/>
                  <a:pt x="125" y="75"/>
                  <a:pt x="175" y="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8" name="Freeform 154">
            <a:extLst>
              <a:ext uri="{FF2B5EF4-FFF2-40B4-BE49-F238E27FC236}">
                <a16:creationId xmlns:a16="http://schemas.microsoft.com/office/drawing/2014/main" id="{8487405D-5ECC-5B42-BE37-AE25A72DE678}"/>
              </a:ext>
            </a:extLst>
          </p:cNvPr>
          <p:cNvSpPr>
            <a:spLocks noChangeArrowheads="1"/>
          </p:cNvSpPr>
          <p:nvPr/>
        </p:nvSpPr>
        <p:spPr bwMode="auto">
          <a:xfrm>
            <a:off x="7336307" y="3465230"/>
            <a:ext cx="430309" cy="271404"/>
          </a:xfrm>
          <a:custGeom>
            <a:avLst/>
            <a:gdLst>
              <a:gd name="T0" fmla="*/ 1325 w 1351"/>
              <a:gd name="T1" fmla="*/ 525 h 851"/>
              <a:gd name="T2" fmla="*/ 1325 w 1351"/>
              <a:gd name="T3" fmla="*/ 525 h 851"/>
              <a:gd name="T4" fmla="*/ 1250 w 1351"/>
              <a:gd name="T5" fmla="*/ 500 h 851"/>
              <a:gd name="T6" fmla="*/ 1150 w 1351"/>
              <a:gd name="T7" fmla="*/ 425 h 851"/>
              <a:gd name="T8" fmla="*/ 1050 w 1351"/>
              <a:gd name="T9" fmla="*/ 375 h 851"/>
              <a:gd name="T10" fmla="*/ 949 w 1351"/>
              <a:gd name="T11" fmla="*/ 300 h 851"/>
              <a:gd name="T12" fmla="*/ 900 w 1351"/>
              <a:gd name="T13" fmla="*/ 225 h 851"/>
              <a:gd name="T14" fmla="*/ 874 w 1351"/>
              <a:gd name="T15" fmla="*/ 150 h 851"/>
              <a:gd name="T16" fmla="*/ 725 w 1351"/>
              <a:gd name="T17" fmla="*/ 150 h 851"/>
              <a:gd name="T18" fmla="*/ 699 w 1351"/>
              <a:gd name="T19" fmla="*/ 50 h 851"/>
              <a:gd name="T20" fmla="*/ 625 w 1351"/>
              <a:gd name="T21" fmla="*/ 25 h 851"/>
              <a:gd name="T22" fmla="*/ 549 w 1351"/>
              <a:gd name="T23" fmla="*/ 0 h 851"/>
              <a:gd name="T24" fmla="*/ 525 w 1351"/>
              <a:gd name="T25" fmla="*/ 25 h 851"/>
              <a:gd name="T26" fmla="*/ 474 w 1351"/>
              <a:gd name="T27" fmla="*/ 50 h 851"/>
              <a:gd name="T28" fmla="*/ 425 w 1351"/>
              <a:gd name="T29" fmla="*/ 100 h 851"/>
              <a:gd name="T30" fmla="*/ 374 w 1351"/>
              <a:gd name="T31" fmla="*/ 150 h 851"/>
              <a:gd name="T32" fmla="*/ 325 w 1351"/>
              <a:gd name="T33" fmla="*/ 125 h 851"/>
              <a:gd name="T34" fmla="*/ 249 w 1351"/>
              <a:gd name="T35" fmla="*/ 125 h 851"/>
              <a:gd name="T36" fmla="*/ 124 w 1351"/>
              <a:gd name="T37" fmla="*/ 25 h 851"/>
              <a:gd name="T38" fmla="*/ 49 w 1351"/>
              <a:gd name="T39" fmla="*/ 75 h 851"/>
              <a:gd name="T40" fmla="*/ 74 w 1351"/>
              <a:gd name="T41" fmla="*/ 75 h 851"/>
              <a:gd name="T42" fmla="*/ 149 w 1351"/>
              <a:gd name="T43" fmla="*/ 150 h 851"/>
              <a:gd name="T44" fmla="*/ 200 w 1351"/>
              <a:gd name="T45" fmla="*/ 200 h 851"/>
              <a:gd name="T46" fmla="*/ 100 w 1351"/>
              <a:gd name="T47" fmla="*/ 225 h 851"/>
              <a:gd name="T48" fmla="*/ 24 w 1351"/>
              <a:gd name="T49" fmla="*/ 225 h 851"/>
              <a:gd name="T50" fmla="*/ 49 w 1351"/>
              <a:gd name="T51" fmla="*/ 300 h 851"/>
              <a:gd name="T52" fmla="*/ 49 w 1351"/>
              <a:gd name="T53" fmla="*/ 375 h 851"/>
              <a:gd name="T54" fmla="*/ 100 w 1351"/>
              <a:gd name="T55" fmla="*/ 375 h 851"/>
              <a:gd name="T56" fmla="*/ 124 w 1351"/>
              <a:gd name="T57" fmla="*/ 450 h 851"/>
              <a:gd name="T58" fmla="*/ 124 w 1351"/>
              <a:gd name="T59" fmla="*/ 575 h 851"/>
              <a:gd name="T60" fmla="*/ 200 w 1351"/>
              <a:gd name="T61" fmla="*/ 575 h 851"/>
              <a:gd name="T62" fmla="*/ 274 w 1351"/>
              <a:gd name="T63" fmla="*/ 525 h 851"/>
              <a:gd name="T64" fmla="*/ 349 w 1351"/>
              <a:gd name="T65" fmla="*/ 500 h 851"/>
              <a:gd name="T66" fmla="*/ 449 w 1351"/>
              <a:gd name="T67" fmla="*/ 500 h 851"/>
              <a:gd name="T68" fmla="*/ 525 w 1351"/>
              <a:gd name="T69" fmla="*/ 550 h 851"/>
              <a:gd name="T70" fmla="*/ 574 w 1351"/>
              <a:gd name="T71" fmla="*/ 550 h 851"/>
              <a:gd name="T72" fmla="*/ 649 w 1351"/>
              <a:gd name="T73" fmla="*/ 575 h 851"/>
              <a:gd name="T74" fmla="*/ 699 w 1351"/>
              <a:gd name="T75" fmla="*/ 625 h 851"/>
              <a:gd name="T76" fmla="*/ 749 w 1351"/>
              <a:gd name="T77" fmla="*/ 675 h 851"/>
              <a:gd name="T78" fmla="*/ 825 w 1351"/>
              <a:gd name="T79" fmla="*/ 675 h 851"/>
              <a:gd name="T80" fmla="*/ 825 w 1351"/>
              <a:gd name="T81" fmla="*/ 800 h 851"/>
              <a:gd name="T82" fmla="*/ 849 w 1351"/>
              <a:gd name="T83" fmla="*/ 800 h 851"/>
              <a:gd name="T84" fmla="*/ 925 w 1351"/>
              <a:gd name="T85" fmla="*/ 825 h 851"/>
              <a:gd name="T86" fmla="*/ 1000 w 1351"/>
              <a:gd name="T87" fmla="*/ 775 h 851"/>
              <a:gd name="T88" fmla="*/ 1150 w 1351"/>
              <a:gd name="T89" fmla="*/ 700 h 851"/>
              <a:gd name="T90" fmla="*/ 1200 w 1351"/>
              <a:gd name="T91" fmla="*/ 625 h 851"/>
              <a:gd name="T92" fmla="*/ 1274 w 1351"/>
              <a:gd name="T93" fmla="*/ 575 h 851"/>
              <a:gd name="T94" fmla="*/ 1350 w 1351"/>
              <a:gd name="T95" fmla="*/ 575 h 851"/>
              <a:gd name="T96" fmla="*/ 1325 w 1351"/>
              <a:gd name="T97" fmla="*/ 525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1" h="851">
                <a:moveTo>
                  <a:pt x="1325" y="525"/>
                </a:moveTo>
                <a:lnTo>
                  <a:pt x="1325" y="525"/>
                </a:lnTo>
                <a:cubicBezTo>
                  <a:pt x="1325" y="525"/>
                  <a:pt x="1274" y="500"/>
                  <a:pt x="1250" y="500"/>
                </a:cubicBezTo>
                <a:cubicBezTo>
                  <a:pt x="1225" y="500"/>
                  <a:pt x="1200" y="450"/>
                  <a:pt x="1150" y="425"/>
                </a:cubicBezTo>
                <a:cubicBezTo>
                  <a:pt x="1100" y="425"/>
                  <a:pt x="1050" y="400"/>
                  <a:pt x="1050" y="375"/>
                </a:cubicBezTo>
                <a:cubicBezTo>
                  <a:pt x="1025" y="350"/>
                  <a:pt x="949" y="325"/>
                  <a:pt x="949" y="300"/>
                </a:cubicBezTo>
                <a:cubicBezTo>
                  <a:pt x="949" y="275"/>
                  <a:pt x="925" y="250"/>
                  <a:pt x="900" y="225"/>
                </a:cubicBezTo>
                <a:cubicBezTo>
                  <a:pt x="874" y="200"/>
                  <a:pt x="874" y="175"/>
                  <a:pt x="874" y="150"/>
                </a:cubicBezTo>
                <a:cubicBezTo>
                  <a:pt x="849" y="150"/>
                  <a:pt x="725" y="150"/>
                  <a:pt x="725" y="150"/>
                </a:cubicBezTo>
                <a:cubicBezTo>
                  <a:pt x="725" y="125"/>
                  <a:pt x="725" y="50"/>
                  <a:pt x="699" y="50"/>
                </a:cubicBezTo>
                <a:cubicBezTo>
                  <a:pt x="674" y="50"/>
                  <a:pt x="625" y="25"/>
                  <a:pt x="625" y="25"/>
                </a:cubicBezTo>
                <a:cubicBezTo>
                  <a:pt x="600" y="0"/>
                  <a:pt x="574" y="0"/>
                  <a:pt x="549" y="0"/>
                </a:cubicBezTo>
                <a:cubicBezTo>
                  <a:pt x="549" y="25"/>
                  <a:pt x="525" y="25"/>
                  <a:pt x="525" y="25"/>
                </a:cubicBezTo>
                <a:cubicBezTo>
                  <a:pt x="500" y="25"/>
                  <a:pt x="500" y="50"/>
                  <a:pt x="474" y="50"/>
                </a:cubicBezTo>
                <a:cubicBezTo>
                  <a:pt x="449" y="50"/>
                  <a:pt x="425" y="100"/>
                  <a:pt x="425" y="100"/>
                </a:cubicBezTo>
                <a:cubicBezTo>
                  <a:pt x="425" y="125"/>
                  <a:pt x="425" y="150"/>
                  <a:pt x="374" y="150"/>
                </a:cubicBezTo>
                <a:cubicBezTo>
                  <a:pt x="374" y="150"/>
                  <a:pt x="349" y="150"/>
                  <a:pt x="325" y="125"/>
                </a:cubicBezTo>
                <a:cubicBezTo>
                  <a:pt x="325" y="150"/>
                  <a:pt x="274" y="150"/>
                  <a:pt x="249" y="125"/>
                </a:cubicBezTo>
                <a:cubicBezTo>
                  <a:pt x="225" y="75"/>
                  <a:pt x="174" y="25"/>
                  <a:pt x="124" y="25"/>
                </a:cubicBezTo>
                <a:cubicBezTo>
                  <a:pt x="100" y="25"/>
                  <a:pt x="24" y="25"/>
                  <a:pt x="49" y="75"/>
                </a:cubicBezTo>
                <a:cubicBezTo>
                  <a:pt x="49" y="75"/>
                  <a:pt x="49" y="75"/>
                  <a:pt x="74" y="75"/>
                </a:cubicBezTo>
                <a:cubicBezTo>
                  <a:pt x="149" y="75"/>
                  <a:pt x="124" y="150"/>
                  <a:pt x="149" y="150"/>
                </a:cubicBezTo>
                <a:cubicBezTo>
                  <a:pt x="200" y="150"/>
                  <a:pt x="225" y="200"/>
                  <a:pt x="200" y="200"/>
                </a:cubicBezTo>
                <a:cubicBezTo>
                  <a:pt x="174" y="200"/>
                  <a:pt x="149" y="250"/>
                  <a:pt x="100" y="225"/>
                </a:cubicBezTo>
                <a:cubicBezTo>
                  <a:pt x="74" y="225"/>
                  <a:pt x="24" y="200"/>
                  <a:pt x="24" y="225"/>
                </a:cubicBezTo>
                <a:cubicBezTo>
                  <a:pt x="0" y="275"/>
                  <a:pt x="0" y="300"/>
                  <a:pt x="49" y="300"/>
                </a:cubicBezTo>
                <a:cubicBezTo>
                  <a:pt x="74" y="300"/>
                  <a:pt x="74" y="325"/>
                  <a:pt x="49" y="375"/>
                </a:cubicBezTo>
                <a:cubicBezTo>
                  <a:pt x="24" y="400"/>
                  <a:pt x="100" y="350"/>
                  <a:pt x="100" y="375"/>
                </a:cubicBezTo>
                <a:cubicBezTo>
                  <a:pt x="100" y="425"/>
                  <a:pt x="124" y="425"/>
                  <a:pt x="124" y="450"/>
                </a:cubicBezTo>
                <a:cubicBezTo>
                  <a:pt x="100" y="500"/>
                  <a:pt x="124" y="550"/>
                  <a:pt x="124" y="575"/>
                </a:cubicBezTo>
                <a:cubicBezTo>
                  <a:pt x="149" y="575"/>
                  <a:pt x="174" y="575"/>
                  <a:pt x="200" y="575"/>
                </a:cubicBezTo>
                <a:cubicBezTo>
                  <a:pt x="200" y="550"/>
                  <a:pt x="249" y="525"/>
                  <a:pt x="274" y="525"/>
                </a:cubicBezTo>
                <a:cubicBezTo>
                  <a:pt x="300" y="525"/>
                  <a:pt x="325" y="525"/>
                  <a:pt x="349" y="500"/>
                </a:cubicBezTo>
                <a:cubicBezTo>
                  <a:pt x="349" y="475"/>
                  <a:pt x="449" y="500"/>
                  <a:pt x="449" y="500"/>
                </a:cubicBezTo>
                <a:cubicBezTo>
                  <a:pt x="474" y="525"/>
                  <a:pt x="500" y="550"/>
                  <a:pt x="525" y="550"/>
                </a:cubicBezTo>
                <a:cubicBezTo>
                  <a:pt x="525" y="550"/>
                  <a:pt x="549" y="575"/>
                  <a:pt x="574" y="550"/>
                </a:cubicBezTo>
                <a:cubicBezTo>
                  <a:pt x="600" y="550"/>
                  <a:pt x="649" y="575"/>
                  <a:pt x="649" y="575"/>
                </a:cubicBezTo>
                <a:cubicBezTo>
                  <a:pt x="649" y="600"/>
                  <a:pt x="674" y="625"/>
                  <a:pt x="699" y="625"/>
                </a:cubicBezTo>
                <a:cubicBezTo>
                  <a:pt x="699" y="625"/>
                  <a:pt x="725" y="675"/>
                  <a:pt x="749" y="675"/>
                </a:cubicBezTo>
                <a:cubicBezTo>
                  <a:pt x="774" y="675"/>
                  <a:pt x="825" y="675"/>
                  <a:pt x="825" y="675"/>
                </a:cubicBezTo>
                <a:cubicBezTo>
                  <a:pt x="825" y="700"/>
                  <a:pt x="825" y="750"/>
                  <a:pt x="825" y="800"/>
                </a:cubicBezTo>
                <a:cubicBezTo>
                  <a:pt x="849" y="800"/>
                  <a:pt x="849" y="800"/>
                  <a:pt x="849" y="800"/>
                </a:cubicBezTo>
                <a:cubicBezTo>
                  <a:pt x="874" y="800"/>
                  <a:pt x="925" y="800"/>
                  <a:pt x="925" y="825"/>
                </a:cubicBezTo>
                <a:cubicBezTo>
                  <a:pt x="925" y="850"/>
                  <a:pt x="1000" y="825"/>
                  <a:pt x="1000" y="775"/>
                </a:cubicBezTo>
                <a:cubicBezTo>
                  <a:pt x="1000" y="750"/>
                  <a:pt x="1125" y="750"/>
                  <a:pt x="1150" y="700"/>
                </a:cubicBezTo>
                <a:cubicBezTo>
                  <a:pt x="1150" y="675"/>
                  <a:pt x="1174" y="600"/>
                  <a:pt x="1200" y="625"/>
                </a:cubicBezTo>
                <a:cubicBezTo>
                  <a:pt x="1225" y="625"/>
                  <a:pt x="1250" y="575"/>
                  <a:pt x="1274" y="575"/>
                </a:cubicBezTo>
                <a:cubicBezTo>
                  <a:pt x="1300" y="575"/>
                  <a:pt x="1300" y="600"/>
                  <a:pt x="1350" y="575"/>
                </a:cubicBezTo>
                <a:lnTo>
                  <a:pt x="1325" y="5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9" name="Freeform 155">
            <a:extLst>
              <a:ext uri="{FF2B5EF4-FFF2-40B4-BE49-F238E27FC236}">
                <a16:creationId xmlns:a16="http://schemas.microsoft.com/office/drawing/2014/main" id="{380C74E3-242E-704D-A1E1-F421F419DF0C}"/>
              </a:ext>
            </a:extLst>
          </p:cNvPr>
          <p:cNvSpPr>
            <a:spLocks noChangeArrowheads="1"/>
          </p:cNvSpPr>
          <p:nvPr/>
        </p:nvSpPr>
        <p:spPr bwMode="auto">
          <a:xfrm>
            <a:off x="7073339" y="3560855"/>
            <a:ext cx="590621" cy="502028"/>
          </a:xfrm>
          <a:custGeom>
            <a:avLst/>
            <a:gdLst>
              <a:gd name="T0" fmla="*/ 1800 w 1852"/>
              <a:gd name="T1" fmla="*/ 1350 h 1575"/>
              <a:gd name="T2" fmla="*/ 1800 w 1852"/>
              <a:gd name="T3" fmla="*/ 1350 h 1575"/>
              <a:gd name="T4" fmla="*/ 1775 w 1852"/>
              <a:gd name="T5" fmla="*/ 1250 h 1575"/>
              <a:gd name="T6" fmla="*/ 1675 w 1852"/>
              <a:gd name="T7" fmla="*/ 1175 h 1575"/>
              <a:gd name="T8" fmla="*/ 1600 w 1852"/>
              <a:gd name="T9" fmla="*/ 1075 h 1575"/>
              <a:gd name="T10" fmla="*/ 1700 w 1852"/>
              <a:gd name="T11" fmla="*/ 950 h 1575"/>
              <a:gd name="T12" fmla="*/ 1600 w 1852"/>
              <a:gd name="T13" fmla="*/ 900 h 1575"/>
              <a:gd name="T14" fmla="*/ 1600 w 1852"/>
              <a:gd name="T15" fmla="*/ 800 h 1575"/>
              <a:gd name="T16" fmla="*/ 1600 w 1852"/>
              <a:gd name="T17" fmla="*/ 700 h 1575"/>
              <a:gd name="T18" fmla="*/ 1600 w 1852"/>
              <a:gd name="T19" fmla="*/ 625 h 1575"/>
              <a:gd name="T20" fmla="*/ 1651 w 1852"/>
              <a:gd name="T21" fmla="*/ 550 h 1575"/>
              <a:gd name="T22" fmla="*/ 1651 w 1852"/>
              <a:gd name="T23" fmla="*/ 500 h 1575"/>
              <a:gd name="T24" fmla="*/ 1651 w 1852"/>
              <a:gd name="T25" fmla="*/ 375 h 1575"/>
              <a:gd name="T26" fmla="*/ 1575 w 1852"/>
              <a:gd name="T27" fmla="*/ 375 h 1575"/>
              <a:gd name="T28" fmla="*/ 1525 w 1852"/>
              <a:gd name="T29" fmla="*/ 325 h 1575"/>
              <a:gd name="T30" fmla="*/ 1475 w 1852"/>
              <a:gd name="T31" fmla="*/ 275 h 1575"/>
              <a:gd name="T32" fmla="*/ 1400 w 1852"/>
              <a:gd name="T33" fmla="*/ 250 h 1575"/>
              <a:gd name="T34" fmla="*/ 1351 w 1852"/>
              <a:gd name="T35" fmla="*/ 250 h 1575"/>
              <a:gd name="T36" fmla="*/ 1275 w 1852"/>
              <a:gd name="T37" fmla="*/ 200 h 1575"/>
              <a:gd name="T38" fmla="*/ 1175 w 1852"/>
              <a:gd name="T39" fmla="*/ 200 h 1575"/>
              <a:gd name="T40" fmla="*/ 1100 w 1852"/>
              <a:gd name="T41" fmla="*/ 225 h 1575"/>
              <a:gd name="T42" fmla="*/ 1026 w 1852"/>
              <a:gd name="T43" fmla="*/ 275 h 1575"/>
              <a:gd name="T44" fmla="*/ 950 w 1852"/>
              <a:gd name="T45" fmla="*/ 275 h 1575"/>
              <a:gd name="T46" fmla="*/ 950 w 1852"/>
              <a:gd name="T47" fmla="*/ 325 h 1575"/>
              <a:gd name="T48" fmla="*/ 726 w 1852"/>
              <a:gd name="T49" fmla="*/ 375 h 1575"/>
              <a:gd name="T50" fmla="*/ 575 w 1852"/>
              <a:gd name="T51" fmla="*/ 275 h 1575"/>
              <a:gd name="T52" fmla="*/ 450 w 1852"/>
              <a:gd name="T53" fmla="*/ 175 h 1575"/>
              <a:gd name="T54" fmla="*/ 375 w 1852"/>
              <a:gd name="T55" fmla="*/ 125 h 1575"/>
              <a:gd name="T56" fmla="*/ 375 w 1852"/>
              <a:gd name="T57" fmla="*/ 25 h 1575"/>
              <a:gd name="T58" fmla="*/ 175 w 1852"/>
              <a:gd name="T59" fmla="*/ 125 h 1575"/>
              <a:gd name="T60" fmla="*/ 126 w 1852"/>
              <a:gd name="T61" fmla="*/ 75 h 1575"/>
              <a:gd name="T62" fmla="*/ 50 w 1852"/>
              <a:gd name="T63" fmla="*/ 0 h 1575"/>
              <a:gd name="T64" fmla="*/ 25 w 1852"/>
              <a:gd name="T65" fmla="*/ 50 h 1575"/>
              <a:gd name="T66" fmla="*/ 25 w 1852"/>
              <a:gd name="T67" fmla="*/ 125 h 1575"/>
              <a:gd name="T68" fmla="*/ 25 w 1852"/>
              <a:gd name="T69" fmla="*/ 225 h 1575"/>
              <a:gd name="T70" fmla="*/ 75 w 1852"/>
              <a:gd name="T71" fmla="*/ 300 h 1575"/>
              <a:gd name="T72" fmla="*/ 100 w 1852"/>
              <a:gd name="T73" fmla="*/ 375 h 1575"/>
              <a:gd name="T74" fmla="*/ 150 w 1852"/>
              <a:gd name="T75" fmla="*/ 425 h 1575"/>
              <a:gd name="T76" fmla="*/ 200 w 1852"/>
              <a:gd name="T77" fmla="*/ 475 h 1575"/>
              <a:gd name="T78" fmla="*/ 175 w 1852"/>
              <a:gd name="T79" fmla="*/ 525 h 1575"/>
              <a:gd name="T80" fmla="*/ 150 w 1852"/>
              <a:gd name="T81" fmla="*/ 600 h 1575"/>
              <a:gd name="T82" fmla="*/ 150 w 1852"/>
              <a:gd name="T83" fmla="*/ 675 h 1575"/>
              <a:gd name="T84" fmla="*/ 200 w 1852"/>
              <a:gd name="T85" fmla="*/ 725 h 1575"/>
              <a:gd name="T86" fmla="*/ 300 w 1852"/>
              <a:gd name="T87" fmla="*/ 800 h 1575"/>
              <a:gd name="T88" fmla="*/ 350 w 1852"/>
              <a:gd name="T89" fmla="*/ 850 h 1575"/>
              <a:gd name="T90" fmla="*/ 350 w 1852"/>
              <a:gd name="T91" fmla="*/ 925 h 1575"/>
              <a:gd name="T92" fmla="*/ 375 w 1852"/>
              <a:gd name="T93" fmla="*/ 1001 h 1575"/>
              <a:gd name="T94" fmla="*/ 426 w 1852"/>
              <a:gd name="T95" fmla="*/ 1050 h 1575"/>
              <a:gd name="T96" fmla="*/ 450 w 1852"/>
              <a:gd name="T97" fmla="*/ 1050 h 1575"/>
              <a:gd name="T98" fmla="*/ 500 w 1852"/>
              <a:gd name="T99" fmla="*/ 1050 h 1575"/>
              <a:gd name="T100" fmla="*/ 550 w 1852"/>
              <a:gd name="T101" fmla="*/ 1050 h 1575"/>
              <a:gd name="T102" fmla="*/ 650 w 1852"/>
              <a:gd name="T103" fmla="*/ 1201 h 1575"/>
              <a:gd name="T104" fmla="*/ 700 w 1852"/>
              <a:gd name="T105" fmla="*/ 1275 h 1575"/>
              <a:gd name="T106" fmla="*/ 826 w 1852"/>
              <a:gd name="T107" fmla="*/ 1325 h 1575"/>
              <a:gd name="T108" fmla="*/ 1051 w 1852"/>
              <a:gd name="T109" fmla="*/ 1425 h 1575"/>
              <a:gd name="T110" fmla="*/ 1200 w 1852"/>
              <a:gd name="T111" fmla="*/ 1375 h 1575"/>
              <a:gd name="T112" fmla="*/ 1251 w 1852"/>
              <a:gd name="T113" fmla="*/ 1501 h 1575"/>
              <a:gd name="T114" fmla="*/ 1600 w 1852"/>
              <a:gd name="T115" fmla="*/ 1550 h 1575"/>
              <a:gd name="T116" fmla="*/ 1700 w 1852"/>
              <a:gd name="T117" fmla="*/ 1574 h 1575"/>
              <a:gd name="T118" fmla="*/ 1675 w 1852"/>
              <a:gd name="T119" fmla="*/ 1550 h 1575"/>
              <a:gd name="T120" fmla="*/ 1751 w 1852"/>
              <a:gd name="T121" fmla="*/ 1450 h 1575"/>
              <a:gd name="T122" fmla="*/ 1826 w 1852"/>
              <a:gd name="T123" fmla="*/ 1425 h 1575"/>
              <a:gd name="T124" fmla="*/ 1800 w 1852"/>
              <a:gd name="T125" fmla="*/ 1350 h 1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52" h="1575">
                <a:moveTo>
                  <a:pt x="1800" y="1350"/>
                </a:moveTo>
                <a:lnTo>
                  <a:pt x="1800" y="1350"/>
                </a:lnTo>
                <a:cubicBezTo>
                  <a:pt x="1775" y="1350"/>
                  <a:pt x="1800" y="1275"/>
                  <a:pt x="1775" y="1250"/>
                </a:cubicBezTo>
                <a:cubicBezTo>
                  <a:pt x="1726" y="1225"/>
                  <a:pt x="1675" y="1201"/>
                  <a:pt x="1675" y="1175"/>
                </a:cubicBezTo>
                <a:cubicBezTo>
                  <a:pt x="1651" y="1125"/>
                  <a:pt x="1600" y="1101"/>
                  <a:pt x="1600" y="1075"/>
                </a:cubicBezTo>
                <a:cubicBezTo>
                  <a:pt x="1600" y="1075"/>
                  <a:pt x="1726" y="1001"/>
                  <a:pt x="1700" y="950"/>
                </a:cubicBezTo>
                <a:cubicBezTo>
                  <a:pt x="1675" y="900"/>
                  <a:pt x="1626" y="925"/>
                  <a:pt x="1600" y="900"/>
                </a:cubicBezTo>
                <a:cubicBezTo>
                  <a:pt x="1600" y="900"/>
                  <a:pt x="1600" y="825"/>
                  <a:pt x="1600" y="800"/>
                </a:cubicBezTo>
                <a:cubicBezTo>
                  <a:pt x="1575" y="750"/>
                  <a:pt x="1600" y="725"/>
                  <a:pt x="1600" y="700"/>
                </a:cubicBezTo>
                <a:cubicBezTo>
                  <a:pt x="1575" y="675"/>
                  <a:pt x="1600" y="625"/>
                  <a:pt x="1600" y="625"/>
                </a:cubicBezTo>
                <a:cubicBezTo>
                  <a:pt x="1600" y="600"/>
                  <a:pt x="1651" y="575"/>
                  <a:pt x="1651" y="550"/>
                </a:cubicBezTo>
                <a:cubicBezTo>
                  <a:pt x="1651" y="525"/>
                  <a:pt x="1651" y="500"/>
                  <a:pt x="1651" y="500"/>
                </a:cubicBezTo>
                <a:cubicBezTo>
                  <a:pt x="1651" y="450"/>
                  <a:pt x="1651" y="400"/>
                  <a:pt x="1651" y="375"/>
                </a:cubicBezTo>
                <a:cubicBezTo>
                  <a:pt x="1651" y="375"/>
                  <a:pt x="1600" y="375"/>
                  <a:pt x="1575" y="375"/>
                </a:cubicBezTo>
                <a:cubicBezTo>
                  <a:pt x="1551" y="375"/>
                  <a:pt x="1525" y="325"/>
                  <a:pt x="1525" y="325"/>
                </a:cubicBezTo>
                <a:cubicBezTo>
                  <a:pt x="1500" y="325"/>
                  <a:pt x="1475" y="300"/>
                  <a:pt x="1475" y="275"/>
                </a:cubicBezTo>
                <a:cubicBezTo>
                  <a:pt x="1475" y="275"/>
                  <a:pt x="1426" y="250"/>
                  <a:pt x="1400" y="250"/>
                </a:cubicBezTo>
                <a:cubicBezTo>
                  <a:pt x="1375" y="275"/>
                  <a:pt x="1351" y="250"/>
                  <a:pt x="1351" y="250"/>
                </a:cubicBezTo>
                <a:cubicBezTo>
                  <a:pt x="1326" y="250"/>
                  <a:pt x="1300" y="225"/>
                  <a:pt x="1275" y="200"/>
                </a:cubicBezTo>
                <a:cubicBezTo>
                  <a:pt x="1275" y="200"/>
                  <a:pt x="1175" y="175"/>
                  <a:pt x="1175" y="200"/>
                </a:cubicBezTo>
                <a:cubicBezTo>
                  <a:pt x="1151" y="225"/>
                  <a:pt x="1126" y="225"/>
                  <a:pt x="1100" y="225"/>
                </a:cubicBezTo>
                <a:cubicBezTo>
                  <a:pt x="1075" y="225"/>
                  <a:pt x="1026" y="250"/>
                  <a:pt x="1026" y="275"/>
                </a:cubicBezTo>
                <a:cubicBezTo>
                  <a:pt x="1000" y="275"/>
                  <a:pt x="975" y="275"/>
                  <a:pt x="950" y="275"/>
                </a:cubicBezTo>
                <a:cubicBezTo>
                  <a:pt x="950" y="300"/>
                  <a:pt x="950" y="325"/>
                  <a:pt x="950" y="325"/>
                </a:cubicBezTo>
                <a:cubicBezTo>
                  <a:pt x="926" y="350"/>
                  <a:pt x="826" y="375"/>
                  <a:pt x="726" y="375"/>
                </a:cubicBezTo>
                <a:cubicBezTo>
                  <a:pt x="650" y="375"/>
                  <a:pt x="650" y="275"/>
                  <a:pt x="575" y="275"/>
                </a:cubicBezTo>
                <a:cubicBezTo>
                  <a:pt x="500" y="275"/>
                  <a:pt x="450" y="225"/>
                  <a:pt x="450" y="175"/>
                </a:cubicBezTo>
                <a:cubicBezTo>
                  <a:pt x="426" y="150"/>
                  <a:pt x="375" y="125"/>
                  <a:pt x="375" y="125"/>
                </a:cubicBezTo>
                <a:cubicBezTo>
                  <a:pt x="400" y="100"/>
                  <a:pt x="400" y="0"/>
                  <a:pt x="375" y="25"/>
                </a:cubicBezTo>
                <a:cubicBezTo>
                  <a:pt x="326" y="50"/>
                  <a:pt x="250" y="125"/>
                  <a:pt x="175" y="125"/>
                </a:cubicBezTo>
                <a:cubicBezTo>
                  <a:pt x="100" y="100"/>
                  <a:pt x="150" y="100"/>
                  <a:pt x="126" y="75"/>
                </a:cubicBezTo>
                <a:cubicBezTo>
                  <a:pt x="75" y="50"/>
                  <a:pt x="100" y="25"/>
                  <a:pt x="50" y="0"/>
                </a:cubicBezTo>
                <a:cubicBezTo>
                  <a:pt x="25" y="0"/>
                  <a:pt x="50" y="50"/>
                  <a:pt x="25" y="50"/>
                </a:cubicBezTo>
                <a:cubicBezTo>
                  <a:pt x="0" y="50"/>
                  <a:pt x="25" y="125"/>
                  <a:pt x="25" y="125"/>
                </a:cubicBezTo>
                <a:cubicBezTo>
                  <a:pt x="25" y="150"/>
                  <a:pt x="25" y="225"/>
                  <a:pt x="25" y="225"/>
                </a:cubicBezTo>
                <a:cubicBezTo>
                  <a:pt x="50" y="225"/>
                  <a:pt x="75" y="300"/>
                  <a:pt x="75" y="300"/>
                </a:cubicBezTo>
                <a:cubicBezTo>
                  <a:pt x="75" y="325"/>
                  <a:pt x="100" y="350"/>
                  <a:pt x="100" y="375"/>
                </a:cubicBezTo>
                <a:cubicBezTo>
                  <a:pt x="100" y="400"/>
                  <a:pt x="150" y="425"/>
                  <a:pt x="150" y="425"/>
                </a:cubicBezTo>
                <a:cubicBezTo>
                  <a:pt x="175" y="425"/>
                  <a:pt x="200" y="450"/>
                  <a:pt x="200" y="475"/>
                </a:cubicBezTo>
                <a:cubicBezTo>
                  <a:pt x="175" y="500"/>
                  <a:pt x="200" y="525"/>
                  <a:pt x="175" y="525"/>
                </a:cubicBezTo>
                <a:cubicBezTo>
                  <a:pt x="150" y="525"/>
                  <a:pt x="175" y="600"/>
                  <a:pt x="150" y="600"/>
                </a:cubicBezTo>
                <a:cubicBezTo>
                  <a:pt x="126" y="600"/>
                  <a:pt x="150" y="675"/>
                  <a:pt x="150" y="675"/>
                </a:cubicBezTo>
                <a:cubicBezTo>
                  <a:pt x="175" y="700"/>
                  <a:pt x="200" y="700"/>
                  <a:pt x="200" y="725"/>
                </a:cubicBezTo>
                <a:cubicBezTo>
                  <a:pt x="200" y="750"/>
                  <a:pt x="275" y="800"/>
                  <a:pt x="300" y="800"/>
                </a:cubicBezTo>
                <a:cubicBezTo>
                  <a:pt x="326" y="800"/>
                  <a:pt x="326" y="850"/>
                  <a:pt x="350" y="850"/>
                </a:cubicBezTo>
                <a:cubicBezTo>
                  <a:pt x="375" y="875"/>
                  <a:pt x="350" y="900"/>
                  <a:pt x="350" y="925"/>
                </a:cubicBezTo>
                <a:cubicBezTo>
                  <a:pt x="350" y="950"/>
                  <a:pt x="375" y="950"/>
                  <a:pt x="375" y="1001"/>
                </a:cubicBezTo>
                <a:cubicBezTo>
                  <a:pt x="375" y="1001"/>
                  <a:pt x="400" y="1025"/>
                  <a:pt x="426" y="1050"/>
                </a:cubicBezTo>
                <a:lnTo>
                  <a:pt x="450" y="1050"/>
                </a:lnTo>
                <a:cubicBezTo>
                  <a:pt x="475" y="1050"/>
                  <a:pt x="475" y="1025"/>
                  <a:pt x="500" y="1050"/>
                </a:cubicBezTo>
                <a:cubicBezTo>
                  <a:pt x="526" y="1075"/>
                  <a:pt x="550" y="1050"/>
                  <a:pt x="550" y="1050"/>
                </a:cubicBezTo>
                <a:cubicBezTo>
                  <a:pt x="575" y="1050"/>
                  <a:pt x="626" y="1150"/>
                  <a:pt x="650" y="1201"/>
                </a:cubicBezTo>
                <a:cubicBezTo>
                  <a:pt x="675" y="1250"/>
                  <a:pt x="675" y="1250"/>
                  <a:pt x="700" y="1275"/>
                </a:cubicBezTo>
                <a:cubicBezTo>
                  <a:pt x="750" y="1301"/>
                  <a:pt x="775" y="1301"/>
                  <a:pt x="826" y="1325"/>
                </a:cubicBezTo>
                <a:cubicBezTo>
                  <a:pt x="875" y="1375"/>
                  <a:pt x="1000" y="1425"/>
                  <a:pt x="1051" y="1425"/>
                </a:cubicBezTo>
                <a:cubicBezTo>
                  <a:pt x="1100" y="1425"/>
                  <a:pt x="1126" y="1375"/>
                  <a:pt x="1200" y="1375"/>
                </a:cubicBezTo>
                <a:cubicBezTo>
                  <a:pt x="1251" y="1401"/>
                  <a:pt x="1251" y="1475"/>
                  <a:pt x="1251" y="1501"/>
                </a:cubicBezTo>
                <a:cubicBezTo>
                  <a:pt x="1275" y="1525"/>
                  <a:pt x="1551" y="1550"/>
                  <a:pt x="1600" y="1550"/>
                </a:cubicBezTo>
                <a:cubicBezTo>
                  <a:pt x="1600" y="1574"/>
                  <a:pt x="1651" y="1574"/>
                  <a:pt x="1700" y="1574"/>
                </a:cubicBezTo>
                <a:cubicBezTo>
                  <a:pt x="1675" y="1550"/>
                  <a:pt x="1675" y="1550"/>
                  <a:pt x="1675" y="1550"/>
                </a:cubicBezTo>
                <a:cubicBezTo>
                  <a:pt x="1675" y="1501"/>
                  <a:pt x="1726" y="1475"/>
                  <a:pt x="1751" y="1450"/>
                </a:cubicBezTo>
                <a:cubicBezTo>
                  <a:pt x="1775" y="1425"/>
                  <a:pt x="1800" y="1425"/>
                  <a:pt x="1826" y="1425"/>
                </a:cubicBezTo>
                <a:cubicBezTo>
                  <a:pt x="1851" y="1425"/>
                  <a:pt x="1826" y="1350"/>
                  <a:pt x="1800" y="13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0" name="Freeform 156">
            <a:extLst>
              <a:ext uri="{FF2B5EF4-FFF2-40B4-BE49-F238E27FC236}">
                <a16:creationId xmlns:a16="http://schemas.microsoft.com/office/drawing/2014/main" id="{34BDC3F9-9D0E-3446-ACA2-3FDC3266398E}"/>
              </a:ext>
            </a:extLst>
          </p:cNvPr>
          <p:cNvSpPr>
            <a:spLocks noChangeArrowheads="1"/>
          </p:cNvSpPr>
          <p:nvPr/>
        </p:nvSpPr>
        <p:spPr bwMode="auto">
          <a:xfrm>
            <a:off x="7152089" y="2971637"/>
            <a:ext cx="1220617" cy="573747"/>
          </a:xfrm>
          <a:custGeom>
            <a:avLst/>
            <a:gdLst>
              <a:gd name="T0" fmla="*/ 3776 w 3827"/>
              <a:gd name="T1" fmla="*/ 725 h 1801"/>
              <a:gd name="T2" fmla="*/ 3626 w 3827"/>
              <a:gd name="T3" fmla="*/ 649 h 1801"/>
              <a:gd name="T4" fmla="*/ 3401 w 3827"/>
              <a:gd name="T5" fmla="*/ 600 h 1801"/>
              <a:gd name="T6" fmla="*/ 3201 w 3827"/>
              <a:gd name="T7" fmla="*/ 575 h 1801"/>
              <a:gd name="T8" fmla="*/ 2901 w 3827"/>
              <a:gd name="T9" fmla="*/ 150 h 1801"/>
              <a:gd name="T10" fmla="*/ 2651 w 3827"/>
              <a:gd name="T11" fmla="*/ 224 h 1801"/>
              <a:gd name="T12" fmla="*/ 2551 w 3827"/>
              <a:gd name="T13" fmla="*/ 175 h 1801"/>
              <a:gd name="T14" fmla="*/ 2450 w 3827"/>
              <a:gd name="T15" fmla="*/ 150 h 1801"/>
              <a:gd name="T16" fmla="*/ 2350 w 3827"/>
              <a:gd name="T17" fmla="*/ 50 h 1801"/>
              <a:gd name="T18" fmla="*/ 2101 w 3827"/>
              <a:gd name="T19" fmla="*/ 24 h 1801"/>
              <a:gd name="T20" fmla="*/ 1750 w 3827"/>
              <a:gd name="T21" fmla="*/ 124 h 1801"/>
              <a:gd name="T22" fmla="*/ 1401 w 3827"/>
              <a:gd name="T23" fmla="*/ 175 h 1801"/>
              <a:gd name="T24" fmla="*/ 1401 w 3827"/>
              <a:gd name="T25" fmla="*/ 300 h 1801"/>
              <a:gd name="T26" fmla="*/ 1350 w 3827"/>
              <a:gd name="T27" fmla="*/ 475 h 1801"/>
              <a:gd name="T28" fmla="*/ 1376 w 3827"/>
              <a:gd name="T29" fmla="*/ 600 h 1801"/>
              <a:gd name="T30" fmla="*/ 1225 w 3827"/>
              <a:gd name="T31" fmla="*/ 575 h 1801"/>
              <a:gd name="T32" fmla="*/ 1025 w 3827"/>
              <a:gd name="T33" fmla="*/ 550 h 1801"/>
              <a:gd name="T34" fmla="*/ 776 w 3827"/>
              <a:gd name="T35" fmla="*/ 575 h 1801"/>
              <a:gd name="T36" fmla="*/ 576 w 3827"/>
              <a:gd name="T37" fmla="*/ 475 h 1801"/>
              <a:gd name="T38" fmla="*/ 376 w 3827"/>
              <a:gd name="T39" fmla="*/ 500 h 1801"/>
              <a:gd name="T40" fmla="*/ 200 w 3827"/>
              <a:gd name="T41" fmla="*/ 625 h 1801"/>
              <a:gd name="T42" fmla="*/ 76 w 3827"/>
              <a:gd name="T43" fmla="*/ 675 h 1801"/>
              <a:gd name="T44" fmla="*/ 25 w 3827"/>
              <a:gd name="T45" fmla="*/ 800 h 1801"/>
              <a:gd name="T46" fmla="*/ 76 w 3827"/>
              <a:gd name="T47" fmla="*/ 950 h 1801"/>
              <a:gd name="T48" fmla="*/ 200 w 3827"/>
              <a:gd name="T49" fmla="*/ 1075 h 1801"/>
              <a:gd name="T50" fmla="*/ 276 w 3827"/>
              <a:gd name="T51" fmla="*/ 1100 h 1801"/>
              <a:gd name="T52" fmla="*/ 625 w 3827"/>
              <a:gd name="T53" fmla="*/ 1225 h 1801"/>
              <a:gd name="T54" fmla="*/ 400 w 3827"/>
              <a:gd name="T55" fmla="*/ 1325 h 1801"/>
              <a:gd name="T56" fmla="*/ 450 w 3827"/>
              <a:gd name="T57" fmla="*/ 1500 h 1801"/>
              <a:gd name="T58" fmla="*/ 600 w 3827"/>
              <a:gd name="T59" fmla="*/ 1700 h 1801"/>
              <a:gd name="T60" fmla="*/ 825 w 3827"/>
              <a:gd name="T61" fmla="*/ 1675 h 1801"/>
              <a:gd name="T62" fmla="*/ 1150 w 3827"/>
              <a:gd name="T63" fmla="*/ 1200 h 1801"/>
              <a:gd name="T64" fmla="*/ 1275 w 3827"/>
              <a:gd name="T65" fmla="*/ 1150 h 1801"/>
              <a:gd name="T66" fmla="*/ 1450 w 3827"/>
              <a:gd name="T67" fmla="*/ 1450 h 1801"/>
              <a:gd name="T68" fmla="*/ 1850 w 3827"/>
              <a:gd name="T69" fmla="*/ 1500 h 1801"/>
              <a:gd name="T70" fmla="*/ 2001 w 3827"/>
              <a:gd name="T71" fmla="*/ 1700 h 1801"/>
              <a:gd name="T72" fmla="*/ 2226 w 3827"/>
              <a:gd name="T73" fmla="*/ 1675 h 1801"/>
              <a:gd name="T74" fmla="*/ 2350 w 3827"/>
              <a:gd name="T75" fmla="*/ 1550 h 1801"/>
              <a:gd name="T76" fmla="*/ 2676 w 3827"/>
              <a:gd name="T77" fmla="*/ 1500 h 1801"/>
              <a:gd name="T78" fmla="*/ 3126 w 3827"/>
              <a:gd name="T79" fmla="*/ 1575 h 1801"/>
              <a:gd name="T80" fmla="*/ 3251 w 3827"/>
              <a:gd name="T81" fmla="*/ 1500 h 1801"/>
              <a:gd name="T82" fmla="*/ 3251 w 3827"/>
              <a:gd name="T83" fmla="*/ 1275 h 1801"/>
              <a:gd name="T84" fmla="*/ 3401 w 3827"/>
              <a:gd name="T85" fmla="*/ 1225 h 1801"/>
              <a:gd name="T86" fmla="*/ 3601 w 3827"/>
              <a:gd name="T87" fmla="*/ 1050 h 1801"/>
              <a:gd name="T88" fmla="*/ 3751 w 3827"/>
              <a:gd name="T89" fmla="*/ 875 h 1801"/>
              <a:gd name="T90" fmla="*/ 3801 w 3827"/>
              <a:gd name="T91" fmla="*/ 725 h 1801"/>
              <a:gd name="T92" fmla="*/ 1301 w 3827"/>
              <a:gd name="T93" fmla="*/ 1100 h 1801"/>
              <a:gd name="T94" fmla="*/ 3001 w 3827"/>
              <a:gd name="T95" fmla="*/ 1125 h 1801"/>
              <a:gd name="T96" fmla="*/ 2626 w 3827"/>
              <a:gd name="T97" fmla="*/ 1125 h 1801"/>
              <a:gd name="T98" fmla="*/ 3001 w 3827"/>
              <a:gd name="T99" fmla="*/ 1125 h 1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27" h="1801">
                <a:moveTo>
                  <a:pt x="3801" y="725"/>
                </a:moveTo>
                <a:lnTo>
                  <a:pt x="3801" y="725"/>
                </a:lnTo>
                <a:cubicBezTo>
                  <a:pt x="3801" y="700"/>
                  <a:pt x="3776" y="725"/>
                  <a:pt x="3776" y="725"/>
                </a:cubicBezTo>
                <a:cubicBezTo>
                  <a:pt x="3751" y="725"/>
                  <a:pt x="3701" y="725"/>
                  <a:pt x="3701" y="725"/>
                </a:cubicBezTo>
                <a:cubicBezTo>
                  <a:pt x="3676" y="725"/>
                  <a:pt x="3651" y="725"/>
                  <a:pt x="3651" y="700"/>
                </a:cubicBezTo>
                <a:cubicBezTo>
                  <a:pt x="3651" y="675"/>
                  <a:pt x="3651" y="649"/>
                  <a:pt x="3626" y="649"/>
                </a:cubicBezTo>
                <a:cubicBezTo>
                  <a:pt x="3601" y="649"/>
                  <a:pt x="3576" y="649"/>
                  <a:pt x="3576" y="625"/>
                </a:cubicBezTo>
                <a:cubicBezTo>
                  <a:pt x="3551" y="575"/>
                  <a:pt x="3526" y="575"/>
                  <a:pt x="3501" y="575"/>
                </a:cubicBezTo>
                <a:cubicBezTo>
                  <a:pt x="3476" y="550"/>
                  <a:pt x="3426" y="575"/>
                  <a:pt x="3401" y="600"/>
                </a:cubicBezTo>
                <a:cubicBezTo>
                  <a:pt x="3376" y="600"/>
                  <a:pt x="3351" y="575"/>
                  <a:pt x="3326" y="575"/>
                </a:cubicBezTo>
                <a:cubicBezTo>
                  <a:pt x="3301" y="575"/>
                  <a:pt x="3276" y="525"/>
                  <a:pt x="3251" y="525"/>
                </a:cubicBezTo>
                <a:cubicBezTo>
                  <a:pt x="3226" y="525"/>
                  <a:pt x="3201" y="575"/>
                  <a:pt x="3201" y="575"/>
                </a:cubicBezTo>
                <a:cubicBezTo>
                  <a:pt x="3176" y="575"/>
                  <a:pt x="3126" y="475"/>
                  <a:pt x="3101" y="424"/>
                </a:cubicBezTo>
                <a:cubicBezTo>
                  <a:pt x="3051" y="350"/>
                  <a:pt x="2976" y="224"/>
                  <a:pt x="2926" y="200"/>
                </a:cubicBezTo>
                <a:cubicBezTo>
                  <a:pt x="2851" y="200"/>
                  <a:pt x="2876" y="150"/>
                  <a:pt x="2901" y="150"/>
                </a:cubicBezTo>
                <a:cubicBezTo>
                  <a:pt x="2901" y="124"/>
                  <a:pt x="2851" y="124"/>
                  <a:pt x="2826" y="124"/>
                </a:cubicBezTo>
                <a:cubicBezTo>
                  <a:pt x="2801" y="150"/>
                  <a:pt x="2775" y="175"/>
                  <a:pt x="2751" y="175"/>
                </a:cubicBezTo>
                <a:cubicBezTo>
                  <a:pt x="2726" y="200"/>
                  <a:pt x="2676" y="224"/>
                  <a:pt x="2651" y="224"/>
                </a:cubicBezTo>
                <a:cubicBezTo>
                  <a:pt x="2601" y="224"/>
                  <a:pt x="2601" y="275"/>
                  <a:pt x="2575" y="250"/>
                </a:cubicBezTo>
                <a:cubicBezTo>
                  <a:pt x="2551" y="224"/>
                  <a:pt x="2601" y="200"/>
                  <a:pt x="2601" y="175"/>
                </a:cubicBezTo>
                <a:cubicBezTo>
                  <a:pt x="2601" y="150"/>
                  <a:pt x="2575" y="175"/>
                  <a:pt x="2551" y="175"/>
                </a:cubicBezTo>
                <a:cubicBezTo>
                  <a:pt x="2551" y="150"/>
                  <a:pt x="2501" y="150"/>
                  <a:pt x="2501" y="175"/>
                </a:cubicBezTo>
                <a:cubicBezTo>
                  <a:pt x="2501" y="175"/>
                  <a:pt x="2476" y="175"/>
                  <a:pt x="2476" y="150"/>
                </a:cubicBezTo>
                <a:cubicBezTo>
                  <a:pt x="2476" y="150"/>
                  <a:pt x="2476" y="124"/>
                  <a:pt x="2450" y="150"/>
                </a:cubicBezTo>
                <a:cubicBezTo>
                  <a:pt x="2426" y="150"/>
                  <a:pt x="2376" y="175"/>
                  <a:pt x="2376" y="150"/>
                </a:cubicBezTo>
                <a:cubicBezTo>
                  <a:pt x="2350" y="150"/>
                  <a:pt x="2376" y="124"/>
                  <a:pt x="2376" y="124"/>
                </a:cubicBezTo>
                <a:cubicBezTo>
                  <a:pt x="2376" y="100"/>
                  <a:pt x="2350" y="75"/>
                  <a:pt x="2350" y="50"/>
                </a:cubicBezTo>
                <a:cubicBezTo>
                  <a:pt x="2350" y="24"/>
                  <a:pt x="2326" y="0"/>
                  <a:pt x="2301" y="0"/>
                </a:cubicBezTo>
                <a:cubicBezTo>
                  <a:pt x="2276" y="24"/>
                  <a:pt x="2250" y="0"/>
                  <a:pt x="2226" y="0"/>
                </a:cubicBezTo>
                <a:cubicBezTo>
                  <a:pt x="2201" y="0"/>
                  <a:pt x="2101" y="0"/>
                  <a:pt x="2101" y="24"/>
                </a:cubicBezTo>
                <a:cubicBezTo>
                  <a:pt x="2101" y="50"/>
                  <a:pt x="2001" y="75"/>
                  <a:pt x="1976" y="75"/>
                </a:cubicBezTo>
                <a:cubicBezTo>
                  <a:pt x="1950" y="75"/>
                  <a:pt x="1876" y="100"/>
                  <a:pt x="1826" y="100"/>
                </a:cubicBezTo>
                <a:cubicBezTo>
                  <a:pt x="1801" y="100"/>
                  <a:pt x="1776" y="124"/>
                  <a:pt x="1750" y="124"/>
                </a:cubicBezTo>
                <a:cubicBezTo>
                  <a:pt x="1701" y="124"/>
                  <a:pt x="1626" y="124"/>
                  <a:pt x="1601" y="150"/>
                </a:cubicBezTo>
                <a:cubicBezTo>
                  <a:pt x="1576" y="175"/>
                  <a:pt x="1501" y="150"/>
                  <a:pt x="1476" y="175"/>
                </a:cubicBezTo>
                <a:cubicBezTo>
                  <a:pt x="1450" y="175"/>
                  <a:pt x="1425" y="175"/>
                  <a:pt x="1401" y="175"/>
                </a:cubicBezTo>
                <a:cubicBezTo>
                  <a:pt x="1401" y="175"/>
                  <a:pt x="1401" y="224"/>
                  <a:pt x="1401" y="250"/>
                </a:cubicBezTo>
                <a:cubicBezTo>
                  <a:pt x="1425" y="275"/>
                  <a:pt x="1501" y="275"/>
                  <a:pt x="1501" y="300"/>
                </a:cubicBezTo>
                <a:cubicBezTo>
                  <a:pt x="1501" y="300"/>
                  <a:pt x="1425" y="300"/>
                  <a:pt x="1401" y="300"/>
                </a:cubicBezTo>
                <a:cubicBezTo>
                  <a:pt x="1350" y="324"/>
                  <a:pt x="1376" y="350"/>
                  <a:pt x="1376" y="375"/>
                </a:cubicBezTo>
                <a:cubicBezTo>
                  <a:pt x="1376" y="400"/>
                  <a:pt x="1350" y="424"/>
                  <a:pt x="1325" y="424"/>
                </a:cubicBezTo>
                <a:cubicBezTo>
                  <a:pt x="1301" y="424"/>
                  <a:pt x="1325" y="475"/>
                  <a:pt x="1350" y="475"/>
                </a:cubicBezTo>
                <a:cubicBezTo>
                  <a:pt x="1376" y="475"/>
                  <a:pt x="1401" y="500"/>
                  <a:pt x="1401" y="500"/>
                </a:cubicBezTo>
                <a:cubicBezTo>
                  <a:pt x="1425" y="500"/>
                  <a:pt x="1425" y="550"/>
                  <a:pt x="1425" y="575"/>
                </a:cubicBezTo>
                <a:cubicBezTo>
                  <a:pt x="1425" y="600"/>
                  <a:pt x="1401" y="600"/>
                  <a:pt x="1376" y="600"/>
                </a:cubicBezTo>
                <a:cubicBezTo>
                  <a:pt x="1350" y="600"/>
                  <a:pt x="1325" y="575"/>
                  <a:pt x="1301" y="575"/>
                </a:cubicBezTo>
                <a:cubicBezTo>
                  <a:pt x="1275" y="575"/>
                  <a:pt x="1301" y="600"/>
                  <a:pt x="1275" y="625"/>
                </a:cubicBezTo>
                <a:cubicBezTo>
                  <a:pt x="1250" y="625"/>
                  <a:pt x="1250" y="575"/>
                  <a:pt x="1225" y="575"/>
                </a:cubicBezTo>
                <a:cubicBezTo>
                  <a:pt x="1201" y="575"/>
                  <a:pt x="1176" y="575"/>
                  <a:pt x="1176" y="550"/>
                </a:cubicBezTo>
                <a:cubicBezTo>
                  <a:pt x="1150" y="525"/>
                  <a:pt x="1101" y="525"/>
                  <a:pt x="1076" y="550"/>
                </a:cubicBezTo>
                <a:cubicBezTo>
                  <a:pt x="1050" y="575"/>
                  <a:pt x="1050" y="575"/>
                  <a:pt x="1025" y="550"/>
                </a:cubicBezTo>
                <a:cubicBezTo>
                  <a:pt x="1001" y="525"/>
                  <a:pt x="925" y="550"/>
                  <a:pt x="925" y="575"/>
                </a:cubicBezTo>
                <a:cubicBezTo>
                  <a:pt x="925" y="600"/>
                  <a:pt x="876" y="600"/>
                  <a:pt x="850" y="575"/>
                </a:cubicBezTo>
                <a:cubicBezTo>
                  <a:pt x="801" y="575"/>
                  <a:pt x="776" y="550"/>
                  <a:pt x="776" y="575"/>
                </a:cubicBezTo>
                <a:cubicBezTo>
                  <a:pt x="776" y="625"/>
                  <a:pt x="750" y="600"/>
                  <a:pt x="750" y="575"/>
                </a:cubicBezTo>
                <a:cubicBezTo>
                  <a:pt x="750" y="550"/>
                  <a:pt x="700" y="525"/>
                  <a:pt x="676" y="500"/>
                </a:cubicBezTo>
                <a:cubicBezTo>
                  <a:pt x="650" y="500"/>
                  <a:pt x="576" y="500"/>
                  <a:pt x="576" y="475"/>
                </a:cubicBezTo>
                <a:cubicBezTo>
                  <a:pt x="576" y="450"/>
                  <a:pt x="525" y="450"/>
                  <a:pt x="500" y="475"/>
                </a:cubicBezTo>
                <a:cubicBezTo>
                  <a:pt x="500" y="500"/>
                  <a:pt x="476" y="475"/>
                  <a:pt x="450" y="475"/>
                </a:cubicBezTo>
                <a:cubicBezTo>
                  <a:pt x="450" y="475"/>
                  <a:pt x="400" y="475"/>
                  <a:pt x="376" y="500"/>
                </a:cubicBezTo>
                <a:cubicBezTo>
                  <a:pt x="376" y="500"/>
                  <a:pt x="325" y="550"/>
                  <a:pt x="276" y="550"/>
                </a:cubicBezTo>
                <a:cubicBezTo>
                  <a:pt x="250" y="550"/>
                  <a:pt x="276" y="575"/>
                  <a:pt x="225" y="575"/>
                </a:cubicBezTo>
                <a:cubicBezTo>
                  <a:pt x="200" y="600"/>
                  <a:pt x="200" y="625"/>
                  <a:pt x="200" y="625"/>
                </a:cubicBezTo>
                <a:cubicBezTo>
                  <a:pt x="225" y="649"/>
                  <a:pt x="225" y="675"/>
                  <a:pt x="200" y="700"/>
                </a:cubicBezTo>
                <a:cubicBezTo>
                  <a:pt x="176" y="700"/>
                  <a:pt x="150" y="649"/>
                  <a:pt x="125" y="625"/>
                </a:cubicBezTo>
                <a:cubicBezTo>
                  <a:pt x="100" y="600"/>
                  <a:pt x="76" y="625"/>
                  <a:pt x="76" y="675"/>
                </a:cubicBezTo>
                <a:cubicBezTo>
                  <a:pt x="76" y="700"/>
                  <a:pt x="50" y="700"/>
                  <a:pt x="25" y="725"/>
                </a:cubicBezTo>
                <a:cubicBezTo>
                  <a:pt x="0" y="749"/>
                  <a:pt x="50" y="749"/>
                  <a:pt x="50" y="775"/>
                </a:cubicBezTo>
                <a:lnTo>
                  <a:pt x="25" y="800"/>
                </a:lnTo>
                <a:cubicBezTo>
                  <a:pt x="0" y="800"/>
                  <a:pt x="0" y="850"/>
                  <a:pt x="0" y="850"/>
                </a:cubicBezTo>
                <a:cubicBezTo>
                  <a:pt x="0" y="875"/>
                  <a:pt x="50" y="875"/>
                  <a:pt x="50" y="900"/>
                </a:cubicBezTo>
                <a:cubicBezTo>
                  <a:pt x="50" y="925"/>
                  <a:pt x="50" y="950"/>
                  <a:pt x="76" y="950"/>
                </a:cubicBezTo>
                <a:cubicBezTo>
                  <a:pt x="100" y="925"/>
                  <a:pt x="125" y="950"/>
                  <a:pt x="125" y="950"/>
                </a:cubicBezTo>
                <a:cubicBezTo>
                  <a:pt x="150" y="950"/>
                  <a:pt x="176" y="975"/>
                  <a:pt x="200" y="1000"/>
                </a:cubicBezTo>
                <a:cubicBezTo>
                  <a:pt x="225" y="1050"/>
                  <a:pt x="225" y="1050"/>
                  <a:pt x="200" y="1075"/>
                </a:cubicBezTo>
                <a:cubicBezTo>
                  <a:pt x="176" y="1075"/>
                  <a:pt x="200" y="1100"/>
                  <a:pt x="225" y="1100"/>
                </a:cubicBezTo>
                <a:cubicBezTo>
                  <a:pt x="250" y="1100"/>
                  <a:pt x="250" y="1125"/>
                  <a:pt x="250" y="1125"/>
                </a:cubicBezTo>
                <a:cubicBezTo>
                  <a:pt x="276" y="1125"/>
                  <a:pt x="276" y="1125"/>
                  <a:pt x="276" y="1100"/>
                </a:cubicBezTo>
                <a:cubicBezTo>
                  <a:pt x="325" y="1075"/>
                  <a:pt x="400" y="1025"/>
                  <a:pt x="476" y="1050"/>
                </a:cubicBezTo>
                <a:cubicBezTo>
                  <a:pt x="525" y="1075"/>
                  <a:pt x="600" y="1025"/>
                  <a:pt x="625" y="1075"/>
                </a:cubicBezTo>
                <a:cubicBezTo>
                  <a:pt x="650" y="1125"/>
                  <a:pt x="625" y="1175"/>
                  <a:pt x="625" y="1225"/>
                </a:cubicBezTo>
                <a:cubicBezTo>
                  <a:pt x="650" y="1250"/>
                  <a:pt x="576" y="1250"/>
                  <a:pt x="525" y="1250"/>
                </a:cubicBezTo>
                <a:cubicBezTo>
                  <a:pt x="500" y="1225"/>
                  <a:pt x="400" y="1250"/>
                  <a:pt x="425" y="1275"/>
                </a:cubicBezTo>
                <a:cubicBezTo>
                  <a:pt x="425" y="1300"/>
                  <a:pt x="450" y="1375"/>
                  <a:pt x="400" y="1325"/>
                </a:cubicBezTo>
                <a:cubicBezTo>
                  <a:pt x="350" y="1300"/>
                  <a:pt x="325" y="1375"/>
                  <a:pt x="350" y="1375"/>
                </a:cubicBezTo>
                <a:cubicBezTo>
                  <a:pt x="400" y="1375"/>
                  <a:pt x="425" y="1400"/>
                  <a:pt x="425" y="1425"/>
                </a:cubicBezTo>
                <a:cubicBezTo>
                  <a:pt x="425" y="1450"/>
                  <a:pt x="425" y="1500"/>
                  <a:pt x="450" y="1500"/>
                </a:cubicBezTo>
                <a:cubicBezTo>
                  <a:pt x="500" y="1500"/>
                  <a:pt x="500" y="1550"/>
                  <a:pt x="525" y="1525"/>
                </a:cubicBezTo>
                <a:cubicBezTo>
                  <a:pt x="576" y="1525"/>
                  <a:pt x="600" y="1550"/>
                  <a:pt x="576" y="1575"/>
                </a:cubicBezTo>
                <a:cubicBezTo>
                  <a:pt x="550" y="1625"/>
                  <a:pt x="600" y="1725"/>
                  <a:pt x="600" y="1700"/>
                </a:cubicBezTo>
                <a:cubicBezTo>
                  <a:pt x="600" y="1675"/>
                  <a:pt x="600" y="1650"/>
                  <a:pt x="625" y="1625"/>
                </a:cubicBezTo>
                <a:cubicBezTo>
                  <a:pt x="600" y="1575"/>
                  <a:pt x="676" y="1575"/>
                  <a:pt x="700" y="1575"/>
                </a:cubicBezTo>
                <a:cubicBezTo>
                  <a:pt x="750" y="1575"/>
                  <a:pt x="801" y="1625"/>
                  <a:pt x="825" y="1675"/>
                </a:cubicBezTo>
                <a:cubicBezTo>
                  <a:pt x="850" y="1725"/>
                  <a:pt x="901" y="1675"/>
                  <a:pt x="901" y="1675"/>
                </a:cubicBezTo>
                <a:cubicBezTo>
                  <a:pt x="901" y="1275"/>
                  <a:pt x="901" y="1275"/>
                  <a:pt x="901" y="1275"/>
                </a:cubicBezTo>
                <a:cubicBezTo>
                  <a:pt x="1150" y="1200"/>
                  <a:pt x="1150" y="1200"/>
                  <a:pt x="1150" y="1200"/>
                </a:cubicBezTo>
                <a:lnTo>
                  <a:pt x="1150" y="1200"/>
                </a:lnTo>
                <a:cubicBezTo>
                  <a:pt x="1176" y="1150"/>
                  <a:pt x="1225" y="1175"/>
                  <a:pt x="1225" y="1200"/>
                </a:cubicBezTo>
                <a:cubicBezTo>
                  <a:pt x="1250" y="1200"/>
                  <a:pt x="1250" y="1150"/>
                  <a:pt x="1275" y="1150"/>
                </a:cubicBezTo>
                <a:cubicBezTo>
                  <a:pt x="1301" y="1150"/>
                  <a:pt x="1275" y="1200"/>
                  <a:pt x="1301" y="1200"/>
                </a:cubicBezTo>
                <a:cubicBezTo>
                  <a:pt x="1325" y="1200"/>
                  <a:pt x="1350" y="1275"/>
                  <a:pt x="1350" y="1325"/>
                </a:cubicBezTo>
                <a:cubicBezTo>
                  <a:pt x="1376" y="1350"/>
                  <a:pt x="1450" y="1425"/>
                  <a:pt x="1450" y="1450"/>
                </a:cubicBezTo>
                <a:cubicBezTo>
                  <a:pt x="1476" y="1475"/>
                  <a:pt x="1550" y="1425"/>
                  <a:pt x="1576" y="1450"/>
                </a:cubicBezTo>
                <a:cubicBezTo>
                  <a:pt x="1601" y="1450"/>
                  <a:pt x="1750" y="1450"/>
                  <a:pt x="1776" y="1450"/>
                </a:cubicBezTo>
                <a:cubicBezTo>
                  <a:pt x="1801" y="1450"/>
                  <a:pt x="1826" y="1500"/>
                  <a:pt x="1850" y="1500"/>
                </a:cubicBezTo>
                <a:cubicBezTo>
                  <a:pt x="1876" y="1500"/>
                  <a:pt x="1850" y="1550"/>
                  <a:pt x="1876" y="1600"/>
                </a:cubicBezTo>
                <a:cubicBezTo>
                  <a:pt x="1876" y="1625"/>
                  <a:pt x="1926" y="1650"/>
                  <a:pt x="1926" y="1700"/>
                </a:cubicBezTo>
                <a:cubicBezTo>
                  <a:pt x="1926" y="1725"/>
                  <a:pt x="1976" y="1700"/>
                  <a:pt x="2001" y="1700"/>
                </a:cubicBezTo>
                <a:cubicBezTo>
                  <a:pt x="2026" y="1725"/>
                  <a:pt x="2076" y="1725"/>
                  <a:pt x="2076" y="1750"/>
                </a:cubicBezTo>
                <a:cubicBezTo>
                  <a:pt x="2076" y="1800"/>
                  <a:pt x="2126" y="1775"/>
                  <a:pt x="2126" y="1750"/>
                </a:cubicBezTo>
                <a:cubicBezTo>
                  <a:pt x="2126" y="1725"/>
                  <a:pt x="2150" y="1700"/>
                  <a:pt x="2226" y="1675"/>
                </a:cubicBezTo>
                <a:cubicBezTo>
                  <a:pt x="2250" y="1650"/>
                  <a:pt x="2250" y="1650"/>
                  <a:pt x="2276" y="1675"/>
                </a:cubicBezTo>
                <a:cubicBezTo>
                  <a:pt x="2276" y="1650"/>
                  <a:pt x="2301" y="1625"/>
                  <a:pt x="2301" y="1625"/>
                </a:cubicBezTo>
                <a:cubicBezTo>
                  <a:pt x="2326" y="1600"/>
                  <a:pt x="2350" y="1575"/>
                  <a:pt x="2350" y="1550"/>
                </a:cubicBezTo>
                <a:cubicBezTo>
                  <a:pt x="2350" y="1525"/>
                  <a:pt x="2426" y="1525"/>
                  <a:pt x="2476" y="1550"/>
                </a:cubicBezTo>
                <a:cubicBezTo>
                  <a:pt x="2526" y="1575"/>
                  <a:pt x="2575" y="1575"/>
                  <a:pt x="2575" y="1525"/>
                </a:cubicBezTo>
                <a:cubicBezTo>
                  <a:pt x="2575" y="1500"/>
                  <a:pt x="2651" y="1475"/>
                  <a:pt x="2676" y="1500"/>
                </a:cubicBezTo>
                <a:cubicBezTo>
                  <a:pt x="2701" y="1500"/>
                  <a:pt x="2751" y="1550"/>
                  <a:pt x="2801" y="1525"/>
                </a:cubicBezTo>
                <a:cubicBezTo>
                  <a:pt x="2826" y="1525"/>
                  <a:pt x="3001" y="1525"/>
                  <a:pt x="3026" y="1550"/>
                </a:cubicBezTo>
                <a:cubicBezTo>
                  <a:pt x="3076" y="1550"/>
                  <a:pt x="3076" y="1525"/>
                  <a:pt x="3126" y="1575"/>
                </a:cubicBezTo>
                <a:cubicBezTo>
                  <a:pt x="3151" y="1600"/>
                  <a:pt x="3176" y="1575"/>
                  <a:pt x="3201" y="1600"/>
                </a:cubicBezTo>
                <a:cubicBezTo>
                  <a:pt x="3201" y="1600"/>
                  <a:pt x="3201" y="1575"/>
                  <a:pt x="3201" y="1550"/>
                </a:cubicBezTo>
                <a:cubicBezTo>
                  <a:pt x="3201" y="1525"/>
                  <a:pt x="3251" y="1500"/>
                  <a:pt x="3251" y="1500"/>
                </a:cubicBezTo>
                <a:cubicBezTo>
                  <a:pt x="3251" y="1475"/>
                  <a:pt x="3201" y="1400"/>
                  <a:pt x="3201" y="1375"/>
                </a:cubicBezTo>
                <a:cubicBezTo>
                  <a:pt x="3201" y="1375"/>
                  <a:pt x="3201" y="1325"/>
                  <a:pt x="3201" y="1300"/>
                </a:cubicBezTo>
                <a:cubicBezTo>
                  <a:pt x="3176" y="1300"/>
                  <a:pt x="3226" y="1275"/>
                  <a:pt x="3251" y="1275"/>
                </a:cubicBezTo>
                <a:cubicBezTo>
                  <a:pt x="3276" y="1275"/>
                  <a:pt x="3326" y="1225"/>
                  <a:pt x="3326" y="1250"/>
                </a:cubicBezTo>
                <a:cubicBezTo>
                  <a:pt x="3351" y="1275"/>
                  <a:pt x="3376" y="1275"/>
                  <a:pt x="3401" y="1275"/>
                </a:cubicBezTo>
                <a:cubicBezTo>
                  <a:pt x="3426" y="1275"/>
                  <a:pt x="3426" y="1225"/>
                  <a:pt x="3401" y="1225"/>
                </a:cubicBezTo>
                <a:cubicBezTo>
                  <a:pt x="3376" y="1200"/>
                  <a:pt x="3451" y="1075"/>
                  <a:pt x="3451" y="1050"/>
                </a:cubicBezTo>
                <a:cubicBezTo>
                  <a:pt x="3476" y="1000"/>
                  <a:pt x="3501" y="1050"/>
                  <a:pt x="3526" y="1050"/>
                </a:cubicBezTo>
                <a:cubicBezTo>
                  <a:pt x="3551" y="1050"/>
                  <a:pt x="3601" y="1050"/>
                  <a:pt x="3601" y="1050"/>
                </a:cubicBezTo>
                <a:cubicBezTo>
                  <a:pt x="3626" y="1050"/>
                  <a:pt x="3676" y="1050"/>
                  <a:pt x="3701" y="1025"/>
                </a:cubicBezTo>
                <a:cubicBezTo>
                  <a:pt x="3701" y="1000"/>
                  <a:pt x="3676" y="1000"/>
                  <a:pt x="3676" y="950"/>
                </a:cubicBezTo>
                <a:cubicBezTo>
                  <a:pt x="3676" y="900"/>
                  <a:pt x="3726" y="875"/>
                  <a:pt x="3751" y="875"/>
                </a:cubicBezTo>
                <a:cubicBezTo>
                  <a:pt x="3776" y="875"/>
                  <a:pt x="3776" y="850"/>
                  <a:pt x="3776" y="825"/>
                </a:cubicBezTo>
                <a:cubicBezTo>
                  <a:pt x="3776" y="800"/>
                  <a:pt x="3801" y="775"/>
                  <a:pt x="3826" y="749"/>
                </a:cubicBezTo>
                <a:cubicBezTo>
                  <a:pt x="3801" y="749"/>
                  <a:pt x="3801" y="725"/>
                  <a:pt x="3801" y="725"/>
                </a:cubicBezTo>
                <a:close/>
                <a:moveTo>
                  <a:pt x="1425" y="1125"/>
                </a:moveTo>
                <a:lnTo>
                  <a:pt x="1425" y="1125"/>
                </a:lnTo>
                <a:cubicBezTo>
                  <a:pt x="1401" y="1150"/>
                  <a:pt x="1301" y="1125"/>
                  <a:pt x="1301" y="1100"/>
                </a:cubicBezTo>
                <a:cubicBezTo>
                  <a:pt x="1275" y="1075"/>
                  <a:pt x="1450" y="1100"/>
                  <a:pt x="1425" y="1125"/>
                </a:cubicBezTo>
                <a:close/>
                <a:moveTo>
                  <a:pt x="3001" y="1125"/>
                </a:moveTo>
                <a:lnTo>
                  <a:pt x="3001" y="1125"/>
                </a:lnTo>
                <a:cubicBezTo>
                  <a:pt x="2926" y="1125"/>
                  <a:pt x="2751" y="1075"/>
                  <a:pt x="2676" y="1150"/>
                </a:cubicBezTo>
                <a:cubicBezTo>
                  <a:pt x="2601" y="1225"/>
                  <a:pt x="2651" y="1275"/>
                  <a:pt x="2626" y="1275"/>
                </a:cubicBezTo>
                <a:cubicBezTo>
                  <a:pt x="2601" y="1275"/>
                  <a:pt x="2575" y="1175"/>
                  <a:pt x="2626" y="1125"/>
                </a:cubicBezTo>
                <a:cubicBezTo>
                  <a:pt x="2651" y="1075"/>
                  <a:pt x="2775" y="1075"/>
                  <a:pt x="2851" y="1100"/>
                </a:cubicBezTo>
                <a:cubicBezTo>
                  <a:pt x="2926" y="1100"/>
                  <a:pt x="3076" y="1075"/>
                  <a:pt x="3101" y="1075"/>
                </a:cubicBezTo>
                <a:cubicBezTo>
                  <a:pt x="3126" y="1075"/>
                  <a:pt x="3076" y="1125"/>
                  <a:pt x="3001" y="1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1" name="Freeform 157">
            <a:extLst>
              <a:ext uri="{FF2B5EF4-FFF2-40B4-BE49-F238E27FC236}">
                <a16:creationId xmlns:a16="http://schemas.microsoft.com/office/drawing/2014/main" id="{1E4842C9-AAD9-804D-AA56-B77A7C2E68A9}"/>
              </a:ext>
            </a:extLst>
          </p:cNvPr>
          <p:cNvSpPr>
            <a:spLocks noChangeArrowheads="1"/>
          </p:cNvSpPr>
          <p:nvPr/>
        </p:nvSpPr>
        <p:spPr bwMode="auto">
          <a:xfrm>
            <a:off x="6347719" y="1551335"/>
            <a:ext cx="5120124" cy="1970144"/>
          </a:xfrm>
          <a:custGeom>
            <a:avLst/>
            <a:gdLst>
              <a:gd name="T0" fmla="*/ 7676 w 16054"/>
              <a:gd name="T1" fmla="*/ 750 h 6177"/>
              <a:gd name="T2" fmla="*/ 7426 w 16054"/>
              <a:gd name="T3" fmla="*/ 550 h 6177"/>
              <a:gd name="T4" fmla="*/ 6902 w 16054"/>
              <a:gd name="T5" fmla="*/ 175 h 6177"/>
              <a:gd name="T6" fmla="*/ 12052 w 16054"/>
              <a:gd name="T7" fmla="*/ 1300 h 6177"/>
              <a:gd name="T8" fmla="*/ 11027 w 16054"/>
              <a:gd name="T9" fmla="*/ 1350 h 6177"/>
              <a:gd name="T10" fmla="*/ 11477 w 16054"/>
              <a:gd name="T11" fmla="*/ 1601 h 6177"/>
              <a:gd name="T12" fmla="*/ 2425 w 16054"/>
              <a:gd name="T13" fmla="*/ 225 h 6177"/>
              <a:gd name="T14" fmla="*/ 11652 w 16054"/>
              <a:gd name="T15" fmla="*/ 5276 h 6177"/>
              <a:gd name="T16" fmla="*/ 15553 w 16054"/>
              <a:gd name="T17" fmla="*/ 2826 h 6177"/>
              <a:gd name="T18" fmla="*/ 14003 w 16054"/>
              <a:gd name="T19" fmla="*/ 2350 h 6177"/>
              <a:gd name="T20" fmla="*/ 12252 w 16054"/>
              <a:gd name="T21" fmla="*/ 2025 h 6177"/>
              <a:gd name="T22" fmla="*/ 11177 w 16054"/>
              <a:gd name="T23" fmla="*/ 1901 h 6177"/>
              <a:gd name="T24" fmla="*/ 10227 w 16054"/>
              <a:gd name="T25" fmla="*/ 2001 h 6177"/>
              <a:gd name="T26" fmla="*/ 9627 w 16054"/>
              <a:gd name="T27" fmla="*/ 1750 h 6177"/>
              <a:gd name="T28" fmla="*/ 8327 w 16054"/>
              <a:gd name="T29" fmla="*/ 1650 h 6177"/>
              <a:gd name="T30" fmla="*/ 8676 w 16054"/>
              <a:gd name="T31" fmla="*/ 1150 h 6177"/>
              <a:gd name="T32" fmla="*/ 7727 w 16054"/>
              <a:gd name="T33" fmla="*/ 850 h 6177"/>
              <a:gd name="T34" fmla="*/ 6951 w 16054"/>
              <a:gd name="T35" fmla="*/ 1200 h 6177"/>
              <a:gd name="T36" fmla="*/ 6376 w 16054"/>
              <a:gd name="T37" fmla="*/ 1550 h 6177"/>
              <a:gd name="T38" fmla="*/ 5551 w 16054"/>
              <a:gd name="T39" fmla="*/ 1901 h 6177"/>
              <a:gd name="T40" fmla="*/ 5151 w 16054"/>
              <a:gd name="T41" fmla="*/ 2301 h 6177"/>
              <a:gd name="T42" fmla="*/ 5100 w 16054"/>
              <a:gd name="T43" fmla="*/ 2775 h 6177"/>
              <a:gd name="T44" fmla="*/ 5100 w 16054"/>
              <a:gd name="T45" fmla="*/ 2526 h 6177"/>
              <a:gd name="T46" fmla="*/ 4526 w 16054"/>
              <a:gd name="T47" fmla="*/ 2201 h 6177"/>
              <a:gd name="T48" fmla="*/ 3875 w 16054"/>
              <a:gd name="T49" fmla="*/ 2350 h 6177"/>
              <a:gd name="T50" fmla="*/ 3075 w 16054"/>
              <a:gd name="T51" fmla="*/ 2500 h 6177"/>
              <a:gd name="T52" fmla="*/ 2300 w 16054"/>
              <a:gd name="T53" fmla="*/ 2726 h 6177"/>
              <a:gd name="T54" fmla="*/ 1700 w 16054"/>
              <a:gd name="T55" fmla="*/ 3150 h 6177"/>
              <a:gd name="T56" fmla="*/ 1750 w 16054"/>
              <a:gd name="T57" fmla="*/ 2875 h 6177"/>
              <a:gd name="T58" fmla="*/ 1075 w 16054"/>
              <a:gd name="T59" fmla="*/ 2275 h 6177"/>
              <a:gd name="T60" fmla="*/ 975 w 16054"/>
              <a:gd name="T61" fmla="*/ 3126 h 6177"/>
              <a:gd name="T62" fmla="*/ 725 w 16054"/>
              <a:gd name="T63" fmla="*/ 4026 h 6177"/>
              <a:gd name="T64" fmla="*/ 1175 w 16054"/>
              <a:gd name="T65" fmla="*/ 4726 h 6177"/>
              <a:gd name="T66" fmla="*/ 1775 w 16054"/>
              <a:gd name="T67" fmla="*/ 5126 h 6177"/>
              <a:gd name="T68" fmla="*/ 1600 w 16054"/>
              <a:gd name="T69" fmla="*/ 5701 h 6177"/>
              <a:gd name="T70" fmla="*/ 2601 w 16054"/>
              <a:gd name="T71" fmla="*/ 5951 h 6177"/>
              <a:gd name="T72" fmla="*/ 2725 w 16054"/>
              <a:gd name="T73" fmla="*/ 5151 h 6177"/>
              <a:gd name="T74" fmla="*/ 3750 w 16054"/>
              <a:gd name="T75" fmla="*/ 5026 h 6177"/>
              <a:gd name="T76" fmla="*/ 4351 w 16054"/>
              <a:gd name="T77" fmla="*/ 4551 h 6177"/>
              <a:gd name="T78" fmla="*/ 5351 w 16054"/>
              <a:gd name="T79" fmla="*/ 4575 h 6177"/>
              <a:gd name="T80" fmla="*/ 6426 w 16054"/>
              <a:gd name="T81" fmla="*/ 5226 h 6177"/>
              <a:gd name="T82" fmla="*/ 7351 w 16054"/>
              <a:gd name="T83" fmla="*/ 4901 h 6177"/>
              <a:gd name="T84" fmla="*/ 8502 w 16054"/>
              <a:gd name="T85" fmla="*/ 5226 h 6177"/>
              <a:gd name="T86" fmla="*/ 9652 w 16054"/>
              <a:gd name="T87" fmla="*/ 4701 h 6177"/>
              <a:gd name="T88" fmla="*/ 10727 w 16054"/>
              <a:gd name="T89" fmla="*/ 5476 h 6177"/>
              <a:gd name="T90" fmla="*/ 11327 w 16054"/>
              <a:gd name="T91" fmla="*/ 5051 h 6177"/>
              <a:gd name="T92" fmla="*/ 10952 w 16054"/>
              <a:gd name="T93" fmla="*/ 4551 h 6177"/>
              <a:gd name="T94" fmla="*/ 12328 w 16054"/>
              <a:gd name="T95" fmla="*/ 3875 h 6177"/>
              <a:gd name="T96" fmla="*/ 13153 w 16054"/>
              <a:gd name="T97" fmla="*/ 3650 h 6177"/>
              <a:gd name="T98" fmla="*/ 12877 w 16054"/>
              <a:gd name="T99" fmla="*/ 4126 h 6177"/>
              <a:gd name="T100" fmla="*/ 13477 w 16054"/>
              <a:gd name="T101" fmla="*/ 4351 h 6177"/>
              <a:gd name="T102" fmla="*/ 14328 w 16054"/>
              <a:gd name="T103" fmla="*/ 3701 h 6177"/>
              <a:gd name="T104" fmla="*/ 14978 w 16054"/>
              <a:gd name="T105" fmla="*/ 3126 h 6177"/>
              <a:gd name="T106" fmla="*/ 15753 w 16054"/>
              <a:gd name="T107" fmla="*/ 3126 h 6177"/>
              <a:gd name="T108" fmla="*/ 8251 w 16054"/>
              <a:gd name="T109" fmla="*/ 4601 h 6177"/>
              <a:gd name="T110" fmla="*/ 2825 w 16054"/>
              <a:gd name="T111" fmla="*/ 200 h 6177"/>
              <a:gd name="T112" fmla="*/ 3575 w 16054"/>
              <a:gd name="T113" fmla="*/ 1625 h 6177"/>
              <a:gd name="T114" fmla="*/ 3426 w 16054"/>
              <a:gd name="T115" fmla="*/ 1425 h 6177"/>
              <a:gd name="T116" fmla="*/ 3750 w 16054"/>
              <a:gd name="T117" fmla="*/ 50 h 6177"/>
              <a:gd name="T118" fmla="*/ 3450 w 16054"/>
              <a:gd name="T119" fmla="*/ 100 h 6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54" h="6177">
                <a:moveTo>
                  <a:pt x="250" y="4451"/>
                </a:moveTo>
                <a:lnTo>
                  <a:pt x="250" y="4451"/>
                </a:lnTo>
                <a:cubicBezTo>
                  <a:pt x="225" y="4475"/>
                  <a:pt x="200" y="4451"/>
                  <a:pt x="200" y="4451"/>
                </a:cubicBezTo>
                <a:cubicBezTo>
                  <a:pt x="174" y="4426"/>
                  <a:pt x="150" y="4426"/>
                  <a:pt x="125" y="4426"/>
                </a:cubicBezTo>
                <a:cubicBezTo>
                  <a:pt x="125" y="4451"/>
                  <a:pt x="150" y="4451"/>
                  <a:pt x="150" y="4451"/>
                </a:cubicBezTo>
                <a:cubicBezTo>
                  <a:pt x="150" y="4475"/>
                  <a:pt x="100" y="4475"/>
                  <a:pt x="125" y="4501"/>
                </a:cubicBezTo>
                <a:cubicBezTo>
                  <a:pt x="125" y="4526"/>
                  <a:pt x="74" y="4526"/>
                  <a:pt x="74" y="4501"/>
                </a:cubicBezTo>
                <a:cubicBezTo>
                  <a:pt x="74" y="4475"/>
                  <a:pt x="0" y="4475"/>
                  <a:pt x="0" y="4501"/>
                </a:cubicBezTo>
                <a:lnTo>
                  <a:pt x="0" y="4526"/>
                </a:lnTo>
                <a:cubicBezTo>
                  <a:pt x="25" y="4526"/>
                  <a:pt x="50" y="4551"/>
                  <a:pt x="50" y="4551"/>
                </a:cubicBezTo>
                <a:cubicBezTo>
                  <a:pt x="50" y="4551"/>
                  <a:pt x="225" y="4575"/>
                  <a:pt x="300" y="4551"/>
                </a:cubicBezTo>
                <a:lnTo>
                  <a:pt x="300" y="4501"/>
                </a:lnTo>
                <a:cubicBezTo>
                  <a:pt x="300" y="4475"/>
                  <a:pt x="250" y="4451"/>
                  <a:pt x="250" y="4451"/>
                </a:cubicBezTo>
                <a:close/>
                <a:moveTo>
                  <a:pt x="7426" y="775"/>
                </a:moveTo>
                <a:lnTo>
                  <a:pt x="7426" y="775"/>
                </a:lnTo>
                <a:cubicBezTo>
                  <a:pt x="7476" y="800"/>
                  <a:pt x="7602" y="750"/>
                  <a:pt x="7676" y="750"/>
                </a:cubicBezTo>
                <a:cubicBezTo>
                  <a:pt x="7751" y="750"/>
                  <a:pt x="8002" y="700"/>
                  <a:pt x="8002" y="650"/>
                </a:cubicBezTo>
                <a:cubicBezTo>
                  <a:pt x="8002" y="600"/>
                  <a:pt x="7927" y="600"/>
                  <a:pt x="7876" y="575"/>
                </a:cubicBezTo>
                <a:cubicBezTo>
                  <a:pt x="7851" y="525"/>
                  <a:pt x="7776" y="550"/>
                  <a:pt x="7751" y="600"/>
                </a:cubicBezTo>
                <a:cubicBezTo>
                  <a:pt x="7727" y="625"/>
                  <a:pt x="7702" y="600"/>
                  <a:pt x="7751" y="550"/>
                </a:cubicBezTo>
                <a:cubicBezTo>
                  <a:pt x="7802" y="500"/>
                  <a:pt x="7702" y="450"/>
                  <a:pt x="7702" y="475"/>
                </a:cubicBezTo>
                <a:cubicBezTo>
                  <a:pt x="7702" y="525"/>
                  <a:pt x="7602" y="475"/>
                  <a:pt x="7602" y="525"/>
                </a:cubicBezTo>
                <a:cubicBezTo>
                  <a:pt x="7602" y="550"/>
                  <a:pt x="7576" y="550"/>
                  <a:pt x="7576" y="600"/>
                </a:cubicBezTo>
                <a:cubicBezTo>
                  <a:pt x="7576" y="625"/>
                  <a:pt x="7502" y="575"/>
                  <a:pt x="7502" y="650"/>
                </a:cubicBezTo>
                <a:cubicBezTo>
                  <a:pt x="7502" y="725"/>
                  <a:pt x="7402" y="750"/>
                  <a:pt x="7426" y="775"/>
                </a:cubicBezTo>
                <a:close/>
                <a:moveTo>
                  <a:pt x="7002" y="375"/>
                </a:moveTo>
                <a:lnTo>
                  <a:pt x="7002" y="375"/>
                </a:lnTo>
                <a:cubicBezTo>
                  <a:pt x="7002" y="425"/>
                  <a:pt x="6902" y="450"/>
                  <a:pt x="6926" y="475"/>
                </a:cubicBezTo>
                <a:cubicBezTo>
                  <a:pt x="6951" y="500"/>
                  <a:pt x="6976" y="475"/>
                  <a:pt x="7002" y="500"/>
                </a:cubicBezTo>
                <a:cubicBezTo>
                  <a:pt x="7026" y="500"/>
                  <a:pt x="7051" y="575"/>
                  <a:pt x="7102" y="550"/>
                </a:cubicBezTo>
                <a:cubicBezTo>
                  <a:pt x="7151" y="550"/>
                  <a:pt x="7276" y="600"/>
                  <a:pt x="7376" y="600"/>
                </a:cubicBezTo>
                <a:cubicBezTo>
                  <a:pt x="7451" y="600"/>
                  <a:pt x="7451" y="550"/>
                  <a:pt x="7426" y="550"/>
                </a:cubicBezTo>
                <a:cubicBezTo>
                  <a:pt x="7402" y="525"/>
                  <a:pt x="7426" y="500"/>
                  <a:pt x="7476" y="425"/>
                </a:cubicBezTo>
                <a:cubicBezTo>
                  <a:pt x="7526" y="375"/>
                  <a:pt x="7326" y="325"/>
                  <a:pt x="7326" y="375"/>
                </a:cubicBezTo>
                <a:cubicBezTo>
                  <a:pt x="7326" y="425"/>
                  <a:pt x="7276" y="350"/>
                  <a:pt x="7251" y="325"/>
                </a:cubicBezTo>
                <a:cubicBezTo>
                  <a:pt x="7251" y="300"/>
                  <a:pt x="7002" y="350"/>
                  <a:pt x="7002" y="375"/>
                </a:cubicBezTo>
                <a:close/>
                <a:moveTo>
                  <a:pt x="6851" y="300"/>
                </a:moveTo>
                <a:lnTo>
                  <a:pt x="6851" y="300"/>
                </a:lnTo>
                <a:cubicBezTo>
                  <a:pt x="6902" y="325"/>
                  <a:pt x="6876" y="350"/>
                  <a:pt x="6826" y="350"/>
                </a:cubicBezTo>
                <a:cubicBezTo>
                  <a:pt x="6776" y="350"/>
                  <a:pt x="6726" y="350"/>
                  <a:pt x="6776" y="375"/>
                </a:cubicBezTo>
                <a:cubicBezTo>
                  <a:pt x="6801" y="400"/>
                  <a:pt x="6801" y="425"/>
                  <a:pt x="6851" y="425"/>
                </a:cubicBezTo>
                <a:cubicBezTo>
                  <a:pt x="6902" y="450"/>
                  <a:pt x="6976" y="400"/>
                  <a:pt x="6951" y="375"/>
                </a:cubicBezTo>
                <a:cubicBezTo>
                  <a:pt x="6951" y="325"/>
                  <a:pt x="7151" y="300"/>
                  <a:pt x="7226" y="300"/>
                </a:cubicBezTo>
                <a:cubicBezTo>
                  <a:pt x="7276" y="275"/>
                  <a:pt x="7176" y="225"/>
                  <a:pt x="7251" y="200"/>
                </a:cubicBezTo>
                <a:cubicBezTo>
                  <a:pt x="7302" y="200"/>
                  <a:pt x="7276" y="175"/>
                  <a:pt x="7202" y="175"/>
                </a:cubicBezTo>
                <a:cubicBezTo>
                  <a:pt x="7126" y="150"/>
                  <a:pt x="7151" y="100"/>
                  <a:pt x="7126" y="75"/>
                </a:cubicBezTo>
                <a:cubicBezTo>
                  <a:pt x="7102" y="50"/>
                  <a:pt x="7102" y="100"/>
                  <a:pt x="7002" y="125"/>
                </a:cubicBezTo>
                <a:cubicBezTo>
                  <a:pt x="6902" y="125"/>
                  <a:pt x="6851" y="150"/>
                  <a:pt x="6902" y="175"/>
                </a:cubicBezTo>
                <a:cubicBezTo>
                  <a:pt x="6926" y="200"/>
                  <a:pt x="6902" y="250"/>
                  <a:pt x="6851" y="250"/>
                </a:cubicBezTo>
                <a:cubicBezTo>
                  <a:pt x="6801" y="250"/>
                  <a:pt x="6801" y="275"/>
                  <a:pt x="6851" y="300"/>
                </a:cubicBezTo>
                <a:close/>
                <a:moveTo>
                  <a:pt x="5601" y="1775"/>
                </a:moveTo>
                <a:lnTo>
                  <a:pt x="5601" y="1775"/>
                </a:lnTo>
                <a:cubicBezTo>
                  <a:pt x="5651" y="1801"/>
                  <a:pt x="5701" y="1775"/>
                  <a:pt x="5676" y="1750"/>
                </a:cubicBezTo>
                <a:cubicBezTo>
                  <a:pt x="5676" y="1701"/>
                  <a:pt x="5576" y="1750"/>
                  <a:pt x="5601" y="1775"/>
                </a:cubicBezTo>
                <a:close/>
                <a:moveTo>
                  <a:pt x="6776" y="100"/>
                </a:moveTo>
                <a:lnTo>
                  <a:pt x="6776" y="100"/>
                </a:lnTo>
                <a:cubicBezTo>
                  <a:pt x="6801" y="75"/>
                  <a:pt x="6601" y="75"/>
                  <a:pt x="6651" y="125"/>
                </a:cubicBezTo>
                <a:cubicBezTo>
                  <a:pt x="6676" y="150"/>
                  <a:pt x="6776" y="150"/>
                  <a:pt x="6776" y="100"/>
                </a:cubicBezTo>
                <a:close/>
                <a:moveTo>
                  <a:pt x="11852" y="1350"/>
                </a:moveTo>
                <a:lnTo>
                  <a:pt x="11852" y="1350"/>
                </a:lnTo>
                <a:cubicBezTo>
                  <a:pt x="11927" y="1350"/>
                  <a:pt x="11952" y="1425"/>
                  <a:pt x="12077" y="1425"/>
                </a:cubicBezTo>
                <a:cubicBezTo>
                  <a:pt x="12203" y="1425"/>
                  <a:pt x="12303" y="1401"/>
                  <a:pt x="12303" y="1375"/>
                </a:cubicBezTo>
                <a:cubicBezTo>
                  <a:pt x="12303" y="1350"/>
                  <a:pt x="12203" y="1300"/>
                  <a:pt x="12152" y="1325"/>
                </a:cubicBezTo>
                <a:cubicBezTo>
                  <a:pt x="12127" y="1350"/>
                  <a:pt x="12103" y="1300"/>
                  <a:pt x="12052" y="1300"/>
                </a:cubicBezTo>
                <a:cubicBezTo>
                  <a:pt x="12003" y="1325"/>
                  <a:pt x="11952" y="1325"/>
                  <a:pt x="11927" y="1275"/>
                </a:cubicBezTo>
                <a:cubicBezTo>
                  <a:pt x="11903" y="1250"/>
                  <a:pt x="11827" y="1350"/>
                  <a:pt x="11852" y="1350"/>
                </a:cubicBezTo>
                <a:close/>
                <a:moveTo>
                  <a:pt x="14953" y="2125"/>
                </a:moveTo>
                <a:lnTo>
                  <a:pt x="14953" y="2125"/>
                </a:lnTo>
                <a:cubicBezTo>
                  <a:pt x="15003" y="2150"/>
                  <a:pt x="15053" y="2101"/>
                  <a:pt x="15103" y="2125"/>
                </a:cubicBezTo>
                <a:cubicBezTo>
                  <a:pt x="15128" y="2150"/>
                  <a:pt x="15253" y="2101"/>
                  <a:pt x="15278" y="2101"/>
                </a:cubicBezTo>
                <a:cubicBezTo>
                  <a:pt x="15328" y="2101"/>
                  <a:pt x="15303" y="2025"/>
                  <a:pt x="15178" y="2025"/>
                </a:cubicBezTo>
                <a:cubicBezTo>
                  <a:pt x="15053" y="2001"/>
                  <a:pt x="14903" y="2101"/>
                  <a:pt x="14953" y="2125"/>
                </a:cubicBezTo>
                <a:close/>
                <a:moveTo>
                  <a:pt x="4275" y="175"/>
                </a:moveTo>
                <a:lnTo>
                  <a:pt x="4275" y="175"/>
                </a:lnTo>
                <a:cubicBezTo>
                  <a:pt x="4375" y="175"/>
                  <a:pt x="4375" y="125"/>
                  <a:pt x="4301" y="100"/>
                </a:cubicBezTo>
                <a:cubicBezTo>
                  <a:pt x="4251" y="100"/>
                  <a:pt x="4251" y="125"/>
                  <a:pt x="4226" y="125"/>
                </a:cubicBezTo>
                <a:cubicBezTo>
                  <a:pt x="4201" y="125"/>
                  <a:pt x="4075" y="150"/>
                  <a:pt x="4101" y="175"/>
                </a:cubicBezTo>
                <a:cubicBezTo>
                  <a:pt x="4126" y="200"/>
                  <a:pt x="4201" y="200"/>
                  <a:pt x="4275" y="175"/>
                </a:cubicBezTo>
                <a:close/>
                <a:moveTo>
                  <a:pt x="11027" y="1350"/>
                </a:moveTo>
                <a:lnTo>
                  <a:pt x="11027" y="1350"/>
                </a:lnTo>
                <a:cubicBezTo>
                  <a:pt x="11052" y="1375"/>
                  <a:pt x="11077" y="1401"/>
                  <a:pt x="11102" y="1401"/>
                </a:cubicBezTo>
                <a:cubicBezTo>
                  <a:pt x="11102" y="1425"/>
                  <a:pt x="11202" y="1401"/>
                  <a:pt x="11227" y="1401"/>
                </a:cubicBezTo>
                <a:cubicBezTo>
                  <a:pt x="11252" y="1375"/>
                  <a:pt x="11277" y="1450"/>
                  <a:pt x="11327" y="1401"/>
                </a:cubicBezTo>
                <a:cubicBezTo>
                  <a:pt x="11377" y="1375"/>
                  <a:pt x="11427" y="1401"/>
                  <a:pt x="11477" y="1401"/>
                </a:cubicBezTo>
                <a:cubicBezTo>
                  <a:pt x="11552" y="1401"/>
                  <a:pt x="11477" y="1325"/>
                  <a:pt x="11477" y="1275"/>
                </a:cubicBezTo>
                <a:cubicBezTo>
                  <a:pt x="11477" y="1250"/>
                  <a:pt x="11552" y="1275"/>
                  <a:pt x="11527" y="1300"/>
                </a:cubicBezTo>
                <a:cubicBezTo>
                  <a:pt x="11503" y="1325"/>
                  <a:pt x="11552" y="1401"/>
                  <a:pt x="11652" y="1375"/>
                </a:cubicBezTo>
                <a:cubicBezTo>
                  <a:pt x="11727" y="1375"/>
                  <a:pt x="11677" y="1325"/>
                  <a:pt x="11727" y="1300"/>
                </a:cubicBezTo>
                <a:cubicBezTo>
                  <a:pt x="11752" y="1275"/>
                  <a:pt x="11752" y="1250"/>
                  <a:pt x="11703" y="1225"/>
                </a:cubicBezTo>
                <a:cubicBezTo>
                  <a:pt x="11627" y="1175"/>
                  <a:pt x="11552" y="1200"/>
                  <a:pt x="11477" y="1175"/>
                </a:cubicBezTo>
                <a:cubicBezTo>
                  <a:pt x="11427" y="1150"/>
                  <a:pt x="11352" y="1150"/>
                  <a:pt x="11352" y="1225"/>
                </a:cubicBezTo>
                <a:cubicBezTo>
                  <a:pt x="11352" y="1275"/>
                  <a:pt x="11227" y="1150"/>
                  <a:pt x="11177" y="1125"/>
                </a:cubicBezTo>
                <a:cubicBezTo>
                  <a:pt x="11102" y="1100"/>
                  <a:pt x="10927" y="1300"/>
                  <a:pt x="11027" y="1350"/>
                </a:cubicBezTo>
                <a:close/>
                <a:moveTo>
                  <a:pt x="11603" y="1701"/>
                </a:moveTo>
                <a:lnTo>
                  <a:pt x="11603" y="1701"/>
                </a:lnTo>
                <a:cubicBezTo>
                  <a:pt x="11652" y="1701"/>
                  <a:pt x="11552" y="1601"/>
                  <a:pt x="11477" y="1601"/>
                </a:cubicBezTo>
                <a:cubicBezTo>
                  <a:pt x="11377" y="1575"/>
                  <a:pt x="11303" y="1650"/>
                  <a:pt x="11327" y="1650"/>
                </a:cubicBezTo>
                <a:cubicBezTo>
                  <a:pt x="11352" y="1701"/>
                  <a:pt x="11552" y="1725"/>
                  <a:pt x="11603" y="1701"/>
                </a:cubicBezTo>
                <a:close/>
                <a:moveTo>
                  <a:pt x="11377" y="1525"/>
                </a:moveTo>
                <a:lnTo>
                  <a:pt x="11377" y="1525"/>
                </a:lnTo>
                <a:cubicBezTo>
                  <a:pt x="11377" y="1475"/>
                  <a:pt x="11227" y="1525"/>
                  <a:pt x="11277" y="1550"/>
                </a:cubicBezTo>
                <a:cubicBezTo>
                  <a:pt x="11327" y="1575"/>
                  <a:pt x="11377" y="1575"/>
                  <a:pt x="11377" y="1525"/>
                </a:cubicBezTo>
                <a:close/>
                <a:moveTo>
                  <a:pt x="4801" y="1725"/>
                </a:moveTo>
                <a:lnTo>
                  <a:pt x="4801" y="1725"/>
                </a:lnTo>
                <a:cubicBezTo>
                  <a:pt x="4826" y="1725"/>
                  <a:pt x="4926" y="1725"/>
                  <a:pt x="4951" y="1701"/>
                </a:cubicBezTo>
                <a:cubicBezTo>
                  <a:pt x="4951" y="1675"/>
                  <a:pt x="4901" y="1650"/>
                  <a:pt x="4851" y="1650"/>
                </a:cubicBezTo>
                <a:cubicBezTo>
                  <a:pt x="4775" y="1650"/>
                  <a:pt x="4775" y="1725"/>
                  <a:pt x="4801" y="1725"/>
                </a:cubicBezTo>
                <a:close/>
                <a:moveTo>
                  <a:pt x="2575" y="225"/>
                </a:moveTo>
                <a:lnTo>
                  <a:pt x="2575" y="225"/>
                </a:lnTo>
                <a:cubicBezTo>
                  <a:pt x="2650" y="150"/>
                  <a:pt x="2725" y="225"/>
                  <a:pt x="2725" y="200"/>
                </a:cubicBezTo>
                <a:cubicBezTo>
                  <a:pt x="2750" y="150"/>
                  <a:pt x="2625" y="150"/>
                  <a:pt x="2575" y="175"/>
                </a:cubicBezTo>
                <a:cubicBezTo>
                  <a:pt x="2525" y="200"/>
                  <a:pt x="2401" y="175"/>
                  <a:pt x="2425" y="225"/>
                </a:cubicBezTo>
                <a:cubicBezTo>
                  <a:pt x="2425" y="225"/>
                  <a:pt x="2500" y="275"/>
                  <a:pt x="2575" y="225"/>
                </a:cubicBezTo>
                <a:close/>
                <a:moveTo>
                  <a:pt x="11577" y="4926"/>
                </a:moveTo>
                <a:lnTo>
                  <a:pt x="11577" y="4926"/>
                </a:lnTo>
                <a:cubicBezTo>
                  <a:pt x="11552" y="4826"/>
                  <a:pt x="11627" y="4751"/>
                  <a:pt x="11552" y="4726"/>
                </a:cubicBezTo>
                <a:cubicBezTo>
                  <a:pt x="11503" y="4675"/>
                  <a:pt x="11527" y="4575"/>
                  <a:pt x="11503" y="4601"/>
                </a:cubicBezTo>
                <a:cubicBezTo>
                  <a:pt x="11477" y="4626"/>
                  <a:pt x="11503" y="4701"/>
                  <a:pt x="11452" y="4701"/>
                </a:cubicBezTo>
                <a:cubicBezTo>
                  <a:pt x="11403" y="4701"/>
                  <a:pt x="11452" y="4751"/>
                  <a:pt x="11427" y="4801"/>
                </a:cubicBezTo>
                <a:cubicBezTo>
                  <a:pt x="11427" y="4851"/>
                  <a:pt x="11452" y="4951"/>
                  <a:pt x="11477" y="5001"/>
                </a:cubicBezTo>
                <a:cubicBezTo>
                  <a:pt x="11503" y="5051"/>
                  <a:pt x="11427" y="5301"/>
                  <a:pt x="11452" y="5351"/>
                </a:cubicBezTo>
                <a:cubicBezTo>
                  <a:pt x="11477" y="5401"/>
                  <a:pt x="11427" y="5601"/>
                  <a:pt x="11452" y="5626"/>
                </a:cubicBezTo>
                <a:cubicBezTo>
                  <a:pt x="11477" y="5651"/>
                  <a:pt x="11452" y="5551"/>
                  <a:pt x="11503" y="5551"/>
                </a:cubicBezTo>
                <a:cubicBezTo>
                  <a:pt x="11552" y="5551"/>
                  <a:pt x="11552" y="5601"/>
                  <a:pt x="11577" y="5626"/>
                </a:cubicBezTo>
                <a:cubicBezTo>
                  <a:pt x="11627" y="5626"/>
                  <a:pt x="11603" y="5526"/>
                  <a:pt x="11577" y="5551"/>
                </a:cubicBezTo>
                <a:cubicBezTo>
                  <a:pt x="11552" y="5551"/>
                  <a:pt x="11527" y="5476"/>
                  <a:pt x="11503" y="5426"/>
                </a:cubicBezTo>
                <a:cubicBezTo>
                  <a:pt x="11503" y="5376"/>
                  <a:pt x="11527" y="5326"/>
                  <a:pt x="11527" y="5276"/>
                </a:cubicBezTo>
                <a:cubicBezTo>
                  <a:pt x="11527" y="5226"/>
                  <a:pt x="11603" y="5226"/>
                  <a:pt x="11652" y="5276"/>
                </a:cubicBezTo>
                <a:cubicBezTo>
                  <a:pt x="11677" y="5301"/>
                  <a:pt x="11703" y="5276"/>
                  <a:pt x="11677" y="5251"/>
                </a:cubicBezTo>
                <a:cubicBezTo>
                  <a:pt x="11652" y="5226"/>
                  <a:pt x="11603" y="5001"/>
                  <a:pt x="11577" y="4926"/>
                </a:cubicBezTo>
                <a:close/>
                <a:moveTo>
                  <a:pt x="2725" y="2450"/>
                </a:moveTo>
                <a:lnTo>
                  <a:pt x="2725" y="2450"/>
                </a:lnTo>
                <a:cubicBezTo>
                  <a:pt x="2801" y="2500"/>
                  <a:pt x="2850" y="2400"/>
                  <a:pt x="2901" y="2400"/>
                </a:cubicBezTo>
                <a:cubicBezTo>
                  <a:pt x="2925" y="2400"/>
                  <a:pt x="2875" y="2350"/>
                  <a:pt x="2801" y="2350"/>
                </a:cubicBezTo>
                <a:cubicBezTo>
                  <a:pt x="2750" y="2325"/>
                  <a:pt x="2650" y="2375"/>
                  <a:pt x="2725" y="2450"/>
                </a:cubicBezTo>
                <a:close/>
                <a:moveTo>
                  <a:pt x="16028" y="2901"/>
                </a:moveTo>
                <a:lnTo>
                  <a:pt x="16028" y="2901"/>
                </a:lnTo>
                <a:cubicBezTo>
                  <a:pt x="16004" y="2901"/>
                  <a:pt x="15904" y="2850"/>
                  <a:pt x="15878" y="2826"/>
                </a:cubicBezTo>
                <a:cubicBezTo>
                  <a:pt x="15878" y="2775"/>
                  <a:pt x="15753" y="2775"/>
                  <a:pt x="15753" y="2775"/>
                </a:cubicBezTo>
                <a:cubicBezTo>
                  <a:pt x="15753" y="2801"/>
                  <a:pt x="15728" y="2775"/>
                  <a:pt x="15728" y="2750"/>
                </a:cubicBezTo>
                <a:cubicBezTo>
                  <a:pt x="15703" y="2750"/>
                  <a:pt x="15603" y="2750"/>
                  <a:pt x="15603" y="2750"/>
                </a:cubicBezTo>
                <a:cubicBezTo>
                  <a:pt x="15603" y="2775"/>
                  <a:pt x="15628" y="2775"/>
                  <a:pt x="15628" y="2801"/>
                </a:cubicBezTo>
                <a:cubicBezTo>
                  <a:pt x="15653" y="2826"/>
                  <a:pt x="15603" y="2826"/>
                  <a:pt x="15628" y="2850"/>
                </a:cubicBezTo>
                <a:cubicBezTo>
                  <a:pt x="15628" y="2875"/>
                  <a:pt x="15578" y="2850"/>
                  <a:pt x="15553" y="2826"/>
                </a:cubicBezTo>
                <a:cubicBezTo>
                  <a:pt x="15553" y="2826"/>
                  <a:pt x="15553" y="2775"/>
                  <a:pt x="15553" y="2750"/>
                </a:cubicBezTo>
                <a:cubicBezTo>
                  <a:pt x="15553" y="2701"/>
                  <a:pt x="15528" y="2726"/>
                  <a:pt x="15528" y="2701"/>
                </a:cubicBezTo>
                <a:cubicBezTo>
                  <a:pt x="15528" y="2650"/>
                  <a:pt x="15403" y="2601"/>
                  <a:pt x="15353" y="2575"/>
                </a:cubicBezTo>
                <a:cubicBezTo>
                  <a:pt x="15278" y="2550"/>
                  <a:pt x="15228" y="2550"/>
                  <a:pt x="15203" y="2526"/>
                </a:cubicBezTo>
                <a:cubicBezTo>
                  <a:pt x="15178" y="2475"/>
                  <a:pt x="15078" y="2475"/>
                  <a:pt x="15053" y="2450"/>
                </a:cubicBezTo>
                <a:cubicBezTo>
                  <a:pt x="15028" y="2400"/>
                  <a:pt x="14853" y="2350"/>
                  <a:pt x="14803" y="2325"/>
                </a:cubicBezTo>
                <a:cubicBezTo>
                  <a:pt x="14728" y="2325"/>
                  <a:pt x="14728" y="2301"/>
                  <a:pt x="14703" y="2301"/>
                </a:cubicBezTo>
                <a:cubicBezTo>
                  <a:pt x="14678" y="2301"/>
                  <a:pt x="14528" y="2301"/>
                  <a:pt x="14478" y="2301"/>
                </a:cubicBezTo>
                <a:cubicBezTo>
                  <a:pt x="14428" y="2275"/>
                  <a:pt x="14428" y="2325"/>
                  <a:pt x="14403" y="2301"/>
                </a:cubicBezTo>
                <a:cubicBezTo>
                  <a:pt x="14378" y="2301"/>
                  <a:pt x="14203" y="2225"/>
                  <a:pt x="14178" y="2250"/>
                </a:cubicBezTo>
                <a:cubicBezTo>
                  <a:pt x="14153" y="2275"/>
                  <a:pt x="14178" y="2301"/>
                  <a:pt x="14153" y="2325"/>
                </a:cubicBezTo>
                <a:cubicBezTo>
                  <a:pt x="14128" y="2325"/>
                  <a:pt x="14153" y="2350"/>
                  <a:pt x="14203" y="2400"/>
                </a:cubicBezTo>
                <a:cubicBezTo>
                  <a:pt x="14253" y="2425"/>
                  <a:pt x="14203" y="2475"/>
                  <a:pt x="14178" y="2475"/>
                </a:cubicBezTo>
                <a:cubicBezTo>
                  <a:pt x="14128" y="2500"/>
                  <a:pt x="14053" y="2475"/>
                  <a:pt x="14053" y="2425"/>
                </a:cubicBezTo>
                <a:cubicBezTo>
                  <a:pt x="14028" y="2400"/>
                  <a:pt x="13978" y="2425"/>
                  <a:pt x="13953" y="2375"/>
                </a:cubicBezTo>
                <a:cubicBezTo>
                  <a:pt x="13928" y="2325"/>
                  <a:pt x="13978" y="2325"/>
                  <a:pt x="14003" y="2350"/>
                </a:cubicBezTo>
                <a:cubicBezTo>
                  <a:pt x="14028" y="2375"/>
                  <a:pt x="14053" y="2350"/>
                  <a:pt x="14078" y="2325"/>
                </a:cubicBezTo>
                <a:cubicBezTo>
                  <a:pt x="14078" y="2301"/>
                  <a:pt x="14003" y="2275"/>
                  <a:pt x="13953" y="2275"/>
                </a:cubicBezTo>
                <a:cubicBezTo>
                  <a:pt x="13902" y="2275"/>
                  <a:pt x="13877" y="2325"/>
                  <a:pt x="13828" y="2350"/>
                </a:cubicBezTo>
                <a:cubicBezTo>
                  <a:pt x="13803" y="2375"/>
                  <a:pt x="13628" y="2350"/>
                  <a:pt x="13603" y="2325"/>
                </a:cubicBezTo>
                <a:cubicBezTo>
                  <a:pt x="13577" y="2325"/>
                  <a:pt x="13353" y="2325"/>
                  <a:pt x="13328" y="2350"/>
                </a:cubicBezTo>
                <a:cubicBezTo>
                  <a:pt x="13303" y="2375"/>
                  <a:pt x="13303" y="2425"/>
                  <a:pt x="13303" y="2450"/>
                </a:cubicBezTo>
                <a:cubicBezTo>
                  <a:pt x="13277" y="2450"/>
                  <a:pt x="13277" y="2375"/>
                  <a:pt x="13277" y="2350"/>
                </a:cubicBezTo>
                <a:cubicBezTo>
                  <a:pt x="13277" y="2325"/>
                  <a:pt x="13253" y="2325"/>
                  <a:pt x="13203" y="2325"/>
                </a:cubicBezTo>
                <a:cubicBezTo>
                  <a:pt x="13153" y="2325"/>
                  <a:pt x="13128" y="2325"/>
                  <a:pt x="13153" y="2301"/>
                </a:cubicBezTo>
                <a:cubicBezTo>
                  <a:pt x="13177" y="2275"/>
                  <a:pt x="13128" y="2275"/>
                  <a:pt x="13177" y="2250"/>
                </a:cubicBezTo>
                <a:cubicBezTo>
                  <a:pt x="13203" y="2225"/>
                  <a:pt x="13103" y="2150"/>
                  <a:pt x="13028" y="2101"/>
                </a:cubicBezTo>
                <a:cubicBezTo>
                  <a:pt x="12928" y="2075"/>
                  <a:pt x="12728" y="2101"/>
                  <a:pt x="12652" y="2101"/>
                </a:cubicBezTo>
                <a:cubicBezTo>
                  <a:pt x="12602" y="2125"/>
                  <a:pt x="12503" y="2125"/>
                  <a:pt x="12452" y="2125"/>
                </a:cubicBezTo>
                <a:cubicBezTo>
                  <a:pt x="12377" y="2125"/>
                  <a:pt x="12428" y="2101"/>
                  <a:pt x="12428" y="2075"/>
                </a:cubicBezTo>
                <a:cubicBezTo>
                  <a:pt x="12402" y="2050"/>
                  <a:pt x="12303" y="2025"/>
                  <a:pt x="12303" y="2050"/>
                </a:cubicBezTo>
                <a:cubicBezTo>
                  <a:pt x="12277" y="2075"/>
                  <a:pt x="12252" y="2050"/>
                  <a:pt x="12252" y="2025"/>
                </a:cubicBezTo>
                <a:cubicBezTo>
                  <a:pt x="12252" y="2025"/>
                  <a:pt x="12177" y="1975"/>
                  <a:pt x="12152" y="2001"/>
                </a:cubicBezTo>
                <a:cubicBezTo>
                  <a:pt x="12103" y="2001"/>
                  <a:pt x="12103" y="1950"/>
                  <a:pt x="12127" y="1950"/>
                </a:cubicBezTo>
                <a:cubicBezTo>
                  <a:pt x="12177" y="1950"/>
                  <a:pt x="12228" y="1975"/>
                  <a:pt x="12203" y="1925"/>
                </a:cubicBezTo>
                <a:cubicBezTo>
                  <a:pt x="12177" y="1875"/>
                  <a:pt x="11927" y="1875"/>
                  <a:pt x="11903" y="1875"/>
                </a:cubicBezTo>
                <a:cubicBezTo>
                  <a:pt x="11877" y="1875"/>
                  <a:pt x="11903" y="1925"/>
                  <a:pt x="11852" y="1975"/>
                </a:cubicBezTo>
                <a:cubicBezTo>
                  <a:pt x="11803" y="2025"/>
                  <a:pt x="11752" y="1975"/>
                  <a:pt x="11752" y="1950"/>
                </a:cubicBezTo>
                <a:cubicBezTo>
                  <a:pt x="11752" y="1925"/>
                  <a:pt x="11827" y="1925"/>
                  <a:pt x="11827" y="1901"/>
                </a:cubicBezTo>
                <a:cubicBezTo>
                  <a:pt x="11827" y="1875"/>
                  <a:pt x="11727" y="1901"/>
                  <a:pt x="11727" y="1875"/>
                </a:cubicBezTo>
                <a:cubicBezTo>
                  <a:pt x="11703" y="1850"/>
                  <a:pt x="11727" y="1850"/>
                  <a:pt x="11777" y="1850"/>
                </a:cubicBezTo>
                <a:cubicBezTo>
                  <a:pt x="11803" y="1875"/>
                  <a:pt x="11852" y="1875"/>
                  <a:pt x="11877" y="1850"/>
                </a:cubicBezTo>
                <a:cubicBezTo>
                  <a:pt x="11877" y="1850"/>
                  <a:pt x="11827" y="1825"/>
                  <a:pt x="11777" y="1825"/>
                </a:cubicBezTo>
                <a:cubicBezTo>
                  <a:pt x="11727" y="1825"/>
                  <a:pt x="11577" y="1775"/>
                  <a:pt x="11527" y="1801"/>
                </a:cubicBezTo>
                <a:cubicBezTo>
                  <a:pt x="11452" y="1801"/>
                  <a:pt x="11403" y="1775"/>
                  <a:pt x="11377" y="1750"/>
                </a:cubicBezTo>
                <a:cubicBezTo>
                  <a:pt x="11327" y="1750"/>
                  <a:pt x="11327" y="1775"/>
                  <a:pt x="11352" y="1801"/>
                </a:cubicBezTo>
                <a:cubicBezTo>
                  <a:pt x="11377" y="1825"/>
                  <a:pt x="11327" y="1850"/>
                  <a:pt x="11277" y="1825"/>
                </a:cubicBezTo>
                <a:cubicBezTo>
                  <a:pt x="11227" y="1825"/>
                  <a:pt x="11152" y="1850"/>
                  <a:pt x="11177" y="1901"/>
                </a:cubicBezTo>
                <a:cubicBezTo>
                  <a:pt x="11202" y="1925"/>
                  <a:pt x="11227" y="1875"/>
                  <a:pt x="11252" y="1901"/>
                </a:cubicBezTo>
                <a:cubicBezTo>
                  <a:pt x="11277" y="1901"/>
                  <a:pt x="11202" y="1925"/>
                  <a:pt x="11227" y="1950"/>
                </a:cubicBezTo>
                <a:cubicBezTo>
                  <a:pt x="11277" y="1950"/>
                  <a:pt x="11252" y="2001"/>
                  <a:pt x="11252" y="2001"/>
                </a:cubicBezTo>
                <a:cubicBezTo>
                  <a:pt x="11252" y="2025"/>
                  <a:pt x="11202" y="2025"/>
                  <a:pt x="11177" y="2001"/>
                </a:cubicBezTo>
                <a:cubicBezTo>
                  <a:pt x="11177" y="1975"/>
                  <a:pt x="11127" y="2001"/>
                  <a:pt x="11102" y="2001"/>
                </a:cubicBezTo>
                <a:cubicBezTo>
                  <a:pt x="11052" y="2001"/>
                  <a:pt x="11027" y="2025"/>
                  <a:pt x="11077" y="2025"/>
                </a:cubicBezTo>
                <a:cubicBezTo>
                  <a:pt x="11102" y="2025"/>
                  <a:pt x="11127" y="2050"/>
                  <a:pt x="11077" y="2050"/>
                </a:cubicBezTo>
                <a:cubicBezTo>
                  <a:pt x="11027" y="2075"/>
                  <a:pt x="11027" y="2001"/>
                  <a:pt x="11002" y="2025"/>
                </a:cubicBezTo>
                <a:cubicBezTo>
                  <a:pt x="10952" y="2025"/>
                  <a:pt x="10902" y="2001"/>
                  <a:pt x="10852" y="2001"/>
                </a:cubicBezTo>
                <a:cubicBezTo>
                  <a:pt x="10802" y="2001"/>
                  <a:pt x="10802" y="2025"/>
                  <a:pt x="10752" y="2025"/>
                </a:cubicBezTo>
                <a:cubicBezTo>
                  <a:pt x="10702" y="2025"/>
                  <a:pt x="10627" y="2001"/>
                  <a:pt x="10602" y="1975"/>
                </a:cubicBezTo>
                <a:cubicBezTo>
                  <a:pt x="10577" y="1950"/>
                  <a:pt x="10577" y="1925"/>
                  <a:pt x="10552" y="1975"/>
                </a:cubicBezTo>
                <a:cubicBezTo>
                  <a:pt x="10527" y="2001"/>
                  <a:pt x="10527" y="2050"/>
                  <a:pt x="10502" y="2075"/>
                </a:cubicBezTo>
                <a:cubicBezTo>
                  <a:pt x="10477" y="2075"/>
                  <a:pt x="10452" y="2125"/>
                  <a:pt x="10427" y="2150"/>
                </a:cubicBezTo>
                <a:cubicBezTo>
                  <a:pt x="10402" y="2150"/>
                  <a:pt x="10402" y="2125"/>
                  <a:pt x="10377" y="2125"/>
                </a:cubicBezTo>
                <a:cubicBezTo>
                  <a:pt x="10352" y="2125"/>
                  <a:pt x="10252" y="2025"/>
                  <a:pt x="10227" y="2001"/>
                </a:cubicBezTo>
                <a:cubicBezTo>
                  <a:pt x="10227" y="1975"/>
                  <a:pt x="10177" y="1901"/>
                  <a:pt x="10152" y="1901"/>
                </a:cubicBezTo>
                <a:cubicBezTo>
                  <a:pt x="10127" y="1875"/>
                  <a:pt x="10177" y="1875"/>
                  <a:pt x="10202" y="1901"/>
                </a:cubicBezTo>
                <a:cubicBezTo>
                  <a:pt x="10202" y="1925"/>
                  <a:pt x="10227" y="1925"/>
                  <a:pt x="10252" y="1901"/>
                </a:cubicBezTo>
                <a:cubicBezTo>
                  <a:pt x="10277" y="1901"/>
                  <a:pt x="10277" y="1850"/>
                  <a:pt x="10252" y="1850"/>
                </a:cubicBezTo>
                <a:cubicBezTo>
                  <a:pt x="10202" y="1850"/>
                  <a:pt x="10227" y="1801"/>
                  <a:pt x="10227" y="1801"/>
                </a:cubicBezTo>
                <a:cubicBezTo>
                  <a:pt x="10252" y="1801"/>
                  <a:pt x="10202" y="1750"/>
                  <a:pt x="10227" y="1750"/>
                </a:cubicBezTo>
                <a:cubicBezTo>
                  <a:pt x="10227" y="1725"/>
                  <a:pt x="10227" y="1701"/>
                  <a:pt x="10202" y="1701"/>
                </a:cubicBezTo>
                <a:cubicBezTo>
                  <a:pt x="10177" y="1701"/>
                  <a:pt x="10127" y="1675"/>
                  <a:pt x="10127" y="1650"/>
                </a:cubicBezTo>
                <a:cubicBezTo>
                  <a:pt x="10127" y="1650"/>
                  <a:pt x="10002" y="1650"/>
                  <a:pt x="10002" y="1675"/>
                </a:cubicBezTo>
                <a:cubicBezTo>
                  <a:pt x="10027" y="1675"/>
                  <a:pt x="9977" y="1675"/>
                  <a:pt x="9977" y="1650"/>
                </a:cubicBezTo>
                <a:cubicBezTo>
                  <a:pt x="9977" y="1650"/>
                  <a:pt x="9927" y="1650"/>
                  <a:pt x="9877" y="1625"/>
                </a:cubicBezTo>
                <a:cubicBezTo>
                  <a:pt x="9802" y="1625"/>
                  <a:pt x="9802" y="1575"/>
                  <a:pt x="9777" y="1575"/>
                </a:cubicBezTo>
                <a:cubicBezTo>
                  <a:pt x="9752" y="1575"/>
                  <a:pt x="9777" y="1625"/>
                  <a:pt x="9752" y="1625"/>
                </a:cubicBezTo>
                <a:cubicBezTo>
                  <a:pt x="9702" y="1601"/>
                  <a:pt x="9677" y="1625"/>
                  <a:pt x="9702" y="1675"/>
                </a:cubicBezTo>
                <a:cubicBezTo>
                  <a:pt x="9702" y="1701"/>
                  <a:pt x="9702" y="1701"/>
                  <a:pt x="9702" y="1725"/>
                </a:cubicBezTo>
                <a:cubicBezTo>
                  <a:pt x="9677" y="1775"/>
                  <a:pt x="9677" y="1750"/>
                  <a:pt x="9627" y="1750"/>
                </a:cubicBezTo>
                <a:cubicBezTo>
                  <a:pt x="9601" y="1725"/>
                  <a:pt x="9601" y="1775"/>
                  <a:pt x="9527" y="1750"/>
                </a:cubicBezTo>
                <a:cubicBezTo>
                  <a:pt x="9452" y="1725"/>
                  <a:pt x="9401" y="1750"/>
                  <a:pt x="9401" y="1725"/>
                </a:cubicBezTo>
                <a:cubicBezTo>
                  <a:pt x="9376" y="1701"/>
                  <a:pt x="9352" y="1701"/>
                  <a:pt x="9352" y="1725"/>
                </a:cubicBezTo>
                <a:cubicBezTo>
                  <a:pt x="9352" y="1750"/>
                  <a:pt x="9227" y="1725"/>
                  <a:pt x="9227" y="1701"/>
                </a:cubicBezTo>
                <a:cubicBezTo>
                  <a:pt x="9202" y="1675"/>
                  <a:pt x="9252" y="1675"/>
                  <a:pt x="9252" y="1650"/>
                </a:cubicBezTo>
                <a:cubicBezTo>
                  <a:pt x="9276" y="1650"/>
                  <a:pt x="9252" y="1625"/>
                  <a:pt x="9176" y="1650"/>
                </a:cubicBezTo>
                <a:cubicBezTo>
                  <a:pt x="9102" y="1650"/>
                  <a:pt x="9076" y="1601"/>
                  <a:pt x="9002" y="1625"/>
                </a:cubicBezTo>
                <a:cubicBezTo>
                  <a:pt x="8927" y="1625"/>
                  <a:pt x="8776" y="1625"/>
                  <a:pt x="8776" y="1650"/>
                </a:cubicBezTo>
                <a:cubicBezTo>
                  <a:pt x="8752" y="1650"/>
                  <a:pt x="8776" y="1701"/>
                  <a:pt x="8752" y="1701"/>
                </a:cubicBezTo>
                <a:cubicBezTo>
                  <a:pt x="8727" y="1701"/>
                  <a:pt x="8752" y="1625"/>
                  <a:pt x="8752" y="1601"/>
                </a:cubicBezTo>
                <a:cubicBezTo>
                  <a:pt x="8727" y="1575"/>
                  <a:pt x="8676" y="1575"/>
                  <a:pt x="8702" y="1601"/>
                </a:cubicBezTo>
                <a:cubicBezTo>
                  <a:pt x="8702" y="1625"/>
                  <a:pt x="8627" y="1625"/>
                  <a:pt x="8602" y="1601"/>
                </a:cubicBezTo>
                <a:cubicBezTo>
                  <a:pt x="8576" y="1575"/>
                  <a:pt x="8551" y="1575"/>
                  <a:pt x="8476" y="1550"/>
                </a:cubicBezTo>
                <a:cubicBezTo>
                  <a:pt x="8427" y="1525"/>
                  <a:pt x="8376" y="1601"/>
                  <a:pt x="8376" y="1601"/>
                </a:cubicBezTo>
                <a:cubicBezTo>
                  <a:pt x="8402" y="1625"/>
                  <a:pt x="8427" y="1625"/>
                  <a:pt x="8427" y="1625"/>
                </a:cubicBezTo>
                <a:cubicBezTo>
                  <a:pt x="8451" y="1650"/>
                  <a:pt x="8327" y="1650"/>
                  <a:pt x="8327" y="1650"/>
                </a:cubicBezTo>
                <a:cubicBezTo>
                  <a:pt x="8327" y="1675"/>
                  <a:pt x="8202" y="1701"/>
                  <a:pt x="8176" y="1701"/>
                </a:cubicBezTo>
                <a:cubicBezTo>
                  <a:pt x="8076" y="1725"/>
                  <a:pt x="8076" y="1725"/>
                  <a:pt x="8027" y="1750"/>
                </a:cubicBezTo>
                <a:cubicBezTo>
                  <a:pt x="7976" y="1801"/>
                  <a:pt x="8027" y="1725"/>
                  <a:pt x="8051" y="1701"/>
                </a:cubicBezTo>
                <a:cubicBezTo>
                  <a:pt x="8076" y="1650"/>
                  <a:pt x="8127" y="1675"/>
                  <a:pt x="8127" y="1650"/>
                </a:cubicBezTo>
                <a:cubicBezTo>
                  <a:pt x="8151" y="1625"/>
                  <a:pt x="8176" y="1625"/>
                  <a:pt x="8251" y="1625"/>
                </a:cubicBezTo>
                <a:cubicBezTo>
                  <a:pt x="8302" y="1601"/>
                  <a:pt x="8302" y="1575"/>
                  <a:pt x="8327" y="1575"/>
                </a:cubicBezTo>
                <a:cubicBezTo>
                  <a:pt x="8351" y="1550"/>
                  <a:pt x="8402" y="1525"/>
                  <a:pt x="8402" y="1501"/>
                </a:cubicBezTo>
                <a:cubicBezTo>
                  <a:pt x="8427" y="1475"/>
                  <a:pt x="8551" y="1425"/>
                  <a:pt x="8576" y="1450"/>
                </a:cubicBezTo>
                <a:cubicBezTo>
                  <a:pt x="8602" y="1450"/>
                  <a:pt x="8602" y="1401"/>
                  <a:pt x="8627" y="1401"/>
                </a:cubicBezTo>
                <a:cubicBezTo>
                  <a:pt x="8627" y="1401"/>
                  <a:pt x="8702" y="1350"/>
                  <a:pt x="8727" y="1350"/>
                </a:cubicBezTo>
                <a:cubicBezTo>
                  <a:pt x="8752" y="1325"/>
                  <a:pt x="8776" y="1300"/>
                  <a:pt x="8776" y="1275"/>
                </a:cubicBezTo>
                <a:cubicBezTo>
                  <a:pt x="8776" y="1275"/>
                  <a:pt x="8727" y="1275"/>
                  <a:pt x="8727" y="1250"/>
                </a:cubicBezTo>
                <a:cubicBezTo>
                  <a:pt x="8727" y="1250"/>
                  <a:pt x="8752" y="1250"/>
                  <a:pt x="8776" y="1250"/>
                </a:cubicBezTo>
                <a:cubicBezTo>
                  <a:pt x="8802" y="1225"/>
                  <a:pt x="8776" y="1200"/>
                  <a:pt x="8752" y="1200"/>
                </a:cubicBezTo>
                <a:cubicBezTo>
                  <a:pt x="8727" y="1200"/>
                  <a:pt x="8776" y="1175"/>
                  <a:pt x="8752" y="1150"/>
                </a:cubicBezTo>
                <a:cubicBezTo>
                  <a:pt x="8727" y="1125"/>
                  <a:pt x="8676" y="1175"/>
                  <a:pt x="8676" y="1150"/>
                </a:cubicBezTo>
                <a:cubicBezTo>
                  <a:pt x="8676" y="1100"/>
                  <a:pt x="8676" y="1075"/>
                  <a:pt x="8676" y="1050"/>
                </a:cubicBezTo>
                <a:cubicBezTo>
                  <a:pt x="8652" y="1050"/>
                  <a:pt x="8627" y="1100"/>
                  <a:pt x="8576" y="1075"/>
                </a:cubicBezTo>
                <a:cubicBezTo>
                  <a:pt x="8551" y="1050"/>
                  <a:pt x="8451" y="1025"/>
                  <a:pt x="8451" y="1025"/>
                </a:cubicBezTo>
                <a:cubicBezTo>
                  <a:pt x="8451" y="1050"/>
                  <a:pt x="8402" y="1025"/>
                  <a:pt x="8402" y="1025"/>
                </a:cubicBezTo>
                <a:cubicBezTo>
                  <a:pt x="8376" y="1050"/>
                  <a:pt x="8302" y="1025"/>
                  <a:pt x="8276" y="1025"/>
                </a:cubicBezTo>
                <a:cubicBezTo>
                  <a:pt x="8251" y="1025"/>
                  <a:pt x="8227" y="1050"/>
                  <a:pt x="8227" y="1075"/>
                </a:cubicBezTo>
                <a:cubicBezTo>
                  <a:pt x="8202" y="1100"/>
                  <a:pt x="8127" y="1075"/>
                  <a:pt x="8101" y="1075"/>
                </a:cubicBezTo>
                <a:cubicBezTo>
                  <a:pt x="8076" y="1075"/>
                  <a:pt x="8176" y="1000"/>
                  <a:pt x="8176" y="1000"/>
                </a:cubicBezTo>
                <a:cubicBezTo>
                  <a:pt x="8176" y="975"/>
                  <a:pt x="8027" y="1000"/>
                  <a:pt x="8002" y="975"/>
                </a:cubicBezTo>
                <a:cubicBezTo>
                  <a:pt x="8002" y="975"/>
                  <a:pt x="7927" y="950"/>
                  <a:pt x="7902" y="950"/>
                </a:cubicBezTo>
                <a:cubicBezTo>
                  <a:pt x="7876" y="950"/>
                  <a:pt x="7902" y="950"/>
                  <a:pt x="7927" y="950"/>
                </a:cubicBezTo>
                <a:cubicBezTo>
                  <a:pt x="7951" y="950"/>
                  <a:pt x="7976" y="925"/>
                  <a:pt x="8027" y="925"/>
                </a:cubicBezTo>
                <a:cubicBezTo>
                  <a:pt x="8051" y="900"/>
                  <a:pt x="8051" y="900"/>
                  <a:pt x="8027" y="875"/>
                </a:cubicBezTo>
                <a:cubicBezTo>
                  <a:pt x="8002" y="850"/>
                  <a:pt x="7976" y="875"/>
                  <a:pt x="7951" y="850"/>
                </a:cubicBezTo>
                <a:cubicBezTo>
                  <a:pt x="7927" y="850"/>
                  <a:pt x="7876" y="825"/>
                  <a:pt x="7851" y="825"/>
                </a:cubicBezTo>
                <a:cubicBezTo>
                  <a:pt x="7827" y="825"/>
                  <a:pt x="7802" y="850"/>
                  <a:pt x="7727" y="850"/>
                </a:cubicBezTo>
                <a:cubicBezTo>
                  <a:pt x="7651" y="875"/>
                  <a:pt x="7651" y="925"/>
                  <a:pt x="7626" y="950"/>
                </a:cubicBezTo>
                <a:cubicBezTo>
                  <a:pt x="7576" y="950"/>
                  <a:pt x="7526" y="1025"/>
                  <a:pt x="7551" y="1025"/>
                </a:cubicBezTo>
                <a:cubicBezTo>
                  <a:pt x="7576" y="1025"/>
                  <a:pt x="7576" y="1050"/>
                  <a:pt x="7576" y="1050"/>
                </a:cubicBezTo>
                <a:cubicBezTo>
                  <a:pt x="7576" y="1075"/>
                  <a:pt x="7551" y="1075"/>
                  <a:pt x="7526" y="1075"/>
                </a:cubicBezTo>
                <a:cubicBezTo>
                  <a:pt x="7502" y="1075"/>
                  <a:pt x="7376" y="1075"/>
                  <a:pt x="7376" y="1100"/>
                </a:cubicBezTo>
                <a:cubicBezTo>
                  <a:pt x="7376" y="1125"/>
                  <a:pt x="7451" y="1125"/>
                  <a:pt x="7451" y="1150"/>
                </a:cubicBezTo>
                <a:cubicBezTo>
                  <a:pt x="7426" y="1150"/>
                  <a:pt x="7402" y="1150"/>
                  <a:pt x="7376" y="1125"/>
                </a:cubicBezTo>
                <a:cubicBezTo>
                  <a:pt x="7351" y="1125"/>
                  <a:pt x="7302" y="1125"/>
                  <a:pt x="7276" y="1150"/>
                </a:cubicBezTo>
                <a:cubicBezTo>
                  <a:pt x="7276" y="1175"/>
                  <a:pt x="7226" y="1175"/>
                  <a:pt x="7226" y="1150"/>
                </a:cubicBezTo>
                <a:cubicBezTo>
                  <a:pt x="7202" y="1150"/>
                  <a:pt x="7176" y="1175"/>
                  <a:pt x="7176" y="1175"/>
                </a:cubicBezTo>
                <a:cubicBezTo>
                  <a:pt x="7151" y="1150"/>
                  <a:pt x="7202" y="1125"/>
                  <a:pt x="7202" y="1125"/>
                </a:cubicBezTo>
                <a:cubicBezTo>
                  <a:pt x="7176" y="1100"/>
                  <a:pt x="7102" y="1100"/>
                  <a:pt x="7102" y="1125"/>
                </a:cubicBezTo>
                <a:cubicBezTo>
                  <a:pt x="7102" y="1150"/>
                  <a:pt x="7051" y="1125"/>
                  <a:pt x="7051" y="1125"/>
                </a:cubicBezTo>
                <a:cubicBezTo>
                  <a:pt x="7026" y="1125"/>
                  <a:pt x="7002" y="1150"/>
                  <a:pt x="6976" y="1150"/>
                </a:cubicBezTo>
                <a:cubicBezTo>
                  <a:pt x="6951" y="1175"/>
                  <a:pt x="6902" y="1150"/>
                  <a:pt x="6876" y="1175"/>
                </a:cubicBezTo>
                <a:cubicBezTo>
                  <a:pt x="6876" y="1200"/>
                  <a:pt x="6951" y="1200"/>
                  <a:pt x="6951" y="1200"/>
                </a:cubicBezTo>
                <a:cubicBezTo>
                  <a:pt x="6951" y="1225"/>
                  <a:pt x="6801" y="1225"/>
                  <a:pt x="6801" y="1225"/>
                </a:cubicBezTo>
                <a:cubicBezTo>
                  <a:pt x="6776" y="1250"/>
                  <a:pt x="6726" y="1250"/>
                  <a:pt x="6676" y="1250"/>
                </a:cubicBezTo>
                <a:cubicBezTo>
                  <a:pt x="6601" y="1250"/>
                  <a:pt x="6626" y="1275"/>
                  <a:pt x="6576" y="1275"/>
                </a:cubicBezTo>
                <a:cubicBezTo>
                  <a:pt x="6526" y="1300"/>
                  <a:pt x="6501" y="1300"/>
                  <a:pt x="6501" y="1325"/>
                </a:cubicBezTo>
                <a:cubicBezTo>
                  <a:pt x="6476" y="1350"/>
                  <a:pt x="6451" y="1350"/>
                  <a:pt x="6426" y="1325"/>
                </a:cubicBezTo>
                <a:cubicBezTo>
                  <a:pt x="6401" y="1325"/>
                  <a:pt x="6351" y="1350"/>
                  <a:pt x="6376" y="1350"/>
                </a:cubicBezTo>
                <a:cubicBezTo>
                  <a:pt x="6401" y="1350"/>
                  <a:pt x="6376" y="1375"/>
                  <a:pt x="6376" y="1375"/>
                </a:cubicBezTo>
                <a:cubicBezTo>
                  <a:pt x="6351" y="1350"/>
                  <a:pt x="6301" y="1401"/>
                  <a:pt x="6326" y="1401"/>
                </a:cubicBezTo>
                <a:cubicBezTo>
                  <a:pt x="6351" y="1401"/>
                  <a:pt x="6376" y="1401"/>
                  <a:pt x="6351" y="1425"/>
                </a:cubicBezTo>
                <a:cubicBezTo>
                  <a:pt x="6351" y="1450"/>
                  <a:pt x="6301" y="1401"/>
                  <a:pt x="6276" y="1425"/>
                </a:cubicBezTo>
                <a:cubicBezTo>
                  <a:pt x="6276" y="1425"/>
                  <a:pt x="6301" y="1450"/>
                  <a:pt x="6326" y="1450"/>
                </a:cubicBezTo>
                <a:cubicBezTo>
                  <a:pt x="6351" y="1450"/>
                  <a:pt x="6376" y="1475"/>
                  <a:pt x="6376" y="1475"/>
                </a:cubicBezTo>
                <a:cubicBezTo>
                  <a:pt x="6376" y="1501"/>
                  <a:pt x="6326" y="1475"/>
                  <a:pt x="6301" y="1475"/>
                </a:cubicBezTo>
                <a:cubicBezTo>
                  <a:pt x="6301" y="1501"/>
                  <a:pt x="6301" y="1501"/>
                  <a:pt x="6351" y="1501"/>
                </a:cubicBezTo>
                <a:cubicBezTo>
                  <a:pt x="6376" y="1525"/>
                  <a:pt x="6351" y="1525"/>
                  <a:pt x="6376" y="1550"/>
                </a:cubicBezTo>
                <a:lnTo>
                  <a:pt x="6376" y="1550"/>
                </a:lnTo>
                <a:cubicBezTo>
                  <a:pt x="6376" y="1575"/>
                  <a:pt x="6351" y="1575"/>
                  <a:pt x="6376" y="1601"/>
                </a:cubicBezTo>
                <a:cubicBezTo>
                  <a:pt x="6376" y="1601"/>
                  <a:pt x="6326" y="1625"/>
                  <a:pt x="6326" y="1601"/>
                </a:cubicBezTo>
                <a:cubicBezTo>
                  <a:pt x="6326" y="1575"/>
                  <a:pt x="6276" y="1575"/>
                  <a:pt x="6251" y="1601"/>
                </a:cubicBezTo>
                <a:cubicBezTo>
                  <a:pt x="6226" y="1601"/>
                  <a:pt x="6226" y="1625"/>
                  <a:pt x="6201" y="1601"/>
                </a:cubicBezTo>
                <a:cubicBezTo>
                  <a:pt x="6176" y="1601"/>
                  <a:pt x="6126" y="1601"/>
                  <a:pt x="6076" y="1625"/>
                </a:cubicBezTo>
                <a:cubicBezTo>
                  <a:pt x="6001" y="1625"/>
                  <a:pt x="5851" y="1625"/>
                  <a:pt x="5826" y="1625"/>
                </a:cubicBezTo>
                <a:cubicBezTo>
                  <a:pt x="5776" y="1650"/>
                  <a:pt x="5751" y="1701"/>
                  <a:pt x="5801" y="1725"/>
                </a:cubicBezTo>
                <a:cubicBezTo>
                  <a:pt x="5826" y="1750"/>
                  <a:pt x="5801" y="1775"/>
                  <a:pt x="5801" y="1801"/>
                </a:cubicBezTo>
                <a:cubicBezTo>
                  <a:pt x="5801" y="1825"/>
                  <a:pt x="5876" y="1850"/>
                  <a:pt x="5926" y="1875"/>
                </a:cubicBezTo>
                <a:cubicBezTo>
                  <a:pt x="5976" y="1875"/>
                  <a:pt x="6001" y="1925"/>
                  <a:pt x="5976" y="1950"/>
                </a:cubicBezTo>
                <a:cubicBezTo>
                  <a:pt x="5951" y="2001"/>
                  <a:pt x="5876" y="1950"/>
                  <a:pt x="5826" y="1901"/>
                </a:cubicBezTo>
                <a:cubicBezTo>
                  <a:pt x="5751" y="1850"/>
                  <a:pt x="5651" y="1850"/>
                  <a:pt x="5601" y="1850"/>
                </a:cubicBezTo>
                <a:cubicBezTo>
                  <a:pt x="5551" y="1850"/>
                  <a:pt x="5576" y="1801"/>
                  <a:pt x="5526" y="1825"/>
                </a:cubicBezTo>
                <a:cubicBezTo>
                  <a:pt x="5476" y="1825"/>
                  <a:pt x="5426" y="1850"/>
                  <a:pt x="5476" y="1850"/>
                </a:cubicBezTo>
                <a:cubicBezTo>
                  <a:pt x="5501" y="1850"/>
                  <a:pt x="5526" y="1850"/>
                  <a:pt x="5501" y="1875"/>
                </a:cubicBezTo>
                <a:cubicBezTo>
                  <a:pt x="5501" y="1901"/>
                  <a:pt x="5526" y="1875"/>
                  <a:pt x="5551" y="1901"/>
                </a:cubicBezTo>
                <a:cubicBezTo>
                  <a:pt x="5601" y="1925"/>
                  <a:pt x="5526" y="1950"/>
                  <a:pt x="5476" y="1925"/>
                </a:cubicBezTo>
                <a:cubicBezTo>
                  <a:pt x="5451" y="1901"/>
                  <a:pt x="5401" y="1925"/>
                  <a:pt x="5376" y="1950"/>
                </a:cubicBezTo>
                <a:cubicBezTo>
                  <a:pt x="5376" y="1950"/>
                  <a:pt x="5426" y="2025"/>
                  <a:pt x="5501" y="2025"/>
                </a:cubicBezTo>
                <a:cubicBezTo>
                  <a:pt x="5576" y="2050"/>
                  <a:pt x="5551" y="2075"/>
                  <a:pt x="5601" y="2075"/>
                </a:cubicBezTo>
                <a:cubicBezTo>
                  <a:pt x="5626" y="2101"/>
                  <a:pt x="5601" y="2101"/>
                  <a:pt x="5576" y="2101"/>
                </a:cubicBezTo>
                <a:cubicBezTo>
                  <a:pt x="5551" y="2125"/>
                  <a:pt x="5501" y="2075"/>
                  <a:pt x="5476" y="2050"/>
                </a:cubicBezTo>
                <a:cubicBezTo>
                  <a:pt x="5426" y="2025"/>
                  <a:pt x="5326" y="2075"/>
                  <a:pt x="5300" y="2050"/>
                </a:cubicBezTo>
                <a:cubicBezTo>
                  <a:pt x="5300" y="2025"/>
                  <a:pt x="5326" y="2001"/>
                  <a:pt x="5300" y="1975"/>
                </a:cubicBezTo>
                <a:cubicBezTo>
                  <a:pt x="5276" y="1975"/>
                  <a:pt x="5300" y="1925"/>
                  <a:pt x="5326" y="1901"/>
                </a:cubicBezTo>
                <a:cubicBezTo>
                  <a:pt x="5351" y="1850"/>
                  <a:pt x="5326" y="1775"/>
                  <a:pt x="5276" y="1775"/>
                </a:cubicBezTo>
                <a:cubicBezTo>
                  <a:pt x="5251" y="1750"/>
                  <a:pt x="5251" y="1801"/>
                  <a:pt x="5251" y="1801"/>
                </a:cubicBezTo>
                <a:cubicBezTo>
                  <a:pt x="5276" y="1825"/>
                  <a:pt x="5276" y="1875"/>
                  <a:pt x="5226" y="1901"/>
                </a:cubicBezTo>
                <a:cubicBezTo>
                  <a:pt x="5201" y="1950"/>
                  <a:pt x="5126" y="1950"/>
                  <a:pt x="5126" y="1975"/>
                </a:cubicBezTo>
                <a:cubicBezTo>
                  <a:pt x="5126" y="2001"/>
                  <a:pt x="5076" y="2001"/>
                  <a:pt x="5076" y="2025"/>
                </a:cubicBezTo>
                <a:cubicBezTo>
                  <a:pt x="5100" y="2050"/>
                  <a:pt x="5176" y="2125"/>
                  <a:pt x="5201" y="2150"/>
                </a:cubicBezTo>
                <a:cubicBezTo>
                  <a:pt x="5201" y="2175"/>
                  <a:pt x="5126" y="2275"/>
                  <a:pt x="5151" y="2301"/>
                </a:cubicBezTo>
                <a:cubicBezTo>
                  <a:pt x="5151" y="2350"/>
                  <a:pt x="5126" y="2375"/>
                  <a:pt x="5151" y="2400"/>
                </a:cubicBezTo>
                <a:cubicBezTo>
                  <a:pt x="5151" y="2425"/>
                  <a:pt x="5201" y="2400"/>
                  <a:pt x="5226" y="2425"/>
                </a:cubicBezTo>
                <a:cubicBezTo>
                  <a:pt x="5226" y="2425"/>
                  <a:pt x="5276" y="2400"/>
                  <a:pt x="5326" y="2400"/>
                </a:cubicBezTo>
                <a:cubicBezTo>
                  <a:pt x="5376" y="2375"/>
                  <a:pt x="5476" y="2450"/>
                  <a:pt x="5501" y="2450"/>
                </a:cubicBezTo>
                <a:cubicBezTo>
                  <a:pt x="5551" y="2475"/>
                  <a:pt x="5526" y="2500"/>
                  <a:pt x="5551" y="2526"/>
                </a:cubicBezTo>
                <a:cubicBezTo>
                  <a:pt x="5551" y="2550"/>
                  <a:pt x="5501" y="2550"/>
                  <a:pt x="5501" y="2601"/>
                </a:cubicBezTo>
                <a:cubicBezTo>
                  <a:pt x="5501" y="2650"/>
                  <a:pt x="5601" y="2650"/>
                  <a:pt x="5601" y="2675"/>
                </a:cubicBezTo>
                <a:cubicBezTo>
                  <a:pt x="5601" y="2675"/>
                  <a:pt x="5526" y="2675"/>
                  <a:pt x="5501" y="2650"/>
                </a:cubicBezTo>
                <a:cubicBezTo>
                  <a:pt x="5476" y="2650"/>
                  <a:pt x="5476" y="2601"/>
                  <a:pt x="5451" y="2601"/>
                </a:cubicBezTo>
                <a:cubicBezTo>
                  <a:pt x="5451" y="2601"/>
                  <a:pt x="5476" y="2550"/>
                  <a:pt x="5476" y="2526"/>
                </a:cubicBezTo>
                <a:cubicBezTo>
                  <a:pt x="5476" y="2500"/>
                  <a:pt x="5451" y="2500"/>
                  <a:pt x="5426" y="2475"/>
                </a:cubicBezTo>
                <a:cubicBezTo>
                  <a:pt x="5426" y="2450"/>
                  <a:pt x="5401" y="2425"/>
                  <a:pt x="5376" y="2425"/>
                </a:cubicBezTo>
                <a:cubicBezTo>
                  <a:pt x="5351" y="2450"/>
                  <a:pt x="5251" y="2450"/>
                  <a:pt x="5226" y="2475"/>
                </a:cubicBezTo>
                <a:cubicBezTo>
                  <a:pt x="5201" y="2500"/>
                  <a:pt x="5226" y="2575"/>
                  <a:pt x="5251" y="2601"/>
                </a:cubicBezTo>
                <a:cubicBezTo>
                  <a:pt x="5276" y="2650"/>
                  <a:pt x="5176" y="2701"/>
                  <a:pt x="5176" y="2726"/>
                </a:cubicBezTo>
                <a:cubicBezTo>
                  <a:pt x="5176" y="2750"/>
                  <a:pt x="5151" y="2750"/>
                  <a:pt x="5100" y="2775"/>
                </a:cubicBezTo>
                <a:cubicBezTo>
                  <a:pt x="5051" y="2801"/>
                  <a:pt x="5001" y="2826"/>
                  <a:pt x="5026" y="2850"/>
                </a:cubicBezTo>
                <a:cubicBezTo>
                  <a:pt x="5026" y="2901"/>
                  <a:pt x="4951" y="2875"/>
                  <a:pt x="4926" y="2850"/>
                </a:cubicBezTo>
                <a:cubicBezTo>
                  <a:pt x="4901" y="2826"/>
                  <a:pt x="4851" y="2875"/>
                  <a:pt x="4826" y="2850"/>
                </a:cubicBezTo>
                <a:cubicBezTo>
                  <a:pt x="4775" y="2850"/>
                  <a:pt x="4775" y="2826"/>
                  <a:pt x="4751" y="2850"/>
                </a:cubicBezTo>
                <a:cubicBezTo>
                  <a:pt x="4701" y="2850"/>
                  <a:pt x="4701" y="2826"/>
                  <a:pt x="4701" y="2801"/>
                </a:cubicBezTo>
                <a:cubicBezTo>
                  <a:pt x="4701" y="2775"/>
                  <a:pt x="4751" y="2801"/>
                  <a:pt x="4751" y="2801"/>
                </a:cubicBezTo>
                <a:cubicBezTo>
                  <a:pt x="4751" y="2826"/>
                  <a:pt x="4775" y="2826"/>
                  <a:pt x="4801" y="2801"/>
                </a:cubicBezTo>
                <a:cubicBezTo>
                  <a:pt x="4826" y="2801"/>
                  <a:pt x="4826" y="2826"/>
                  <a:pt x="4851" y="2826"/>
                </a:cubicBezTo>
                <a:cubicBezTo>
                  <a:pt x="4901" y="2826"/>
                  <a:pt x="4875" y="2801"/>
                  <a:pt x="4901" y="2801"/>
                </a:cubicBezTo>
                <a:cubicBezTo>
                  <a:pt x="4926" y="2801"/>
                  <a:pt x="4951" y="2801"/>
                  <a:pt x="4926" y="2775"/>
                </a:cubicBezTo>
                <a:cubicBezTo>
                  <a:pt x="4926" y="2775"/>
                  <a:pt x="4951" y="2750"/>
                  <a:pt x="4975" y="2750"/>
                </a:cubicBezTo>
                <a:cubicBezTo>
                  <a:pt x="5001" y="2750"/>
                  <a:pt x="4975" y="2701"/>
                  <a:pt x="5001" y="2701"/>
                </a:cubicBezTo>
                <a:cubicBezTo>
                  <a:pt x="5026" y="2701"/>
                  <a:pt x="5001" y="2675"/>
                  <a:pt x="5026" y="2675"/>
                </a:cubicBezTo>
                <a:cubicBezTo>
                  <a:pt x="5051" y="2675"/>
                  <a:pt x="5051" y="2650"/>
                  <a:pt x="5076" y="2650"/>
                </a:cubicBezTo>
                <a:cubicBezTo>
                  <a:pt x="5100" y="2650"/>
                  <a:pt x="5100" y="2601"/>
                  <a:pt x="5076" y="2601"/>
                </a:cubicBezTo>
                <a:cubicBezTo>
                  <a:pt x="5076" y="2575"/>
                  <a:pt x="5100" y="2550"/>
                  <a:pt x="5100" y="2526"/>
                </a:cubicBezTo>
                <a:cubicBezTo>
                  <a:pt x="5126" y="2526"/>
                  <a:pt x="5126" y="2500"/>
                  <a:pt x="5126" y="2500"/>
                </a:cubicBezTo>
                <a:cubicBezTo>
                  <a:pt x="5100" y="2475"/>
                  <a:pt x="5026" y="2450"/>
                  <a:pt x="5051" y="2425"/>
                </a:cubicBezTo>
                <a:cubicBezTo>
                  <a:pt x="5051" y="2400"/>
                  <a:pt x="5026" y="2350"/>
                  <a:pt x="5051" y="2325"/>
                </a:cubicBezTo>
                <a:cubicBezTo>
                  <a:pt x="5051" y="2301"/>
                  <a:pt x="5051" y="2250"/>
                  <a:pt x="5026" y="2225"/>
                </a:cubicBezTo>
                <a:cubicBezTo>
                  <a:pt x="5026" y="2201"/>
                  <a:pt x="5051" y="2175"/>
                  <a:pt x="5051" y="2125"/>
                </a:cubicBezTo>
                <a:cubicBezTo>
                  <a:pt x="5076" y="2101"/>
                  <a:pt x="5001" y="2050"/>
                  <a:pt x="4975" y="2025"/>
                </a:cubicBezTo>
                <a:cubicBezTo>
                  <a:pt x="4951" y="2025"/>
                  <a:pt x="4975" y="2001"/>
                  <a:pt x="5026" y="1950"/>
                </a:cubicBezTo>
                <a:cubicBezTo>
                  <a:pt x="5051" y="1925"/>
                  <a:pt x="5051" y="1825"/>
                  <a:pt x="5051" y="1801"/>
                </a:cubicBezTo>
                <a:cubicBezTo>
                  <a:pt x="5051" y="1775"/>
                  <a:pt x="4975" y="1750"/>
                  <a:pt x="4951" y="1750"/>
                </a:cubicBezTo>
                <a:cubicBezTo>
                  <a:pt x="4901" y="1750"/>
                  <a:pt x="4801" y="1750"/>
                  <a:pt x="4751" y="1750"/>
                </a:cubicBezTo>
                <a:cubicBezTo>
                  <a:pt x="4726" y="1750"/>
                  <a:pt x="4726" y="1775"/>
                  <a:pt x="4701" y="1801"/>
                </a:cubicBezTo>
                <a:cubicBezTo>
                  <a:pt x="4701" y="1825"/>
                  <a:pt x="4651" y="1875"/>
                  <a:pt x="4651" y="1925"/>
                </a:cubicBezTo>
                <a:cubicBezTo>
                  <a:pt x="4626" y="2001"/>
                  <a:pt x="4551" y="2025"/>
                  <a:pt x="4526" y="2025"/>
                </a:cubicBezTo>
                <a:cubicBezTo>
                  <a:pt x="4475" y="2050"/>
                  <a:pt x="4475" y="2101"/>
                  <a:pt x="4475" y="2125"/>
                </a:cubicBezTo>
                <a:cubicBezTo>
                  <a:pt x="4501" y="2125"/>
                  <a:pt x="4526" y="2125"/>
                  <a:pt x="4526" y="2125"/>
                </a:cubicBezTo>
                <a:cubicBezTo>
                  <a:pt x="4551" y="2125"/>
                  <a:pt x="4526" y="2201"/>
                  <a:pt x="4526" y="2201"/>
                </a:cubicBezTo>
                <a:cubicBezTo>
                  <a:pt x="4501" y="2201"/>
                  <a:pt x="4551" y="2225"/>
                  <a:pt x="4526" y="2250"/>
                </a:cubicBezTo>
                <a:cubicBezTo>
                  <a:pt x="4501" y="2250"/>
                  <a:pt x="4475" y="2301"/>
                  <a:pt x="4475" y="2301"/>
                </a:cubicBezTo>
                <a:cubicBezTo>
                  <a:pt x="4501" y="2325"/>
                  <a:pt x="4575" y="2325"/>
                  <a:pt x="4601" y="2350"/>
                </a:cubicBezTo>
                <a:cubicBezTo>
                  <a:pt x="4626" y="2375"/>
                  <a:pt x="4626" y="2400"/>
                  <a:pt x="4626" y="2425"/>
                </a:cubicBezTo>
                <a:cubicBezTo>
                  <a:pt x="4651" y="2450"/>
                  <a:pt x="4675" y="2450"/>
                  <a:pt x="4701" y="2450"/>
                </a:cubicBezTo>
                <a:cubicBezTo>
                  <a:pt x="4701" y="2475"/>
                  <a:pt x="4651" y="2550"/>
                  <a:pt x="4626" y="2550"/>
                </a:cubicBezTo>
                <a:cubicBezTo>
                  <a:pt x="4626" y="2550"/>
                  <a:pt x="4551" y="2475"/>
                  <a:pt x="4526" y="2450"/>
                </a:cubicBezTo>
                <a:cubicBezTo>
                  <a:pt x="4501" y="2450"/>
                  <a:pt x="4401" y="2425"/>
                  <a:pt x="4375" y="2400"/>
                </a:cubicBezTo>
                <a:cubicBezTo>
                  <a:pt x="4326" y="2375"/>
                  <a:pt x="4301" y="2375"/>
                  <a:pt x="4251" y="2350"/>
                </a:cubicBezTo>
                <a:cubicBezTo>
                  <a:pt x="4201" y="2301"/>
                  <a:pt x="4151" y="2301"/>
                  <a:pt x="4075" y="2301"/>
                </a:cubicBezTo>
                <a:cubicBezTo>
                  <a:pt x="3975" y="2301"/>
                  <a:pt x="3926" y="2275"/>
                  <a:pt x="3901" y="2275"/>
                </a:cubicBezTo>
                <a:cubicBezTo>
                  <a:pt x="3875" y="2275"/>
                  <a:pt x="3875" y="2250"/>
                  <a:pt x="3826" y="2225"/>
                </a:cubicBezTo>
                <a:cubicBezTo>
                  <a:pt x="3775" y="2201"/>
                  <a:pt x="3750" y="2175"/>
                  <a:pt x="3726" y="2201"/>
                </a:cubicBezTo>
                <a:cubicBezTo>
                  <a:pt x="3675" y="2201"/>
                  <a:pt x="3701" y="2275"/>
                  <a:pt x="3750" y="2275"/>
                </a:cubicBezTo>
                <a:cubicBezTo>
                  <a:pt x="3775" y="2275"/>
                  <a:pt x="3775" y="2301"/>
                  <a:pt x="3800" y="2301"/>
                </a:cubicBezTo>
                <a:cubicBezTo>
                  <a:pt x="3850" y="2301"/>
                  <a:pt x="3875" y="2325"/>
                  <a:pt x="3875" y="2350"/>
                </a:cubicBezTo>
                <a:cubicBezTo>
                  <a:pt x="3875" y="2375"/>
                  <a:pt x="3901" y="2400"/>
                  <a:pt x="3926" y="2425"/>
                </a:cubicBezTo>
                <a:cubicBezTo>
                  <a:pt x="3926" y="2450"/>
                  <a:pt x="3926" y="2475"/>
                  <a:pt x="3875" y="2475"/>
                </a:cubicBezTo>
                <a:cubicBezTo>
                  <a:pt x="3850" y="2475"/>
                  <a:pt x="3800" y="2475"/>
                  <a:pt x="3826" y="2500"/>
                </a:cubicBezTo>
                <a:cubicBezTo>
                  <a:pt x="3850" y="2526"/>
                  <a:pt x="3800" y="2526"/>
                  <a:pt x="3775" y="2526"/>
                </a:cubicBezTo>
                <a:cubicBezTo>
                  <a:pt x="3726" y="2500"/>
                  <a:pt x="3750" y="2475"/>
                  <a:pt x="3775" y="2475"/>
                </a:cubicBezTo>
                <a:cubicBezTo>
                  <a:pt x="3800" y="2450"/>
                  <a:pt x="3750" y="2425"/>
                  <a:pt x="3726" y="2425"/>
                </a:cubicBezTo>
                <a:cubicBezTo>
                  <a:pt x="3701" y="2425"/>
                  <a:pt x="3601" y="2475"/>
                  <a:pt x="3575" y="2500"/>
                </a:cubicBezTo>
                <a:cubicBezTo>
                  <a:pt x="3550" y="2500"/>
                  <a:pt x="3475" y="2475"/>
                  <a:pt x="3426" y="2500"/>
                </a:cubicBezTo>
                <a:cubicBezTo>
                  <a:pt x="3350" y="2526"/>
                  <a:pt x="3350" y="2575"/>
                  <a:pt x="3326" y="2550"/>
                </a:cubicBezTo>
                <a:cubicBezTo>
                  <a:pt x="3301" y="2550"/>
                  <a:pt x="3225" y="2575"/>
                  <a:pt x="3201" y="2550"/>
                </a:cubicBezTo>
                <a:cubicBezTo>
                  <a:pt x="3175" y="2526"/>
                  <a:pt x="3201" y="2526"/>
                  <a:pt x="3225" y="2526"/>
                </a:cubicBezTo>
                <a:cubicBezTo>
                  <a:pt x="3250" y="2526"/>
                  <a:pt x="3250" y="2526"/>
                  <a:pt x="3250" y="2500"/>
                </a:cubicBezTo>
                <a:cubicBezTo>
                  <a:pt x="3225" y="2475"/>
                  <a:pt x="3275" y="2450"/>
                  <a:pt x="3275" y="2425"/>
                </a:cubicBezTo>
                <a:cubicBezTo>
                  <a:pt x="3275" y="2425"/>
                  <a:pt x="3150" y="2450"/>
                  <a:pt x="3150" y="2475"/>
                </a:cubicBezTo>
                <a:cubicBezTo>
                  <a:pt x="3125" y="2475"/>
                  <a:pt x="3150" y="2526"/>
                  <a:pt x="3125" y="2526"/>
                </a:cubicBezTo>
                <a:cubicBezTo>
                  <a:pt x="3101" y="2526"/>
                  <a:pt x="3101" y="2500"/>
                  <a:pt x="3075" y="2500"/>
                </a:cubicBezTo>
                <a:cubicBezTo>
                  <a:pt x="3050" y="2500"/>
                  <a:pt x="2901" y="2526"/>
                  <a:pt x="2875" y="2575"/>
                </a:cubicBezTo>
                <a:cubicBezTo>
                  <a:pt x="2825" y="2601"/>
                  <a:pt x="2775" y="2601"/>
                  <a:pt x="2775" y="2626"/>
                </a:cubicBezTo>
                <a:cubicBezTo>
                  <a:pt x="2775" y="2650"/>
                  <a:pt x="2701" y="2626"/>
                  <a:pt x="2675" y="2650"/>
                </a:cubicBezTo>
                <a:cubicBezTo>
                  <a:pt x="2650" y="2675"/>
                  <a:pt x="2650" y="2726"/>
                  <a:pt x="2650" y="2750"/>
                </a:cubicBezTo>
                <a:cubicBezTo>
                  <a:pt x="2650" y="2775"/>
                  <a:pt x="2525" y="2775"/>
                  <a:pt x="2500" y="2775"/>
                </a:cubicBezTo>
                <a:cubicBezTo>
                  <a:pt x="2450" y="2775"/>
                  <a:pt x="2450" y="2701"/>
                  <a:pt x="2425" y="2701"/>
                </a:cubicBezTo>
                <a:cubicBezTo>
                  <a:pt x="2375" y="2701"/>
                  <a:pt x="2401" y="2650"/>
                  <a:pt x="2401" y="2650"/>
                </a:cubicBezTo>
                <a:cubicBezTo>
                  <a:pt x="2425" y="2626"/>
                  <a:pt x="2450" y="2626"/>
                  <a:pt x="2475" y="2626"/>
                </a:cubicBezTo>
                <a:cubicBezTo>
                  <a:pt x="2500" y="2601"/>
                  <a:pt x="2550" y="2626"/>
                  <a:pt x="2550" y="2601"/>
                </a:cubicBezTo>
                <a:cubicBezTo>
                  <a:pt x="2575" y="2601"/>
                  <a:pt x="2500" y="2550"/>
                  <a:pt x="2500" y="2526"/>
                </a:cubicBezTo>
                <a:cubicBezTo>
                  <a:pt x="2500" y="2475"/>
                  <a:pt x="2425" y="2475"/>
                  <a:pt x="2375" y="2475"/>
                </a:cubicBezTo>
                <a:cubicBezTo>
                  <a:pt x="2350" y="2500"/>
                  <a:pt x="2300" y="2500"/>
                  <a:pt x="2275" y="2475"/>
                </a:cubicBezTo>
                <a:cubicBezTo>
                  <a:pt x="2250" y="2450"/>
                  <a:pt x="2250" y="2500"/>
                  <a:pt x="2275" y="2500"/>
                </a:cubicBezTo>
                <a:cubicBezTo>
                  <a:pt x="2325" y="2526"/>
                  <a:pt x="2300" y="2550"/>
                  <a:pt x="2300" y="2575"/>
                </a:cubicBezTo>
                <a:cubicBezTo>
                  <a:pt x="2325" y="2601"/>
                  <a:pt x="2300" y="2650"/>
                  <a:pt x="2275" y="2675"/>
                </a:cubicBezTo>
                <a:cubicBezTo>
                  <a:pt x="2250" y="2726"/>
                  <a:pt x="2275" y="2726"/>
                  <a:pt x="2300" y="2726"/>
                </a:cubicBezTo>
                <a:cubicBezTo>
                  <a:pt x="2350" y="2701"/>
                  <a:pt x="2350" y="2750"/>
                  <a:pt x="2350" y="2801"/>
                </a:cubicBezTo>
                <a:cubicBezTo>
                  <a:pt x="2350" y="2826"/>
                  <a:pt x="2300" y="2850"/>
                  <a:pt x="2300" y="2875"/>
                </a:cubicBezTo>
                <a:cubicBezTo>
                  <a:pt x="2300" y="2901"/>
                  <a:pt x="2275" y="2850"/>
                  <a:pt x="2275" y="2875"/>
                </a:cubicBezTo>
                <a:cubicBezTo>
                  <a:pt x="2250" y="2875"/>
                  <a:pt x="2250" y="2850"/>
                  <a:pt x="2250" y="2850"/>
                </a:cubicBezTo>
                <a:cubicBezTo>
                  <a:pt x="2250" y="2826"/>
                  <a:pt x="2175" y="2826"/>
                  <a:pt x="2150" y="2826"/>
                </a:cubicBezTo>
                <a:cubicBezTo>
                  <a:pt x="2125" y="2826"/>
                  <a:pt x="2100" y="2826"/>
                  <a:pt x="2100" y="2850"/>
                </a:cubicBezTo>
                <a:cubicBezTo>
                  <a:pt x="2075" y="2875"/>
                  <a:pt x="2025" y="2875"/>
                  <a:pt x="2000" y="2875"/>
                </a:cubicBezTo>
                <a:cubicBezTo>
                  <a:pt x="1975" y="2901"/>
                  <a:pt x="1950" y="2926"/>
                  <a:pt x="1925" y="2950"/>
                </a:cubicBezTo>
                <a:cubicBezTo>
                  <a:pt x="1900" y="2975"/>
                  <a:pt x="1875" y="3001"/>
                  <a:pt x="1925" y="3026"/>
                </a:cubicBezTo>
                <a:cubicBezTo>
                  <a:pt x="1950" y="3075"/>
                  <a:pt x="1975" y="3101"/>
                  <a:pt x="1950" y="3101"/>
                </a:cubicBezTo>
                <a:cubicBezTo>
                  <a:pt x="1950" y="3126"/>
                  <a:pt x="1875" y="3126"/>
                  <a:pt x="1850" y="3101"/>
                </a:cubicBezTo>
                <a:cubicBezTo>
                  <a:pt x="1825" y="3075"/>
                  <a:pt x="1775" y="3075"/>
                  <a:pt x="1750" y="3075"/>
                </a:cubicBezTo>
                <a:cubicBezTo>
                  <a:pt x="1725" y="3075"/>
                  <a:pt x="1675" y="3026"/>
                  <a:pt x="1650" y="3026"/>
                </a:cubicBezTo>
                <a:cubicBezTo>
                  <a:pt x="1625" y="3026"/>
                  <a:pt x="1600" y="3050"/>
                  <a:pt x="1575" y="3075"/>
                </a:cubicBezTo>
                <a:cubicBezTo>
                  <a:pt x="1575" y="3075"/>
                  <a:pt x="1600" y="3101"/>
                  <a:pt x="1625" y="3126"/>
                </a:cubicBezTo>
                <a:cubicBezTo>
                  <a:pt x="1625" y="3150"/>
                  <a:pt x="1675" y="3150"/>
                  <a:pt x="1700" y="3150"/>
                </a:cubicBezTo>
                <a:cubicBezTo>
                  <a:pt x="1725" y="3150"/>
                  <a:pt x="1725" y="3201"/>
                  <a:pt x="1725" y="3201"/>
                </a:cubicBezTo>
                <a:cubicBezTo>
                  <a:pt x="1700" y="3226"/>
                  <a:pt x="1650" y="3250"/>
                  <a:pt x="1650" y="3226"/>
                </a:cubicBezTo>
                <a:cubicBezTo>
                  <a:pt x="1625" y="3201"/>
                  <a:pt x="1575" y="3226"/>
                  <a:pt x="1575" y="3201"/>
                </a:cubicBezTo>
                <a:cubicBezTo>
                  <a:pt x="1575" y="3175"/>
                  <a:pt x="1525" y="3150"/>
                  <a:pt x="1475" y="3150"/>
                </a:cubicBezTo>
                <a:cubicBezTo>
                  <a:pt x="1450" y="3150"/>
                  <a:pt x="1425" y="3126"/>
                  <a:pt x="1425" y="3101"/>
                </a:cubicBezTo>
                <a:cubicBezTo>
                  <a:pt x="1450" y="3075"/>
                  <a:pt x="1400" y="3050"/>
                  <a:pt x="1425" y="3026"/>
                </a:cubicBezTo>
                <a:cubicBezTo>
                  <a:pt x="1425" y="3026"/>
                  <a:pt x="1400" y="2975"/>
                  <a:pt x="1425" y="2975"/>
                </a:cubicBezTo>
                <a:cubicBezTo>
                  <a:pt x="1450" y="2950"/>
                  <a:pt x="1425" y="2926"/>
                  <a:pt x="1425" y="2901"/>
                </a:cubicBezTo>
                <a:cubicBezTo>
                  <a:pt x="1425" y="2875"/>
                  <a:pt x="1375" y="2850"/>
                  <a:pt x="1350" y="2850"/>
                </a:cubicBezTo>
                <a:cubicBezTo>
                  <a:pt x="1325" y="2850"/>
                  <a:pt x="1325" y="2826"/>
                  <a:pt x="1300" y="2826"/>
                </a:cubicBezTo>
                <a:cubicBezTo>
                  <a:pt x="1275" y="2801"/>
                  <a:pt x="1200" y="2750"/>
                  <a:pt x="1200" y="2726"/>
                </a:cubicBezTo>
                <a:cubicBezTo>
                  <a:pt x="1200" y="2726"/>
                  <a:pt x="1150" y="2726"/>
                  <a:pt x="1175" y="2701"/>
                </a:cubicBezTo>
                <a:cubicBezTo>
                  <a:pt x="1175" y="2701"/>
                  <a:pt x="1225" y="2701"/>
                  <a:pt x="1250" y="2726"/>
                </a:cubicBezTo>
                <a:cubicBezTo>
                  <a:pt x="1275" y="2750"/>
                  <a:pt x="1300" y="2775"/>
                  <a:pt x="1375" y="2801"/>
                </a:cubicBezTo>
                <a:cubicBezTo>
                  <a:pt x="1450" y="2801"/>
                  <a:pt x="1475" y="2826"/>
                  <a:pt x="1550" y="2850"/>
                </a:cubicBezTo>
                <a:cubicBezTo>
                  <a:pt x="1600" y="2850"/>
                  <a:pt x="1650" y="2850"/>
                  <a:pt x="1750" y="2875"/>
                </a:cubicBezTo>
                <a:cubicBezTo>
                  <a:pt x="1850" y="2901"/>
                  <a:pt x="2000" y="2775"/>
                  <a:pt x="2025" y="2750"/>
                </a:cubicBezTo>
                <a:cubicBezTo>
                  <a:pt x="2050" y="2726"/>
                  <a:pt x="2025" y="2675"/>
                  <a:pt x="2025" y="2650"/>
                </a:cubicBezTo>
                <a:cubicBezTo>
                  <a:pt x="2025" y="2626"/>
                  <a:pt x="1975" y="2626"/>
                  <a:pt x="1975" y="2601"/>
                </a:cubicBezTo>
                <a:cubicBezTo>
                  <a:pt x="1950" y="2601"/>
                  <a:pt x="1925" y="2550"/>
                  <a:pt x="1900" y="2550"/>
                </a:cubicBezTo>
                <a:cubicBezTo>
                  <a:pt x="1850" y="2550"/>
                  <a:pt x="1850" y="2500"/>
                  <a:pt x="1800" y="2526"/>
                </a:cubicBezTo>
                <a:cubicBezTo>
                  <a:pt x="1775" y="2526"/>
                  <a:pt x="1750" y="2500"/>
                  <a:pt x="1675" y="2450"/>
                </a:cubicBezTo>
                <a:cubicBezTo>
                  <a:pt x="1600" y="2400"/>
                  <a:pt x="1475" y="2350"/>
                  <a:pt x="1450" y="2350"/>
                </a:cubicBezTo>
                <a:cubicBezTo>
                  <a:pt x="1425" y="2375"/>
                  <a:pt x="1425" y="2375"/>
                  <a:pt x="1400" y="2350"/>
                </a:cubicBezTo>
                <a:cubicBezTo>
                  <a:pt x="1400" y="2325"/>
                  <a:pt x="1350" y="2325"/>
                  <a:pt x="1350" y="2350"/>
                </a:cubicBezTo>
                <a:cubicBezTo>
                  <a:pt x="1325" y="2375"/>
                  <a:pt x="1300" y="2325"/>
                  <a:pt x="1250" y="2350"/>
                </a:cubicBezTo>
                <a:cubicBezTo>
                  <a:pt x="1200" y="2350"/>
                  <a:pt x="1200" y="2325"/>
                  <a:pt x="1200" y="2325"/>
                </a:cubicBezTo>
                <a:cubicBezTo>
                  <a:pt x="1200" y="2301"/>
                  <a:pt x="1275" y="2325"/>
                  <a:pt x="1275" y="2301"/>
                </a:cubicBezTo>
                <a:cubicBezTo>
                  <a:pt x="1275" y="2275"/>
                  <a:pt x="1250" y="2301"/>
                  <a:pt x="1200" y="2275"/>
                </a:cubicBezTo>
                <a:cubicBezTo>
                  <a:pt x="1175" y="2250"/>
                  <a:pt x="1150" y="2250"/>
                  <a:pt x="1150" y="2275"/>
                </a:cubicBezTo>
                <a:cubicBezTo>
                  <a:pt x="1125" y="2301"/>
                  <a:pt x="1100" y="2301"/>
                  <a:pt x="1075" y="2275"/>
                </a:cubicBezTo>
                <a:lnTo>
                  <a:pt x="1075" y="2275"/>
                </a:lnTo>
                <a:cubicBezTo>
                  <a:pt x="1075" y="2301"/>
                  <a:pt x="1050" y="2301"/>
                  <a:pt x="1025" y="2301"/>
                </a:cubicBezTo>
                <a:cubicBezTo>
                  <a:pt x="999" y="2301"/>
                  <a:pt x="975" y="2350"/>
                  <a:pt x="950" y="2350"/>
                </a:cubicBezTo>
                <a:cubicBezTo>
                  <a:pt x="925" y="2350"/>
                  <a:pt x="900" y="2375"/>
                  <a:pt x="875" y="2400"/>
                </a:cubicBezTo>
                <a:cubicBezTo>
                  <a:pt x="875" y="2425"/>
                  <a:pt x="850" y="2400"/>
                  <a:pt x="850" y="2425"/>
                </a:cubicBezTo>
                <a:cubicBezTo>
                  <a:pt x="850" y="2450"/>
                  <a:pt x="850" y="2450"/>
                  <a:pt x="825" y="2475"/>
                </a:cubicBezTo>
                <a:cubicBezTo>
                  <a:pt x="825" y="2500"/>
                  <a:pt x="825" y="2500"/>
                  <a:pt x="850" y="2526"/>
                </a:cubicBezTo>
                <a:cubicBezTo>
                  <a:pt x="875" y="2550"/>
                  <a:pt x="900" y="2550"/>
                  <a:pt x="900" y="2575"/>
                </a:cubicBezTo>
                <a:cubicBezTo>
                  <a:pt x="925" y="2575"/>
                  <a:pt x="975" y="2626"/>
                  <a:pt x="975" y="2626"/>
                </a:cubicBezTo>
                <a:cubicBezTo>
                  <a:pt x="975" y="2650"/>
                  <a:pt x="925" y="2701"/>
                  <a:pt x="925" y="2701"/>
                </a:cubicBezTo>
                <a:cubicBezTo>
                  <a:pt x="900" y="2726"/>
                  <a:pt x="875" y="2750"/>
                  <a:pt x="900" y="2750"/>
                </a:cubicBezTo>
                <a:cubicBezTo>
                  <a:pt x="900" y="2775"/>
                  <a:pt x="950" y="2850"/>
                  <a:pt x="975" y="2901"/>
                </a:cubicBezTo>
                <a:cubicBezTo>
                  <a:pt x="999" y="2950"/>
                  <a:pt x="975" y="2926"/>
                  <a:pt x="950" y="2950"/>
                </a:cubicBezTo>
                <a:cubicBezTo>
                  <a:pt x="925" y="2975"/>
                  <a:pt x="950" y="3001"/>
                  <a:pt x="950" y="3026"/>
                </a:cubicBezTo>
                <a:cubicBezTo>
                  <a:pt x="975" y="3050"/>
                  <a:pt x="925" y="3050"/>
                  <a:pt x="950" y="3050"/>
                </a:cubicBezTo>
                <a:cubicBezTo>
                  <a:pt x="950" y="3075"/>
                  <a:pt x="975" y="3075"/>
                  <a:pt x="975" y="3075"/>
                </a:cubicBezTo>
                <a:cubicBezTo>
                  <a:pt x="999" y="3101"/>
                  <a:pt x="950" y="3101"/>
                  <a:pt x="975" y="3126"/>
                </a:cubicBezTo>
                <a:cubicBezTo>
                  <a:pt x="975" y="3150"/>
                  <a:pt x="1025" y="3150"/>
                  <a:pt x="1025" y="3175"/>
                </a:cubicBezTo>
                <a:cubicBezTo>
                  <a:pt x="1025" y="3201"/>
                  <a:pt x="950" y="3226"/>
                  <a:pt x="975" y="3226"/>
                </a:cubicBezTo>
                <a:cubicBezTo>
                  <a:pt x="975" y="3250"/>
                  <a:pt x="1050" y="3275"/>
                  <a:pt x="1075" y="3326"/>
                </a:cubicBezTo>
                <a:cubicBezTo>
                  <a:pt x="1125" y="3375"/>
                  <a:pt x="1125" y="3375"/>
                  <a:pt x="1100" y="3401"/>
                </a:cubicBezTo>
                <a:cubicBezTo>
                  <a:pt x="1100" y="3450"/>
                  <a:pt x="999" y="3475"/>
                  <a:pt x="975" y="3526"/>
                </a:cubicBezTo>
                <a:cubicBezTo>
                  <a:pt x="950" y="3575"/>
                  <a:pt x="875" y="3626"/>
                  <a:pt x="825" y="3650"/>
                </a:cubicBezTo>
                <a:cubicBezTo>
                  <a:pt x="799" y="3675"/>
                  <a:pt x="799" y="3701"/>
                  <a:pt x="775" y="3701"/>
                </a:cubicBezTo>
                <a:cubicBezTo>
                  <a:pt x="799" y="3701"/>
                  <a:pt x="799" y="3701"/>
                  <a:pt x="825" y="3701"/>
                </a:cubicBezTo>
                <a:cubicBezTo>
                  <a:pt x="850" y="3675"/>
                  <a:pt x="850" y="3751"/>
                  <a:pt x="875" y="3751"/>
                </a:cubicBezTo>
                <a:cubicBezTo>
                  <a:pt x="900" y="3775"/>
                  <a:pt x="950" y="3751"/>
                  <a:pt x="950" y="3775"/>
                </a:cubicBezTo>
                <a:cubicBezTo>
                  <a:pt x="975" y="3800"/>
                  <a:pt x="950" y="3800"/>
                  <a:pt x="925" y="3775"/>
                </a:cubicBezTo>
                <a:cubicBezTo>
                  <a:pt x="875" y="3775"/>
                  <a:pt x="875" y="3800"/>
                  <a:pt x="825" y="3826"/>
                </a:cubicBezTo>
                <a:cubicBezTo>
                  <a:pt x="799" y="3826"/>
                  <a:pt x="799" y="3851"/>
                  <a:pt x="775" y="3851"/>
                </a:cubicBezTo>
                <a:cubicBezTo>
                  <a:pt x="799" y="3875"/>
                  <a:pt x="775" y="3901"/>
                  <a:pt x="750" y="3926"/>
                </a:cubicBezTo>
                <a:cubicBezTo>
                  <a:pt x="750" y="3951"/>
                  <a:pt x="725" y="3951"/>
                  <a:pt x="725" y="3975"/>
                </a:cubicBezTo>
                <a:cubicBezTo>
                  <a:pt x="725" y="3975"/>
                  <a:pt x="725" y="4001"/>
                  <a:pt x="725" y="4026"/>
                </a:cubicBezTo>
                <a:cubicBezTo>
                  <a:pt x="750" y="4051"/>
                  <a:pt x="750" y="4051"/>
                  <a:pt x="750" y="4075"/>
                </a:cubicBezTo>
                <a:cubicBezTo>
                  <a:pt x="775" y="4101"/>
                  <a:pt x="750" y="4101"/>
                  <a:pt x="725" y="4101"/>
                </a:cubicBezTo>
                <a:cubicBezTo>
                  <a:pt x="725" y="4101"/>
                  <a:pt x="725" y="4126"/>
                  <a:pt x="750" y="4151"/>
                </a:cubicBezTo>
                <a:cubicBezTo>
                  <a:pt x="750" y="4175"/>
                  <a:pt x="750" y="4175"/>
                  <a:pt x="750" y="4201"/>
                </a:cubicBezTo>
                <a:cubicBezTo>
                  <a:pt x="750" y="4226"/>
                  <a:pt x="775" y="4251"/>
                  <a:pt x="775" y="4251"/>
                </a:cubicBezTo>
                <a:cubicBezTo>
                  <a:pt x="799" y="4275"/>
                  <a:pt x="799" y="4301"/>
                  <a:pt x="799" y="4326"/>
                </a:cubicBezTo>
                <a:cubicBezTo>
                  <a:pt x="825" y="4326"/>
                  <a:pt x="825" y="4351"/>
                  <a:pt x="850" y="4326"/>
                </a:cubicBezTo>
                <a:cubicBezTo>
                  <a:pt x="875" y="4326"/>
                  <a:pt x="900" y="4351"/>
                  <a:pt x="900" y="4351"/>
                </a:cubicBezTo>
                <a:cubicBezTo>
                  <a:pt x="925" y="4375"/>
                  <a:pt x="925" y="4375"/>
                  <a:pt x="950" y="4351"/>
                </a:cubicBezTo>
                <a:cubicBezTo>
                  <a:pt x="975" y="4351"/>
                  <a:pt x="1025" y="4375"/>
                  <a:pt x="1050" y="4375"/>
                </a:cubicBezTo>
                <a:cubicBezTo>
                  <a:pt x="1050" y="4401"/>
                  <a:pt x="1050" y="4426"/>
                  <a:pt x="1050" y="4451"/>
                </a:cubicBezTo>
                <a:cubicBezTo>
                  <a:pt x="1050" y="4475"/>
                  <a:pt x="1050" y="4501"/>
                  <a:pt x="1075" y="4526"/>
                </a:cubicBezTo>
                <a:cubicBezTo>
                  <a:pt x="1075" y="4526"/>
                  <a:pt x="1075" y="4551"/>
                  <a:pt x="1100" y="4575"/>
                </a:cubicBezTo>
                <a:cubicBezTo>
                  <a:pt x="1125" y="4575"/>
                  <a:pt x="1150" y="4626"/>
                  <a:pt x="1150" y="4626"/>
                </a:cubicBezTo>
                <a:cubicBezTo>
                  <a:pt x="1175" y="4626"/>
                  <a:pt x="1200" y="4651"/>
                  <a:pt x="1225" y="4675"/>
                </a:cubicBezTo>
                <a:cubicBezTo>
                  <a:pt x="1225" y="4701"/>
                  <a:pt x="1175" y="4701"/>
                  <a:pt x="1175" y="4726"/>
                </a:cubicBezTo>
                <a:cubicBezTo>
                  <a:pt x="1150" y="4726"/>
                  <a:pt x="1100" y="4701"/>
                  <a:pt x="1100" y="4701"/>
                </a:cubicBezTo>
                <a:cubicBezTo>
                  <a:pt x="1075" y="4726"/>
                  <a:pt x="1100" y="4751"/>
                  <a:pt x="1125" y="4801"/>
                </a:cubicBezTo>
                <a:cubicBezTo>
                  <a:pt x="1125" y="4851"/>
                  <a:pt x="1125" y="4851"/>
                  <a:pt x="1150" y="4851"/>
                </a:cubicBezTo>
                <a:cubicBezTo>
                  <a:pt x="1175" y="4851"/>
                  <a:pt x="1175" y="4826"/>
                  <a:pt x="1200" y="4826"/>
                </a:cubicBezTo>
                <a:cubicBezTo>
                  <a:pt x="1200" y="4801"/>
                  <a:pt x="1250" y="4826"/>
                  <a:pt x="1250" y="4826"/>
                </a:cubicBezTo>
                <a:cubicBezTo>
                  <a:pt x="1275" y="4801"/>
                  <a:pt x="1325" y="4801"/>
                  <a:pt x="1325" y="4826"/>
                </a:cubicBezTo>
                <a:cubicBezTo>
                  <a:pt x="1350" y="4851"/>
                  <a:pt x="1350" y="4875"/>
                  <a:pt x="1350" y="4901"/>
                </a:cubicBezTo>
                <a:cubicBezTo>
                  <a:pt x="1350" y="4901"/>
                  <a:pt x="1350" y="4926"/>
                  <a:pt x="1375" y="4951"/>
                </a:cubicBezTo>
                <a:cubicBezTo>
                  <a:pt x="1375" y="4976"/>
                  <a:pt x="1425" y="4951"/>
                  <a:pt x="1450" y="4976"/>
                </a:cubicBezTo>
                <a:cubicBezTo>
                  <a:pt x="1450" y="4976"/>
                  <a:pt x="1475" y="5026"/>
                  <a:pt x="1475" y="5051"/>
                </a:cubicBezTo>
                <a:cubicBezTo>
                  <a:pt x="1475" y="5051"/>
                  <a:pt x="1500" y="5076"/>
                  <a:pt x="1525" y="5051"/>
                </a:cubicBezTo>
                <a:lnTo>
                  <a:pt x="1550" y="5076"/>
                </a:lnTo>
                <a:cubicBezTo>
                  <a:pt x="1575" y="5100"/>
                  <a:pt x="1600" y="5076"/>
                  <a:pt x="1600" y="5076"/>
                </a:cubicBezTo>
                <a:cubicBezTo>
                  <a:pt x="1625" y="5076"/>
                  <a:pt x="1650" y="5051"/>
                  <a:pt x="1650" y="5076"/>
                </a:cubicBezTo>
                <a:cubicBezTo>
                  <a:pt x="1675" y="5076"/>
                  <a:pt x="1700" y="5100"/>
                  <a:pt x="1700" y="5126"/>
                </a:cubicBezTo>
                <a:cubicBezTo>
                  <a:pt x="1700" y="5126"/>
                  <a:pt x="1750" y="5126"/>
                  <a:pt x="1775" y="5126"/>
                </a:cubicBezTo>
                <a:cubicBezTo>
                  <a:pt x="1800" y="5151"/>
                  <a:pt x="1825" y="5151"/>
                  <a:pt x="1850" y="5151"/>
                </a:cubicBezTo>
                <a:cubicBezTo>
                  <a:pt x="1875" y="5176"/>
                  <a:pt x="1900" y="5176"/>
                  <a:pt x="1925" y="5176"/>
                </a:cubicBezTo>
                <a:cubicBezTo>
                  <a:pt x="1925" y="5200"/>
                  <a:pt x="1875" y="5226"/>
                  <a:pt x="1875" y="5226"/>
                </a:cubicBezTo>
                <a:lnTo>
                  <a:pt x="1900" y="5251"/>
                </a:lnTo>
                <a:cubicBezTo>
                  <a:pt x="1900" y="5276"/>
                  <a:pt x="1875" y="5276"/>
                  <a:pt x="1875" y="5276"/>
                </a:cubicBezTo>
                <a:lnTo>
                  <a:pt x="1900" y="5301"/>
                </a:lnTo>
                <a:cubicBezTo>
                  <a:pt x="1900" y="5326"/>
                  <a:pt x="1875" y="5351"/>
                  <a:pt x="1875" y="5376"/>
                </a:cubicBezTo>
                <a:cubicBezTo>
                  <a:pt x="1875" y="5376"/>
                  <a:pt x="1825" y="5376"/>
                  <a:pt x="1800" y="5376"/>
                </a:cubicBezTo>
                <a:cubicBezTo>
                  <a:pt x="1800" y="5376"/>
                  <a:pt x="1750" y="5426"/>
                  <a:pt x="1725" y="5426"/>
                </a:cubicBezTo>
                <a:lnTo>
                  <a:pt x="1725" y="5451"/>
                </a:lnTo>
                <a:cubicBezTo>
                  <a:pt x="1775" y="5451"/>
                  <a:pt x="1825" y="5451"/>
                  <a:pt x="1825" y="5451"/>
                </a:cubicBezTo>
                <a:cubicBezTo>
                  <a:pt x="1825" y="5476"/>
                  <a:pt x="1725" y="5526"/>
                  <a:pt x="1700" y="5526"/>
                </a:cubicBezTo>
                <a:cubicBezTo>
                  <a:pt x="1700" y="5526"/>
                  <a:pt x="1750" y="5551"/>
                  <a:pt x="1750" y="5576"/>
                </a:cubicBezTo>
                <a:cubicBezTo>
                  <a:pt x="1750" y="5601"/>
                  <a:pt x="1675" y="5601"/>
                  <a:pt x="1700" y="5626"/>
                </a:cubicBezTo>
                <a:cubicBezTo>
                  <a:pt x="1700" y="5676"/>
                  <a:pt x="1675" y="5676"/>
                  <a:pt x="1625" y="5676"/>
                </a:cubicBezTo>
                <a:cubicBezTo>
                  <a:pt x="1600" y="5676"/>
                  <a:pt x="1600" y="5701"/>
                  <a:pt x="1600" y="5701"/>
                </a:cubicBezTo>
                <a:cubicBezTo>
                  <a:pt x="1625" y="5701"/>
                  <a:pt x="1625" y="5751"/>
                  <a:pt x="1675" y="5751"/>
                </a:cubicBezTo>
                <a:cubicBezTo>
                  <a:pt x="1750" y="5776"/>
                  <a:pt x="1800" y="5826"/>
                  <a:pt x="1850" y="5876"/>
                </a:cubicBezTo>
                <a:cubicBezTo>
                  <a:pt x="1875" y="5901"/>
                  <a:pt x="1875" y="5901"/>
                  <a:pt x="1875" y="5901"/>
                </a:cubicBezTo>
                <a:cubicBezTo>
                  <a:pt x="1900" y="5901"/>
                  <a:pt x="1900" y="5876"/>
                  <a:pt x="1925" y="5876"/>
                </a:cubicBezTo>
                <a:cubicBezTo>
                  <a:pt x="1950" y="5876"/>
                  <a:pt x="2000" y="5901"/>
                  <a:pt x="2025" y="5926"/>
                </a:cubicBezTo>
                <a:cubicBezTo>
                  <a:pt x="2050" y="5951"/>
                  <a:pt x="2175" y="5926"/>
                  <a:pt x="2175" y="5926"/>
                </a:cubicBezTo>
                <a:cubicBezTo>
                  <a:pt x="2200" y="5951"/>
                  <a:pt x="2225" y="5976"/>
                  <a:pt x="2225" y="5976"/>
                </a:cubicBezTo>
                <a:cubicBezTo>
                  <a:pt x="2250" y="5976"/>
                  <a:pt x="2275" y="6001"/>
                  <a:pt x="2300" y="6001"/>
                </a:cubicBezTo>
                <a:cubicBezTo>
                  <a:pt x="2300" y="5976"/>
                  <a:pt x="2375" y="5976"/>
                  <a:pt x="2401" y="5976"/>
                </a:cubicBezTo>
                <a:cubicBezTo>
                  <a:pt x="2401" y="5976"/>
                  <a:pt x="2401" y="6001"/>
                  <a:pt x="2425" y="6001"/>
                </a:cubicBezTo>
                <a:cubicBezTo>
                  <a:pt x="2450" y="6001"/>
                  <a:pt x="2450" y="6051"/>
                  <a:pt x="2450" y="6051"/>
                </a:cubicBezTo>
                <a:cubicBezTo>
                  <a:pt x="2475" y="6051"/>
                  <a:pt x="2500" y="6101"/>
                  <a:pt x="2550" y="6101"/>
                </a:cubicBezTo>
                <a:cubicBezTo>
                  <a:pt x="2575" y="6101"/>
                  <a:pt x="2601" y="6151"/>
                  <a:pt x="2601" y="6151"/>
                </a:cubicBezTo>
                <a:cubicBezTo>
                  <a:pt x="2625" y="6151"/>
                  <a:pt x="2650" y="6176"/>
                  <a:pt x="2650" y="6151"/>
                </a:cubicBezTo>
                <a:cubicBezTo>
                  <a:pt x="2650" y="6126"/>
                  <a:pt x="2701" y="6126"/>
                  <a:pt x="2725" y="6101"/>
                </a:cubicBezTo>
                <a:cubicBezTo>
                  <a:pt x="2650" y="6026"/>
                  <a:pt x="2601" y="5976"/>
                  <a:pt x="2601" y="5951"/>
                </a:cubicBezTo>
                <a:cubicBezTo>
                  <a:pt x="2601" y="5901"/>
                  <a:pt x="2625" y="5851"/>
                  <a:pt x="2575" y="5801"/>
                </a:cubicBezTo>
                <a:cubicBezTo>
                  <a:pt x="2500" y="5751"/>
                  <a:pt x="2575" y="5726"/>
                  <a:pt x="2625" y="5676"/>
                </a:cubicBezTo>
                <a:cubicBezTo>
                  <a:pt x="2650" y="5626"/>
                  <a:pt x="2725" y="5601"/>
                  <a:pt x="2775" y="5576"/>
                </a:cubicBezTo>
                <a:cubicBezTo>
                  <a:pt x="2775" y="5576"/>
                  <a:pt x="2775" y="5551"/>
                  <a:pt x="2750" y="5551"/>
                </a:cubicBezTo>
                <a:cubicBezTo>
                  <a:pt x="2725" y="5551"/>
                  <a:pt x="2701" y="5526"/>
                  <a:pt x="2725" y="5526"/>
                </a:cubicBezTo>
                <a:cubicBezTo>
                  <a:pt x="2750" y="5501"/>
                  <a:pt x="2750" y="5501"/>
                  <a:pt x="2725" y="5451"/>
                </a:cubicBezTo>
                <a:cubicBezTo>
                  <a:pt x="2701" y="5426"/>
                  <a:pt x="2675" y="5401"/>
                  <a:pt x="2650" y="5401"/>
                </a:cubicBezTo>
                <a:cubicBezTo>
                  <a:pt x="2650" y="5401"/>
                  <a:pt x="2625" y="5376"/>
                  <a:pt x="2601" y="5401"/>
                </a:cubicBezTo>
                <a:cubicBezTo>
                  <a:pt x="2575" y="5401"/>
                  <a:pt x="2575" y="5376"/>
                  <a:pt x="2575" y="5351"/>
                </a:cubicBezTo>
                <a:cubicBezTo>
                  <a:pt x="2575" y="5326"/>
                  <a:pt x="2525" y="5326"/>
                  <a:pt x="2525" y="5301"/>
                </a:cubicBezTo>
                <a:cubicBezTo>
                  <a:pt x="2525" y="5301"/>
                  <a:pt x="2525" y="5251"/>
                  <a:pt x="2550" y="5251"/>
                </a:cubicBezTo>
                <a:lnTo>
                  <a:pt x="2575" y="5226"/>
                </a:lnTo>
                <a:cubicBezTo>
                  <a:pt x="2575" y="5200"/>
                  <a:pt x="2525" y="5200"/>
                  <a:pt x="2550" y="5176"/>
                </a:cubicBezTo>
                <a:cubicBezTo>
                  <a:pt x="2575" y="5151"/>
                  <a:pt x="2601" y="5151"/>
                  <a:pt x="2601" y="5126"/>
                </a:cubicBezTo>
                <a:cubicBezTo>
                  <a:pt x="2601" y="5076"/>
                  <a:pt x="2625" y="5051"/>
                  <a:pt x="2650" y="5076"/>
                </a:cubicBezTo>
                <a:cubicBezTo>
                  <a:pt x="2675" y="5100"/>
                  <a:pt x="2701" y="5151"/>
                  <a:pt x="2725" y="5151"/>
                </a:cubicBezTo>
                <a:cubicBezTo>
                  <a:pt x="2750" y="5126"/>
                  <a:pt x="2750" y="5100"/>
                  <a:pt x="2725" y="5076"/>
                </a:cubicBezTo>
                <a:cubicBezTo>
                  <a:pt x="2725" y="5076"/>
                  <a:pt x="2725" y="5051"/>
                  <a:pt x="2750" y="5026"/>
                </a:cubicBezTo>
                <a:cubicBezTo>
                  <a:pt x="2801" y="5026"/>
                  <a:pt x="2775" y="5001"/>
                  <a:pt x="2801" y="5001"/>
                </a:cubicBezTo>
                <a:cubicBezTo>
                  <a:pt x="2850" y="5001"/>
                  <a:pt x="2901" y="4951"/>
                  <a:pt x="2901" y="4951"/>
                </a:cubicBezTo>
                <a:cubicBezTo>
                  <a:pt x="2925" y="4926"/>
                  <a:pt x="2975" y="4926"/>
                  <a:pt x="2975" y="4926"/>
                </a:cubicBezTo>
                <a:cubicBezTo>
                  <a:pt x="3001" y="4926"/>
                  <a:pt x="3025" y="4951"/>
                  <a:pt x="3025" y="4926"/>
                </a:cubicBezTo>
                <a:cubicBezTo>
                  <a:pt x="3050" y="4901"/>
                  <a:pt x="3101" y="4901"/>
                  <a:pt x="3101" y="4926"/>
                </a:cubicBezTo>
                <a:cubicBezTo>
                  <a:pt x="3101" y="4951"/>
                  <a:pt x="3175" y="4951"/>
                  <a:pt x="3201" y="4951"/>
                </a:cubicBezTo>
                <a:cubicBezTo>
                  <a:pt x="3225" y="4976"/>
                  <a:pt x="3275" y="5001"/>
                  <a:pt x="3275" y="5026"/>
                </a:cubicBezTo>
                <a:cubicBezTo>
                  <a:pt x="3275" y="5051"/>
                  <a:pt x="3301" y="5076"/>
                  <a:pt x="3301" y="5026"/>
                </a:cubicBezTo>
                <a:cubicBezTo>
                  <a:pt x="3301" y="5001"/>
                  <a:pt x="3326" y="5026"/>
                  <a:pt x="3375" y="5026"/>
                </a:cubicBezTo>
                <a:cubicBezTo>
                  <a:pt x="3401" y="5051"/>
                  <a:pt x="3450" y="5051"/>
                  <a:pt x="3450" y="5026"/>
                </a:cubicBezTo>
                <a:cubicBezTo>
                  <a:pt x="3450" y="5001"/>
                  <a:pt x="3526" y="4976"/>
                  <a:pt x="3550" y="5001"/>
                </a:cubicBezTo>
                <a:cubicBezTo>
                  <a:pt x="3575" y="5026"/>
                  <a:pt x="3575" y="5026"/>
                  <a:pt x="3601" y="5001"/>
                </a:cubicBezTo>
                <a:cubicBezTo>
                  <a:pt x="3626" y="4976"/>
                  <a:pt x="3675" y="4976"/>
                  <a:pt x="3701" y="5001"/>
                </a:cubicBezTo>
                <a:cubicBezTo>
                  <a:pt x="3701" y="5026"/>
                  <a:pt x="3726" y="5026"/>
                  <a:pt x="3750" y="5026"/>
                </a:cubicBezTo>
                <a:cubicBezTo>
                  <a:pt x="3775" y="5026"/>
                  <a:pt x="3775" y="5076"/>
                  <a:pt x="3800" y="5076"/>
                </a:cubicBezTo>
                <a:cubicBezTo>
                  <a:pt x="3826" y="5051"/>
                  <a:pt x="3800" y="5026"/>
                  <a:pt x="3826" y="5026"/>
                </a:cubicBezTo>
                <a:cubicBezTo>
                  <a:pt x="3850" y="5026"/>
                  <a:pt x="3875" y="5051"/>
                  <a:pt x="3901" y="5051"/>
                </a:cubicBezTo>
                <a:cubicBezTo>
                  <a:pt x="3926" y="5051"/>
                  <a:pt x="3950" y="5051"/>
                  <a:pt x="3950" y="5026"/>
                </a:cubicBezTo>
                <a:cubicBezTo>
                  <a:pt x="3950" y="5001"/>
                  <a:pt x="3950" y="4951"/>
                  <a:pt x="3926" y="4951"/>
                </a:cubicBezTo>
                <a:cubicBezTo>
                  <a:pt x="3926" y="4951"/>
                  <a:pt x="3901" y="4926"/>
                  <a:pt x="3875" y="4926"/>
                </a:cubicBezTo>
                <a:cubicBezTo>
                  <a:pt x="3850" y="4926"/>
                  <a:pt x="3826" y="4875"/>
                  <a:pt x="3850" y="4875"/>
                </a:cubicBezTo>
                <a:cubicBezTo>
                  <a:pt x="3875" y="4875"/>
                  <a:pt x="3901" y="4851"/>
                  <a:pt x="3901" y="4826"/>
                </a:cubicBezTo>
                <a:cubicBezTo>
                  <a:pt x="3901" y="4801"/>
                  <a:pt x="3875" y="4775"/>
                  <a:pt x="3926" y="4751"/>
                </a:cubicBezTo>
                <a:cubicBezTo>
                  <a:pt x="3950" y="4751"/>
                  <a:pt x="4026" y="4751"/>
                  <a:pt x="4026" y="4751"/>
                </a:cubicBezTo>
                <a:cubicBezTo>
                  <a:pt x="4026" y="4726"/>
                  <a:pt x="3950" y="4726"/>
                  <a:pt x="3926" y="4701"/>
                </a:cubicBezTo>
                <a:cubicBezTo>
                  <a:pt x="3926" y="4675"/>
                  <a:pt x="3926" y="4626"/>
                  <a:pt x="3926" y="4626"/>
                </a:cubicBezTo>
                <a:cubicBezTo>
                  <a:pt x="3950" y="4626"/>
                  <a:pt x="3975" y="4626"/>
                  <a:pt x="4001" y="4626"/>
                </a:cubicBezTo>
                <a:cubicBezTo>
                  <a:pt x="4026" y="4601"/>
                  <a:pt x="4101" y="4626"/>
                  <a:pt x="4126" y="4601"/>
                </a:cubicBezTo>
                <a:cubicBezTo>
                  <a:pt x="4151" y="4575"/>
                  <a:pt x="4226" y="4575"/>
                  <a:pt x="4275" y="4575"/>
                </a:cubicBezTo>
                <a:cubicBezTo>
                  <a:pt x="4301" y="4575"/>
                  <a:pt x="4326" y="4551"/>
                  <a:pt x="4351" y="4551"/>
                </a:cubicBezTo>
                <a:cubicBezTo>
                  <a:pt x="4401" y="4551"/>
                  <a:pt x="4475" y="4526"/>
                  <a:pt x="4501" y="4526"/>
                </a:cubicBezTo>
                <a:cubicBezTo>
                  <a:pt x="4526" y="4526"/>
                  <a:pt x="4626" y="4501"/>
                  <a:pt x="4626" y="4475"/>
                </a:cubicBezTo>
                <a:cubicBezTo>
                  <a:pt x="4626" y="4451"/>
                  <a:pt x="4726" y="4451"/>
                  <a:pt x="4751" y="4451"/>
                </a:cubicBezTo>
                <a:cubicBezTo>
                  <a:pt x="4775" y="4451"/>
                  <a:pt x="4801" y="4475"/>
                  <a:pt x="4826" y="4451"/>
                </a:cubicBezTo>
                <a:cubicBezTo>
                  <a:pt x="4851" y="4451"/>
                  <a:pt x="4875" y="4475"/>
                  <a:pt x="4875" y="4501"/>
                </a:cubicBezTo>
                <a:cubicBezTo>
                  <a:pt x="4875" y="4526"/>
                  <a:pt x="4901" y="4551"/>
                  <a:pt x="4901" y="4575"/>
                </a:cubicBezTo>
                <a:cubicBezTo>
                  <a:pt x="4901" y="4575"/>
                  <a:pt x="4875" y="4601"/>
                  <a:pt x="4901" y="4601"/>
                </a:cubicBezTo>
                <a:cubicBezTo>
                  <a:pt x="4901" y="4626"/>
                  <a:pt x="4951" y="4601"/>
                  <a:pt x="4975" y="4601"/>
                </a:cubicBezTo>
                <a:cubicBezTo>
                  <a:pt x="5001" y="4575"/>
                  <a:pt x="5001" y="4601"/>
                  <a:pt x="5001" y="4601"/>
                </a:cubicBezTo>
                <a:cubicBezTo>
                  <a:pt x="5001" y="4626"/>
                  <a:pt x="5026" y="4626"/>
                  <a:pt x="5026" y="4626"/>
                </a:cubicBezTo>
                <a:cubicBezTo>
                  <a:pt x="5026" y="4601"/>
                  <a:pt x="5076" y="4601"/>
                  <a:pt x="5076" y="4626"/>
                </a:cubicBezTo>
                <a:cubicBezTo>
                  <a:pt x="5100" y="4626"/>
                  <a:pt x="5126" y="4601"/>
                  <a:pt x="5126" y="4626"/>
                </a:cubicBezTo>
                <a:cubicBezTo>
                  <a:pt x="5126" y="4651"/>
                  <a:pt x="5076" y="4675"/>
                  <a:pt x="5100" y="4701"/>
                </a:cubicBezTo>
                <a:cubicBezTo>
                  <a:pt x="5126" y="4726"/>
                  <a:pt x="5126" y="4675"/>
                  <a:pt x="5176" y="4675"/>
                </a:cubicBezTo>
                <a:cubicBezTo>
                  <a:pt x="5201" y="4675"/>
                  <a:pt x="5251" y="4651"/>
                  <a:pt x="5276" y="4626"/>
                </a:cubicBezTo>
                <a:cubicBezTo>
                  <a:pt x="5300" y="4626"/>
                  <a:pt x="5326" y="4601"/>
                  <a:pt x="5351" y="4575"/>
                </a:cubicBezTo>
                <a:cubicBezTo>
                  <a:pt x="5376" y="4575"/>
                  <a:pt x="5426" y="4575"/>
                  <a:pt x="5426" y="4601"/>
                </a:cubicBezTo>
                <a:cubicBezTo>
                  <a:pt x="5401" y="4601"/>
                  <a:pt x="5376" y="4651"/>
                  <a:pt x="5451" y="4651"/>
                </a:cubicBezTo>
                <a:cubicBezTo>
                  <a:pt x="5501" y="4675"/>
                  <a:pt x="5576" y="4801"/>
                  <a:pt x="5626" y="4875"/>
                </a:cubicBezTo>
                <a:cubicBezTo>
                  <a:pt x="5651" y="4926"/>
                  <a:pt x="5701" y="5026"/>
                  <a:pt x="5726" y="5026"/>
                </a:cubicBezTo>
                <a:cubicBezTo>
                  <a:pt x="5726" y="5026"/>
                  <a:pt x="5751" y="4976"/>
                  <a:pt x="5776" y="4976"/>
                </a:cubicBezTo>
                <a:cubicBezTo>
                  <a:pt x="5801" y="4976"/>
                  <a:pt x="5826" y="5026"/>
                  <a:pt x="5851" y="5026"/>
                </a:cubicBezTo>
                <a:cubicBezTo>
                  <a:pt x="5876" y="5026"/>
                  <a:pt x="5901" y="5051"/>
                  <a:pt x="5926" y="5051"/>
                </a:cubicBezTo>
                <a:cubicBezTo>
                  <a:pt x="5951" y="5026"/>
                  <a:pt x="6001" y="5001"/>
                  <a:pt x="6026" y="5026"/>
                </a:cubicBezTo>
                <a:cubicBezTo>
                  <a:pt x="6051" y="5026"/>
                  <a:pt x="6076" y="5026"/>
                  <a:pt x="6101" y="5076"/>
                </a:cubicBezTo>
                <a:cubicBezTo>
                  <a:pt x="6101" y="5100"/>
                  <a:pt x="6126" y="5100"/>
                  <a:pt x="6151" y="5100"/>
                </a:cubicBezTo>
                <a:cubicBezTo>
                  <a:pt x="6176" y="5100"/>
                  <a:pt x="6176" y="5126"/>
                  <a:pt x="6176" y="5151"/>
                </a:cubicBezTo>
                <a:cubicBezTo>
                  <a:pt x="6176" y="5176"/>
                  <a:pt x="6201" y="5176"/>
                  <a:pt x="6226" y="5176"/>
                </a:cubicBezTo>
                <a:cubicBezTo>
                  <a:pt x="6226" y="5176"/>
                  <a:pt x="6276" y="5176"/>
                  <a:pt x="6301" y="5176"/>
                </a:cubicBezTo>
                <a:cubicBezTo>
                  <a:pt x="6301" y="5176"/>
                  <a:pt x="6326" y="5151"/>
                  <a:pt x="6326" y="5176"/>
                </a:cubicBezTo>
                <a:cubicBezTo>
                  <a:pt x="6326" y="5200"/>
                  <a:pt x="6351" y="5226"/>
                  <a:pt x="6376" y="5226"/>
                </a:cubicBezTo>
                <a:cubicBezTo>
                  <a:pt x="6376" y="5226"/>
                  <a:pt x="6426" y="5251"/>
                  <a:pt x="6426" y="5226"/>
                </a:cubicBezTo>
                <a:cubicBezTo>
                  <a:pt x="6426" y="5200"/>
                  <a:pt x="6476" y="5200"/>
                  <a:pt x="6476" y="5200"/>
                </a:cubicBezTo>
                <a:cubicBezTo>
                  <a:pt x="6501" y="5200"/>
                  <a:pt x="6551" y="5176"/>
                  <a:pt x="6576" y="5151"/>
                </a:cubicBezTo>
                <a:cubicBezTo>
                  <a:pt x="6576" y="5126"/>
                  <a:pt x="6626" y="5126"/>
                  <a:pt x="6651" y="5126"/>
                </a:cubicBezTo>
                <a:cubicBezTo>
                  <a:pt x="6651" y="5100"/>
                  <a:pt x="6701" y="5100"/>
                  <a:pt x="6701" y="5076"/>
                </a:cubicBezTo>
                <a:cubicBezTo>
                  <a:pt x="6701" y="5051"/>
                  <a:pt x="6751" y="5076"/>
                  <a:pt x="6776" y="5051"/>
                </a:cubicBezTo>
                <a:cubicBezTo>
                  <a:pt x="6776" y="5026"/>
                  <a:pt x="6826" y="5026"/>
                  <a:pt x="6826" y="5051"/>
                </a:cubicBezTo>
                <a:cubicBezTo>
                  <a:pt x="6851" y="5051"/>
                  <a:pt x="6951" y="5076"/>
                  <a:pt x="6976" y="5051"/>
                </a:cubicBezTo>
                <a:cubicBezTo>
                  <a:pt x="6976" y="5051"/>
                  <a:pt x="6976" y="5100"/>
                  <a:pt x="7002" y="5126"/>
                </a:cubicBezTo>
                <a:cubicBezTo>
                  <a:pt x="7002" y="5126"/>
                  <a:pt x="7051" y="5151"/>
                  <a:pt x="7076" y="5151"/>
                </a:cubicBezTo>
                <a:cubicBezTo>
                  <a:pt x="7076" y="5126"/>
                  <a:pt x="7126" y="5126"/>
                  <a:pt x="7151" y="5151"/>
                </a:cubicBezTo>
                <a:cubicBezTo>
                  <a:pt x="7176" y="5151"/>
                  <a:pt x="7202" y="5176"/>
                  <a:pt x="7226" y="5151"/>
                </a:cubicBezTo>
                <a:cubicBezTo>
                  <a:pt x="7226" y="5151"/>
                  <a:pt x="7276" y="5126"/>
                  <a:pt x="7302" y="5126"/>
                </a:cubicBezTo>
                <a:cubicBezTo>
                  <a:pt x="7302" y="5100"/>
                  <a:pt x="7302" y="5076"/>
                  <a:pt x="7302" y="5076"/>
                </a:cubicBezTo>
                <a:cubicBezTo>
                  <a:pt x="7276" y="5051"/>
                  <a:pt x="7276" y="5001"/>
                  <a:pt x="7251" y="4976"/>
                </a:cubicBezTo>
                <a:lnTo>
                  <a:pt x="7302" y="4951"/>
                </a:lnTo>
                <a:cubicBezTo>
                  <a:pt x="7302" y="4926"/>
                  <a:pt x="7351" y="4926"/>
                  <a:pt x="7351" y="4901"/>
                </a:cubicBezTo>
                <a:lnTo>
                  <a:pt x="7376" y="4875"/>
                </a:lnTo>
                <a:cubicBezTo>
                  <a:pt x="7402" y="4875"/>
                  <a:pt x="7451" y="4901"/>
                  <a:pt x="7451" y="4901"/>
                </a:cubicBezTo>
                <a:lnTo>
                  <a:pt x="7502" y="4926"/>
                </a:lnTo>
                <a:cubicBezTo>
                  <a:pt x="7526" y="4926"/>
                  <a:pt x="7551" y="4926"/>
                  <a:pt x="7576" y="4951"/>
                </a:cubicBezTo>
                <a:cubicBezTo>
                  <a:pt x="7602" y="4951"/>
                  <a:pt x="7651" y="4951"/>
                  <a:pt x="7676" y="4976"/>
                </a:cubicBezTo>
                <a:cubicBezTo>
                  <a:pt x="7676" y="5001"/>
                  <a:pt x="7676" y="5026"/>
                  <a:pt x="7676" y="5051"/>
                </a:cubicBezTo>
                <a:cubicBezTo>
                  <a:pt x="7702" y="5076"/>
                  <a:pt x="7727" y="5100"/>
                  <a:pt x="7751" y="5100"/>
                </a:cubicBezTo>
                <a:cubicBezTo>
                  <a:pt x="7751" y="5100"/>
                  <a:pt x="7802" y="5126"/>
                  <a:pt x="7827" y="5126"/>
                </a:cubicBezTo>
                <a:cubicBezTo>
                  <a:pt x="7851" y="5126"/>
                  <a:pt x="7876" y="5100"/>
                  <a:pt x="7902" y="5100"/>
                </a:cubicBezTo>
                <a:cubicBezTo>
                  <a:pt x="7902" y="5100"/>
                  <a:pt x="7951" y="5076"/>
                  <a:pt x="7976" y="5076"/>
                </a:cubicBezTo>
                <a:cubicBezTo>
                  <a:pt x="8002" y="5076"/>
                  <a:pt x="8051" y="5100"/>
                  <a:pt x="8076" y="5100"/>
                </a:cubicBezTo>
                <a:cubicBezTo>
                  <a:pt x="8076" y="5100"/>
                  <a:pt x="8127" y="5100"/>
                  <a:pt x="8127" y="5126"/>
                </a:cubicBezTo>
                <a:cubicBezTo>
                  <a:pt x="8151" y="5126"/>
                  <a:pt x="8227" y="5126"/>
                  <a:pt x="8227" y="5151"/>
                </a:cubicBezTo>
                <a:cubicBezTo>
                  <a:pt x="8227" y="5176"/>
                  <a:pt x="8251" y="5176"/>
                  <a:pt x="8276" y="5200"/>
                </a:cubicBezTo>
                <a:cubicBezTo>
                  <a:pt x="8276" y="5226"/>
                  <a:pt x="8376" y="5226"/>
                  <a:pt x="8376" y="5226"/>
                </a:cubicBezTo>
                <a:cubicBezTo>
                  <a:pt x="8402" y="5251"/>
                  <a:pt x="8502" y="5251"/>
                  <a:pt x="8502" y="5226"/>
                </a:cubicBezTo>
                <a:cubicBezTo>
                  <a:pt x="8502" y="5226"/>
                  <a:pt x="8602" y="5200"/>
                  <a:pt x="8627" y="5200"/>
                </a:cubicBezTo>
                <a:cubicBezTo>
                  <a:pt x="8652" y="5176"/>
                  <a:pt x="8702" y="5200"/>
                  <a:pt x="8702" y="5176"/>
                </a:cubicBezTo>
                <a:cubicBezTo>
                  <a:pt x="8702" y="5151"/>
                  <a:pt x="8752" y="5126"/>
                  <a:pt x="8776" y="5126"/>
                </a:cubicBezTo>
                <a:cubicBezTo>
                  <a:pt x="8802" y="5100"/>
                  <a:pt x="8902" y="5100"/>
                  <a:pt x="8902" y="5126"/>
                </a:cubicBezTo>
                <a:cubicBezTo>
                  <a:pt x="8902" y="5151"/>
                  <a:pt x="8952" y="5151"/>
                  <a:pt x="8976" y="5151"/>
                </a:cubicBezTo>
                <a:cubicBezTo>
                  <a:pt x="9002" y="5126"/>
                  <a:pt x="9052" y="5151"/>
                  <a:pt x="9076" y="5176"/>
                </a:cubicBezTo>
                <a:lnTo>
                  <a:pt x="9152" y="5200"/>
                </a:lnTo>
                <a:cubicBezTo>
                  <a:pt x="9176" y="5176"/>
                  <a:pt x="9227" y="5151"/>
                  <a:pt x="9252" y="5151"/>
                </a:cubicBezTo>
                <a:cubicBezTo>
                  <a:pt x="9276" y="5151"/>
                  <a:pt x="9302" y="5126"/>
                  <a:pt x="9302" y="5100"/>
                </a:cubicBezTo>
                <a:cubicBezTo>
                  <a:pt x="9276" y="5076"/>
                  <a:pt x="9327" y="5026"/>
                  <a:pt x="9327" y="5001"/>
                </a:cubicBezTo>
                <a:cubicBezTo>
                  <a:pt x="9352" y="4976"/>
                  <a:pt x="9376" y="4926"/>
                  <a:pt x="9401" y="4926"/>
                </a:cubicBezTo>
                <a:cubicBezTo>
                  <a:pt x="9401" y="4901"/>
                  <a:pt x="9427" y="4875"/>
                  <a:pt x="9427" y="4875"/>
                </a:cubicBezTo>
                <a:cubicBezTo>
                  <a:pt x="9427" y="4851"/>
                  <a:pt x="9427" y="4801"/>
                  <a:pt x="9401" y="4801"/>
                </a:cubicBezTo>
                <a:cubicBezTo>
                  <a:pt x="9401" y="4801"/>
                  <a:pt x="9352" y="4801"/>
                  <a:pt x="9401" y="4751"/>
                </a:cubicBezTo>
                <a:cubicBezTo>
                  <a:pt x="9427" y="4701"/>
                  <a:pt x="9502" y="4701"/>
                  <a:pt x="9527" y="4701"/>
                </a:cubicBezTo>
                <a:cubicBezTo>
                  <a:pt x="9527" y="4701"/>
                  <a:pt x="9627" y="4701"/>
                  <a:pt x="9652" y="4701"/>
                </a:cubicBezTo>
                <a:cubicBezTo>
                  <a:pt x="9702" y="4701"/>
                  <a:pt x="9727" y="4701"/>
                  <a:pt x="9752" y="4726"/>
                </a:cubicBezTo>
                <a:cubicBezTo>
                  <a:pt x="9802" y="4751"/>
                  <a:pt x="9852" y="4726"/>
                  <a:pt x="9877" y="4751"/>
                </a:cubicBezTo>
                <a:cubicBezTo>
                  <a:pt x="9902" y="4775"/>
                  <a:pt x="9952" y="4775"/>
                  <a:pt x="9927" y="4826"/>
                </a:cubicBezTo>
                <a:cubicBezTo>
                  <a:pt x="9927" y="4851"/>
                  <a:pt x="9977" y="4826"/>
                  <a:pt x="9977" y="4901"/>
                </a:cubicBezTo>
                <a:cubicBezTo>
                  <a:pt x="10002" y="4976"/>
                  <a:pt x="10027" y="4976"/>
                  <a:pt x="10027" y="5026"/>
                </a:cubicBezTo>
                <a:cubicBezTo>
                  <a:pt x="10052" y="5051"/>
                  <a:pt x="10102" y="5100"/>
                  <a:pt x="10077" y="5126"/>
                </a:cubicBezTo>
                <a:cubicBezTo>
                  <a:pt x="10077" y="5151"/>
                  <a:pt x="10077" y="5176"/>
                  <a:pt x="10127" y="5176"/>
                </a:cubicBezTo>
                <a:cubicBezTo>
                  <a:pt x="10177" y="5176"/>
                  <a:pt x="10202" y="5226"/>
                  <a:pt x="10202" y="5226"/>
                </a:cubicBezTo>
                <a:cubicBezTo>
                  <a:pt x="10227" y="5200"/>
                  <a:pt x="10277" y="5226"/>
                  <a:pt x="10302" y="5251"/>
                </a:cubicBezTo>
                <a:cubicBezTo>
                  <a:pt x="10327" y="5276"/>
                  <a:pt x="10377" y="5276"/>
                  <a:pt x="10377" y="5301"/>
                </a:cubicBezTo>
                <a:cubicBezTo>
                  <a:pt x="10377" y="5326"/>
                  <a:pt x="10402" y="5351"/>
                  <a:pt x="10402" y="5376"/>
                </a:cubicBezTo>
                <a:cubicBezTo>
                  <a:pt x="10402" y="5401"/>
                  <a:pt x="10452" y="5426"/>
                  <a:pt x="10477" y="5426"/>
                </a:cubicBezTo>
                <a:cubicBezTo>
                  <a:pt x="10527" y="5426"/>
                  <a:pt x="10552" y="5426"/>
                  <a:pt x="10577" y="5401"/>
                </a:cubicBezTo>
                <a:cubicBezTo>
                  <a:pt x="10577" y="5376"/>
                  <a:pt x="10652" y="5376"/>
                  <a:pt x="10652" y="5376"/>
                </a:cubicBezTo>
                <a:cubicBezTo>
                  <a:pt x="10677" y="5351"/>
                  <a:pt x="10727" y="5326"/>
                  <a:pt x="10727" y="5376"/>
                </a:cubicBezTo>
                <a:cubicBezTo>
                  <a:pt x="10727" y="5426"/>
                  <a:pt x="10777" y="5451"/>
                  <a:pt x="10727" y="5476"/>
                </a:cubicBezTo>
                <a:cubicBezTo>
                  <a:pt x="10702" y="5476"/>
                  <a:pt x="10702" y="5551"/>
                  <a:pt x="10677" y="5576"/>
                </a:cubicBezTo>
                <a:cubicBezTo>
                  <a:pt x="10677" y="5626"/>
                  <a:pt x="10627" y="5626"/>
                  <a:pt x="10627" y="5651"/>
                </a:cubicBezTo>
                <a:cubicBezTo>
                  <a:pt x="10627" y="5701"/>
                  <a:pt x="10577" y="5701"/>
                  <a:pt x="10577" y="5726"/>
                </a:cubicBezTo>
                <a:cubicBezTo>
                  <a:pt x="10577" y="5751"/>
                  <a:pt x="10527" y="5726"/>
                  <a:pt x="10502" y="5726"/>
                </a:cubicBezTo>
                <a:cubicBezTo>
                  <a:pt x="10477" y="5701"/>
                  <a:pt x="10452" y="5751"/>
                  <a:pt x="10427" y="5751"/>
                </a:cubicBezTo>
                <a:cubicBezTo>
                  <a:pt x="10402" y="5751"/>
                  <a:pt x="10402" y="5801"/>
                  <a:pt x="10402" y="5826"/>
                </a:cubicBezTo>
                <a:cubicBezTo>
                  <a:pt x="10427" y="5851"/>
                  <a:pt x="10402" y="5876"/>
                  <a:pt x="10427" y="5901"/>
                </a:cubicBezTo>
                <a:cubicBezTo>
                  <a:pt x="10427" y="5926"/>
                  <a:pt x="10427" y="5951"/>
                  <a:pt x="10427" y="5976"/>
                </a:cubicBezTo>
                <a:cubicBezTo>
                  <a:pt x="10452" y="5951"/>
                  <a:pt x="10502" y="5951"/>
                  <a:pt x="10502" y="5951"/>
                </a:cubicBezTo>
                <a:cubicBezTo>
                  <a:pt x="10527" y="5951"/>
                  <a:pt x="10577" y="6001"/>
                  <a:pt x="10602" y="6001"/>
                </a:cubicBezTo>
                <a:cubicBezTo>
                  <a:pt x="10652" y="6001"/>
                  <a:pt x="10827" y="5901"/>
                  <a:pt x="10827" y="5876"/>
                </a:cubicBezTo>
                <a:cubicBezTo>
                  <a:pt x="10827" y="5851"/>
                  <a:pt x="10927" y="5751"/>
                  <a:pt x="10977" y="5701"/>
                </a:cubicBezTo>
                <a:cubicBezTo>
                  <a:pt x="11027" y="5651"/>
                  <a:pt x="11102" y="5576"/>
                  <a:pt x="11127" y="5526"/>
                </a:cubicBezTo>
                <a:cubicBezTo>
                  <a:pt x="11127" y="5476"/>
                  <a:pt x="11202" y="5401"/>
                  <a:pt x="11227" y="5376"/>
                </a:cubicBezTo>
                <a:cubicBezTo>
                  <a:pt x="11227" y="5351"/>
                  <a:pt x="11252" y="5351"/>
                  <a:pt x="11277" y="5276"/>
                </a:cubicBezTo>
                <a:cubicBezTo>
                  <a:pt x="11303" y="5226"/>
                  <a:pt x="11303" y="5051"/>
                  <a:pt x="11327" y="5051"/>
                </a:cubicBezTo>
                <a:cubicBezTo>
                  <a:pt x="11327" y="5026"/>
                  <a:pt x="11327" y="5001"/>
                  <a:pt x="11327" y="4976"/>
                </a:cubicBezTo>
                <a:cubicBezTo>
                  <a:pt x="11352" y="4951"/>
                  <a:pt x="11352" y="4926"/>
                  <a:pt x="11377" y="4926"/>
                </a:cubicBezTo>
                <a:cubicBezTo>
                  <a:pt x="11403" y="4901"/>
                  <a:pt x="11403" y="4875"/>
                  <a:pt x="11377" y="4851"/>
                </a:cubicBezTo>
                <a:cubicBezTo>
                  <a:pt x="11377" y="4826"/>
                  <a:pt x="11377" y="4801"/>
                  <a:pt x="11377" y="4775"/>
                </a:cubicBezTo>
                <a:cubicBezTo>
                  <a:pt x="11377" y="4775"/>
                  <a:pt x="11377" y="4751"/>
                  <a:pt x="11403" y="4751"/>
                </a:cubicBezTo>
                <a:cubicBezTo>
                  <a:pt x="11403" y="4751"/>
                  <a:pt x="11377" y="4726"/>
                  <a:pt x="11352" y="4701"/>
                </a:cubicBezTo>
                <a:cubicBezTo>
                  <a:pt x="11327" y="4701"/>
                  <a:pt x="11303" y="4675"/>
                  <a:pt x="11303" y="4651"/>
                </a:cubicBezTo>
                <a:cubicBezTo>
                  <a:pt x="11303" y="4626"/>
                  <a:pt x="11252" y="4601"/>
                  <a:pt x="11227" y="4601"/>
                </a:cubicBezTo>
                <a:cubicBezTo>
                  <a:pt x="11202" y="4601"/>
                  <a:pt x="11127" y="4575"/>
                  <a:pt x="11152" y="4601"/>
                </a:cubicBezTo>
                <a:cubicBezTo>
                  <a:pt x="11152" y="4626"/>
                  <a:pt x="11152" y="4651"/>
                  <a:pt x="11127" y="4651"/>
                </a:cubicBezTo>
                <a:cubicBezTo>
                  <a:pt x="11102" y="4626"/>
                  <a:pt x="11102" y="4651"/>
                  <a:pt x="11077" y="4675"/>
                </a:cubicBezTo>
                <a:cubicBezTo>
                  <a:pt x="11077" y="4701"/>
                  <a:pt x="11002" y="4701"/>
                  <a:pt x="11027" y="4675"/>
                </a:cubicBezTo>
                <a:cubicBezTo>
                  <a:pt x="11052" y="4651"/>
                  <a:pt x="11027" y="4651"/>
                  <a:pt x="11027" y="4626"/>
                </a:cubicBezTo>
                <a:cubicBezTo>
                  <a:pt x="11027" y="4601"/>
                  <a:pt x="11052" y="4575"/>
                  <a:pt x="11027" y="4575"/>
                </a:cubicBezTo>
                <a:cubicBezTo>
                  <a:pt x="11002" y="4601"/>
                  <a:pt x="11002" y="4651"/>
                  <a:pt x="10977" y="4651"/>
                </a:cubicBezTo>
                <a:cubicBezTo>
                  <a:pt x="10952" y="4651"/>
                  <a:pt x="10952" y="4575"/>
                  <a:pt x="10952" y="4551"/>
                </a:cubicBezTo>
                <a:cubicBezTo>
                  <a:pt x="10977" y="4526"/>
                  <a:pt x="10902" y="4551"/>
                  <a:pt x="10852" y="4551"/>
                </a:cubicBezTo>
                <a:cubicBezTo>
                  <a:pt x="10802" y="4551"/>
                  <a:pt x="10802" y="4501"/>
                  <a:pt x="10852" y="4475"/>
                </a:cubicBezTo>
                <a:cubicBezTo>
                  <a:pt x="10902" y="4451"/>
                  <a:pt x="10902" y="4426"/>
                  <a:pt x="10927" y="4426"/>
                </a:cubicBezTo>
                <a:cubicBezTo>
                  <a:pt x="10952" y="4426"/>
                  <a:pt x="11002" y="4375"/>
                  <a:pt x="11027" y="4351"/>
                </a:cubicBezTo>
                <a:cubicBezTo>
                  <a:pt x="11077" y="4326"/>
                  <a:pt x="11077" y="4301"/>
                  <a:pt x="11102" y="4275"/>
                </a:cubicBezTo>
                <a:cubicBezTo>
                  <a:pt x="11102" y="4275"/>
                  <a:pt x="11177" y="4226"/>
                  <a:pt x="11227" y="4175"/>
                </a:cubicBezTo>
                <a:cubicBezTo>
                  <a:pt x="11277" y="4126"/>
                  <a:pt x="11303" y="4101"/>
                  <a:pt x="11327" y="4075"/>
                </a:cubicBezTo>
                <a:cubicBezTo>
                  <a:pt x="11352" y="4051"/>
                  <a:pt x="11427" y="4026"/>
                  <a:pt x="11427" y="4001"/>
                </a:cubicBezTo>
                <a:cubicBezTo>
                  <a:pt x="11427" y="3975"/>
                  <a:pt x="11527" y="3926"/>
                  <a:pt x="11603" y="3901"/>
                </a:cubicBezTo>
                <a:cubicBezTo>
                  <a:pt x="11677" y="3875"/>
                  <a:pt x="11803" y="3901"/>
                  <a:pt x="11803" y="3926"/>
                </a:cubicBezTo>
                <a:cubicBezTo>
                  <a:pt x="11827" y="3951"/>
                  <a:pt x="11852" y="3951"/>
                  <a:pt x="11852" y="3926"/>
                </a:cubicBezTo>
                <a:cubicBezTo>
                  <a:pt x="11877" y="3901"/>
                  <a:pt x="11903" y="3926"/>
                  <a:pt x="11952" y="3926"/>
                </a:cubicBezTo>
                <a:cubicBezTo>
                  <a:pt x="12003" y="3926"/>
                  <a:pt x="12003" y="3901"/>
                  <a:pt x="12027" y="3901"/>
                </a:cubicBezTo>
                <a:cubicBezTo>
                  <a:pt x="12077" y="3926"/>
                  <a:pt x="12103" y="3926"/>
                  <a:pt x="12127" y="3901"/>
                </a:cubicBezTo>
                <a:cubicBezTo>
                  <a:pt x="12127" y="3851"/>
                  <a:pt x="12228" y="3851"/>
                  <a:pt x="12252" y="3875"/>
                </a:cubicBezTo>
                <a:cubicBezTo>
                  <a:pt x="12277" y="3901"/>
                  <a:pt x="12277" y="3901"/>
                  <a:pt x="12328" y="3875"/>
                </a:cubicBezTo>
                <a:cubicBezTo>
                  <a:pt x="12352" y="3875"/>
                  <a:pt x="12352" y="3926"/>
                  <a:pt x="12377" y="3926"/>
                </a:cubicBezTo>
                <a:cubicBezTo>
                  <a:pt x="12428" y="3926"/>
                  <a:pt x="12402" y="3951"/>
                  <a:pt x="12377" y="3951"/>
                </a:cubicBezTo>
                <a:cubicBezTo>
                  <a:pt x="12352" y="3951"/>
                  <a:pt x="12303" y="3975"/>
                  <a:pt x="12328" y="3975"/>
                </a:cubicBezTo>
                <a:cubicBezTo>
                  <a:pt x="12377" y="4001"/>
                  <a:pt x="12402" y="3975"/>
                  <a:pt x="12428" y="3975"/>
                </a:cubicBezTo>
                <a:cubicBezTo>
                  <a:pt x="12452" y="3975"/>
                  <a:pt x="12503" y="3975"/>
                  <a:pt x="12528" y="3951"/>
                </a:cubicBezTo>
                <a:cubicBezTo>
                  <a:pt x="12577" y="3926"/>
                  <a:pt x="12577" y="3975"/>
                  <a:pt x="12602" y="3951"/>
                </a:cubicBezTo>
                <a:cubicBezTo>
                  <a:pt x="12628" y="3926"/>
                  <a:pt x="12677" y="3926"/>
                  <a:pt x="12703" y="3926"/>
                </a:cubicBezTo>
                <a:cubicBezTo>
                  <a:pt x="12728" y="3926"/>
                  <a:pt x="12703" y="3901"/>
                  <a:pt x="12652" y="3901"/>
                </a:cubicBezTo>
                <a:cubicBezTo>
                  <a:pt x="12628" y="3901"/>
                  <a:pt x="12628" y="3875"/>
                  <a:pt x="12652" y="3826"/>
                </a:cubicBezTo>
                <a:cubicBezTo>
                  <a:pt x="12677" y="3751"/>
                  <a:pt x="12752" y="3726"/>
                  <a:pt x="12777" y="3701"/>
                </a:cubicBezTo>
                <a:cubicBezTo>
                  <a:pt x="12828" y="3650"/>
                  <a:pt x="12852" y="3675"/>
                  <a:pt x="12852" y="3650"/>
                </a:cubicBezTo>
                <a:cubicBezTo>
                  <a:pt x="12852" y="3626"/>
                  <a:pt x="12877" y="3575"/>
                  <a:pt x="12903" y="3575"/>
                </a:cubicBezTo>
                <a:cubicBezTo>
                  <a:pt x="12928" y="3575"/>
                  <a:pt x="13003" y="3575"/>
                  <a:pt x="13053" y="3550"/>
                </a:cubicBezTo>
                <a:cubicBezTo>
                  <a:pt x="13103" y="3526"/>
                  <a:pt x="13103" y="3575"/>
                  <a:pt x="13128" y="3575"/>
                </a:cubicBezTo>
                <a:cubicBezTo>
                  <a:pt x="13153" y="3601"/>
                  <a:pt x="13177" y="3550"/>
                  <a:pt x="13203" y="3550"/>
                </a:cubicBezTo>
                <a:cubicBezTo>
                  <a:pt x="13203" y="3575"/>
                  <a:pt x="13153" y="3601"/>
                  <a:pt x="13153" y="3650"/>
                </a:cubicBezTo>
                <a:cubicBezTo>
                  <a:pt x="13128" y="3675"/>
                  <a:pt x="13177" y="3675"/>
                  <a:pt x="13203" y="3675"/>
                </a:cubicBezTo>
                <a:cubicBezTo>
                  <a:pt x="13228" y="3701"/>
                  <a:pt x="13177" y="3701"/>
                  <a:pt x="13177" y="3726"/>
                </a:cubicBezTo>
                <a:cubicBezTo>
                  <a:pt x="13177" y="3726"/>
                  <a:pt x="13228" y="3726"/>
                  <a:pt x="13277" y="3675"/>
                </a:cubicBezTo>
                <a:cubicBezTo>
                  <a:pt x="13353" y="3601"/>
                  <a:pt x="13403" y="3601"/>
                  <a:pt x="13453" y="3601"/>
                </a:cubicBezTo>
                <a:cubicBezTo>
                  <a:pt x="13477" y="3601"/>
                  <a:pt x="13453" y="3550"/>
                  <a:pt x="13453" y="3501"/>
                </a:cubicBezTo>
                <a:cubicBezTo>
                  <a:pt x="13477" y="3450"/>
                  <a:pt x="13577" y="3426"/>
                  <a:pt x="13628" y="3450"/>
                </a:cubicBezTo>
                <a:cubicBezTo>
                  <a:pt x="13653" y="3450"/>
                  <a:pt x="13653" y="3475"/>
                  <a:pt x="13628" y="3475"/>
                </a:cubicBezTo>
                <a:cubicBezTo>
                  <a:pt x="13577" y="3450"/>
                  <a:pt x="13553" y="3501"/>
                  <a:pt x="13553" y="3550"/>
                </a:cubicBezTo>
                <a:cubicBezTo>
                  <a:pt x="13553" y="3575"/>
                  <a:pt x="13528" y="3601"/>
                  <a:pt x="13528" y="3626"/>
                </a:cubicBezTo>
                <a:cubicBezTo>
                  <a:pt x="13553" y="3626"/>
                  <a:pt x="13503" y="3650"/>
                  <a:pt x="13503" y="3650"/>
                </a:cubicBezTo>
                <a:cubicBezTo>
                  <a:pt x="13503" y="3675"/>
                  <a:pt x="13503" y="3701"/>
                  <a:pt x="13477" y="3701"/>
                </a:cubicBezTo>
                <a:cubicBezTo>
                  <a:pt x="13453" y="3701"/>
                  <a:pt x="13353" y="3726"/>
                  <a:pt x="13353" y="3751"/>
                </a:cubicBezTo>
                <a:cubicBezTo>
                  <a:pt x="13353" y="3800"/>
                  <a:pt x="13303" y="3800"/>
                  <a:pt x="13277" y="3851"/>
                </a:cubicBezTo>
                <a:cubicBezTo>
                  <a:pt x="13253" y="3875"/>
                  <a:pt x="13177" y="3926"/>
                  <a:pt x="13103" y="4001"/>
                </a:cubicBezTo>
                <a:cubicBezTo>
                  <a:pt x="13053" y="4101"/>
                  <a:pt x="12952" y="4101"/>
                  <a:pt x="12952" y="4101"/>
                </a:cubicBezTo>
                <a:cubicBezTo>
                  <a:pt x="12952" y="4126"/>
                  <a:pt x="12877" y="4126"/>
                  <a:pt x="12877" y="4126"/>
                </a:cubicBezTo>
                <a:cubicBezTo>
                  <a:pt x="12852" y="4126"/>
                  <a:pt x="12877" y="4175"/>
                  <a:pt x="12828" y="4251"/>
                </a:cubicBezTo>
                <a:cubicBezTo>
                  <a:pt x="12777" y="4301"/>
                  <a:pt x="12752" y="4375"/>
                  <a:pt x="12752" y="4451"/>
                </a:cubicBezTo>
                <a:cubicBezTo>
                  <a:pt x="12752" y="4526"/>
                  <a:pt x="12777" y="4751"/>
                  <a:pt x="12803" y="4801"/>
                </a:cubicBezTo>
                <a:cubicBezTo>
                  <a:pt x="12828" y="4851"/>
                  <a:pt x="12803" y="4951"/>
                  <a:pt x="12828" y="4951"/>
                </a:cubicBezTo>
                <a:cubicBezTo>
                  <a:pt x="12852" y="4976"/>
                  <a:pt x="12852" y="5026"/>
                  <a:pt x="12852" y="5026"/>
                </a:cubicBezTo>
                <a:cubicBezTo>
                  <a:pt x="12877" y="5051"/>
                  <a:pt x="12928" y="4976"/>
                  <a:pt x="12952" y="4951"/>
                </a:cubicBezTo>
                <a:cubicBezTo>
                  <a:pt x="12977" y="4926"/>
                  <a:pt x="12977" y="4901"/>
                  <a:pt x="13003" y="4901"/>
                </a:cubicBezTo>
                <a:cubicBezTo>
                  <a:pt x="13028" y="4875"/>
                  <a:pt x="13003" y="4801"/>
                  <a:pt x="13028" y="4801"/>
                </a:cubicBezTo>
                <a:cubicBezTo>
                  <a:pt x="13028" y="4775"/>
                  <a:pt x="13077" y="4775"/>
                  <a:pt x="13077" y="4751"/>
                </a:cubicBezTo>
                <a:cubicBezTo>
                  <a:pt x="13103" y="4726"/>
                  <a:pt x="13128" y="4751"/>
                  <a:pt x="13153" y="4751"/>
                </a:cubicBezTo>
                <a:cubicBezTo>
                  <a:pt x="13177" y="4726"/>
                  <a:pt x="13153" y="4675"/>
                  <a:pt x="13153" y="4651"/>
                </a:cubicBezTo>
                <a:cubicBezTo>
                  <a:pt x="13128" y="4626"/>
                  <a:pt x="13203" y="4601"/>
                  <a:pt x="13228" y="4575"/>
                </a:cubicBezTo>
                <a:cubicBezTo>
                  <a:pt x="13277" y="4551"/>
                  <a:pt x="13303" y="4601"/>
                  <a:pt x="13353" y="4551"/>
                </a:cubicBezTo>
                <a:cubicBezTo>
                  <a:pt x="13377" y="4526"/>
                  <a:pt x="13353" y="4475"/>
                  <a:pt x="13328" y="4451"/>
                </a:cubicBezTo>
                <a:cubicBezTo>
                  <a:pt x="13328" y="4451"/>
                  <a:pt x="13377" y="4351"/>
                  <a:pt x="13403" y="4351"/>
                </a:cubicBezTo>
                <a:cubicBezTo>
                  <a:pt x="13428" y="4351"/>
                  <a:pt x="13453" y="4375"/>
                  <a:pt x="13477" y="4351"/>
                </a:cubicBezTo>
                <a:cubicBezTo>
                  <a:pt x="13503" y="4326"/>
                  <a:pt x="13453" y="4275"/>
                  <a:pt x="13428" y="4275"/>
                </a:cubicBezTo>
                <a:cubicBezTo>
                  <a:pt x="13403" y="4275"/>
                  <a:pt x="13403" y="4201"/>
                  <a:pt x="13453" y="4175"/>
                </a:cubicBezTo>
                <a:cubicBezTo>
                  <a:pt x="13503" y="4151"/>
                  <a:pt x="13477" y="4126"/>
                  <a:pt x="13453" y="4126"/>
                </a:cubicBezTo>
                <a:cubicBezTo>
                  <a:pt x="13403" y="4126"/>
                  <a:pt x="13403" y="4126"/>
                  <a:pt x="13377" y="4126"/>
                </a:cubicBezTo>
                <a:cubicBezTo>
                  <a:pt x="13353" y="4126"/>
                  <a:pt x="13328" y="4075"/>
                  <a:pt x="13377" y="4026"/>
                </a:cubicBezTo>
                <a:cubicBezTo>
                  <a:pt x="13403" y="3975"/>
                  <a:pt x="13453" y="4001"/>
                  <a:pt x="13453" y="3951"/>
                </a:cubicBezTo>
                <a:cubicBezTo>
                  <a:pt x="13453" y="3901"/>
                  <a:pt x="13503" y="3851"/>
                  <a:pt x="13528" y="3826"/>
                </a:cubicBezTo>
                <a:cubicBezTo>
                  <a:pt x="13528" y="3800"/>
                  <a:pt x="13577" y="3826"/>
                  <a:pt x="13603" y="3826"/>
                </a:cubicBezTo>
                <a:cubicBezTo>
                  <a:pt x="13628" y="3826"/>
                  <a:pt x="13628" y="3875"/>
                  <a:pt x="13628" y="3851"/>
                </a:cubicBezTo>
                <a:cubicBezTo>
                  <a:pt x="13653" y="3826"/>
                  <a:pt x="13703" y="3751"/>
                  <a:pt x="13728" y="3751"/>
                </a:cubicBezTo>
                <a:cubicBezTo>
                  <a:pt x="13777" y="3751"/>
                  <a:pt x="13753" y="3800"/>
                  <a:pt x="13753" y="3826"/>
                </a:cubicBezTo>
                <a:cubicBezTo>
                  <a:pt x="13753" y="3875"/>
                  <a:pt x="13777" y="3826"/>
                  <a:pt x="13853" y="3775"/>
                </a:cubicBezTo>
                <a:cubicBezTo>
                  <a:pt x="13902" y="3751"/>
                  <a:pt x="14028" y="3751"/>
                  <a:pt x="14078" y="3775"/>
                </a:cubicBezTo>
                <a:cubicBezTo>
                  <a:pt x="14128" y="3775"/>
                  <a:pt x="14128" y="3826"/>
                  <a:pt x="14153" y="3826"/>
                </a:cubicBezTo>
                <a:cubicBezTo>
                  <a:pt x="14178" y="3826"/>
                  <a:pt x="14153" y="3775"/>
                  <a:pt x="14178" y="3775"/>
                </a:cubicBezTo>
                <a:cubicBezTo>
                  <a:pt x="14228" y="3751"/>
                  <a:pt x="14278" y="3726"/>
                  <a:pt x="14328" y="3701"/>
                </a:cubicBezTo>
                <a:cubicBezTo>
                  <a:pt x="14353" y="3650"/>
                  <a:pt x="14353" y="3675"/>
                  <a:pt x="14378" y="3650"/>
                </a:cubicBezTo>
                <a:cubicBezTo>
                  <a:pt x="14403" y="3626"/>
                  <a:pt x="14428" y="3650"/>
                  <a:pt x="14428" y="3626"/>
                </a:cubicBezTo>
                <a:cubicBezTo>
                  <a:pt x="14428" y="3601"/>
                  <a:pt x="14503" y="3575"/>
                  <a:pt x="14578" y="3550"/>
                </a:cubicBezTo>
                <a:cubicBezTo>
                  <a:pt x="14678" y="3526"/>
                  <a:pt x="14778" y="3475"/>
                  <a:pt x="14778" y="3450"/>
                </a:cubicBezTo>
                <a:cubicBezTo>
                  <a:pt x="14778" y="3426"/>
                  <a:pt x="14828" y="3426"/>
                  <a:pt x="14828" y="3450"/>
                </a:cubicBezTo>
                <a:cubicBezTo>
                  <a:pt x="14828" y="3475"/>
                  <a:pt x="14853" y="3450"/>
                  <a:pt x="14903" y="3475"/>
                </a:cubicBezTo>
                <a:cubicBezTo>
                  <a:pt x="14953" y="3475"/>
                  <a:pt x="14978" y="3501"/>
                  <a:pt x="15003" y="3450"/>
                </a:cubicBezTo>
                <a:cubicBezTo>
                  <a:pt x="15053" y="3426"/>
                  <a:pt x="15003" y="3401"/>
                  <a:pt x="15003" y="3375"/>
                </a:cubicBezTo>
                <a:cubicBezTo>
                  <a:pt x="15003" y="3350"/>
                  <a:pt x="14953" y="3326"/>
                  <a:pt x="14953" y="3301"/>
                </a:cubicBezTo>
                <a:cubicBezTo>
                  <a:pt x="14953" y="3275"/>
                  <a:pt x="14903" y="3201"/>
                  <a:pt x="14878" y="3201"/>
                </a:cubicBezTo>
                <a:cubicBezTo>
                  <a:pt x="14878" y="3226"/>
                  <a:pt x="14828" y="3201"/>
                  <a:pt x="14828" y="3175"/>
                </a:cubicBezTo>
                <a:cubicBezTo>
                  <a:pt x="14828" y="3150"/>
                  <a:pt x="14828" y="3126"/>
                  <a:pt x="14803" y="3126"/>
                </a:cubicBezTo>
                <a:cubicBezTo>
                  <a:pt x="14778" y="3150"/>
                  <a:pt x="14728" y="3150"/>
                  <a:pt x="14728" y="3126"/>
                </a:cubicBezTo>
                <a:cubicBezTo>
                  <a:pt x="14703" y="3101"/>
                  <a:pt x="14778" y="3075"/>
                  <a:pt x="14828" y="3101"/>
                </a:cubicBezTo>
                <a:cubicBezTo>
                  <a:pt x="14853" y="3101"/>
                  <a:pt x="14853" y="3126"/>
                  <a:pt x="14878" y="3150"/>
                </a:cubicBezTo>
                <a:cubicBezTo>
                  <a:pt x="14878" y="3150"/>
                  <a:pt x="14953" y="3150"/>
                  <a:pt x="14978" y="3126"/>
                </a:cubicBezTo>
                <a:cubicBezTo>
                  <a:pt x="15003" y="3126"/>
                  <a:pt x="15078" y="3101"/>
                  <a:pt x="15103" y="3075"/>
                </a:cubicBezTo>
                <a:cubicBezTo>
                  <a:pt x="15103" y="3050"/>
                  <a:pt x="15103" y="3026"/>
                  <a:pt x="15128" y="3026"/>
                </a:cubicBezTo>
                <a:cubicBezTo>
                  <a:pt x="15153" y="3001"/>
                  <a:pt x="15128" y="2975"/>
                  <a:pt x="15103" y="2975"/>
                </a:cubicBezTo>
                <a:cubicBezTo>
                  <a:pt x="15078" y="2950"/>
                  <a:pt x="15078" y="2926"/>
                  <a:pt x="15103" y="2926"/>
                </a:cubicBezTo>
                <a:cubicBezTo>
                  <a:pt x="15128" y="2926"/>
                  <a:pt x="15128" y="2901"/>
                  <a:pt x="15153" y="2901"/>
                </a:cubicBezTo>
                <a:cubicBezTo>
                  <a:pt x="15178" y="2875"/>
                  <a:pt x="15178" y="2901"/>
                  <a:pt x="15203" y="2875"/>
                </a:cubicBezTo>
                <a:cubicBezTo>
                  <a:pt x="15228" y="2875"/>
                  <a:pt x="15203" y="2901"/>
                  <a:pt x="15178" y="2926"/>
                </a:cubicBezTo>
                <a:cubicBezTo>
                  <a:pt x="15178" y="2950"/>
                  <a:pt x="15228" y="2975"/>
                  <a:pt x="15228" y="3001"/>
                </a:cubicBezTo>
                <a:cubicBezTo>
                  <a:pt x="15228" y="3026"/>
                  <a:pt x="15278" y="3026"/>
                  <a:pt x="15328" y="3001"/>
                </a:cubicBezTo>
                <a:cubicBezTo>
                  <a:pt x="15353" y="2975"/>
                  <a:pt x="15453" y="3026"/>
                  <a:pt x="15453" y="3050"/>
                </a:cubicBezTo>
                <a:cubicBezTo>
                  <a:pt x="15478" y="3075"/>
                  <a:pt x="15478" y="3101"/>
                  <a:pt x="15528" y="3126"/>
                </a:cubicBezTo>
                <a:cubicBezTo>
                  <a:pt x="15578" y="3150"/>
                  <a:pt x="15628" y="3150"/>
                  <a:pt x="15628" y="3175"/>
                </a:cubicBezTo>
                <a:cubicBezTo>
                  <a:pt x="15628" y="3175"/>
                  <a:pt x="15653" y="3201"/>
                  <a:pt x="15678" y="3201"/>
                </a:cubicBezTo>
                <a:cubicBezTo>
                  <a:pt x="15703" y="3175"/>
                  <a:pt x="15703" y="3226"/>
                  <a:pt x="15728" y="3201"/>
                </a:cubicBezTo>
                <a:cubicBezTo>
                  <a:pt x="15753" y="3175"/>
                  <a:pt x="15753" y="3201"/>
                  <a:pt x="15778" y="3175"/>
                </a:cubicBezTo>
                <a:cubicBezTo>
                  <a:pt x="15804" y="3175"/>
                  <a:pt x="15728" y="3150"/>
                  <a:pt x="15753" y="3126"/>
                </a:cubicBezTo>
                <a:lnTo>
                  <a:pt x="15778" y="3150"/>
                </a:lnTo>
                <a:cubicBezTo>
                  <a:pt x="15804" y="3150"/>
                  <a:pt x="15778" y="3101"/>
                  <a:pt x="15804" y="3101"/>
                </a:cubicBezTo>
                <a:cubicBezTo>
                  <a:pt x="15804" y="3101"/>
                  <a:pt x="15804" y="3001"/>
                  <a:pt x="15778" y="3001"/>
                </a:cubicBezTo>
                <a:cubicBezTo>
                  <a:pt x="15778" y="3001"/>
                  <a:pt x="15778" y="2975"/>
                  <a:pt x="15804" y="3001"/>
                </a:cubicBezTo>
                <a:cubicBezTo>
                  <a:pt x="15853" y="3026"/>
                  <a:pt x="15904" y="3026"/>
                  <a:pt x="15928" y="3026"/>
                </a:cubicBezTo>
                <a:cubicBezTo>
                  <a:pt x="15953" y="3026"/>
                  <a:pt x="15928" y="3001"/>
                  <a:pt x="15904" y="3001"/>
                </a:cubicBezTo>
                <a:cubicBezTo>
                  <a:pt x="15878" y="2975"/>
                  <a:pt x="15904" y="2975"/>
                  <a:pt x="15928" y="2975"/>
                </a:cubicBezTo>
                <a:cubicBezTo>
                  <a:pt x="15928" y="3001"/>
                  <a:pt x="15953" y="3001"/>
                  <a:pt x="15978" y="3001"/>
                </a:cubicBezTo>
                <a:cubicBezTo>
                  <a:pt x="15978" y="2975"/>
                  <a:pt x="15978" y="2926"/>
                  <a:pt x="16028" y="2926"/>
                </a:cubicBezTo>
                <a:cubicBezTo>
                  <a:pt x="16053" y="2950"/>
                  <a:pt x="16053" y="2926"/>
                  <a:pt x="16028" y="2901"/>
                </a:cubicBezTo>
                <a:close/>
                <a:moveTo>
                  <a:pt x="8276" y="4726"/>
                </a:moveTo>
                <a:lnTo>
                  <a:pt x="8276" y="4726"/>
                </a:lnTo>
                <a:cubicBezTo>
                  <a:pt x="8202" y="4801"/>
                  <a:pt x="8051" y="4826"/>
                  <a:pt x="8051" y="4875"/>
                </a:cubicBezTo>
                <a:cubicBezTo>
                  <a:pt x="8051" y="4951"/>
                  <a:pt x="7851" y="4976"/>
                  <a:pt x="7827" y="4951"/>
                </a:cubicBezTo>
                <a:cubicBezTo>
                  <a:pt x="7827" y="4926"/>
                  <a:pt x="7976" y="4926"/>
                  <a:pt x="8002" y="4826"/>
                </a:cubicBezTo>
                <a:cubicBezTo>
                  <a:pt x="8051" y="4751"/>
                  <a:pt x="8202" y="4701"/>
                  <a:pt x="8251" y="4601"/>
                </a:cubicBezTo>
                <a:cubicBezTo>
                  <a:pt x="8302" y="4526"/>
                  <a:pt x="8351" y="4401"/>
                  <a:pt x="8376" y="4401"/>
                </a:cubicBezTo>
                <a:cubicBezTo>
                  <a:pt x="8402" y="4401"/>
                  <a:pt x="8351" y="4675"/>
                  <a:pt x="8276" y="4726"/>
                </a:cubicBezTo>
                <a:close/>
                <a:moveTo>
                  <a:pt x="8627" y="1475"/>
                </a:moveTo>
                <a:lnTo>
                  <a:pt x="8627" y="1475"/>
                </a:lnTo>
                <a:cubicBezTo>
                  <a:pt x="8627" y="1501"/>
                  <a:pt x="8551" y="1501"/>
                  <a:pt x="8576" y="1525"/>
                </a:cubicBezTo>
                <a:cubicBezTo>
                  <a:pt x="8602" y="1550"/>
                  <a:pt x="8752" y="1525"/>
                  <a:pt x="8752" y="1501"/>
                </a:cubicBezTo>
                <a:cubicBezTo>
                  <a:pt x="8752" y="1450"/>
                  <a:pt x="8652" y="1450"/>
                  <a:pt x="8627" y="1475"/>
                </a:cubicBezTo>
                <a:close/>
                <a:moveTo>
                  <a:pt x="2825" y="200"/>
                </a:moveTo>
                <a:lnTo>
                  <a:pt x="2825" y="200"/>
                </a:lnTo>
                <a:cubicBezTo>
                  <a:pt x="2875" y="225"/>
                  <a:pt x="2725" y="225"/>
                  <a:pt x="2701" y="250"/>
                </a:cubicBezTo>
                <a:cubicBezTo>
                  <a:pt x="2701" y="275"/>
                  <a:pt x="2601" y="250"/>
                  <a:pt x="2625" y="300"/>
                </a:cubicBezTo>
                <a:cubicBezTo>
                  <a:pt x="2625" y="325"/>
                  <a:pt x="2775" y="325"/>
                  <a:pt x="2775" y="300"/>
                </a:cubicBezTo>
                <a:cubicBezTo>
                  <a:pt x="2775" y="275"/>
                  <a:pt x="2850" y="300"/>
                  <a:pt x="2850" y="275"/>
                </a:cubicBezTo>
                <a:cubicBezTo>
                  <a:pt x="2850" y="250"/>
                  <a:pt x="2875" y="225"/>
                  <a:pt x="2950" y="225"/>
                </a:cubicBezTo>
                <a:cubicBezTo>
                  <a:pt x="3050" y="200"/>
                  <a:pt x="3050" y="175"/>
                  <a:pt x="2975" y="150"/>
                </a:cubicBezTo>
                <a:cubicBezTo>
                  <a:pt x="2901" y="125"/>
                  <a:pt x="2801" y="175"/>
                  <a:pt x="2825" y="200"/>
                </a:cubicBezTo>
                <a:close/>
                <a:moveTo>
                  <a:pt x="3201" y="1701"/>
                </a:moveTo>
                <a:lnTo>
                  <a:pt x="3201" y="1701"/>
                </a:lnTo>
                <a:cubicBezTo>
                  <a:pt x="3201" y="1725"/>
                  <a:pt x="3201" y="1750"/>
                  <a:pt x="3150" y="1750"/>
                </a:cubicBezTo>
                <a:cubicBezTo>
                  <a:pt x="3075" y="1750"/>
                  <a:pt x="3175" y="1775"/>
                  <a:pt x="3175" y="1801"/>
                </a:cubicBezTo>
                <a:cubicBezTo>
                  <a:pt x="3175" y="1825"/>
                  <a:pt x="3125" y="1825"/>
                  <a:pt x="3125" y="1850"/>
                </a:cubicBezTo>
                <a:cubicBezTo>
                  <a:pt x="3101" y="1901"/>
                  <a:pt x="3001" y="1850"/>
                  <a:pt x="3001" y="1925"/>
                </a:cubicBezTo>
                <a:cubicBezTo>
                  <a:pt x="2975" y="1975"/>
                  <a:pt x="3050" y="1975"/>
                  <a:pt x="3101" y="1975"/>
                </a:cubicBezTo>
                <a:cubicBezTo>
                  <a:pt x="3125" y="1975"/>
                  <a:pt x="3075" y="2025"/>
                  <a:pt x="3101" y="2050"/>
                </a:cubicBezTo>
                <a:cubicBezTo>
                  <a:pt x="3150" y="2075"/>
                  <a:pt x="3175" y="2075"/>
                  <a:pt x="3150" y="2025"/>
                </a:cubicBezTo>
                <a:cubicBezTo>
                  <a:pt x="3125" y="1975"/>
                  <a:pt x="3250" y="2025"/>
                  <a:pt x="3225" y="2075"/>
                </a:cubicBezTo>
                <a:cubicBezTo>
                  <a:pt x="3175" y="2101"/>
                  <a:pt x="3275" y="2125"/>
                  <a:pt x="3350" y="2125"/>
                </a:cubicBezTo>
                <a:cubicBezTo>
                  <a:pt x="3401" y="2150"/>
                  <a:pt x="3575" y="2175"/>
                  <a:pt x="3575" y="2125"/>
                </a:cubicBezTo>
                <a:cubicBezTo>
                  <a:pt x="3575" y="2101"/>
                  <a:pt x="3526" y="2075"/>
                  <a:pt x="3450" y="2025"/>
                </a:cubicBezTo>
                <a:cubicBezTo>
                  <a:pt x="3401" y="1950"/>
                  <a:pt x="3350" y="1850"/>
                  <a:pt x="3426" y="1825"/>
                </a:cubicBezTo>
                <a:cubicBezTo>
                  <a:pt x="3501" y="1775"/>
                  <a:pt x="3426" y="1750"/>
                  <a:pt x="3501" y="1701"/>
                </a:cubicBezTo>
                <a:cubicBezTo>
                  <a:pt x="3575" y="1675"/>
                  <a:pt x="3526" y="1625"/>
                  <a:pt x="3575" y="1625"/>
                </a:cubicBezTo>
                <a:cubicBezTo>
                  <a:pt x="3626" y="1601"/>
                  <a:pt x="3575" y="1550"/>
                  <a:pt x="3626" y="1550"/>
                </a:cubicBezTo>
                <a:cubicBezTo>
                  <a:pt x="3675" y="1550"/>
                  <a:pt x="3701" y="1475"/>
                  <a:pt x="3701" y="1450"/>
                </a:cubicBezTo>
                <a:cubicBezTo>
                  <a:pt x="3675" y="1425"/>
                  <a:pt x="3750" y="1450"/>
                  <a:pt x="3775" y="1425"/>
                </a:cubicBezTo>
                <a:cubicBezTo>
                  <a:pt x="3800" y="1401"/>
                  <a:pt x="3875" y="1425"/>
                  <a:pt x="3901" y="1375"/>
                </a:cubicBezTo>
                <a:cubicBezTo>
                  <a:pt x="3926" y="1325"/>
                  <a:pt x="4251" y="1225"/>
                  <a:pt x="4426" y="1175"/>
                </a:cubicBezTo>
                <a:cubicBezTo>
                  <a:pt x="4601" y="1125"/>
                  <a:pt x="4726" y="1050"/>
                  <a:pt x="4675" y="1000"/>
                </a:cubicBezTo>
                <a:cubicBezTo>
                  <a:pt x="4601" y="950"/>
                  <a:pt x="4426" y="1025"/>
                  <a:pt x="4375" y="1050"/>
                </a:cubicBezTo>
                <a:cubicBezTo>
                  <a:pt x="4326" y="1100"/>
                  <a:pt x="4275" y="1075"/>
                  <a:pt x="4226" y="1100"/>
                </a:cubicBezTo>
                <a:cubicBezTo>
                  <a:pt x="4175" y="1125"/>
                  <a:pt x="4075" y="1150"/>
                  <a:pt x="4050" y="1125"/>
                </a:cubicBezTo>
                <a:cubicBezTo>
                  <a:pt x="4001" y="1075"/>
                  <a:pt x="3926" y="1150"/>
                  <a:pt x="3901" y="1150"/>
                </a:cubicBezTo>
                <a:cubicBezTo>
                  <a:pt x="3875" y="1150"/>
                  <a:pt x="3826" y="1175"/>
                  <a:pt x="3775" y="1175"/>
                </a:cubicBezTo>
                <a:cubicBezTo>
                  <a:pt x="3750" y="1175"/>
                  <a:pt x="3675" y="1200"/>
                  <a:pt x="3650" y="1225"/>
                </a:cubicBezTo>
                <a:cubicBezTo>
                  <a:pt x="3650" y="1250"/>
                  <a:pt x="3601" y="1250"/>
                  <a:pt x="3601" y="1275"/>
                </a:cubicBezTo>
                <a:cubicBezTo>
                  <a:pt x="3601" y="1300"/>
                  <a:pt x="3526" y="1325"/>
                  <a:pt x="3501" y="1300"/>
                </a:cubicBezTo>
                <a:cubicBezTo>
                  <a:pt x="3475" y="1275"/>
                  <a:pt x="3450" y="1325"/>
                  <a:pt x="3475" y="1375"/>
                </a:cubicBezTo>
                <a:cubicBezTo>
                  <a:pt x="3526" y="1401"/>
                  <a:pt x="3426" y="1401"/>
                  <a:pt x="3426" y="1425"/>
                </a:cubicBezTo>
                <a:cubicBezTo>
                  <a:pt x="3450" y="1450"/>
                  <a:pt x="3401" y="1475"/>
                  <a:pt x="3401" y="1501"/>
                </a:cubicBezTo>
                <a:cubicBezTo>
                  <a:pt x="3426" y="1525"/>
                  <a:pt x="3375" y="1525"/>
                  <a:pt x="3326" y="1525"/>
                </a:cubicBezTo>
                <a:cubicBezTo>
                  <a:pt x="3275" y="1550"/>
                  <a:pt x="3250" y="1601"/>
                  <a:pt x="3326" y="1601"/>
                </a:cubicBezTo>
                <a:cubicBezTo>
                  <a:pt x="3375" y="1601"/>
                  <a:pt x="3275" y="1601"/>
                  <a:pt x="3301" y="1650"/>
                </a:cubicBezTo>
                <a:cubicBezTo>
                  <a:pt x="3301" y="1701"/>
                  <a:pt x="3201" y="1675"/>
                  <a:pt x="3201" y="1701"/>
                </a:cubicBezTo>
                <a:close/>
                <a:moveTo>
                  <a:pt x="3575" y="250"/>
                </a:moveTo>
                <a:lnTo>
                  <a:pt x="3575" y="250"/>
                </a:lnTo>
                <a:cubicBezTo>
                  <a:pt x="3601" y="275"/>
                  <a:pt x="3575" y="275"/>
                  <a:pt x="3526" y="275"/>
                </a:cubicBezTo>
                <a:cubicBezTo>
                  <a:pt x="3450" y="275"/>
                  <a:pt x="3426" y="300"/>
                  <a:pt x="3450" y="325"/>
                </a:cubicBezTo>
                <a:cubicBezTo>
                  <a:pt x="3501" y="350"/>
                  <a:pt x="3650" y="350"/>
                  <a:pt x="3675" y="325"/>
                </a:cubicBezTo>
                <a:cubicBezTo>
                  <a:pt x="3701" y="275"/>
                  <a:pt x="3750" y="300"/>
                  <a:pt x="3775" y="275"/>
                </a:cubicBezTo>
                <a:cubicBezTo>
                  <a:pt x="3775" y="250"/>
                  <a:pt x="3575" y="225"/>
                  <a:pt x="3575" y="250"/>
                </a:cubicBezTo>
                <a:close/>
                <a:moveTo>
                  <a:pt x="3575" y="100"/>
                </a:moveTo>
                <a:lnTo>
                  <a:pt x="3575" y="100"/>
                </a:lnTo>
                <a:cubicBezTo>
                  <a:pt x="3650" y="100"/>
                  <a:pt x="3626" y="50"/>
                  <a:pt x="3675" y="75"/>
                </a:cubicBezTo>
                <a:cubicBezTo>
                  <a:pt x="3701" y="75"/>
                  <a:pt x="3775" y="75"/>
                  <a:pt x="3750" y="50"/>
                </a:cubicBezTo>
                <a:cubicBezTo>
                  <a:pt x="3726" y="0"/>
                  <a:pt x="3550" y="25"/>
                  <a:pt x="3575" y="50"/>
                </a:cubicBezTo>
                <a:cubicBezTo>
                  <a:pt x="3601" y="75"/>
                  <a:pt x="3450" y="50"/>
                  <a:pt x="3450" y="75"/>
                </a:cubicBezTo>
                <a:cubicBezTo>
                  <a:pt x="3450" y="75"/>
                  <a:pt x="3501" y="100"/>
                  <a:pt x="3575" y="100"/>
                </a:cubicBezTo>
                <a:close/>
                <a:moveTo>
                  <a:pt x="4050" y="200"/>
                </a:moveTo>
                <a:lnTo>
                  <a:pt x="4050" y="200"/>
                </a:lnTo>
                <a:cubicBezTo>
                  <a:pt x="4075" y="175"/>
                  <a:pt x="4026" y="175"/>
                  <a:pt x="4026" y="150"/>
                </a:cubicBezTo>
                <a:cubicBezTo>
                  <a:pt x="4026" y="125"/>
                  <a:pt x="3850" y="125"/>
                  <a:pt x="3875" y="150"/>
                </a:cubicBezTo>
                <a:cubicBezTo>
                  <a:pt x="3875" y="175"/>
                  <a:pt x="3750" y="200"/>
                  <a:pt x="3800" y="225"/>
                </a:cubicBezTo>
                <a:cubicBezTo>
                  <a:pt x="3850" y="275"/>
                  <a:pt x="4050" y="225"/>
                  <a:pt x="4050" y="200"/>
                </a:cubicBezTo>
                <a:close/>
                <a:moveTo>
                  <a:pt x="3225" y="275"/>
                </a:moveTo>
                <a:lnTo>
                  <a:pt x="3225" y="275"/>
                </a:lnTo>
                <a:cubicBezTo>
                  <a:pt x="3225" y="250"/>
                  <a:pt x="3075" y="300"/>
                  <a:pt x="3101" y="300"/>
                </a:cubicBezTo>
                <a:cubicBezTo>
                  <a:pt x="3125" y="300"/>
                  <a:pt x="3225" y="325"/>
                  <a:pt x="3225" y="275"/>
                </a:cubicBezTo>
                <a:close/>
                <a:moveTo>
                  <a:pt x="3626" y="150"/>
                </a:moveTo>
                <a:lnTo>
                  <a:pt x="3626" y="150"/>
                </a:lnTo>
                <a:cubicBezTo>
                  <a:pt x="3626" y="100"/>
                  <a:pt x="3526" y="150"/>
                  <a:pt x="3450" y="100"/>
                </a:cubicBezTo>
                <a:cubicBezTo>
                  <a:pt x="3375" y="75"/>
                  <a:pt x="3350" y="75"/>
                  <a:pt x="3401" y="125"/>
                </a:cubicBezTo>
                <a:cubicBezTo>
                  <a:pt x="3426" y="150"/>
                  <a:pt x="3275" y="150"/>
                  <a:pt x="3301" y="175"/>
                </a:cubicBezTo>
                <a:cubicBezTo>
                  <a:pt x="3350" y="225"/>
                  <a:pt x="3601" y="200"/>
                  <a:pt x="3626" y="1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2" name="Freeform 158">
            <a:extLst>
              <a:ext uri="{FF2B5EF4-FFF2-40B4-BE49-F238E27FC236}">
                <a16:creationId xmlns:a16="http://schemas.microsoft.com/office/drawing/2014/main" id="{B0D431E0-449F-F54F-9C26-2184277121D1}"/>
              </a:ext>
            </a:extLst>
          </p:cNvPr>
          <p:cNvSpPr>
            <a:spLocks noChangeArrowheads="1"/>
          </p:cNvSpPr>
          <p:nvPr/>
        </p:nvSpPr>
        <p:spPr bwMode="auto">
          <a:xfrm>
            <a:off x="6347719" y="1551335"/>
            <a:ext cx="5120124" cy="1970144"/>
          </a:xfrm>
          <a:custGeom>
            <a:avLst/>
            <a:gdLst>
              <a:gd name="T0" fmla="*/ 7676 w 16054"/>
              <a:gd name="T1" fmla="*/ 750 h 6177"/>
              <a:gd name="T2" fmla="*/ 7426 w 16054"/>
              <a:gd name="T3" fmla="*/ 550 h 6177"/>
              <a:gd name="T4" fmla="*/ 6902 w 16054"/>
              <a:gd name="T5" fmla="*/ 175 h 6177"/>
              <a:gd name="T6" fmla="*/ 12052 w 16054"/>
              <a:gd name="T7" fmla="*/ 1300 h 6177"/>
              <a:gd name="T8" fmla="*/ 11027 w 16054"/>
              <a:gd name="T9" fmla="*/ 1350 h 6177"/>
              <a:gd name="T10" fmla="*/ 11477 w 16054"/>
              <a:gd name="T11" fmla="*/ 1601 h 6177"/>
              <a:gd name="T12" fmla="*/ 2425 w 16054"/>
              <a:gd name="T13" fmla="*/ 225 h 6177"/>
              <a:gd name="T14" fmla="*/ 11652 w 16054"/>
              <a:gd name="T15" fmla="*/ 5276 h 6177"/>
              <a:gd name="T16" fmla="*/ 15553 w 16054"/>
              <a:gd name="T17" fmla="*/ 2826 h 6177"/>
              <a:gd name="T18" fmla="*/ 14003 w 16054"/>
              <a:gd name="T19" fmla="*/ 2350 h 6177"/>
              <a:gd name="T20" fmla="*/ 12252 w 16054"/>
              <a:gd name="T21" fmla="*/ 2025 h 6177"/>
              <a:gd name="T22" fmla="*/ 11177 w 16054"/>
              <a:gd name="T23" fmla="*/ 1901 h 6177"/>
              <a:gd name="T24" fmla="*/ 10227 w 16054"/>
              <a:gd name="T25" fmla="*/ 2001 h 6177"/>
              <a:gd name="T26" fmla="*/ 9627 w 16054"/>
              <a:gd name="T27" fmla="*/ 1750 h 6177"/>
              <a:gd name="T28" fmla="*/ 8327 w 16054"/>
              <a:gd name="T29" fmla="*/ 1650 h 6177"/>
              <a:gd name="T30" fmla="*/ 8676 w 16054"/>
              <a:gd name="T31" fmla="*/ 1150 h 6177"/>
              <a:gd name="T32" fmla="*/ 7727 w 16054"/>
              <a:gd name="T33" fmla="*/ 850 h 6177"/>
              <a:gd name="T34" fmla="*/ 6951 w 16054"/>
              <a:gd name="T35" fmla="*/ 1200 h 6177"/>
              <a:gd name="T36" fmla="*/ 6376 w 16054"/>
              <a:gd name="T37" fmla="*/ 1550 h 6177"/>
              <a:gd name="T38" fmla="*/ 5551 w 16054"/>
              <a:gd name="T39" fmla="*/ 1901 h 6177"/>
              <a:gd name="T40" fmla="*/ 5151 w 16054"/>
              <a:gd name="T41" fmla="*/ 2301 h 6177"/>
              <a:gd name="T42" fmla="*/ 5100 w 16054"/>
              <a:gd name="T43" fmla="*/ 2775 h 6177"/>
              <a:gd name="T44" fmla="*/ 5100 w 16054"/>
              <a:gd name="T45" fmla="*/ 2526 h 6177"/>
              <a:gd name="T46" fmla="*/ 4526 w 16054"/>
              <a:gd name="T47" fmla="*/ 2201 h 6177"/>
              <a:gd name="T48" fmla="*/ 3875 w 16054"/>
              <a:gd name="T49" fmla="*/ 2350 h 6177"/>
              <a:gd name="T50" fmla="*/ 3075 w 16054"/>
              <a:gd name="T51" fmla="*/ 2500 h 6177"/>
              <a:gd name="T52" fmla="*/ 2300 w 16054"/>
              <a:gd name="T53" fmla="*/ 2726 h 6177"/>
              <a:gd name="T54" fmla="*/ 1700 w 16054"/>
              <a:gd name="T55" fmla="*/ 3150 h 6177"/>
              <a:gd name="T56" fmla="*/ 1750 w 16054"/>
              <a:gd name="T57" fmla="*/ 2875 h 6177"/>
              <a:gd name="T58" fmla="*/ 1075 w 16054"/>
              <a:gd name="T59" fmla="*/ 2275 h 6177"/>
              <a:gd name="T60" fmla="*/ 975 w 16054"/>
              <a:gd name="T61" fmla="*/ 3126 h 6177"/>
              <a:gd name="T62" fmla="*/ 725 w 16054"/>
              <a:gd name="T63" fmla="*/ 4026 h 6177"/>
              <a:gd name="T64" fmla="*/ 1175 w 16054"/>
              <a:gd name="T65" fmla="*/ 4726 h 6177"/>
              <a:gd name="T66" fmla="*/ 1775 w 16054"/>
              <a:gd name="T67" fmla="*/ 5126 h 6177"/>
              <a:gd name="T68" fmla="*/ 1600 w 16054"/>
              <a:gd name="T69" fmla="*/ 5701 h 6177"/>
              <a:gd name="T70" fmla="*/ 2601 w 16054"/>
              <a:gd name="T71" fmla="*/ 5951 h 6177"/>
              <a:gd name="T72" fmla="*/ 2725 w 16054"/>
              <a:gd name="T73" fmla="*/ 5151 h 6177"/>
              <a:gd name="T74" fmla="*/ 3750 w 16054"/>
              <a:gd name="T75" fmla="*/ 5026 h 6177"/>
              <a:gd name="T76" fmla="*/ 4351 w 16054"/>
              <a:gd name="T77" fmla="*/ 4551 h 6177"/>
              <a:gd name="T78" fmla="*/ 5351 w 16054"/>
              <a:gd name="T79" fmla="*/ 4575 h 6177"/>
              <a:gd name="T80" fmla="*/ 6426 w 16054"/>
              <a:gd name="T81" fmla="*/ 5226 h 6177"/>
              <a:gd name="T82" fmla="*/ 7351 w 16054"/>
              <a:gd name="T83" fmla="*/ 4901 h 6177"/>
              <a:gd name="T84" fmla="*/ 8502 w 16054"/>
              <a:gd name="T85" fmla="*/ 5226 h 6177"/>
              <a:gd name="T86" fmla="*/ 9652 w 16054"/>
              <a:gd name="T87" fmla="*/ 4701 h 6177"/>
              <a:gd name="T88" fmla="*/ 10727 w 16054"/>
              <a:gd name="T89" fmla="*/ 5476 h 6177"/>
              <a:gd name="T90" fmla="*/ 11327 w 16054"/>
              <a:gd name="T91" fmla="*/ 5051 h 6177"/>
              <a:gd name="T92" fmla="*/ 10952 w 16054"/>
              <a:gd name="T93" fmla="*/ 4551 h 6177"/>
              <a:gd name="T94" fmla="*/ 12328 w 16054"/>
              <a:gd name="T95" fmla="*/ 3875 h 6177"/>
              <a:gd name="T96" fmla="*/ 13153 w 16054"/>
              <a:gd name="T97" fmla="*/ 3650 h 6177"/>
              <a:gd name="T98" fmla="*/ 12877 w 16054"/>
              <a:gd name="T99" fmla="*/ 4126 h 6177"/>
              <a:gd name="T100" fmla="*/ 13477 w 16054"/>
              <a:gd name="T101" fmla="*/ 4351 h 6177"/>
              <a:gd name="T102" fmla="*/ 14328 w 16054"/>
              <a:gd name="T103" fmla="*/ 3701 h 6177"/>
              <a:gd name="T104" fmla="*/ 14978 w 16054"/>
              <a:gd name="T105" fmla="*/ 3126 h 6177"/>
              <a:gd name="T106" fmla="*/ 15753 w 16054"/>
              <a:gd name="T107" fmla="*/ 3126 h 6177"/>
              <a:gd name="T108" fmla="*/ 8251 w 16054"/>
              <a:gd name="T109" fmla="*/ 4601 h 6177"/>
              <a:gd name="T110" fmla="*/ 2825 w 16054"/>
              <a:gd name="T111" fmla="*/ 200 h 6177"/>
              <a:gd name="T112" fmla="*/ 3575 w 16054"/>
              <a:gd name="T113" fmla="*/ 1625 h 6177"/>
              <a:gd name="T114" fmla="*/ 3426 w 16054"/>
              <a:gd name="T115" fmla="*/ 1425 h 6177"/>
              <a:gd name="T116" fmla="*/ 3750 w 16054"/>
              <a:gd name="T117" fmla="*/ 50 h 6177"/>
              <a:gd name="T118" fmla="*/ 3450 w 16054"/>
              <a:gd name="T119" fmla="*/ 100 h 6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54" h="6177">
                <a:moveTo>
                  <a:pt x="250" y="4451"/>
                </a:moveTo>
                <a:lnTo>
                  <a:pt x="250" y="4451"/>
                </a:lnTo>
                <a:cubicBezTo>
                  <a:pt x="225" y="4475"/>
                  <a:pt x="200" y="4451"/>
                  <a:pt x="200" y="4451"/>
                </a:cubicBezTo>
                <a:cubicBezTo>
                  <a:pt x="174" y="4426"/>
                  <a:pt x="150" y="4426"/>
                  <a:pt x="125" y="4426"/>
                </a:cubicBezTo>
                <a:cubicBezTo>
                  <a:pt x="125" y="4451"/>
                  <a:pt x="150" y="4451"/>
                  <a:pt x="150" y="4451"/>
                </a:cubicBezTo>
                <a:cubicBezTo>
                  <a:pt x="150" y="4475"/>
                  <a:pt x="100" y="4475"/>
                  <a:pt x="125" y="4501"/>
                </a:cubicBezTo>
                <a:cubicBezTo>
                  <a:pt x="125" y="4526"/>
                  <a:pt x="74" y="4526"/>
                  <a:pt x="74" y="4501"/>
                </a:cubicBezTo>
                <a:cubicBezTo>
                  <a:pt x="74" y="4475"/>
                  <a:pt x="0" y="4475"/>
                  <a:pt x="0" y="4501"/>
                </a:cubicBezTo>
                <a:lnTo>
                  <a:pt x="0" y="4526"/>
                </a:lnTo>
                <a:cubicBezTo>
                  <a:pt x="25" y="4526"/>
                  <a:pt x="50" y="4551"/>
                  <a:pt x="50" y="4551"/>
                </a:cubicBezTo>
                <a:cubicBezTo>
                  <a:pt x="50" y="4551"/>
                  <a:pt x="225" y="4575"/>
                  <a:pt x="300" y="4551"/>
                </a:cubicBezTo>
                <a:lnTo>
                  <a:pt x="300" y="4501"/>
                </a:lnTo>
                <a:cubicBezTo>
                  <a:pt x="300" y="4475"/>
                  <a:pt x="250" y="4451"/>
                  <a:pt x="250" y="4451"/>
                </a:cubicBezTo>
                <a:close/>
                <a:moveTo>
                  <a:pt x="7426" y="775"/>
                </a:moveTo>
                <a:lnTo>
                  <a:pt x="7426" y="775"/>
                </a:lnTo>
                <a:cubicBezTo>
                  <a:pt x="7476" y="800"/>
                  <a:pt x="7602" y="750"/>
                  <a:pt x="7676" y="750"/>
                </a:cubicBezTo>
                <a:cubicBezTo>
                  <a:pt x="7751" y="750"/>
                  <a:pt x="8002" y="700"/>
                  <a:pt x="8002" y="650"/>
                </a:cubicBezTo>
                <a:cubicBezTo>
                  <a:pt x="8002" y="600"/>
                  <a:pt x="7927" y="600"/>
                  <a:pt x="7876" y="575"/>
                </a:cubicBezTo>
                <a:cubicBezTo>
                  <a:pt x="7851" y="525"/>
                  <a:pt x="7776" y="550"/>
                  <a:pt x="7751" y="600"/>
                </a:cubicBezTo>
                <a:cubicBezTo>
                  <a:pt x="7727" y="625"/>
                  <a:pt x="7702" y="600"/>
                  <a:pt x="7751" y="550"/>
                </a:cubicBezTo>
                <a:cubicBezTo>
                  <a:pt x="7802" y="500"/>
                  <a:pt x="7702" y="450"/>
                  <a:pt x="7702" y="475"/>
                </a:cubicBezTo>
                <a:cubicBezTo>
                  <a:pt x="7702" y="525"/>
                  <a:pt x="7602" y="475"/>
                  <a:pt x="7602" y="525"/>
                </a:cubicBezTo>
                <a:cubicBezTo>
                  <a:pt x="7602" y="550"/>
                  <a:pt x="7576" y="550"/>
                  <a:pt x="7576" y="600"/>
                </a:cubicBezTo>
                <a:cubicBezTo>
                  <a:pt x="7576" y="625"/>
                  <a:pt x="7502" y="575"/>
                  <a:pt x="7502" y="650"/>
                </a:cubicBezTo>
                <a:cubicBezTo>
                  <a:pt x="7502" y="725"/>
                  <a:pt x="7402" y="750"/>
                  <a:pt x="7426" y="775"/>
                </a:cubicBezTo>
                <a:close/>
                <a:moveTo>
                  <a:pt x="7002" y="375"/>
                </a:moveTo>
                <a:lnTo>
                  <a:pt x="7002" y="375"/>
                </a:lnTo>
                <a:cubicBezTo>
                  <a:pt x="7002" y="425"/>
                  <a:pt x="6902" y="450"/>
                  <a:pt x="6926" y="475"/>
                </a:cubicBezTo>
                <a:cubicBezTo>
                  <a:pt x="6951" y="500"/>
                  <a:pt x="6976" y="475"/>
                  <a:pt x="7002" y="500"/>
                </a:cubicBezTo>
                <a:cubicBezTo>
                  <a:pt x="7026" y="500"/>
                  <a:pt x="7051" y="575"/>
                  <a:pt x="7102" y="550"/>
                </a:cubicBezTo>
                <a:cubicBezTo>
                  <a:pt x="7151" y="550"/>
                  <a:pt x="7276" y="600"/>
                  <a:pt x="7376" y="600"/>
                </a:cubicBezTo>
                <a:cubicBezTo>
                  <a:pt x="7451" y="600"/>
                  <a:pt x="7451" y="550"/>
                  <a:pt x="7426" y="550"/>
                </a:cubicBezTo>
                <a:cubicBezTo>
                  <a:pt x="7402" y="525"/>
                  <a:pt x="7426" y="500"/>
                  <a:pt x="7476" y="425"/>
                </a:cubicBezTo>
                <a:cubicBezTo>
                  <a:pt x="7526" y="375"/>
                  <a:pt x="7326" y="325"/>
                  <a:pt x="7326" y="375"/>
                </a:cubicBezTo>
                <a:cubicBezTo>
                  <a:pt x="7326" y="425"/>
                  <a:pt x="7276" y="350"/>
                  <a:pt x="7251" y="325"/>
                </a:cubicBezTo>
                <a:cubicBezTo>
                  <a:pt x="7251" y="300"/>
                  <a:pt x="7002" y="350"/>
                  <a:pt x="7002" y="375"/>
                </a:cubicBezTo>
                <a:close/>
                <a:moveTo>
                  <a:pt x="6851" y="300"/>
                </a:moveTo>
                <a:lnTo>
                  <a:pt x="6851" y="300"/>
                </a:lnTo>
                <a:cubicBezTo>
                  <a:pt x="6902" y="325"/>
                  <a:pt x="6876" y="350"/>
                  <a:pt x="6826" y="350"/>
                </a:cubicBezTo>
                <a:cubicBezTo>
                  <a:pt x="6776" y="350"/>
                  <a:pt x="6726" y="350"/>
                  <a:pt x="6776" y="375"/>
                </a:cubicBezTo>
                <a:cubicBezTo>
                  <a:pt x="6801" y="400"/>
                  <a:pt x="6801" y="425"/>
                  <a:pt x="6851" y="425"/>
                </a:cubicBezTo>
                <a:cubicBezTo>
                  <a:pt x="6902" y="450"/>
                  <a:pt x="6976" y="400"/>
                  <a:pt x="6951" y="375"/>
                </a:cubicBezTo>
                <a:cubicBezTo>
                  <a:pt x="6951" y="325"/>
                  <a:pt x="7151" y="300"/>
                  <a:pt x="7226" y="300"/>
                </a:cubicBezTo>
                <a:cubicBezTo>
                  <a:pt x="7276" y="275"/>
                  <a:pt x="7176" y="225"/>
                  <a:pt x="7251" y="200"/>
                </a:cubicBezTo>
                <a:cubicBezTo>
                  <a:pt x="7302" y="200"/>
                  <a:pt x="7276" y="175"/>
                  <a:pt x="7202" y="175"/>
                </a:cubicBezTo>
                <a:cubicBezTo>
                  <a:pt x="7126" y="150"/>
                  <a:pt x="7151" y="100"/>
                  <a:pt x="7126" y="75"/>
                </a:cubicBezTo>
                <a:cubicBezTo>
                  <a:pt x="7102" y="50"/>
                  <a:pt x="7102" y="100"/>
                  <a:pt x="7002" y="125"/>
                </a:cubicBezTo>
                <a:cubicBezTo>
                  <a:pt x="6902" y="125"/>
                  <a:pt x="6851" y="150"/>
                  <a:pt x="6902" y="175"/>
                </a:cubicBezTo>
                <a:cubicBezTo>
                  <a:pt x="6926" y="200"/>
                  <a:pt x="6902" y="250"/>
                  <a:pt x="6851" y="250"/>
                </a:cubicBezTo>
                <a:cubicBezTo>
                  <a:pt x="6801" y="250"/>
                  <a:pt x="6801" y="275"/>
                  <a:pt x="6851" y="300"/>
                </a:cubicBezTo>
                <a:close/>
                <a:moveTo>
                  <a:pt x="5601" y="1775"/>
                </a:moveTo>
                <a:lnTo>
                  <a:pt x="5601" y="1775"/>
                </a:lnTo>
                <a:cubicBezTo>
                  <a:pt x="5651" y="1801"/>
                  <a:pt x="5701" y="1775"/>
                  <a:pt x="5676" y="1750"/>
                </a:cubicBezTo>
                <a:cubicBezTo>
                  <a:pt x="5676" y="1701"/>
                  <a:pt x="5576" y="1750"/>
                  <a:pt x="5601" y="1775"/>
                </a:cubicBezTo>
                <a:close/>
                <a:moveTo>
                  <a:pt x="6776" y="100"/>
                </a:moveTo>
                <a:lnTo>
                  <a:pt x="6776" y="100"/>
                </a:lnTo>
                <a:cubicBezTo>
                  <a:pt x="6801" y="75"/>
                  <a:pt x="6601" y="75"/>
                  <a:pt x="6651" y="125"/>
                </a:cubicBezTo>
                <a:cubicBezTo>
                  <a:pt x="6676" y="150"/>
                  <a:pt x="6776" y="150"/>
                  <a:pt x="6776" y="100"/>
                </a:cubicBezTo>
                <a:close/>
                <a:moveTo>
                  <a:pt x="11852" y="1350"/>
                </a:moveTo>
                <a:lnTo>
                  <a:pt x="11852" y="1350"/>
                </a:lnTo>
                <a:cubicBezTo>
                  <a:pt x="11927" y="1350"/>
                  <a:pt x="11952" y="1425"/>
                  <a:pt x="12077" y="1425"/>
                </a:cubicBezTo>
                <a:cubicBezTo>
                  <a:pt x="12203" y="1425"/>
                  <a:pt x="12303" y="1401"/>
                  <a:pt x="12303" y="1375"/>
                </a:cubicBezTo>
                <a:cubicBezTo>
                  <a:pt x="12303" y="1350"/>
                  <a:pt x="12203" y="1300"/>
                  <a:pt x="12152" y="1325"/>
                </a:cubicBezTo>
                <a:cubicBezTo>
                  <a:pt x="12127" y="1350"/>
                  <a:pt x="12103" y="1300"/>
                  <a:pt x="12052" y="1300"/>
                </a:cubicBezTo>
                <a:cubicBezTo>
                  <a:pt x="12003" y="1325"/>
                  <a:pt x="11952" y="1325"/>
                  <a:pt x="11927" y="1275"/>
                </a:cubicBezTo>
                <a:cubicBezTo>
                  <a:pt x="11903" y="1250"/>
                  <a:pt x="11827" y="1350"/>
                  <a:pt x="11852" y="1350"/>
                </a:cubicBezTo>
                <a:close/>
                <a:moveTo>
                  <a:pt x="14953" y="2125"/>
                </a:moveTo>
                <a:lnTo>
                  <a:pt x="14953" y="2125"/>
                </a:lnTo>
                <a:cubicBezTo>
                  <a:pt x="15003" y="2150"/>
                  <a:pt x="15053" y="2101"/>
                  <a:pt x="15103" y="2125"/>
                </a:cubicBezTo>
                <a:cubicBezTo>
                  <a:pt x="15128" y="2150"/>
                  <a:pt x="15253" y="2101"/>
                  <a:pt x="15278" y="2101"/>
                </a:cubicBezTo>
                <a:cubicBezTo>
                  <a:pt x="15328" y="2101"/>
                  <a:pt x="15303" y="2025"/>
                  <a:pt x="15178" y="2025"/>
                </a:cubicBezTo>
                <a:cubicBezTo>
                  <a:pt x="15053" y="2001"/>
                  <a:pt x="14903" y="2101"/>
                  <a:pt x="14953" y="2125"/>
                </a:cubicBezTo>
                <a:close/>
                <a:moveTo>
                  <a:pt x="4275" y="175"/>
                </a:moveTo>
                <a:lnTo>
                  <a:pt x="4275" y="175"/>
                </a:lnTo>
                <a:cubicBezTo>
                  <a:pt x="4375" y="175"/>
                  <a:pt x="4375" y="125"/>
                  <a:pt x="4301" y="100"/>
                </a:cubicBezTo>
                <a:cubicBezTo>
                  <a:pt x="4251" y="100"/>
                  <a:pt x="4251" y="125"/>
                  <a:pt x="4226" y="125"/>
                </a:cubicBezTo>
                <a:cubicBezTo>
                  <a:pt x="4201" y="125"/>
                  <a:pt x="4075" y="150"/>
                  <a:pt x="4101" y="175"/>
                </a:cubicBezTo>
                <a:cubicBezTo>
                  <a:pt x="4126" y="200"/>
                  <a:pt x="4201" y="200"/>
                  <a:pt x="4275" y="175"/>
                </a:cubicBezTo>
                <a:close/>
                <a:moveTo>
                  <a:pt x="11027" y="1350"/>
                </a:moveTo>
                <a:lnTo>
                  <a:pt x="11027" y="1350"/>
                </a:lnTo>
                <a:cubicBezTo>
                  <a:pt x="11052" y="1375"/>
                  <a:pt x="11077" y="1401"/>
                  <a:pt x="11102" y="1401"/>
                </a:cubicBezTo>
                <a:cubicBezTo>
                  <a:pt x="11102" y="1425"/>
                  <a:pt x="11202" y="1401"/>
                  <a:pt x="11227" y="1401"/>
                </a:cubicBezTo>
                <a:cubicBezTo>
                  <a:pt x="11252" y="1375"/>
                  <a:pt x="11277" y="1450"/>
                  <a:pt x="11327" y="1401"/>
                </a:cubicBezTo>
                <a:cubicBezTo>
                  <a:pt x="11377" y="1375"/>
                  <a:pt x="11427" y="1401"/>
                  <a:pt x="11477" y="1401"/>
                </a:cubicBezTo>
                <a:cubicBezTo>
                  <a:pt x="11552" y="1401"/>
                  <a:pt x="11477" y="1325"/>
                  <a:pt x="11477" y="1275"/>
                </a:cubicBezTo>
                <a:cubicBezTo>
                  <a:pt x="11477" y="1250"/>
                  <a:pt x="11552" y="1275"/>
                  <a:pt x="11527" y="1300"/>
                </a:cubicBezTo>
                <a:cubicBezTo>
                  <a:pt x="11503" y="1325"/>
                  <a:pt x="11552" y="1401"/>
                  <a:pt x="11652" y="1375"/>
                </a:cubicBezTo>
                <a:cubicBezTo>
                  <a:pt x="11727" y="1375"/>
                  <a:pt x="11677" y="1325"/>
                  <a:pt x="11727" y="1300"/>
                </a:cubicBezTo>
                <a:cubicBezTo>
                  <a:pt x="11752" y="1275"/>
                  <a:pt x="11752" y="1250"/>
                  <a:pt x="11703" y="1225"/>
                </a:cubicBezTo>
                <a:cubicBezTo>
                  <a:pt x="11627" y="1175"/>
                  <a:pt x="11552" y="1200"/>
                  <a:pt x="11477" y="1175"/>
                </a:cubicBezTo>
                <a:cubicBezTo>
                  <a:pt x="11427" y="1150"/>
                  <a:pt x="11352" y="1150"/>
                  <a:pt x="11352" y="1225"/>
                </a:cubicBezTo>
                <a:cubicBezTo>
                  <a:pt x="11352" y="1275"/>
                  <a:pt x="11227" y="1150"/>
                  <a:pt x="11177" y="1125"/>
                </a:cubicBezTo>
                <a:cubicBezTo>
                  <a:pt x="11102" y="1100"/>
                  <a:pt x="10927" y="1300"/>
                  <a:pt x="11027" y="1350"/>
                </a:cubicBezTo>
                <a:close/>
                <a:moveTo>
                  <a:pt x="11603" y="1701"/>
                </a:moveTo>
                <a:lnTo>
                  <a:pt x="11603" y="1701"/>
                </a:lnTo>
                <a:cubicBezTo>
                  <a:pt x="11652" y="1701"/>
                  <a:pt x="11552" y="1601"/>
                  <a:pt x="11477" y="1601"/>
                </a:cubicBezTo>
                <a:cubicBezTo>
                  <a:pt x="11377" y="1575"/>
                  <a:pt x="11303" y="1650"/>
                  <a:pt x="11327" y="1650"/>
                </a:cubicBezTo>
                <a:cubicBezTo>
                  <a:pt x="11352" y="1701"/>
                  <a:pt x="11552" y="1725"/>
                  <a:pt x="11603" y="1701"/>
                </a:cubicBezTo>
                <a:close/>
                <a:moveTo>
                  <a:pt x="11377" y="1525"/>
                </a:moveTo>
                <a:lnTo>
                  <a:pt x="11377" y="1525"/>
                </a:lnTo>
                <a:cubicBezTo>
                  <a:pt x="11377" y="1475"/>
                  <a:pt x="11227" y="1525"/>
                  <a:pt x="11277" y="1550"/>
                </a:cubicBezTo>
                <a:cubicBezTo>
                  <a:pt x="11327" y="1575"/>
                  <a:pt x="11377" y="1575"/>
                  <a:pt x="11377" y="1525"/>
                </a:cubicBezTo>
                <a:close/>
                <a:moveTo>
                  <a:pt x="4801" y="1725"/>
                </a:moveTo>
                <a:lnTo>
                  <a:pt x="4801" y="1725"/>
                </a:lnTo>
                <a:cubicBezTo>
                  <a:pt x="4826" y="1725"/>
                  <a:pt x="4926" y="1725"/>
                  <a:pt x="4951" y="1701"/>
                </a:cubicBezTo>
                <a:cubicBezTo>
                  <a:pt x="4951" y="1675"/>
                  <a:pt x="4901" y="1650"/>
                  <a:pt x="4851" y="1650"/>
                </a:cubicBezTo>
                <a:cubicBezTo>
                  <a:pt x="4775" y="1650"/>
                  <a:pt x="4775" y="1725"/>
                  <a:pt x="4801" y="1725"/>
                </a:cubicBezTo>
                <a:close/>
                <a:moveTo>
                  <a:pt x="2575" y="225"/>
                </a:moveTo>
                <a:lnTo>
                  <a:pt x="2575" y="225"/>
                </a:lnTo>
                <a:cubicBezTo>
                  <a:pt x="2650" y="150"/>
                  <a:pt x="2725" y="225"/>
                  <a:pt x="2725" y="200"/>
                </a:cubicBezTo>
                <a:cubicBezTo>
                  <a:pt x="2750" y="150"/>
                  <a:pt x="2625" y="150"/>
                  <a:pt x="2575" y="175"/>
                </a:cubicBezTo>
                <a:cubicBezTo>
                  <a:pt x="2525" y="200"/>
                  <a:pt x="2401" y="175"/>
                  <a:pt x="2425" y="225"/>
                </a:cubicBezTo>
                <a:cubicBezTo>
                  <a:pt x="2425" y="225"/>
                  <a:pt x="2500" y="275"/>
                  <a:pt x="2575" y="225"/>
                </a:cubicBezTo>
                <a:close/>
                <a:moveTo>
                  <a:pt x="11577" y="4926"/>
                </a:moveTo>
                <a:lnTo>
                  <a:pt x="11577" y="4926"/>
                </a:lnTo>
                <a:cubicBezTo>
                  <a:pt x="11552" y="4826"/>
                  <a:pt x="11627" y="4751"/>
                  <a:pt x="11552" y="4726"/>
                </a:cubicBezTo>
                <a:cubicBezTo>
                  <a:pt x="11503" y="4675"/>
                  <a:pt x="11527" y="4575"/>
                  <a:pt x="11503" y="4601"/>
                </a:cubicBezTo>
                <a:cubicBezTo>
                  <a:pt x="11477" y="4626"/>
                  <a:pt x="11503" y="4701"/>
                  <a:pt x="11452" y="4701"/>
                </a:cubicBezTo>
                <a:cubicBezTo>
                  <a:pt x="11403" y="4701"/>
                  <a:pt x="11452" y="4751"/>
                  <a:pt x="11427" y="4801"/>
                </a:cubicBezTo>
                <a:cubicBezTo>
                  <a:pt x="11427" y="4851"/>
                  <a:pt x="11452" y="4951"/>
                  <a:pt x="11477" y="5001"/>
                </a:cubicBezTo>
                <a:cubicBezTo>
                  <a:pt x="11503" y="5051"/>
                  <a:pt x="11427" y="5301"/>
                  <a:pt x="11452" y="5351"/>
                </a:cubicBezTo>
                <a:cubicBezTo>
                  <a:pt x="11477" y="5401"/>
                  <a:pt x="11427" y="5601"/>
                  <a:pt x="11452" y="5626"/>
                </a:cubicBezTo>
                <a:cubicBezTo>
                  <a:pt x="11477" y="5651"/>
                  <a:pt x="11452" y="5551"/>
                  <a:pt x="11503" y="5551"/>
                </a:cubicBezTo>
                <a:cubicBezTo>
                  <a:pt x="11552" y="5551"/>
                  <a:pt x="11552" y="5601"/>
                  <a:pt x="11577" y="5626"/>
                </a:cubicBezTo>
                <a:cubicBezTo>
                  <a:pt x="11627" y="5626"/>
                  <a:pt x="11603" y="5526"/>
                  <a:pt x="11577" y="5551"/>
                </a:cubicBezTo>
                <a:cubicBezTo>
                  <a:pt x="11552" y="5551"/>
                  <a:pt x="11527" y="5476"/>
                  <a:pt x="11503" y="5426"/>
                </a:cubicBezTo>
                <a:cubicBezTo>
                  <a:pt x="11503" y="5376"/>
                  <a:pt x="11527" y="5326"/>
                  <a:pt x="11527" y="5276"/>
                </a:cubicBezTo>
                <a:cubicBezTo>
                  <a:pt x="11527" y="5226"/>
                  <a:pt x="11603" y="5226"/>
                  <a:pt x="11652" y="5276"/>
                </a:cubicBezTo>
                <a:cubicBezTo>
                  <a:pt x="11677" y="5301"/>
                  <a:pt x="11703" y="5276"/>
                  <a:pt x="11677" y="5251"/>
                </a:cubicBezTo>
                <a:cubicBezTo>
                  <a:pt x="11652" y="5226"/>
                  <a:pt x="11603" y="5001"/>
                  <a:pt x="11577" y="4926"/>
                </a:cubicBezTo>
                <a:close/>
                <a:moveTo>
                  <a:pt x="2725" y="2450"/>
                </a:moveTo>
                <a:lnTo>
                  <a:pt x="2725" y="2450"/>
                </a:lnTo>
                <a:cubicBezTo>
                  <a:pt x="2801" y="2500"/>
                  <a:pt x="2850" y="2400"/>
                  <a:pt x="2901" y="2400"/>
                </a:cubicBezTo>
                <a:cubicBezTo>
                  <a:pt x="2925" y="2400"/>
                  <a:pt x="2875" y="2350"/>
                  <a:pt x="2801" y="2350"/>
                </a:cubicBezTo>
                <a:cubicBezTo>
                  <a:pt x="2750" y="2325"/>
                  <a:pt x="2650" y="2375"/>
                  <a:pt x="2725" y="2450"/>
                </a:cubicBezTo>
                <a:close/>
                <a:moveTo>
                  <a:pt x="16028" y="2901"/>
                </a:moveTo>
                <a:lnTo>
                  <a:pt x="16028" y="2901"/>
                </a:lnTo>
                <a:cubicBezTo>
                  <a:pt x="16004" y="2901"/>
                  <a:pt x="15904" y="2850"/>
                  <a:pt x="15878" y="2826"/>
                </a:cubicBezTo>
                <a:cubicBezTo>
                  <a:pt x="15878" y="2775"/>
                  <a:pt x="15753" y="2775"/>
                  <a:pt x="15753" y="2775"/>
                </a:cubicBezTo>
                <a:cubicBezTo>
                  <a:pt x="15753" y="2801"/>
                  <a:pt x="15728" y="2775"/>
                  <a:pt x="15728" y="2750"/>
                </a:cubicBezTo>
                <a:cubicBezTo>
                  <a:pt x="15703" y="2750"/>
                  <a:pt x="15603" y="2750"/>
                  <a:pt x="15603" y="2750"/>
                </a:cubicBezTo>
                <a:cubicBezTo>
                  <a:pt x="15603" y="2775"/>
                  <a:pt x="15628" y="2775"/>
                  <a:pt x="15628" y="2801"/>
                </a:cubicBezTo>
                <a:cubicBezTo>
                  <a:pt x="15653" y="2826"/>
                  <a:pt x="15603" y="2826"/>
                  <a:pt x="15628" y="2850"/>
                </a:cubicBezTo>
                <a:cubicBezTo>
                  <a:pt x="15628" y="2875"/>
                  <a:pt x="15578" y="2850"/>
                  <a:pt x="15553" y="2826"/>
                </a:cubicBezTo>
                <a:cubicBezTo>
                  <a:pt x="15553" y="2826"/>
                  <a:pt x="15553" y="2775"/>
                  <a:pt x="15553" y="2750"/>
                </a:cubicBezTo>
                <a:cubicBezTo>
                  <a:pt x="15553" y="2701"/>
                  <a:pt x="15528" y="2726"/>
                  <a:pt x="15528" y="2701"/>
                </a:cubicBezTo>
                <a:cubicBezTo>
                  <a:pt x="15528" y="2650"/>
                  <a:pt x="15403" y="2601"/>
                  <a:pt x="15353" y="2575"/>
                </a:cubicBezTo>
                <a:cubicBezTo>
                  <a:pt x="15278" y="2550"/>
                  <a:pt x="15228" y="2550"/>
                  <a:pt x="15203" y="2526"/>
                </a:cubicBezTo>
                <a:cubicBezTo>
                  <a:pt x="15178" y="2475"/>
                  <a:pt x="15078" y="2475"/>
                  <a:pt x="15053" y="2450"/>
                </a:cubicBezTo>
                <a:cubicBezTo>
                  <a:pt x="15028" y="2400"/>
                  <a:pt x="14853" y="2350"/>
                  <a:pt x="14803" y="2325"/>
                </a:cubicBezTo>
                <a:cubicBezTo>
                  <a:pt x="14728" y="2325"/>
                  <a:pt x="14728" y="2301"/>
                  <a:pt x="14703" y="2301"/>
                </a:cubicBezTo>
                <a:cubicBezTo>
                  <a:pt x="14678" y="2301"/>
                  <a:pt x="14528" y="2301"/>
                  <a:pt x="14478" y="2301"/>
                </a:cubicBezTo>
                <a:cubicBezTo>
                  <a:pt x="14428" y="2275"/>
                  <a:pt x="14428" y="2325"/>
                  <a:pt x="14403" y="2301"/>
                </a:cubicBezTo>
                <a:cubicBezTo>
                  <a:pt x="14378" y="2301"/>
                  <a:pt x="14203" y="2225"/>
                  <a:pt x="14178" y="2250"/>
                </a:cubicBezTo>
                <a:cubicBezTo>
                  <a:pt x="14153" y="2275"/>
                  <a:pt x="14178" y="2301"/>
                  <a:pt x="14153" y="2325"/>
                </a:cubicBezTo>
                <a:cubicBezTo>
                  <a:pt x="14128" y="2325"/>
                  <a:pt x="14153" y="2350"/>
                  <a:pt x="14203" y="2400"/>
                </a:cubicBezTo>
                <a:cubicBezTo>
                  <a:pt x="14253" y="2425"/>
                  <a:pt x="14203" y="2475"/>
                  <a:pt x="14178" y="2475"/>
                </a:cubicBezTo>
                <a:cubicBezTo>
                  <a:pt x="14128" y="2500"/>
                  <a:pt x="14053" y="2475"/>
                  <a:pt x="14053" y="2425"/>
                </a:cubicBezTo>
                <a:cubicBezTo>
                  <a:pt x="14028" y="2400"/>
                  <a:pt x="13978" y="2425"/>
                  <a:pt x="13953" y="2375"/>
                </a:cubicBezTo>
                <a:cubicBezTo>
                  <a:pt x="13928" y="2325"/>
                  <a:pt x="13978" y="2325"/>
                  <a:pt x="14003" y="2350"/>
                </a:cubicBezTo>
                <a:cubicBezTo>
                  <a:pt x="14028" y="2375"/>
                  <a:pt x="14053" y="2350"/>
                  <a:pt x="14078" y="2325"/>
                </a:cubicBezTo>
                <a:cubicBezTo>
                  <a:pt x="14078" y="2301"/>
                  <a:pt x="14003" y="2275"/>
                  <a:pt x="13953" y="2275"/>
                </a:cubicBezTo>
                <a:cubicBezTo>
                  <a:pt x="13902" y="2275"/>
                  <a:pt x="13877" y="2325"/>
                  <a:pt x="13828" y="2350"/>
                </a:cubicBezTo>
                <a:cubicBezTo>
                  <a:pt x="13803" y="2375"/>
                  <a:pt x="13628" y="2350"/>
                  <a:pt x="13603" y="2325"/>
                </a:cubicBezTo>
                <a:cubicBezTo>
                  <a:pt x="13577" y="2325"/>
                  <a:pt x="13353" y="2325"/>
                  <a:pt x="13328" y="2350"/>
                </a:cubicBezTo>
                <a:cubicBezTo>
                  <a:pt x="13303" y="2375"/>
                  <a:pt x="13303" y="2425"/>
                  <a:pt x="13303" y="2450"/>
                </a:cubicBezTo>
                <a:cubicBezTo>
                  <a:pt x="13277" y="2450"/>
                  <a:pt x="13277" y="2375"/>
                  <a:pt x="13277" y="2350"/>
                </a:cubicBezTo>
                <a:cubicBezTo>
                  <a:pt x="13277" y="2325"/>
                  <a:pt x="13253" y="2325"/>
                  <a:pt x="13203" y="2325"/>
                </a:cubicBezTo>
                <a:cubicBezTo>
                  <a:pt x="13153" y="2325"/>
                  <a:pt x="13128" y="2325"/>
                  <a:pt x="13153" y="2301"/>
                </a:cubicBezTo>
                <a:cubicBezTo>
                  <a:pt x="13177" y="2275"/>
                  <a:pt x="13128" y="2275"/>
                  <a:pt x="13177" y="2250"/>
                </a:cubicBezTo>
                <a:cubicBezTo>
                  <a:pt x="13203" y="2225"/>
                  <a:pt x="13103" y="2150"/>
                  <a:pt x="13028" y="2101"/>
                </a:cubicBezTo>
                <a:cubicBezTo>
                  <a:pt x="12928" y="2075"/>
                  <a:pt x="12728" y="2101"/>
                  <a:pt x="12652" y="2101"/>
                </a:cubicBezTo>
                <a:cubicBezTo>
                  <a:pt x="12602" y="2125"/>
                  <a:pt x="12503" y="2125"/>
                  <a:pt x="12452" y="2125"/>
                </a:cubicBezTo>
                <a:cubicBezTo>
                  <a:pt x="12377" y="2125"/>
                  <a:pt x="12428" y="2101"/>
                  <a:pt x="12428" y="2075"/>
                </a:cubicBezTo>
                <a:cubicBezTo>
                  <a:pt x="12402" y="2050"/>
                  <a:pt x="12303" y="2025"/>
                  <a:pt x="12303" y="2050"/>
                </a:cubicBezTo>
                <a:cubicBezTo>
                  <a:pt x="12277" y="2075"/>
                  <a:pt x="12252" y="2050"/>
                  <a:pt x="12252" y="2025"/>
                </a:cubicBezTo>
                <a:cubicBezTo>
                  <a:pt x="12252" y="2025"/>
                  <a:pt x="12177" y="1975"/>
                  <a:pt x="12152" y="2001"/>
                </a:cubicBezTo>
                <a:cubicBezTo>
                  <a:pt x="12103" y="2001"/>
                  <a:pt x="12103" y="1950"/>
                  <a:pt x="12127" y="1950"/>
                </a:cubicBezTo>
                <a:cubicBezTo>
                  <a:pt x="12177" y="1950"/>
                  <a:pt x="12228" y="1975"/>
                  <a:pt x="12203" y="1925"/>
                </a:cubicBezTo>
                <a:cubicBezTo>
                  <a:pt x="12177" y="1875"/>
                  <a:pt x="11927" y="1875"/>
                  <a:pt x="11903" y="1875"/>
                </a:cubicBezTo>
                <a:cubicBezTo>
                  <a:pt x="11877" y="1875"/>
                  <a:pt x="11903" y="1925"/>
                  <a:pt x="11852" y="1975"/>
                </a:cubicBezTo>
                <a:cubicBezTo>
                  <a:pt x="11803" y="2025"/>
                  <a:pt x="11752" y="1975"/>
                  <a:pt x="11752" y="1950"/>
                </a:cubicBezTo>
                <a:cubicBezTo>
                  <a:pt x="11752" y="1925"/>
                  <a:pt x="11827" y="1925"/>
                  <a:pt x="11827" y="1901"/>
                </a:cubicBezTo>
                <a:cubicBezTo>
                  <a:pt x="11827" y="1875"/>
                  <a:pt x="11727" y="1901"/>
                  <a:pt x="11727" y="1875"/>
                </a:cubicBezTo>
                <a:cubicBezTo>
                  <a:pt x="11703" y="1850"/>
                  <a:pt x="11727" y="1850"/>
                  <a:pt x="11777" y="1850"/>
                </a:cubicBezTo>
                <a:cubicBezTo>
                  <a:pt x="11803" y="1875"/>
                  <a:pt x="11852" y="1875"/>
                  <a:pt x="11877" y="1850"/>
                </a:cubicBezTo>
                <a:cubicBezTo>
                  <a:pt x="11877" y="1850"/>
                  <a:pt x="11827" y="1825"/>
                  <a:pt x="11777" y="1825"/>
                </a:cubicBezTo>
                <a:cubicBezTo>
                  <a:pt x="11727" y="1825"/>
                  <a:pt x="11577" y="1775"/>
                  <a:pt x="11527" y="1801"/>
                </a:cubicBezTo>
                <a:cubicBezTo>
                  <a:pt x="11452" y="1801"/>
                  <a:pt x="11403" y="1775"/>
                  <a:pt x="11377" y="1750"/>
                </a:cubicBezTo>
                <a:cubicBezTo>
                  <a:pt x="11327" y="1750"/>
                  <a:pt x="11327" y="1775"/>
                  <a:pt x="11352" y="1801"/>
                </a:cubicBezTo>
                <a:cubicBezTo>
                  <a:pt x="11377" y="1825"/>
                  <a:pt x="11327" y="1850"/>
                  <a:pt x="11277" y="1825"/>
                </a:cubicBezTo>
                <a:cubicBezTo>
                  <a:pt x="11227" y="1825"/>
                  <a:pt x="11152" y="1850"/>
                  <a:pt x="11177" y="1901"/>
                </a:cubicBezTo>
                <a:cubicBezTo>
                  <a:pt x="11202" y="1925"/>
                  <a:pt x="11227" y="1875"/>
                  <a:pt x="11252" y="1901"/>
                </a:cubicBezTo>
                <a:cubicBezTo>
                  <a:pt x="11277" y="1901"/>
                  <a:pt x="11202" y="1925"/>
                  <a:pt x="11227" y="1950"/>
                </a:cubicBezTo>
                <a:cubicBezTo>
                  <a:pt x="11277" y="1950"/>
                  <a:pt x="11252" y="2001"/>
                  <a:pt x="11252" y="2001"/>
                </a:cubicBezTo>
                <a:cubicBezTo>
                  <a:pt x="11252" y="2025"/>
                  <a:pt x="11202" y="2025"/>
                  <a:pt x="11177" y="2001"/>
                </a:cubicBezTo>
                <a:cubicBezTo>
                  <a:pt x="11177" y="1975"/>
                  <a:pt x="11127" y="2001"/>
                  <a:pt x="11102" y="2001"/>
                </a:cubicBezTo>
                <a:cubicBezTo>
                  <a:pt x="11052" y="2001"/>
                  <a:pt x="11027" y="2025"/>
                  <a:pt x="11077" y="2025"/>
                </a:cubicBezTo>
                <a:cubicBezTo>
                  <a:pt x="11102" y="2025"/>
                  <a:pt x="11127" y="2050"/>
                  <a:pt x="11077" y="2050"/>
                </a:cubicBezTo>
                <a:cubicBezTo>
                  <a:pt x="11027" y="2075"/>
                  <a:pt x="11027" y="2001"/>
                  <a:pt x="11002" y="2025"/>
                </a:cubicBezTo>
                <a:cubicBezTo>
                  <a:pt x="10952" y="2025"/>
                  <a:pt x="10902" y="2001"/>
                  <a:pt x="10852" y="2001"/>
                </a:cubicBezTo>
                <a:cubicBezTo>
                  <a:pt x="10802" y="2001"/>
                  <a:pt x="10802" y="2025"/>
                  <a:pt x="10752" y="2025"/>
                </a:cubicBezTo>
                <a:cubicBezTo>
                  <a:pt x="10702" y="2025"/>
                  <a:pt x="10627" y="2001"/>
                  <a:pt x="10602" y="1975"/>
                </a:cubicBezTo>
                <a:cubicBezTo>
                  <a:pt x="10577" y="1950"/>
                  <a:pt x="10577" y="1925"/>
                  <a:pt x="10552" y="1975"/>
                </a:cubicBezTo>
                <a:cubicBezTo>
                  <a:pt x="10527" y="2001"/>
                  <a:pt x="10527" y="2050"/>
                  <a:pt x="10502" y="2075"/>
                </a:cubicBezTo>
                <a:cubicBezTo>
                  <a:pt x="10477" y="2075"/>
                  <a:pt x="10452" y="2125"/>
                  <a:pt x="10427" y="2150"/>
                </a:cubicBezTo>
                <a:cubicBezTo>
                  <a:pt x="10402" y="2150"/>
                  <a:pt x="10402" y="2125"/>
                  <a:pt x="10377" y="2125"/>
                </a:cubicBezTo>
                <a:cubicBezTo>
                  <a:pt x="10352" y="2125"/>
                  <a:pt x="10252" y="2025"/>
                  <a:pt x="10227" y="2001"/>
                </a:cubicBezTo>
                <a:cubicBezTo>
                  <a:pt x="10227" y="1975"/>
                  <a:pt x="10177" y="1901"/>
                  <a:pt x="10152" y="1901"/>
                </a:cubicBezTo>
                <a:cubicBezTo>
                  <a:pt x="10127" y="1875"/>
                  <a:pt x="10177" y="1875"/>
                  <a:pt x="10202" y="1901"/>
                </a:cubicBezTo>
                <a:cubicBezTo>
                  <a:pt x="10202" y="1925"/>
                  <a:pt x="10227" y="1925"/>
                  <a:pt x="10252" y="1901"/>
                </a:cubicBezTo>
                <a:cubicBezTo>
                  <a:pt x="10277" y="1901"/>
                  <a:pt x="10277" y="1850"/>
                  <a:pt x="10252" y="1850"/>
                </a:cubicBezTo>
                <a:cubicBezTo>
                  <a:pt x="10202" y="1850"/>
                  <a:pt x="10227" y="1801"/>
                  <a:pt x="10227" y="1801"/>
                </a:cubicBezTo>
                <a:cubicBezTo>
                  <a:pt x="10252" y="1801"/>
                  <a:pt x="10202" y="1750"/>
                  <a:pt x="10227" y="1750"/>
                </a:cubicBezTo>
                <a:cubicBezTo>
                  <a:pt x="10227" y="1725"/>
                  <a:pt x="10227" y="1701"/>
                  <a:pt x="10202" y="1701"/>
                </a:cubicBezTo>
                <a:cubicBezTo>
                  <a:pt x="10177" y="1701"/>
                  <a:pt x="10127" y="1675"/>
                  <a:pt x="10127" y="1650"/>
                </a:cubicBezTo>
                <a:cubicBezTo>
                  <a:pt x="10127" y="1650"/>
                  <a:pt x="10002" y="1650"/>
                  <a:pt x="10002" y="1675"/>
                </a:cubicBezTo>
                <a:cubicBezTo>
                  <a:pt x="10027" y="1675"/>
                  <a:pt x="9977" y="1675"/>
                  <a:pt x="9977" y="1650"/>
                </a:cubicBezTo>
                <a:cubicBezTo>
                  <a:pt x="9977" y="1650"/>
                  <a:pt x="9927" y="1650"/>
                  <a:pt x="9877" y="1625"/>
                </a:cubicBezTo>
                <a:cubicBezTo>
                  <a:pt x="9802" y="1625"/>
                  <a:pt x="9802" y="1575"/>
                  <a:pt x="9777" y="1575"/>
                </a:cubicBezTo>
                <a:cubicBezTo>
                  <a:pt x="9752" y="1575"/>
                  <a:pt x="9777" y="1625"/>
                  <a:pt x="9752" y="1625"/>
                </a:cubicBezTo>
                <a:cubicBezTo>
                  <a:pt x="9702" y="1601"/>
                  <a:pt x="9677" y="1625"/>
                  <a:pt x="9702" y="1675"/>
                </a:cubicBezTo>
                <a:cubicBezTo>
                  <a:pt x="9702" y="1701"/>
                  <a:pt x="9702" y="1701"/>
                  <a:pt x="9702" y="1725"/>
                </a:cubicBezTo>
                <a:cubicBezTo>
                  <a:pt x="9677" y="1775"/>
                  <a:pt x="9677" y="1750"/>
                  <a:pt x="9627" y="1750"/>
                </a:cubicBezTo>
                <a:cubicBezTo>
                  <a:pt x="9601" y="1725"/>
                  <a:pt x="9601" y="1775"/>
                  <a:pt x="9527" y="1750"/>
                </a:cubicBezTo>
                <a:cubicBezTo>
                  <a:pt x="9452" y="1725"/>
                  <a:pt x="9401" y="1750"/>
                  <a:pt x="9401" y="1725"/>
                </a:cubicBezTo>
                <a:cubicBezTo>
                  <a:pt x="9376" y="1701"/>
                  <a:pt x="9352" y="1701"/>
                  <a:pt x="9352" y="1725"/>
                </a:cubicBezTo>
                <a:cubicBezTo>
                  <a:pt x="9352" y="1750"/>
                  <a:pt x="9227" y="1725"/>
                  <a:pt x="9227" y="1701"/>
                </a:cubicBezTo>
                <a:cubicBezTo>
                  <a:pt x="9202" y="1675"/>
                  <a:pt x="9252" y="1675"/>
                  <a:pt x="9252" y="1650"/>
                </a:cubicBezTo>
                <a:cubicBezTo>
                  <a:pt x="9276" y="1650"/>
                  <a:pt x="9252" y="1625"/>
                  <a:pt x="9176" y="1650"/>
                </a:cubicBezTo>
                <a:cubicBezTo>
                  <a:pt x="9102" y="1650"/>
                  <a:pt x="9076" y="1601"/>
                  <a:pt x="9002" y="1625"/>
                </a:cubicBezTo>
                <a:cubicBezTo>
                  <a:pt x="8927" y="1625"/>
                  <a:pt x="8776" y="1625"/>
                  <a:pt x="8776" y="1650"/>
                </a:cubicBezTo>
                <a:cubicBezTo>
                  <a:pt x="8752" y="1650"/>
                  <a:pt x="8776" y="1701"/>
                  <a:pt x="8752" y="1701"/>
                </a:cubicBezTo>
                <a:cubicBezTo>
                  <a:pt x="8727" y="1701"/>
                  <a:pt x="8752" y="1625"/>
                  <a:pt x="8752" y="1601"/>
                </a:cubicBezTo>
                <a:cubicBezTo>
                  <a:pt x="8727" y="1575"/>
                  <a:pt x="8676" y="1575"/>
                  <a:pt x="8702" y="1601"/>
                </a:cubicBezTo>
                <a:cubicBezTo>
                  <a:pt x="8702" y="1625"/>
                  <a:pt x="8627" y="1625"/>
                  <a:pt x="8602" y="1601"/>
                </a:cubicBezTo>
                <a:cubicBezTo>
                  <a:pt x="8576" y="1575"/>
                  <a:pt x="8551" y="1575"/>
                  <a:pt x="8476" y="1550"/>
                </a:cubicBezTo>
                <a:cubicBezTo>
                  <a:pt x="8427" y="1525"/>
                  <a:pt x="8376" y="1601"/>
                  <a:pt x="8376" y="1601"/>
                </a:cubicBezTo>
                <a:cubicBezTo>
                  <a:pt x="8402" y="1625"/>
                  <a:pt x="8427" y="1625"/>
                  <a:pt x="8427" y="1625"/>
                </a:cubicBezTo>
                <a:cubicBezTo>
                  <a:pt x="8451" y="1650"/>
                  <a:pt x="8327" y="1650"/>
                  <a:pt x="8327" y="1650"/>
                </a:cubicBezTo>
                <a:cubicBezTo>
                  <a:pt x="8327" y="1675"/>
                  <a:pt x="8202" y="1701"/>
                  <a:pt x="8176" y="1701"/>
                </a:cubicBezTo>
                <a:cubicBezTo>
                  <a:pt x="8076" y="1725"/>
                  <a:pt x="8076" y="1725"/>
                  <a:pt x="8027" y="1750"/>
                </a:cubicBezTo>
                <a:cubicBezTo>
                  <a:pt x="7976" y="1801"/>
                  <a:pt x="8027" y="1725"/>
                  <a:pt x="8051" y="1701"/>
                </a:cubicBezTo>
                <a:cubicBezTo>
                  <a:pt x="8076" y="1650"/>
                  <a:pt x="8127" y="1675"/>
                  <a:pt x="8127" y="1650"/>
                </a:cubicBezTo>
                <a:cubicBezTo>
                  <a:pt x="8151" y="1625"/>
                  <a:pt x="8176" y="1625"/>
                  <a:pt x="8251" y="1625"/>
                </a:cubicBezTo>
                <a:cubicBezTo>
                  <a:pt x="8302" y="1601"/>
                  <a:pt x="8302" y="1575"/>
                  <a:pt x="8327" y="1575"/>
                </a:cubicBezTo>
                <a:cubicBezTo>
                  <a:pt x="8351" y="1550"/>
                  <a:pt x="8402" y="1525"/>
                  <a:pt x="8402" y="1501"/>
                </a:cubicBezTo>
                <a:cubicBezTo>
                  <a:pt x="8427" y="1475"/>
                  <a:pt x="8551" y="1425"/>
                  <a:pt x="8576" y="1450"/>
                </a:cubicBezTo>
                <a:cubicBezTo>
                  <a:pt x="8602" y="1450"/>
                  <a:pt x="8602" y="1401"/>
                  <a:pt x="8627" y="1401"/>
                </a:cubicBezTo>
                <a:cubicBezTo>
                  <a:pt x="8627" y="1401"/>
                  <a:pt x="8702" y="1350"/>
                  <a:pt x="8727" y="1350"/>
                </a:cubicBezTo>
                <a:cubicBezTo>
                  <a:pt x="8752" y="1325"/>
                  <a:pt x="8776" y="1300"/>
                  <a:pt x="8776" y="1275"/>
                </a:cubicBezTo>
                <a:cubicBezTo>
                  <a:pt x="8776" y="1275"/>
                  <a:pt x="8727" y="1275"/>
                  <a:pt x="8727" y="1250"/>
                </a:cubicBezTo>
                <a:cubicBezTo>
                  <a:pt x="8727" y="1250"/>
                  <a:pt x="8752" y="1250"/>
                  <a:pt x="8776" y="1250"/>
                </a:cubicBezTo>
                <a:cubicBezTo>
                  <a:pt x="8802" y="1225"/>
                  <a:pt x="8776" y="1200"/>
                  <a:pt x="8752" y="1200"/>
                </a:cubicBezTo>
                <a:cubicBezTo>
                  <a:pt x="8727" y="1200"/>
                  <a:pt x="8776" y="1175"/>
                  <a:pt x="8752" y="1150"/>
                </a:cubicBezTo>
                <a:cubicBezTo>
                  <a:pt x="8727" y="1125"/>
                  <a:pt x="8676" y="1175"/>
                  <a:pt x="8676" y="1150"/>
                </a:cubicBezTo>
                <a:cubicBezTo>
                  <a:pt x="8676" y="1100"/>
                  <a:pt x="8676" y="1075"/>
                  <a:pt x="8676" y="1050"/>
                </a:cubicBezTo>
                <a:cubicBezTo>
                  <a:pt x="8652" y="1050"/>
                  <a:pt x="8627" y="1100"/>
                  <a:pt x="8576" y="1075"/>
                </a:cubicBezTo>
                <a:cubicBezTo>
                  <a:pt x="8551" y="1050"/>
                  <a:pt x="8451" y="1025"/>
                  <a:pt x="8451" y="1025"/>
                </a:cubicBezTo>
                <a:cubicBezTo>
                  <a:pt x="8451" y="1050"/>
                  <a:pt x="8402" y="1025"/>
                  <a:pt x="8402" y="1025"/>
                </a:cubicBezTo>
                <a:cubicBezTo>
                  <a:pt x="8376" y="1050"/>
                  <a:pt x="8302" y="1025"/>
                  <a:pt x="8276" y="1025"/>
                </a:cubicBezTo>
                <a:cubicBezTo>
                  <a:pt x="8251" y="1025"/>
                  <a:pt x="8227" y="1050"/>
                  <a:pt x="8227" y="1075"/>
                </a:cubicBezTo>
                <a:cubicBezTo>
                  <a:pt x="8202" y="1100"/>
                  <a:pt x="8127" y="1075"/>
                  <a:pt x="8101" y="1075"/>
                </a:cubicBezTo>
                <a:cubicBezTo>
                  <a:pt x="8076" y="1075"/>
                  <a:pt x="8176" y="1000"/>
                  <a:pt x="8176" y="1000"/>
                </a:cubicBezTo>
                <a:cubicBezTo>
                  <a:pt x="8176" y="975"/>
                  <a:pt x="8027" y="1000"/>
                  <a:pt x="8002" y="975"/>
                </a:cubicBezTo>
                <a:cubicBezTo>
                  <a:pt x="8002" y="975"/>
                  <a:pt x="7927" y="950"/>
                  <a:pt x="7902" y="950"/>
                </a:cubicBezTo>
                <a:cubicBezTo>
                  <a:pt x="7876" y="950"/>
                  <a:pt x="7902" y="950"/>
                  <a:pt x="7927" y="950"/>
                </a:cubicBezTo>
                <a:cubicBezTo>
                  <a:pt x="7951" y="950"/>
                  <a:pt x="7976" y="925"/>
                  <a:pt x="8027" y="925"/>
                </a:cubicBezTo>
                <a:cubicBezTo>
                  <a:pt x="8051" y="900"/>
                  <a:pt x="8051" y="900"/>
                  <a:pt x="8027" y="875"/>
                </a:cubicBezTo>
                <a:cubicBezTo>
                  <a:pt x="8002" y="850"/>
                  <a:pt x="7976" y="875"/>
                  <a:pt x="7951" y="850"/>
                </a:cubicBezTo>
                <a:cubicBezTo>
                  <a:pt x="7927" y="850"/>
                  <a:pt x="7876" y="825"/>
                  <a:pt x="7851" y="825"/>
                </a:cubicBezTo>
                <a:cubicBezTo>
                  <a:pt x="7827" y="825"/>
                  <a:pt x="7802" y="850"/>
                  <a:pt x="7727" y="850"/>
                </a:cubicBezTo>
                <a:cubicBezTo>
                  <a:pt x="7651" y="875"/>
                  <a:pt x="7651" y="925"/>
                  <a:pt x="7626" y="950"/>
                </a:cubicBezTo>
                <a:cubicBezTo>
                  <a:pt x="7576" y="950"/>
                  <a:pt x="7526" y="1025"/>
                  <a:pt x="7551" y="1025"/>
                </a:cubicBezTo>
                <a:cubicBezTo>
                  <a:pt x="7576" y="1025"/>
                  <a:pt x="7576" y="1050"/>
                  <a:pt x="7576" y="1050"/>
                </a:cubicBezTo>
                <a:cubicBezTo>
                  <a:pt x="7576" y="1075"/>
                  <a:pt x="7551" y="1075"/>
                  <a:pt x="7526" y="1075"/>
                </a:cubicBezTo>
                <a:cubicBezTo>
                  <a:pt x="7502" y="1075"/>
                  <a:pt x="7376" y="1075"/>
                  <a:pt x="7376" y="1100"/>
                </a:cubicBezTo>
                <a:cubicBezTo>
                  <a:pt x="7376" y="1125"/>
                  <a:pt x="7451" y="1125"/>
                  <a:pt x="7451" y="1150"/>
                </a:cubicBezTo>
                <a:cubicBezTo>
                  <a:pt x="7426" y="1150"/>
                  <a:pt x="7402" y="1150"/>
                  <a:pt x="7376" y="1125"/>
                </a:cubicBezTo>
                <a:cubicBezTo>
                  <a:pt x="7351" y="1125"/>
                  <a:pt x="7302" y="1125"/>
                  <a:pt x="7276" y="1150"/>
                </a:cubicBezTo>
                <a:cubicBezTo>
                  <a:pt x="7276" y="1175"/>
                  <a:pt x="7226" y="1175"/>
                  <a:pt x="7226" y="1150"/>
                </a:cubicBezTo>
                <a:cubicBezTo>
                  <a:pt x="7202" y="1150"/>
                  <a:pt x="7176" y="1175"/>
                  <a:pt x="7176" y="1175"/>
                </a:cubicBezTo>
                <a:cubicBezTo>
                  <a:pt x="7151" y="1150"/>
                  <a:pt x="7202" y="1125"/>
                  <a:pt x="7202" y="1125"/>
                </a:cubicBezTo>
                <a:cubicBezTo>
                  <a:pt x="7176" y="1100"/>
                  <a:pt x="7102" y="1100"/>
                  <a:pt x="7102" y="1125"/>
                </a:cubicBezTo>
                <a:cubicBezTo>
                  <a:pt x="7102" y="1150"/>
                  <a:pt x="7051" y="1125"/>
                  <a:pt x="7051" y="1125"/>
                </a:cubicBezTo>
                <a:cubicBezTo>
                  <a:pt x="7026" y="1125"/>
                  <a:pt x="7002" y="1150"/>
                  <a:pt x="6976" y="1150"/>
                </a:cubicBezTo>
                <a:cubicBezTo>
                  <a:pt x="6951" y="1175"/>
                  <a:pt x="6902" y="1150"/>
                  <a:pt x="6876" y="1175"/>
                </a:cubicBezTo>
                <a:cubicBezTo>
                  <a:pt x="6876" y="1200"/>
                  <a:pt x="6951" y="1200"/>
                  <a:pt x="6951" y="1200"/>
                </a:cubicBezTo>
                <a:cubicBezTo>
                  <a:pt x="6951" y="1225"/>
                  <a:pt x="6801" y="1225"/>
                  <a:pt x="6801" y="1225"/>
                </a:cubicBezTo>
                <a:cubicBezTo>
                  <a:pt x="6776" y="1250"/>
                  <a:pt x="6726" y="1250"/>
                  <a:pt x="6676" y="1250"/>
                </a:cubicBezTo>
                <a:cubicBezTo>
                  <a:pt x="6601" y="1250"/>
                  <a:pt x="6626" y="1275"/>
                  <a:pt x="6576" y="1275"/>
                </a:cubicBezTo>
                <a:cubicBezTo>
                  <a:pt x="6526" y="1300"/>
                  <a:pt x="6501" y="1300"/>
                  <a:pt x="6501" y="1325"/>
                </a:cubicBezTo>
                <a:cubicBezTo>
                  <a:pt x="6476" y="1350"/>
                  <a:pt x="6451" y="1350"/>
                  <a:pt x="6426" y="1325"/>
                </a:cubicBezTo>
                <a:cubicBezTo>
                  <a:pt x="6401" y="1325"/>
                  <a:pt x="6351" y="1350"/>
                  <a:pt x="6376" y="1350"/>
                </a:cubicBezTo>
                <a:cubicBezTo>
                  <a:pt x="6401" y="1350"/>
                  <a:pt x="6376" y="1375"/>
                  <a:pt x="6376" y="1375"/>
                </a:cubicBezTo>
                <a:cubicBezTo>
                  <a:pt x="6351" y="1350"/>
                  <a:pt x="6301" y="1401"/>
                  <a:pt x="6326" y="1401"/>
                </a:cubicBezTo>
                <a:cubicBezTo>
                  <a:pt x="6351" y="1401"/>
                  <a:pt x="6376" y="1401"/>
                  <a:pt x="6351" y="1425"/>
                </a:cubicBezTo>
                <a:cubicBezTo>
                  <a:pt x="6351" y="1450"/>
                  <a:pt x="6301" y="1401"/>
                  <a:pt x="6276" y="1425"/>
                </a:cubicBezTo>
                <a:cubicBezTo>
                  <a:pt x="6276" y="1425"/>
                  <a:pt x="6301" y="1450"/>
                  <a:pt x="6326" y="1450"/>
                </a:cubicBezTo>
                <a:cubicBezTo>
                  <a:pt x="6351" y="1450"/>
                  <a:pt x="6376" y="1475"/>
                  <a:pt x="6376" y="1475"/>
                </a:cubicBezTo>
                <a:cubicBezTo>
                  <a:pt x="6376" y="1501"/>
                  <a:pt x="6326" y="1475"/>
                  <a:pt x="6301" y="1475"/>
                </a:cubicBezTo>
                <a:cubicBezTo>
                  <a:pt x="6301" y="1501"/>
                  <a:pt x="6301" y="1501"/>
                  <a:pt x="6351" y="1501"/>
                </a:cubicBezTo>
                <a:cubicBezTo>
                  <a:pt x="6376" y="1525"/>
                  <a:pt x="6351" y="1525"/>
                  <a:pt x="6376" y="1550"/>
                </a:cubicBezTo>
                <a:lnTo>
                  <a:pt x="6376" y="1550"/>
                </a:lnTo>
                <a:cubicBezTo>
                  <a:pt x="6376" y="1575"/>
                  <a:pt x="6351" y="1575"/>
                  <a:pt x="6376" y="1601"/>
                </a:cubicBezTo>
                <a:cubicBezTo>
                  <a:pt x="6376" y="1601"/>
                  <a:pt x="6326" y="1625"/>
                  <a:pt x="6326" y="1601"/>
                </a:cubicBezTo>
                <a:cubicBezTo>
                  <a:pt x="6326" y="1575"/>
                  <a:pt x="6276" y="1575"/>
                  <a:pt x="6251" y="1601"/>
                </a:cubicBezTo>
                <a:cubicBezTo>
                  <a:pt x="6226" y="1601"/>
                  <a:pt x="6226" y="1625"/>
                  <a:pt x="6201" y="1601"/>
                </a:cubicBezTo>
                <a:cubicBezTo>
                  <a:pt x="6176" y="1601"/>
                  <a:pt x="6126" y="1601"/>
                  <a:pt x="6076" y="1625"/>
                </a:cubicBezTo>
                <a:cubicBezTo>
                  <a:pt x="6001" y="1625"/>
                  <a:pt x="5851" y="1625"/>
                  <a:pt x="5826" y="1625"/>
                </a:cubicBezTo>
                <a:cubicBezTo>
                  <a:pt x="5776" y="1650"/>
                  <a:pt x="5751" y="1701"/>
                  <a:pt x="5801" y="1725"/>
                </a:cubicBezTo>
                <a:cubicBezTo>
                  <a:pt x="5826" y="1750"/>
                  <a:pt x="5801" y="1775"/>
                  <a:pt x="5801" y="1801"/>
                </a:cubicBezTo>
                <a:cubicBezTo>
                  <a:pt x="5801" y="1825"/>
                  <a:pt x="5876" y="1850"/>
                  <a:pt x="5926" y="1875"/>
                </a:cubicBezTo>
                <a:cubicBezTo>
                  <a:pt x="5976" y="1875"/>
                  <a:pt x="6001" y="1925"/>
                  <a:pt x="5976" y="1950"/>
                </a:cubicBezTo>
                <a:cubicBezTo>
                  <a:pt x="5951" y="2001"/>
                  <a:pt x="5876" y="1950"/>
                  <a:pt x="5826" y="1901"/>
                </a:cubicBezTo>
                <a:cubicBezTo>
                  <a:pt x="5751" y="1850"/>
                  <a:pt x="5651" y="1850"/>
                  <a:pt x="5601" y="1850"/>
                </a:cubicBezTo>
                <a:cubicBezTo>
                  <a:pt x="5551" y="1850"/>
                  <a:pt x="5576" y="1801"/>
                  <a:pt x="5526" y="1825"/>
                </a:cubicBezTo>
                <a:cubicBezTo>
                  <a:pt x="5476" y="1825"/>
                  <a:pt x="5426" y="1850"/>
                  <a:pt x="5476" y="1850"/>
                </a:cubicBezTo>
                <a:cubicBezTo>
                  <a:pt x="5501" y="1850"/>
                  <a:pt x="5526" y="1850"/>
                  <a:pt x="5501" y="1875"/>
                </a:cubicBezTo>
                <a:cubicBezTo>
                  <a:pt x="5501" y="1901"/>
                  <a:pt x="5526" y="1875"/>
                  <a:pt x="5551" y="1901"/>
                </a:cubicBezTo>
                <a:cubicBezTo>
                  <a:pt x="5601" y="1925"/>
                  <a:pt x="5526" y="1950"/>
                  <a:pt x="5476" y="1925"/>
                </a:cubicBezTo>
                <a:cubicBezTo>
                  <a:pt x="5451" y="1901"/>
                  <a:pt x="5401" y="1925"/>
                  <a:pt x="5376" y="1950"/>
                </a:cubicBezTo>
                <a:cubicBezTo>
                  <a:pt x="5376" y="1950"/>
                  <a:pt x="5426" y="2025"/>
                  <a:pt x="5501" y="2025"/>
                </a:cubicBezTo>
                <a:cubicBezTo>
                  <a:pt x="5576" y="2050"/>
                  <a:pt x="5551" y="2075"/>
                  <a:pt x="5601" y="2075"/>
                </a:cubicBezTo>
                <a:cubicBezTo>
                  <a:pt x="5626" y="2101"/>
                  <a:pt x="5601" y="2101"/>
                  <a:pt x="5576" y="2101"/>
                </a:cubicBezTo>
                <a:cubicBezTo>
                  <a:pt x="5551" y="2125"/>
                  <a:pt x="5501" y="2075"/>
                  <a:pt x="5476" y="2050"/>
                </a:cubicBezTo>
                <a:cubicBezTo>
                  <a:pt x="5426" y="2025"/>
                  <a:pt x="5326" y="2075"/>
                  <a:pt x="5300" y="2050"/>
                </a:cubicBezTo>
                <a:cubicBezTo>
                  <a:pt x="5300" y="2025"/>
                  <a:pt x="5326" y="2001"/>
                  <a:pt x="5300" y="1975"/>
                </a:cubicBezTo>
                <a:cubicBezTo>
                  <a:pt x="5276" y="1975"/>
                  <a:pt x="5300" y="1925"/>
                  <a:pt x="5326" y="1901"/>
                </a:cubicBezTo>
                <a:cubicBezTo>
                  <a:pt x="5351" y="1850"/>
                  <a:pt x="5326" y="1775"/>
                  <a:pt x="5276" y="1775"/>
                </a:cubicBezTo>
                <a:cubicBezTo>
                  <a:pt x="5251" y="1750"/>
                  <a:pt x="5251" y="1801"/>
                  <a:pt x="5251" y="1801"/>
                </a:cubicBezTo>
                <a:cubicBezTo>
                  <a:pt x="5276" y="1825"/>
                  <a:pt x="5276" y="1875"/>
                  <a:pt x="5226" y="1901"/>
                </a:cubicBezTo>
                <a:cubicBezTo>
                  <a:pt x="5201" y="1950"/>
                  <a:pt x="5126" y="1950"/>
                  <a:pt x="5126" y="1975"/>
                </a:cubicBezTo>
                <a:cubicBezTo>
                  <a:pt x="5126" y="2001"/>
                  <a:pt x="5076" y="2001"/>
                  <a:pt x="5076" y="2025"/>
                </a:cubicBezTo>
                <a:cubicBezTo>
                  <a:pt x="5100" y="2050"/>
                  <a:pt x="5176" y="2125"/>
                  <a:pt x="5201" y="2150"/>
                </a:cubicBezTo>
                <a:cubicBezTo>
                  <a:pt x="5201" y="2175"/>
                  <a:pt x="5126" y="2275"/>
                  <a:pt x="5151" y="2301"/>
                </a:cubicBezTo>
                <a:cubicBezTo>
                  <a:pt x="5151" y="2350"/>
                  <a:pt x="5126" y="2375"/>
                  <a:pt x="5151" y="2400"/>
                </a:cubicBezTo>
                <a:cubicBezTo>
                  <a:pt x="5151" y="2425"/>
                  <a:pt x="5201" y="2400"/>
                  <a:pt x="5226" y="2425"/>
                </a:cubicBezTo>
                <a:cubicBezTo>
                  <a:pt x="5226" y="2425"/>
                  <a:pt x="5276" y="2400"/>
                  <a:pt x="5326" y="2400"/>
                </a:cubicBezTo>
                <a:cubicBezTo>
                  <a:pt x="5376" y="2375"/>
                  <a:pt x="5476" y="2450"/>
                  <a:pt x="5501" y="2450"/>
                </a:cubicBezTo>
                <a:cubicBezTo>
                  <a:pt x="5551" y="2475"/>
                  <a:pt x="5526" y="2500"/>
                  <a:pt x="5551" y="2526"/>
                </a:cubicBezTo>
                <a:cubicBezTo>
                  <a:pt x="5551" y="2550"/>
                  <a:pt x="5501" y="2550"/>
                  <a:pt x="5501" y="2601"/>
                </a:cubicBezTo>
                <a:cubicBezTo>
                  <a:pt x="5501" y="2650"/>
                  <a:pt x="5601" y="2650"/>
                  <a:pt x="5601" y="2675"/>
                </a:cubicBezTo>
                <a:cubicBezTo>
                  <a:pt x="5601" y="2675"/>
                  <a:pt x="5526" y="2675"/>
                  <a:pt x="5501" y="2650"/>
                </a:cubicBezTo>
                <a:cubicBezTo>
                  <a:pt x="5476" y="2650"/>
                  <a:pt x="5476" y="2601"/>
                  <a:pt x="5451" y="2601"/>
                </a:cubicBezTo>
                <a:cubicBezTo>
                  <a:pt x="5451" y="2601"/>
                  <a:pt x="5476" y="2550"/>
                  <a:pt x="5476" y="2526"/>
                </a:cubicBezTo>
                <a:cubicBezTo>
                  <a:pt x="5476" y="2500"/>
                  <a:pt x="5451" y="2500"/>
                  <a:pt x="5426" y="2475"/>
                </a:cubicBezTo>
                <a:cubicBezTo>
                  <a:pt x="5426" y="2450"/>
                  <a:pt x="5401" y="2425"/>
                  <a:pt x="5376" y="2425"/>
                </a:cubicBezTo>
                <a:cubicBezTo>
                  <a:pt x="5351" y="2450"/>
                  <a:pt x="5251" y="2450"/>
                  <a:pt x="5226" y="2475"/>
                </a:cubicBezTo>
                <a:cubicBezTo>
                  <a:pt x="5201" y="2500"/>
                  <a:pt x="5226" y="2575"/>
                  <a:pt x="5251" y="2601"/>
                </a:cubicBezTo>
                <a:cubicBezTo>
                  <a:pt x="5276" y="2650"/>
                  <a:pt x="5176" y="2701"/>
                  <a:pt x="5176" y="2726"/>
                </a:cubicBezTo>
                <a:cubicBezTo>
                  <a:pt x="5176" y="2750"/>
                  <a:pt x="5151" y="2750"/>
                  <a:pt x="5100" y="2775"/>
                </a:cubicBezTo>
                <a:cubicBezTo>
                  <a:pt x="5051" y="2801"/>
                  <a:pt x="5001" y="2826"/>
                  <a:pt x="5026" y="2850"/>
                </a:cubicBezTo>
                <a:cubicBezTo>
                  <a:pt x="5026" y="2901"/>
                  <a:pt x="4951" y="2875"/>
                  <a:pt x="4926" y="2850"/>
                </a:cubicBezTo>
                <a:cubicBezTo>
                  <a:pt x="4901" y="2826"/>
                  <a:pt x="4851" y="2875"/>
                  <a:pt x="4826" y="2850"/>
                </a:cubicBezTo>
                <a:cubicBezTo>
                  <a:pt x="4775" y="2850"/>
                  <a:pt x="4775" y="2826"/>
                  <a:pt x="4751" y="2850"/>
                </a:cubicBezTo>
                <a:cubicBezTo>
                  <a:pt x="4701" y="2850"/>
                  <a:pt x="4701" y="2826"/>
                  <a:pt x="4701" y="2801"/>
                </a:cubicBezTo>
                <a:cubicBezTo>
                  <a:pt x="4701" y="2775"/>
                  <a:pt x="4751" y="2801"/>
                  <a:pt x="4751" y="2801"/>
                </a:cubicBezTo>
                <a:cubicBezTo>
                  <a:pt x="4751" y="2826"/>
                  <a:pt x="4775" y="2826"/>
                  <a:pt x="4801" y="2801"/>
                </a:cubicBezTo>
                <a:cubicBezTo>
                  <a:pt x="4826" y="2801"/>
                  <a:pt x="4826" y="2826"/>
                  <a:pt x="4851" y="2826"/>
                </a:cubicBezTo>
                <a:cubicBezTo>
                  <a:pt x="4901" y="2826"/>
                  <a:pt x="4875" y="2801"/>
                  <a:pt x="4901" y="2801"/>
                </a:cubicBezTo>
                <a:cubicBezTo>
                  <a:pt x="4926" y="2801"/>
                  <a:pt x="4951" y="2801"/>
                  <a:pt x="4926" y="2775"/>
                </a:cubicBezTo>
                <a:cubicBezTo>
                  <a:pt x="4926" y="2775"/>
                  <a:pt x="4951" y="2750"/>
                  <a:pt x="4975" y="2750"/>
                </a:cubicBezTo>
                <a:cubicBezTo>
                  <a:pt x="5001" y="2750"/>
                  <a:pt x="4975" y="2701"/>
                  <a:pt x="5001" y="2701"/>
                </a:cubicBezTo>
                <a:cubicBezTo>
                  <a:pt x="5026" y="2701"/>
                  <a:pt x="5001" y="2675"/>
                  <a:pt x="5026" y="2675"/>
                </a:cubicBezTo>
                <a:cubicBezTo>
                  <a:pt x="5051" y="2675"/>
                  <a:pt x="5051" y="2650"/>
                  <a:pt x="5076" y="2650"/>
                </a:cubicBezTo>
                <a:cubicBezTo>
                  <a:pt x="5100" y="2650"/>
                  <a:pt x="5100" y="2601"/>
                  <a:pt x="5076" y="2601"/>
                </a:cubicBezTo>
                <a:cubicBezTo>
                  <a:pt x="5076" y="2575"/>
                  <a:pt x="5100" y="2550"/>
                  <a:pt x="5100" y="2526"/>
                </a:cubicBezTo>
                <a:cubicBezTo>
                  <a:pt x="5126" y="2526"/>
                  <a:pt x="5126" y="2500"/>
                  <a:pt x="5126" y="2500"/>
                </a:cubicBezTo>
                <a:cubicBezTo>
                  <a:pt x="5100" y="2475"/>
                  <a:pt x="5026" y="2450"/>
                  <a:pt x="5051" y="2425"/>
                </a:cubicBezTo>
                <a:cubicBezTo>
                  <a:pt x="5051" y="2400"/>
                  <a:pt x="5026" y="2350"/>
                  <a:pt x="5051" y="2325"/>
                </a:cubicBezTo>
                <a:cubicBezTo>
                  <a:pt x="5051" y="2301"/>
                  <a:pt x="5051" y="2250"/>
                  <a:pt x="5026" y="2225"/>
                </a:cubicBezTo>
                <a:cubicBezTo>
                  <a:pt x="5026" y="2201"/>
                  <a:pt x="5051" y="2175"/>
                  <a:pt x="5051" y="2125"/>
                </a:cubicBezTo>
                <a:cubicBezTo>
                  <a:pt x="5076" y="2101"/>
                  <a:pt x="5001" y="2050"/>
                  <a:pt x="4975" y="2025"/>
                </a:cubicBezTo>
                <a:cubicBezTo>
                  <a:pt x="4951" y="2025"/>
                  <a:pt x="4975" y="2001"/>
                  <a:pt x="5026" y="1950"/>
                </a:cubicBezTo>
                <a:cubicBezTo>
                  <a:pt x="5051" y="1925"/>
                  <a:pt x="5051" y="1825"/>
                  <a:pt x="5051" y="1801"/>
                </a:cubicBezTo>
                <a:cubicBezTo>
                  <a:pt x="5051" y="1775"/>
                  <a:pt x="4975" y="1750"/>
                  <a:pt x="4951" y="1750"/>
                </a:cubicBezTo>
                <a:cubicBezTo>
                  <a:pt x="4901" y="1750"/>
                  <a:pt x="4801" y="1750"/>
                  <a:pt x="4751" y="1750"/>
                </a:cubicBezTo>
                <a:cubicBezTo>
                  <a:pt x="4726" y="1750"/>
                  <a:pt x="4726" y="1775"/>
                  <a:pt x="4701" y="1801"/>
                </a:cubicBezTo>
                <a:cubicBezTo>
                  <a:pt x="4701" y="1825"/>
                  <a:pt x="4651" y="1875"/>
                  <a:pt x="4651" y="1925"/>
                </a:cubicBezTo>
                <a:cubicBezTo>
                  <a:pt x="4626" y="2001"/>
                  <a:pt x="4551" y="2025"/>
                  <a:pt x="4526" y="2025"/>
                </a:cubicBezTo>
                <a:cubicBezTo>
                  <a:pt x="4475" y="2050"/>
                  <a:pt x="4475" y="2101"/>
                  <a:pt x="4475" y="2125"/>
                </a:cubicBezTo>
                <a:cubicBezTo>
                  <a:pt x="4501" y="2125"/>
                  <a:pt x="4526" y="2125"/>
                  <a:pt x="4526" y="2125"/>
                </a:cubicBezTo>
                <a:cubicBezTo>
                  <a:pt x="4551" y="2125"/>
                  <a:pt x="4526" y="2201"/>
                  <a:pt x="4526" y="2201"/>
                </a:cubicBezTo>
                <a:cubicBezTo>
                  <a:pt x="4501" y="2201"/>
                  <a:pt x="4551" y="2225"/>
                  <a:pt x="4526" y="2250"/>
                </a:cubicBezTo>
                <a:cubicBezTo>
                  <a:pt x="4501" y="2250"/>
                  <a:pt x="4475" y="2301"/>
                  <a:pt x="4475" y="2301"/>
                </a:cubicBezTo>
                <a:cubicBezTo>
                  <a:pt x="4501" y="2325"/>
                  <a:pt x="4575" y="2325"/>
                  <a:pt x="4601" y="2350"/>
                </a:cubicBezTo>
                <a:cubicBezTo>
                  <a:pt x="4626" y="2375"/>
                  <a:pt x="4626" y="2400"/>
                  <a:pt x="4626" y="2425"/>
                </a:cubicBezTo>
                <a:cubicBezTo>
                  <a:pt x="4651" y="2450"/>
                  <a:pt x="4675" y="2450"/>
                  <a:pt x="4701" y="2450"/>
                </a:cubicBezTo>
                <a:cubicBezTo>
                  <a:pt x="4701" y="2475"/>
                  <a:pt x="4651" y="2550"/>
                  <a:pt x="4626" y="2550"/>
                </a:cubicBezTo>
                <a:cubicBezTo>
                  <a:pt x="4626" y="2550"/>
                  <a:pt x="4551" y="2475"/>
                  <a:pt x="4526" y="2450"/>
                </a:cubicBezTo>
                <a:cubicBezTo>
                  <a:pt x="4501" y="2450"/>
                  <a:pt x="4401" y="2425"/>
                  <a:pt x="4375" y="2400"/>
                </a:cubicBezTo>
                <a:cubicBezTo>
                  <a:pt x="4326" y="2375"/>
                  <a:pt x="4301" y="2375"/>
                  <a:pt x="4251" y="2350"/>
                </a:cubicBezTo>
                <a:cubicBezTo>
                  <a:pt x="4201" y="2301"/>
                  <a:pt x="4151" y="2301"/>
                  <a:pt x="4075" y="2301"/>
                </a:cubicBezTo>
                <a:cubicBezTo>
                  <a:pt x="3975" y="2301"/>
                  <a:pt x="3926" y="2275"/>
                  <a:pt x="3901" y="2275"/>
                </a:cubicBezTo>
                <a:cubicBezTo>
                  <a:pt x="3875" y="2275"/>
                  <a:pt x="3875" y="2250"/>
                  <a:pt x="3826" y="2225"/>
                </a:cubicBezTo>
                <a:cubicBezTo>
                  <a:pt x="3775" y="2201"/>
                  <a:pt x="3750" y="2175"/>
                  <a:pt x="3726" y="2201"/>
                </a:cubicBezTo>
                <a:cubicBezTo>
                  <a:pt x="3675" y="2201"/>
                  <a:pt x="3701" y="2275"/>
                  <a:pt x="3750" y="2275"/>
                </a:cubicBezTo>
                <a:cubicBezTo>
                  <a:pt x="3775" y="2275"/>
                  <a:pt x="3775" y="2301"/>
                  <a:pt x="3800" y="2301"/>
                </a:cubicBezTo>
                <a:cubicBezTo>
                  <a:pt x="3850" y="2301"/>
                  <a:pt x="3875" y="2325"/>
                  <a:pt x="3875" y="2350"/>
                </a:cubicBezTo>
                <a:cubicBezTo>
                  <a:pt x="3875" y="2375"/>
                  <a:pt x="3901" y="2400"/>
                  <a:pt x="3926" y="2425"/>
                </a:cubicBezTo>
                <a:cubicBezTo>
                  <a:pt x="3926" y="2450"/>
                  <a:pt x="3926" y="2475"/>
                  <a:pt x="3875" y="2475"/>
                </a:cubicBezTo>
                <a:cubicBezTo>
                  <a:pt x="3850" y="2475"/>
                  <a:pt x="3800" y="2475"/>
                  <a:pt x="3826" y="2500"/>
                </a:cubicBezTo>
                <a:cubicBezTo>
                  <a:pt x="3850" y="2526"/>
                  <a:pt x="3800" y="2526"/>
                  <a:pt x="3775" y="2526"/>
                </a:cubicBezTo>
                <a:cubicBezTo>
                  <a:pt x="3726" y="2500"/>
                  <a:pt x="3750" y="2475"/>
                  <a:pt x="3775" y="2475"/>
                </a:cubicBezTo>
                <a:cubicBezTo>
                  <a:pt x="3800" y="2450"/>
                  <a:pt x="3750" y="2425"/>
                  <a:pt x="3726" y="2425"/>
                </a:cubicBezTo>
                <a:cubicBezTo>
                  <a:pt x="3701" y="2425"/>
                  <a:pt x="3601" y="2475"/>
                  <a:pt x="3575" y="2500"/>
                </a:cubicBezTo>
                <a:cubicBezTo>
                  <a:pt x="3550" y="2500"/>
                  <a:pt x="3475" y="2475"/>
                  <a:pt x="3426" y="2500"/>
                </a:cubicBezTo>
                <a:cubicBezTo>
                  <a:pt x="3350" y="2526"/>
                  <a:pt x="3350" y="2575"/>
                  <a:pt x="3326" y="2550"/>
                </a:cubicBezTo>
                <a:cubicBezTo>
                  <a:pt x="3301" y="2550"/>
                  <a:pt x="3225" y="2575"/>
                  <a:pt x="3201" y="2550"/>
                </a:cubicBezTo>
                <a:cubicBezTo>
                  <a:pt x="3175" y="2526"/>
                  <a:pt x="3201" y="2526"/>
                  <a:pt x="3225" y="2526"/>
                </a:cubicBezTo>
                <a:cubicBezTo>
                  <a:pt x="3250" y="2526"/>
                  <a:pt x="3250" y="2526"/>
                  <a:pt x="3250" y="2500"/>
                </a:cubicBezTo>
                <a:cubicBezTo>
                  <a:pt x="3225" y="2475"/>
                  <a:pt x="3275" y="2450"/>
                  <a:pt x="3275" y="2425"/>
                </a:cubicBezTo>
                <a:cubicBezTo>
                  <a:pt x="3275" y="2425"/>
                  <a:pt x="3150" y="2450"/>
                  <a:pt x="3150" y="2475"/>
                </a:cubicBezTo>
                <a:cubicBezTo>
                  <a:pt x="3125" y="2475"/>
                  <a:pt x="3150" y="2526"/>
                  <a:pt x="3125" y="2526"/>
                </a:cubicBezTo>
                <a:cubicBezTo>
                  <a:pt x="3101" y="2526"/>
                  <a:pt x="3101" y="2500"/>
                  <a:pt x="3075" y="2500"/>
                </a:cubicBezTo>
                <a:cubicBezTo>
                  <a:pt x="3050" y="2500"/>
                  <a:pt x="2901" y="2526"/>
                  <a:pt x="2875" y="2575"/>
                </a:cubicBezTo>
                <a:cubicBezTo>
                  <a:pt x="2825" y="2601"/>
                  <a:pt x="2775" y="2601"/>
                  <a:pt x="2775" y="2626"/>
                </a:cubicBezTo>
                <a:cubicBezTo>
                  <a:pt x="2775" y="2650"/>
                  <a:pt x="2701" y="2626"/>
                  <a:pt x="2675" y="2650"/>
                </a:cubicBezTo>
                <a:cubicBezTo>
                  <a:pt x="2650" y="2675"/>
                  <a:pt x="2650" y="2726"/>
                  <a:pt x="2650" y="2750"/>
                </a:cubicBezTo>
                <a:cubicBezTo>
                  <a:pt x="2650" y="2775"/>
                  <a:pt x="2525" y="2775"/>
                  <a:pt x="2500" y="2775"/>
                </a:cubicBezTo>
                <a:cubicBezTo>
                  <a:pt x="2450" y="2775"/>
                  <a:pt x="2450" y="2701"/>
                  <a:pt x="2425" y="2701"/>
                </a:cubicBezTo>
                <a:cubicBezTo>
                  <a:pt x="2375" y="2701"/>
                  <a:pt x="2401" y="2650"/>
                  <a:pt x="2401" y="2650"/>
                </a:cubicBezTo>
                <a:cubicBezTo>
                  <a:pt x="2425" y="2626"/>
                  <a:pt x="2450" y="2626"/>
                  <a:pt x="2475" y="2626"/>
                </a:cubicBezTo>
                <a:cubicBezTo>
                  <a:pt x="2500" y="2601"/>
                  <a:pt x="2550" y="2626"/>
                  <a:pt x="2550" y="2601"/>
                </a:cubicBezTo>
                <a:cubicBezTo>
                  <a:pt x="2575" y="2601"/>
                  <a:pt x="2500" y="2550"/>
                  <a:pt x="2500" y="2526"/>
                </a:cubicBezTo>
                <a:cubicBezTo>
                  <a:pt x="2500" y="2475"/>
                  <a:pt x="2425" y="2475"/>
                  <a:pt x="2375" y="2475"/>
                </a:cubicBezTo>
                <a:cubicBezTo>
                  <a:pt x="2350" y="2500"/>
                  <a:pt x="2300" y="2500"/>
                  <a:pt x="2275" y="2475"/>
                </a:cubicBezTo>
                <a:cubicBezTo>
                  <a:pt x="2250" y="2450"/>
                  <a:pt x="2250" y="2500"/>
                  <a:pt x="2275" y="2500"/>
                </a:cubicBezTo>
                <a:cubicBezTo>
                  <a:pt x="2325" y="2526"/>
                  <a:pt x="2300" y="2550"/>
                  <a:pt x="2300" y="2575"/>
                </a:cubicBezTo>
                <a:cubicBezTo>
                  <a:pt x="2325" y="2601"/>
                  <a:pt x="2300" y="2650"/>
                  <a:pt x="2275" y="2675"/>
                </a:cubicBezTo>
                <a:cubicBezTo>
                  <a:pt x="2250" y="2726"/>
                  <a:pt x="2275" y="2726"/>
                  <a:pt x="2300" y="2726"/>
                </a:cubicBezTo>
                <a:cubicBezTo>
                  <a:pt x="2350" y="2701"/>
                  <a:pt x="2350" y="2750"/>
                  <a:pt x="2350" y="2801"/>
                </a:cubicBezTo>
                <a:cubicBezTo>
                  <a:pt x="2350" y="2826"/>
                  <a:pt x="2300" y="2850"/>
                  <a:pt x="2300" y="2875"/>
                </a:cubicBezTo>
                <a:cubicBezTo>
                  <a:pt x="2300" y="2901"/>
                  <a:pt x="2275" y="2850"/>
                  <a:pt x="2275" y="2875"/>
                </a:cubicBezTo>
                <a:cubicBezTo>
                  <a:pt x="2250" y="2875"/>
                  <a:pt x="2250" y="2850"/>
                  <a:pt x="2250" y="2850"/>
                </a:cubicBezTo>
                <a:cubicBezTo>
                  <a:pt x="2250" y="2826"/>
                  <a:pt x="2175" y="2826"/>
                  <a:pt x="2150" y="2826"/>
                </a:cubicBezTo>
                <a:cubicBezTo>
                  <a:pt x="2125" y="2826"/>
                  <a:pt x="2100" y="2826"/>
                  <a:pt x="2100" y="2850"/>
                </a:cubicBezTo>
                <a:cubicBezTo>
                  <a:pt x="2075" y="2875"/>
                  <a:pt x="2025" y="2875"/>
                  <a:pt x="2000" y="2875"/>
                </a:cubicBezTo>
                <a:cubicBezTo>
                  <a:pt x="1975" y="2901"/>
                  <a:pt x="1950" y="2926"/>
                  <a:pt x="1925" y="2950"/>
                </a:cubicBezTo>
                <a:cubicBezTo>
                  <a:pt x="1900" y="2975"/>
                  <a:pt x="1875" y="3001"/>
                  <a:pt x="1925" y="3026"/>
                </a:cubicBezTo>
                <a:cubicBezTo>
                  <a:pt x="1950" y="3075"/>
                  <a:pt x="1975" y="3101"/>
                  <a:pt x="1950" y="3101"/>
                </a:cubicBezTo>
                <a:cubicBezTo>
                  <a:pt x="1950" y="3126"/>
                  <a:pt x="1875" y="3126"/>
                  <a:pt x="1850" y="3101"/>
                </a:cubicBezTo>
                <a:cubicBezTo>
                  <a:pt x="1825" y="3075"/>
                  <a:pt x="1775" y="3075"/>
                  <a:pt x="1750" y="3075"/>
                </a:cubicBezTo>
                <a:cubicBezTo>
                  <a:pt x="1725" y="3075"/>
                  <a:pt x="1675" y="3026"/>
                  <a:pt x="1650" y="3026"/>
                </a:cubicBezTo>
                <a:cubicBezTo>
                  <a:pt x="1625" y="3026"/>
                  <a:pt x="1600" y="3050"/>
                  <a:pt x="1575" y="3075"/>
                </a:cubicBezTo>
                <a:cubicBezTo>
                  <a:pt x="1575" y="3075"/>
                  <a:pt x="1600" y="3101"/>
                  <a:pt x="1625" y="3126"/>
                </a:cubicBezTo>
                <a:cubicBezTo>
                  <a:pt x="1625" y="3150"/>
                  <a:pt x="1675" y="3150"/>
                  <a:pt x="1700" y="3150"/>
                </a:cubicBezTo>
                <a:cubicBezTo>
                  <a:pt x="1725" y="3150"/>
                  <a:pt x="1725" y="3201"/>
                  <a:pt x="1725" y="3201"/>
                </a:cubicBezTo>
                <a:cubicBezTo>
                  <a:pt x="1700" y="3226"/>
                  <a:pt x="1650" y="3250"/>
                  <a:pt x="1650" y="3226"/>
                </a:cubicBezTo>
                <a:cubicBezTo>
                  <a:pt x="1625" y="3201"/>
                  <a:pt x="1575" y="3226"/>
                  <a:pt x="1575" y="3201"/>
                </a:cubicBezTo>
                <a:cubicBezTo>
                  <a:pt x="1575" y="3175"/>
                  <a:pt x="1525" y="3150"/>
                  <a:pt x="1475" y="3150"/>
                </a:cubicBezTo>
                <a:cubicBezTo>
                  <a:pt x="1450" y="3150"/>
                  <a:pt x="1425" y="3126"/>
                  <a:pt x="1425" y="3101"/>
                </a:cubicBezTo>
                <a:cubicBezTo>
                  <a:pt x="1450" y="3075"/>
                  <a:pt x="1400" y="3050"/>
                  <a:pt x="1425" y="3026"/>
                </a:cubicBezTo>
                <a:cubicBezTo>
                  <a:pt x="1425" y="3026"/>
                  <a:pt x="1400" y="2975"/>
                  <a:pt x="1425" y="2975"/>
                </a:cubicBezTo>
                <a:cubicBezTo>
                  <a:pt x="1450" y="2950"/>
                  <a:pt x="1425" y="2926"/>
                  <a:pt x="1425" y="2901"/>
                </a:cubicBezTo>
                <a:cubicBezTo>
                  <a:pt x="1425" y="2875"/>
                  <a:pt x="1375" y="2850"/>
                  <a:pt x="1350" y="2850"/>
                </a:cubicBezTo>
                <a:cubicBezTo>
                  <a:pt x="1325" y="2850"/>
                  <a:pt x="1325" y="2826"/>
                  <a:pt x="1300" y="2826"/>
                </a:cubicBezTo>
                <a:cubicBezTo>
                  <a:pt x="1275" y="2801"/>
                  <a:pt x="1200" y="2750"/>
                  <a:pt x="1200" y="2726"/>
                </a:cubicBezTo>
                <a:cubicBezTo>
                  <a:pt x="1200" y="2726"/>
                  <a:pt x="1150" y="2726"/>
                  <a:pt x="1175" y="2701"/>
                </a:cubicBezTo>
                <a:cubicBezTo>
                  <a:pt x="1175" y="2701"/>
                  <a:pt x="1225" y="2701"/>
                  <a:pt x="1250" y="2726"/>
                </a:cubicBezTo>
                <a:cubicBezTo>
                  <a:pt x="1275" y="2750"/>
                  <a:pt x="1300" y="2775"/>
                  <a:pt x="1375" y="2801"/>
                </a:cubicBezTo>
                <a:cubicBezTo>
                  <a:pt x="1450" y="2801"/>
                  <a:pt x="1475" y="2826"/>
                  <a:pt x="1550" y="2850"/>
                </a:cubicBezTo>
                <a:cubicBezTo>
                  <a:pt x="1600" y="2850"/>
                  <a:pt x="1650" y="2850"/>
                  <a:pt x="1750" y="2875"/>
                </a:cubicBezTo>
                <a:cubicBezTo>
                  <a:pt x="1850" y="2901"/>
                  <a:pt x="2000" y="2775"/>
                  <a:pt x="2025" y="2750"/>
                </a:cubicBezTo>
                <a:cubicBezTo>
                  <a:pt x="2050" y="2726"/>
                  <a:pt x="2025" y="2675"/>
                  <a:pt x="2025" y="2650"/>
                </a:cubicBezTo>
                <a:cubicBezTo>
                  <a:pt x="2025" y="2626"/>
                  <a:pt x="1975" y="2626"/>
                  <a:pt x="1975" y="2601"/>
                </a:cubicBezTo>
                <a:cubicBezTo>
                  <a:pt x="1950" y="2601"/>
                  <a:pt x="1925" y="2550"/>
                  <a:pt x="1900" y="2550"/>
                </a:cubicBezTo>
                <a:cubicBezTo>
                  <a:pt x="1850" y="2550"/>
                  <a:pt x="1850" y="2500"/>
                  <a:pt x="1800" y="2526"/>
                </a:cubicBezTo>
                <a:cubicBezTo>
                  <a:pt x="1775" y="2526"/>
                  <a:pt x="1750" y="2500"/>
                  <a:pt x="1675" y="2450"/>
                </a:cubicBezTo>
                <a:cubicBezTo>
                  <a:pt x="1600" y="2400"/>
                  <a:pt x="1475" y="2350"/>
                  <a:pt x="1450" y="2350"/>
                </a:cubicBezTo>
                <a:cubicBezTo>
                  <a:pt x="1425" y="2375"/>
                  <a:pt x="1425" y="2375"/>
                  <a:pt x="1400" y="2350"/>
                </a:cubicBezTo>
                <a:cubicBezTo>
                  <a:pt x="1400" y="2325"/>
                  <a:pt x="1350" y="2325"/>
                  <a:pt x="1350" y="2350"/>
                </a:cubicBezTo>
                <a:cubicBezTo>
                  <a:pt x="1325" y="2375"/>
                  <a:pt x="1300" y="2325"/>
                  <a:pt x="1250" y="2350"/>
                </a:cubicBezTo>
                <a:cubicBezTo>
                  <a:pt x="1200" y="2350"/>
                  <a:pt x="1200" y="2325"/>
                  <a:pt x="1200" y="2325"/>
                </a:cubicBezTo>
                <a:cubicBezTo>
                  <a:pt x="1200" y="2301"/>
                  <a:pt x="1275" y="2325"/>
                  <a:pt x="1275" y="2301"/>
                </a:cubicBezTo>
                <a:cubicBezTo>
                  <a:pt x="1275" y="2275"/>
                  <a:pt x="1250" y="2301"/>
                  <a:pt x="1200" y="2275"/>
                </a:cubicBezTo>
                <a:cubicBezTo>
                  <a:pt x="1175" y="2250"/>
                  <a:pt x="1150" y="2250"/>
                  <a:pt x="1150" y="2275"/>
                </a:cubicBezTo>
                <a:cubicBezTo>
                  <a:pt x="1125" y="2301"/>
                  <a:pt x="1100" y="2301"/>
                  <a:pt x="1075" y="2275"/>
                </a:cubicBezTo>
                <a:lnTo>
                  <a:pt x="1075" y="2275"/>
                </a:lnTo>
                <a:cubicBezTo>
                  <a:pt x="1075" y="2301"/>
                  <a:pt x="1050" y="2301"/>
                  <a:pt x="1025" y="2301"/>
                </a:cubicBezTo>
                <a:cubicBezTo>
                  <a:pt x="999" y="2301"/>
                  <a:pt x="975" y="2350"/>
                  <a:pt x="950" y="2350"/>
                </a:cubicBezTo>
                <a:cubicBezTo>
                  <a:pt x="925" y="2350"/>
                  <a:pt x="900" y="2375"/>
                  <a:pt x="875" y="2400"/>
                </a:cubicBezTo>
                <a:cubicBezTo>
                  <a:pt x="875" y="2425"/>
                  <a:pt x="850" y="2400"/>
                  <a:pt x="850" y="2425"/>
                </a:cubicBezTo>
                <a:cubicBezTo>
                  <a:pt x="850" y="2450"/>
                  <a:pt x="850" y="2450"/>
                  <a:pt x="825" y="2475"/>
                </a:cubicBezTo>
                <a:cubicBezTo>
                  <a:pt x="825" y="2500"/>
                  <a:pt x="825" y="2500"/>
                  <a:pt x="850" y="2526"/>
                </a:cubicBezTo>
                <a:cubicBezTo>
                  <a:pt x="875" y="2550"/>
                  <a:pt x="900" y="2550"/>
                  <a:pt x="900" y="2575"/>
                </a:cubicBezTo>
                <a:cubicBezTo>
                  <a:pt x="925" y="2575"/>
                  <a:pt x="975" y="2626"/>
                  <a:pt x="975" y="2626"/>
                </a:cubicBezTo>
                <a:cubicBezTo>
                  <a:pt x="975" y="2650"/>
                  <a:pt x="925" y="2701"/>
                  <a:pt x="925" y="2701"/>
                </a:cubicBezTo>
                <a:cubicBezTo>
                  <a:pt x="900" y="2726"/>
                  <a:pt x="875" y="2750"/>
                  <a:pt x="900" y="2750"/>
                </a:cubicBezTo>
                <a:cubicBezTo>
                  <a:pt x="900" y="2775"/>
                  <a:pt x="950" y="2850"/>
                  <a:pt x="975" y="2901"/>
                </a:cubicBezTo>
                <a:cubicBezTo>
                  <a:pt x="999" y="2950"/>
                  <a:pt x="975" y="2926"/>
                  <a:pt x="950" y="2950"/>
                </a:cubicBezTo>
                <a:cubicBezTo>
                  <a:pt x="925" y="2975"/>
                  <a:pt x="950" y="3001"/>
                  <a:pt x="950" y="3026"/>
                </a:cubicBezTo>
                <a:cubicBezTo>
                  <a:pt x="975" y="3050"/>
                  <a:pt x="925" y="3050"/>
                  <a:pt x="950" y="3050"/>
                </a:cubicBezTo>
                <a:cubicBezTo>
                  <a:pt x="950" y="3075"/>
                  <a:pt x="975" y="3075"/>
                  <a:pt x="975" y="3075"/>
                </a:cubicBezTo>
                <a:cubicBezTo>
                  <a:pt x="999" y="3101"/>
                  <a:pt x="950" y="3101"/>
                  <a:pt x="975" y="3126"/>
                </a:cubicBezTo>
                <a:cubicBezTo>
                  <a:pt x="975" y="3150"/>
                  <a:pt x="1025" y="3150"/>
                  <a:pt x="1025" y="3175"/>
                </a:cubicBezTo>
                <a:cubicBezTo>
                  <a:pt x="1025" y="3201"/>
                  <a:pt x="950" y="3226"/>
                  <a:pt x="975" y="3226"/>
                </a:cubicBezTo>
                <a:cubicBezTo>
                  <a:pt x="975" y="3250"/>
                  <a:pt x="1050" y="3275"/>
                  <a:pt x="1075" y="3326"/>
                </a:cubicBezTo>
                <a:cubicBezTo>
                  <a:pt x="1125" y="3375"/>
                  <a:pt x="1125" y="3375"/>
                  <a:pt x="1100" y="3401"/>
                </a:cubicBezTo>
                <a:cubicBezTo>
                  <a:pt x="1100" y="3450"/>
                  <a:pt x="999" y="3475"/>
                  <a:pt x="975" y="3526"/>
                </a:cubicBezTo>
                <a:cubicBezTo>
                  <a:pt x="950" y="3575"/>
                  <a:pt x="875" y="3626"/>
                  <a:pt x="825" y="3650"/>
                </a:cubicBezTo>
                <a:cubicBezTo>
                  <a:pt x="799" y="3675"/>
                  <a:pt x="799" y="3701"/>
                  <a:pt x="775" y="3701"/>
                </a:cubicBezTo>
                <a:cubicBezTo>
                  <a:pt x="799" y="3701"/>
                  <a:pt x="799" y="3701"/>
                  <a:pt x="825" y="3701"/>
                </a:cubicBezTo>
                <a:cubicBezTo>
                  <a:pt x="850" y="3675"/>
                  <a:pt x="850" y="3751"/>
                  <a:pt x="875" y="3751"/>
                </a:cubicBezTo>
                <a:cubicBezTo>
                  <a:pt x="900" y="3775"/>
                  <a:pt x="950" y="3751"/>
                  <a:pt x="950" y="3775"/>
                </a:cubicBezTo>
                <a:cubicBezTo>
                  <a:pt x="975" y="3800"/>
                  <a:pt x="950" y="3800"/>
                  <a:pt x="925" y="3775"/>
                </a:cubicBezTo>
                <a:cubicBezTo>
                  <a:pt x="875" y="3775"/>
                  <a:pt x="875" y="3800"/>
                  <a:pt x="825" y="3826"/>
                </a:cubicBezTo>
                <a:cubicBezTo>
                  <a:pt x="799" y="3826"/>
                  <a:pt x="799" y="3851"/>
                  <a:pt x="775" y="3851"/>
                </a:cubicBezTo>
                <a:cubicBezTo>
                  <a:pt x="799" y="3875"/>
                  <a:pt x="775" y="3901"/>
                  <a:pt x="750" y="3926"/>
                </a:cubicBezTo>
                <a:cubicBezTo>
                  <a:pt x="750" y="3951"/>
                  <a:pt x="725" y="3951"/>
                  <a:pt x="725" y="3975"/>
                </a:cubicBezTo>
                <a:cubicBezTo>
                  <a:pt x="725" y="3975"/>
                  <a:pt x="725" y="4001"/>
                  <a:pt x="725" y="4026"/>
                </a:cubicBezTo>
                <a:cubicBezTo>
                  <a:pt x="750" y="4051"/>
                  <a:pt x="750" y="4051"/>
                  <a:pt x="750" y="4075"/>
                </a:cubicBezTo>
                <a:cubicBezTo>
                  <a:pt x="775" y="4101"/>
                  <a:pt x="750" y="4101"/>
                  <a:pt x="725" y="4101"/>
                </a:cubicBezTo>
                <a:cubicBezTo>
                  <a:pt x="725" y="4101"/>
                  <a:pt x="725" y="4126"/>
                  <a:pt x="750" y="4151"/>
                </a:cubicBezTo>
                <a:cubicBezTo>
                  <a:pt x="750" y="4175"/>
                  <a:pt x="750" y="4175"/>
                  <a:pt x="750" y="4201"/>
                </a:cubicBezTo>
                <a:cubicBezTo>
                  <a:pt x="750" y="4226"/>
                  <a:pt x="775" y="4251"/>
                  <a:pt x="775" y="4251"/>
                </a:cubicBezTo>
                <a:cubicBezTo>
                  <a:pt x="799" y="4275"/>
                  <a:pt x="799" y="4301"/>
                  <a:pt x="799" y="4326"/>
                </a:cubicBezTo>
                <a:cubicBezTo>
                  <a:pt x="825" y="4326"/>
                  <a:pt x="825" y="4351"/>
                  <a:pt x="850" y="4326"/>
                </a:cubicBezTo>
                <a:cubicBezTo>
                  <a:pt x="875" y="4326"/>
                  <a:pt x="900" y="4351"/>
                  <a:pt x="900" y="4351"/>
                </a:cubicBezTo>
                <a:cubicBezTo>
                  <a:pt x="925" y="4375"/>
                  <a:pt x="925" y="4375"/>
                  <a:pt x="950" y="4351"/>
                </a:cubicBezTo>
                <a:cubicBezTo>
                  <a:pt x="975" y="4351"/>
                  <a:pt x="1025" y="4375"/>
                  <a:pt x="1050" y="4375"/>
                </a:cubicBezTo>
                <a:cubicBezTo>
                  <a:pt x="1050" y="4401"/>
                  <a:pt x="1050" y="4426"/>
                  <a:pt x="1050" y="4451"/>
                </a:cubicBezTo>
                <a:cubicBezTo>
                  <a:pt x="1050" y="4475"/>
                  <a:pt x="1050" y="4501"/>
                  <a:pt x="1075" y="4526"/>
                </a:cubicBezTo>
                <a:cubicBezTo>
                  <a:pt x="1075" y="4526"/>
                  <a:pt x="1075" y="4551"/>
                  <a:pt x="1100" y="4575"/>
                </a:cubicBezTo>
                <a:cubicBezTo>
                  <a:pt x="1125" y="4575"/>
                  <a:pt x="1150" y="4626"/>
                  <a:pt x="1150" y="4626"/>
                </a:cubicBezTo>
                <a:cubicBezTo>
                  <a:pt x="1175" y="4626"/>
                  <a:pt x="1200" y="4651"/>
                  <a:pt x="1225" y="4675"/>
                </a:cubicBezTo>
                <a:cubicBezTo>
                  <a:pt x="1225" y="4701"/>
                  <a:pt x="1175" y="4701"/>
                  <a:pt x="1175" y="4726"/>
                </a:cubicBezTo>
                <a:cubicBezTo>
                  <a:pt x="1150" y="4726"/>
                  <a:pt x="1100" y="4701"/>
                  <a:pt x="1100" y="4701"/>
                </a:cubicBezTo>
                <a:cubicBezTo>
                  <a:pt x="1075" y="4726"/>
                  <a:pt x="1100" y="4751"/>
                  <a:pt x="1125" y="4801"/>
                </a:cubicBezTo>
                <a:cubicBezTo>
                  <a:pt x="1125" y="4851"/>
                  <a:pt x="1125" y="4851"/>
                  <a:pt x="1150" y="4851"/>
                </a:cubicBezTo>
                <a:cubicBezTo>
                  <a:pt x="1175" y="4851"/>
                  <a:pt x="1175" y="4826"/>
                  <a:pt x="1200" y="4826"/>
                </a:cubicBezTo>
                <a:cubicBezTo>
                  <a:pt x="1200" y="4801"/>
                  <a:pt x="1250" y="4826"/>
                  <a:pt x="1250" y="4826"/>
                </a:cubicBezTo>
                <a:cubicBezTo>
                  <a:pt x="1275" y="4801"/>
                  <a:pt x="1325" y="4801"/>
                  <a:pt x="1325" y="4826"/>
                </a:cubicBezTo>
                <a:cubicBezTo>
                  <a:pt x="1350" y="4851"/>
                  <a:pt x="1350" y="4875"/>
                  <a:pt x="1350" y="4901"/>
                </a:cubicBezTo>
                <a:cubicBezTo>
                  <a:pt x="1350" y="4901"/>
                  <a:pt x="1350" y="4926"/>
                  <a:pt x="1375" y="4951"/>
                </a:cubicBezTo>
                <a:cubicBezTo>
                  <a:pt x="1375" y="4976"/>
                  <a:pt x="1425" y="4951"/>
                  <a:pt x="1450" y="4976"/>
                </a:cubicBezTo>
                <a:cubicBezTo>
                  <a:pt x="1450" y="4976"/>
                  <a:pt x="1475" y="5026"/>
                  <a:pt x="1475" y="5051"/>
                </a:cubicBezTo>
                <a:cubicBezTo>
                  <a:pt x="1475" y="5051"/>
                  <a:pt x="1500" y="5076"/>
                  <a:pt x="1525" y="5051"/>
                </a:cubicBezTo>
                <a:lnTo>
                  <a:pt x="1550" y="5076"/>
                </a:lnTo>
                <a:cubicBezTo>
                  <a:pt x="1575" y="5100"/>
                  <a:pt x="1600" y="5076"/>
                  <a:pt x="1600" y="5076"/>
                </a:cubicBezTo>
                <a:cubicBezTo>
                  <a:pt x="1625" y="5076"/>
                  <a:pt x="1650" y="5051"/>
                  <a:pt x="1650" y="5076"/>
                </a:cubicBezTo>
                <a:cubicBezTo>
                  <a:pt x="1675" y="5076"/>
                  <a:pt x="1700" y="5100"/>
                  <a:pt x="1700" y="5126"/>
                </a:cubicBezTo>
                <a:cubicBezTo>
                  <a:pt x="1700" y="5126"/>
                  <a:pt x="1750" y="5126"/>
                  <a:pt x="1775" y="5126"/>
                </a:cubicBezTo>
                <a:cubicBezTo>
                  <a:pt x="1800" y="5151"/>
                  <a:pt x="1825" y="5151"/>
                  <a:pt x="1850" y="5151"/>
                </a:cubicBezTo>
                <a:cubicBezTo>
                  <a:pt x="1875" y="5176"/>
                  <a:pt x="1900" y="5176"/>
                  <a:pt x="1925" y="5176"/>
                </a:cubicBezTo>
                <a:cubicBezTo>
                  <a:pt x="1925" y="5200"/>
                  <a:pt x="1875" y="5226"/>
                  <a:pt x="1875" y="5226"/>
                </a:cubicBezTo>
                <a:lnTo>
                  <a:pt x="1900" y="5251"/>
                </a:lnTo>
                <a:cubicBezTo>
                  <a:pt x="1900" y="5276"/>
                  <a:pt x="1875" y="5276"/>
                  <a:pt x="1875" y="5276"/>
                </a:cubicBezTo>
                <a:lnTo>
                  <a:pt x="1900" y="5301"/>
                </a:lnTo>
                <a:cubicBezTo>
                  <a:pt x="1900" y="5326"/>
                  <a:pt x="1875" y="5351"/>
                  <a:pt x="1875" y="5376"/>
                </a:cubicBezTo>
                <a:cubicBezTo>
                  <a:pt x="1875" y="5376"/>
                  <a:pt x="1825" y="5376"/>
                  <a:pt x="1800" y="5376"/>
                </a:cubicBezTo>
                <a:cubicBezTo>
                  <a:pt x="1800" y="5376"/>
                  <a:pt x="1750" y="5426"/>
                  <a:pt x="1725" y="5426"/>
                </a:cubicBezTo>
                <a:lnTo>
                  <a:pt x="1725" y="5451"/>
                </a:lnTo>
                <a:cubicBezTo>
                  <a:pt x="1775" y="5451"/>
                  <a:pt x="1825" y="5451"/>
                  <a:pt x="1825" y="5451"/>
                </a:cubicBezTo>
                <a:cubicBezTo>
                  <a:pt x="1825" y="5476"/>
                  <a:pt x="1725" y="5526"/>
                  <a:pt x="1700" y="5526"/>
                </a:cubicBezTo>
                <a:cubicBezTo>
                  <a:pt x="1700" y="5526"/>
                  <a:pt x="1750" y="5551"/>
                  <a:pt x="1750" y="5576"/>
                </a:cubicBezTo>
                <a:cubicBezTo>
                  <a:pt x="1750" y="5601"/>
                  <a:pt x="1675" y="5601"/>
                  <a:pt x="1700" y="5626"/>
                </a:cubicBezTo>
                <a:cubicBezTo>
                  <a:pt x="1700" y="5676"/>
                  <a:pt x="1675" y="5676"/>
                  <a:pt x="1625" y="5676"/>
                </a:cubicBezTo>
                <a:cubicBezTo>
                  <a:pt x="1600" y="5676"/>
                  <a:pt x="1600" y="5701"/>
                  <a:pt x="1600" y="5701"/>
                </a:cubicBezTo>
                <a:cubicBezTo>
                  <a:pt x="1625" y="5701"/>
                  <a:pt x="1625" y="5751"/>
                  <a:pt x="1675" y="5751"/>
                </a:cubicBezTo>
                <a:cubicBezTo>
                  <a:pt x="1750" y="5776"/>
                  <a:pt x="1800" y="5826"/>
                  <a:pt x="1850" y="5876"/>
                </a:cubicBezTo>
                <a:cubicBezTo>
                  <a:pt x="1875" y="5901"/>
                  <a:pt x="1875" y="5901"/>
                  <a:pt x="1875" y="5901"/>
                </a:cubicBezTo>
                <a:cubicBezTo>
                  <a:pt x="1900" y="5901"/>
                  <a:pt x="1900" y="5876"/>
                  <a:pt x="1925" y="5876"/>
                </a:cubicBezTo>
                <a:cubicBezTo>
                  <a:pt x="1950" y="5876"/>
                  <a:pt x="2000" y="5901"/>
                  <a:pt x="2025" y="5926"/>
                </a:cubicBezTo>
                <a:cubicBezTo>
                  <a:pt x="2050" y="5951"/>
                  <a:pt x="2175" y="5926"/>
                  <a:pt x="2175" y="5926"/>
                </a:cubicBezTo>
                <a:cubicBezTo>
                  <a:pt x="2200" y="5951"/>
                  <a:pt x="2225" y="5976"/>
                  <a:pt x="2225" y="5976"/>
                </a:cubicBezTo>
                <a:cubicBezTo>
                  <a:pt x="2250" y="5976"/>
                  <a:pt x="2275" y="6001"/>
                  <a:pt x="2300" y="6001"/>
                </a:cubicBezTo>
                <a:cubicBezTo>
                  <a:pt x="2300" y="5976"/>
                  <a:pt x="2375" y="5976"/>
                  <a:pt x="2401" y="5976"/>
                </a:cubicBezTo>
                <a:cubicBezTo>
                  <a:pt x="2401" y="5976"/>
                  <a:pt x="2401" y="6001"/>
                  <a:pt x="2425" y="6001"/>
                </a:cubicBezTo>
                <a:cubicBezTo>
                  <a:pt x="2450" y="6001"/>
                  <a:pt x="2450" y="6051"/>
                  <a:pt x="2450" y="6051"/>
                </a:cubicBezTo>
                <a:cubicBezTo>
                  <a:pt x="2475" y="6051"/>
                  <a:pt x="2500" y="6101"/>
                  <a:pt x="2550" y="6101"/>
                </a:cubicBezTo>
                <a:cubicBezTo>
                  <a:pt x="2575" y="6101"/>
                  <a:pt x="2601" y="6151"/>
                  <a:pt x="2601" y="6151"/>
                </a:cubicBezTo>
                <a:cubicBezTo>
                  <a:pt x="2625" y="6151"/>
                  <a:pt x="2650" y="6176"/>
                  <a:pt x="2650" y="6151"/>
                </a:cubicBezTo>
                <a:cubicBezTo>
                  <a:pt x="2650" y="6126"/>
                  <a:pt x="2701" y="6126"/>
                  <a:pt x="2725" y="6101"/>
                </a:cubicBezTo>
                <a:cubicBezTo>
                  <a:pt x="2650" y="6026"/>
                  <a:pt x="2601" y="5976"/>
                  <a:pt x="2601" y="5951"/>
                </a:cubicBezTo>
                <a:cubicBezTo>
                  <a:pt x="2601" y="5901"/>
                  <a:pt x="2625" y="5851"/>
                  <a:pt x="2575" y="5801"/>
                </a:cubicBezTo>
                <a:cubicBezTo>
                  <a:pt x="2500" y="5751"/>
                  <a:pt x="2575" y="5726"/>
                  <a:pt x="2625" y="5676"/>
                </a:cubicBezTo>
                <a:cubicBezTo>
                  <a:pt x="2650" y="5626"/>
                  <a:pt x="2725" y="5601"/>
                  <a:pt x="2775" y="5576"/>
                </a:cubicBezTo>
                <a:cubicBezTo>
                  <a:pt x="2775" y="5576"/>
                  <a:pt x="2775" y="5551"/>
                  <a:pt x="2750" y="5551"/>
                </a:cubicBezTo>
                <a:cubicBezTo>
                  <a:pt x="2725" y="5551"/>
                  <a:pt x="2701" y="5526"/>
                  <a:pt x="2725" y="5526"/>
                </a:cubicBezTo>
                <a:cubicBezTo>
                  <a:pt x="2750" y="5501"/>
                  <a:pt x="2750" y="5501"/>
                  <a:pt x="2725" y="5451"/>
                </a:cubicBezTo>
                <a:cubicBezTo>
                  <a:pt x="2701" y="5426"/>
                  <a:pt x="2675" y="5401"/>
                  <a:pt x="2650" y="5401"/>
                </a:cubicBezTo>
                <a:cubicBezTo>
                  <a:pt x="2650" y="5401"/>
                  <a:pt x="2625" y="5376"/>
                  <a:pt x="2601" y="5401"/>
                </a:cubicBezTo>
                <a:cubicBezTo>
                  <a:pt x="2575" y="5401"/>
                  <a:pt x="2575" y="5376"/>
                  <a:pt x="2575" y="5351"/>
                </a:cubicBezTo>
                <a:cubicBezTo>
                  <a:pt x="2575" y="5326"/>
                  <a:pt x="2525" y="5326"/>
                  <a:pt x="2525" y="5301"/>
                </a:cubicBezTo>
                <a:cubicBezTo>
                  <a:pt x="2525" y="5301"/>
                  <a:pt x="2525" y="5251"/>
                  <a:pt x="2550" y="5251"/>
                </a:cubicBezTo>
                <a:lnTo>
                  <a:pt x="2575" y="5226"/>
                </a:lnTo>
                <a:cubicBezTo>
                  <a:pt x="2575" y="5200"/>
                  <a:pt x="2525" y="5200"/>
                  <a:pt x="2550" y="5176"/>
                </a:cubicBezTo>
                <a:cubicBezTo>
                  <a:pt x="2575" y="5151"/>
                  <a:pt x="2601" y="5151"/>
                  <a:pt x="2601" y="5126"/>
                </a:cubicBezTo>
                <a:cubicBezTo>
                  <a:pt x="2601" y="5076"/>
                  <a:pt x="2625" y="5051"/>
                  <a:pt x="2650" y="5076"/>
                </a:cubicBezTo>
                <a:cubicBezTo>
                  <a:pt x="2675" y="5100"/>
                  <a:pt x="2701" y="5151"/>
                  <a:pt x="2725" y="5151"/>
                </a:cubicBezTo>
                <a:cubicBezTo>
                  <a:pt x="2750" y="5126"/>
                  <a:pt x="2750" y="5100"/>
                  <a:pt x="2725" y="5076"/>
                </a:cubicBezTo>
                <a:cubicBezTo>
                  <a:pt x="2725" y="5076"/>
                  <a:pt x="2725" y="5051"/>
                  <a:pt x="2750" y="5026"/>
                </a:cubicBezTo>
                <a:cubicBezTo>
                  <a:pt x="2801" y="5026"/>
                  <a:pt x="2775" y="5001"/>
                  <a:pt x="2801" y="5001"/>
                </a:cubicBezTo>
                <a:cubicBezTo>
                  <a:pt x="2850" y="5001"/>
                  <a:pt x="2901" y="4951"/>
                  <a:pt x="2901" y="4951"/>
                </a:cubicBezTo>
                <a:cubicBezTo>
                  <a:pt x="2925" y="4926"/>
                  <a:pt x="2975" y="4926"/>
                  <a:pt x="2975" y="4926"/>
                </a:cubicBezTo>
                <a:cubicBezTo>
                  <a:pt x="3001" y="4926"/>
                  <a:pt x="3025" y="4951"/>
                  <a:pt x="3025" y="4926"/>
                </a:cubicBezTo>
                <a:cubicBezTo>
                  <a:pt x="3050" y="4901"/>
                  <a:pt x="3101" y="4901"/>
                  <a:pt x="3101" y="4926"/>
                </a:cubicBezTo>
                <a:cubicBezTo>
                  <a:pt x="3101" y="4951"/>
                  <a:pt x="3175" y="4951"/>
                  <a:pt x="3201" y="4951"/>
                </a:cubicBezTo>
                <a:cubicBezTo>
                  <a:pt x="3225" y="4976"/>
                  <a:pt x="3275" y="5001"/>
                  <a:pt x="3275" y="5026"/>
                </a:cubicBezTo>
                <a:cubicBezTo>
                  <a:pt x="3275" y="5051"/>
                  <a:pt x="3301" y="5076"/>
                  <a:pt x="3301" y="5026"/>
                </a:cubicBezTo>
                <a:cubicBezTo>
                  <a:pt x="3301" y="5001"/>
                  <a:pt x="3326" y="5026"/>
                  <a:pt x="3375" y="5026"/>
                </a:cubicBezTo>
                <a:cubicBezTo>
                  <a:pt x="3401" y="5051"/>
                  <a:pt x="3450" y="5051"/>
                  <a:pt x="3450" y="5026"/>
                </a:cubicBezTo>
                <a:cubicBezTo>
                  <a:pt x="3450" y="5001"/>
                  <a:pt x="3526" y="4976"/>
                  <a:pt x="3550" y="5001"/>
                </a:cubicBezTo>
                <a:cubicBezTo>
                  <a:pt x="3575" y="5026"/>
                  <a:pt x="3575" y="5026"/>
                  <a:pt x="3601" y="5001"/>
                </a:cubicBezTo>
                <a:cubicBezTo>
                  <a:pt x="3626" y="4976"/>
                  <a:pt x="3675" y="4976"/>
                  <a:pt x="3701" y="5001"/>
                </a:cubicBezTo>
                <a:cubicBezTo>
                  <a:pt x="3701" y="5026"/>
                  <a:pt x="3726" y="5026"/>
                  <a:pt x="3750" y="5026"/>
                </a:cubicBezTo>
                <a:cubicBezTo>
                  <a:pt x="3775" y="5026"/>
                  <a:pt x="3775" y="5076"/>
                  <a:pt x="3800" y="5076"/>
                </a:cubicBezTo>
                <a:cubicBezTo>
                  <a:pt x="3826" y="5051"/>
                  <a:pt x="3800" y="5026"/>
                  <a:pt x="3826" y="5026"/>
                </a:cubicBezTo>
                <a:cubicBezTo>
                  <a:pt x="3850" y="5026"/>
                  <a:pt x="3875" y="5051"/>
                  <a:pt x="3901" y="5051"/>
                </a:cubicBezTo>
                <a:cubicBezTo>
                  <a:pt x="3926" y="5051"/>
                  <a:pt x="3950" y="5051"/>
                  <a:pt x="3950" y="5026"/>
                </a:cubicBezTo>
                <a:cubicBezTo>
                  <a:pt x="3950" y="5001"/>
                  <a:pt x="3950" y="4951"/>
                  <a:pt x="3926" y="4951"/>
                </a:cubicBezTo>
                <a:cubicBezTo>
                  <a:pt x="3926" y="4951"/>
                  <a:pt x="3901" y="4926"/>
                  <a:pt x="3875" y="4926"/>
                </a:cubicBezTo>
                <a:cubicBezTo>
                  <a:pt x="3850" y="4926"/>
                  <a:pt x="3826" y="4875"/>
                  <a:pt x="3850" y="4875"/>
                </a:cubicBezTo>
                <a:cubicBezTo>
                  <a:pt x="3875" y="4875"/>
                  <a:pt x="3901" y="4851"/>
                  <a:pt x="3901" y="4826"/>
                </a:cubicBezTo>
                <a:cubicBezTo>
                  <a:pt x="3901" y="4801"/>
                  <a:pt x="3875" y="4775"/>
                  <a:pt x="3926" y="4751"/>
                </a:cubicBezTo>
                <a:cubicBezTo>
                  <a:pt x="3950" y="4751"/>
                  <a:pt x="4026" y="4751"/>
                  <a:pt x="4026" y="4751"/>
                </a:cubicBezTo>
                <a:cubicBezTo>
                  <a:pt x="4026" y="4726"/>
                  <a:pt x="3950" y="4726"/>
                  <a:pt x="3926" y="4701"/>
                </a:cubicBezTo>
                <a:cubicBezTo>
                  <a:pt x="3926" y="4675"/>
                  <a:pt x="3926" y="4626"/>
                  <a:pt x="3926" y="4626"/>
                </a:cubicBezTo>
                <a:cubicBezTo>
                  <a:pt x="3950" y="4626"/>
                  <a:pt x="3975" y="4626"/>
                  <a:pt x="4001" y="4626"/>
                </a:cubicBezTo>
                <a:cubicBezTo>
                  <a:pt x="4026" y="4601"/>
                  <a:pt x="4101" y="4626"/>
                  <a:pt x="4126" y="4601"/>
                </a:cubicBezTo>
                <a:cubicBezTo>
                  <a:pt x="4151" y="4575"/>
                  <a:pt x="4226" y="4575"/>
                  <a:pt x="4275" y="4575"/>
                </a:cubicBezTo>
                <a:cubicBezTo>
                  <a:pt x="4301" y="4575"/>
                  <a:pt x="4326" y="4551"/>
                  <a:pt x="4351" y="4551"/>
                </a:cubicBezTo>
                <a:cubicBezTo>
                  <a:pt x="4401" y="4551"/>
                  <a:pt x="4475" y="4526"/>
                  <a:pt x="4501" y="4526"/>
                </a:cubicBezTo>
                <a:cubicBezTo>
                  <a:pt x="4526" y="4526"/>
                  <a:pt x="4626" y="4501"/>
                  <a:pt x="4626" y="4475"/>
                </a:cubicBezTo>
                <a:cubicBezTo>
                  <a:pt x="4626" y="4451"/>
                  <a:pt x="4726" y="4451"/>
                  <a:pt x="4751" y="4451"/>
                </a:cubicBezTo>
                <a:cubicBezTo>
                  <a:pt x="4775" y="4451"/>
                  <a:pt x="4801" y="4475"/>
                  <a:pt x="4826" y="4451"/>
                </a:cubicBezTo>
                <a:cubicBezTo>
                  <a:pt x="4851" y="4451"/>
                  <a:pt x="4875" y="4475"/>
                  <a:pt x="4875" y="4501"/>
                </a:cubicBezTo>
                <a:cubicBezTo>
                  <a:pt x="4875" y="4526"/>
                  <a:pt x="4901" y="4551"/>
                  <a:pt x="4901" y="4575"/>
                </a:cubicBezTo>
                <a:cubicBezTo>
                  <a:pt x="4901" y="4575"/>
                  <a:pt x="4875" y="4601"/>
                  <a:pt x="4901" y="4601"/>
                </a:cubicBezTo>
                <a:cubicBezTo>
                  <a:pt x="4901" y="4626"/>
                  <a:pt x="4951" y="4601"/>
                  <a:pt x="4975" y="4601"/>
                </a:cubicBezTo>
                <a:cubicBezTo>
                  <a:pt x="5001" y="4575"/>
                  <a:pt x="5001" y="4601"/>
                  <a:pt x="5001" y="4601"/>
                </a:cubicBezTo>
                <a:cubicBezTo>
                  <a:pt x="5001" y="4626"/>
                  <a:pt x="5026" y="4626"/>
                  <a:pt x="5026" y="4626"/>
                </a:cubicBezTo>
                <a:cubicBezTo>
                  <a:pt x="5026" y="4601"/>
                  <a:pt x="5076" y="4601"/>
                  <a:pt x="5076" y="4626"/>
                </a:cubicBezTo>
                <a:cubicBezTo>
                  <a:pt x="5100" y="4626"/>
                  <a:pt x="5126" y="4601"/>
                  <a:pt x="5126" y="4626"/>
                </a:cubicBezTo>
                <a:cubicBezTo>
                  <a:pt x="5126" y="4651"/>
                  <a:pt x="5076" y="4675"/>
                  <a:pt x="5100" y="4701"/>
                </a:cubicBezTo>
                <a:cubicBezTo>
                  <a:pt x="5126" y="4726"/>
                  <a:pt x="5126" y="4675"/>
                  <a:pt x="5176" y="4675"/>
                </a:cubicBezTo>
                <a:cubicBezTo>
                  <a:pt x="5201" y="4675"/>
                  <a:pt x="5251" y="4651"/>
                  <a:pt x="5276" y="4626"/>
                </a:cubicBezTo>
                <a:cubicBezTo>
                  <a:pt x="5300" y="4626"/>
                  <a:pt x="5326" y="4601"/>
                  <a:pt x="5351" y="4575"/>
                </a:cubicBezTo>
                <a:cubicBezTo>
                  <a:pt x="5376" y="4575"/>
                  <a:pt x="5426" y="4575"/>
                  <a:pt x="5426" y="4601"/>
                </a:cubicBezTo>
                <a:cubicBezTo>
                  <a:pt x="5401" y="4601"/>
                  <a:pt x="5376" y="4651"/>
                  <a:pt x="5451" y="4651"/>
                </a:cubicBezTo>
                <a:cubicBezTo>
                  <a:pt x="5501" y="4675"/>
                  <a:pt x="5576" y="4801"/>
                  <a:pt x="5626" y="4875"/>
                </a:cubicBezTo>
                <a:cubicBezTo>
                  <a:pt x="5651" y="4926"/>
                  <a:pt x="5701" y="5026"/>
                  <a:pt x="5726" y="5026"/>
                </a:cubicBezTo>
                <a:cubicBezTo>
                  <a:pt x="5726" y="5026"/>
                  <a:pt x="5751" y="4976"/>
                  <a:pt x="5776" y="4976"/>
                </a:cubicBezTo>
                <a:cubicBezTo>
                  <a:pt x="5801" y="4976"/>
                  <a:pt x="5826" y="5026"/>
                  <a:pt x="5851" y="5026"/>
                </a:cubicBezTo>
                <a:cubicBezTo>
                  <a:pt x="5876" y="5026"/>
                  <a:pt x="5901" y="5051"/>
                  <a:pt x="5926" y="5051"/>
                </a:cubicBezTo>
                <a:cubicBezTo>
                  <a:pt x="5951" y="5026"/>
                  <a:pt x="6001" y="5001"/>
                  <a:pt x="6026" y="5026"/>
                </a:cubicBezTo>
                <a:cubicBezTo>
                  <a:pt x="6051" y="5026"/>
                  <a:pt x="6076" y="5026"/>
                  <a:pt x="6101" y="5076"/>
                </a:cubicBezTo>
                <a:cubicBezTo>
                  <a:pt x="6101" y="5100"/>
                  <a:pt x="6126" y="5100"/>
                  <a:pt x="6151" y="5100"/>
                </a:cubicBezTo>
                <a:cubicBezTo>
                  <a:pt x="6176" y="5100"/>
                  <a:pt x="6176" y="5126"/>
                  <a:pt x="6176" y="5151"/>
                </a:cubicBezTo>
                <a:cubicBezTo>
                  <a:pt x="6176" y="5176"/>
                  <a:pt x="6201" y="5176"/>
                  <a:pt x="6226" y="5176"/>
                </a:cubicBezTo>
                <a:cubicBezTo>
                  <a:pt x="6226" y="5176"/>
                  <a:pt x="6276" y="5176"/>
                  <a:pt x="6301" y="5176"/>
                </a:cubicBezTo>
                <a:cubicBezTo>
                  <a:pt x="6301" y="5176"/>
                  <a:pt x="6326" y="5151"/>
                  <a:pt x="6326" y="5176"/>
                </a:cubicBezTo>
                <a:cubicBezTo>
                  <a:pt x="6326" y="5200"/>
                  <a:pt x="6351" y="5226"/>
                  <a:pt x="6376" y="5226"/>
                </a:cubicBezTo>
                <a:cubicBezTo>
                  <a:pt x="6376" y="5226"/>
                  <a:pt x="6426" y="5251"/>
                  <a:pt x="6426" y="5226"/>
                </a:cubicBezTo>
                <a:cubicBezTo>
                  <a:pt x="6426" y="5200"/>
                  <a:pt x="6476" y="5200"/>
                  <a:pt x="6476" y="5200"/>
                </a:cubicBezTo>
                <a:cubicBezTo>
                  <a:pt x="6501" y="5200"/>
                  <a:pt x="6551" y="5176"/>
                  <a:pt x="6576" y="5151"/>
                </a:cubicBezTo>
                <a:cubicBezTo>
                  <a:pt x="6576" y="5126"/>
                  <a:pt x="6626" y="5126"/>
                  <a:pt x="6651" y="5126"/>
                </a:cubicBezTo>
                <a:cubicBezTo>
                  <a:pt x="6651" y="5100"/>
                  <a:pt x="6701" y="5100"/>
                  <a:pt x="6701" y="5076"/>
                </a:cubicBezTo>
                <a:cubicBezTo>
                  <a:pt x="6701" y="5051"/>
                  <a:pt x="6751" y="5076"/>
                  <a:pt x="6776" y="5051"/>
                </a:cubicBezTo>
                <a:cubicBezTo>
                  <a:pt x="6776" y="5026"/>
                  <a:pt x="6826" y="5026"/>
                  <a:pt x="6826" y="5051"/>
                </a:cubicBezTo>
                <a:cubicBezTo>
                  <a:pt x="6851" y="5051"/>
                  <a:pt x="6951" y="5076"/>
                  <a:pt x="6976" y="5051"/>
                </a:cubicBezTo>
                <a:cubicBezTo>
                  <a:pt x="6976" y="5051"/>
                  <a:pt x="6976" y="5100"/>
                  <a:pt x="7002" y="5126"/>
                </a:cubicBezTo>
                <a:cubicBezTo>
                  <a:pt x="7002" y="5126"/>
                  <a:pt x="7051" y="5151"/>
                  <a:pt x="7076" y="5151"/>
                </a:cubicBezTo>
                <a:cubicBezTo>
                  <a:pt x="7076" y="5126"/>
                  <a:pt x="7126" y="5126"/>
                  <a:pt x="7151" y="5151"/>
                </a:cubicBezTo>
                <a:cubicBezTo>
                  <a:pt x="7176" y="5151"/>
                  <a:pt x="7202" y="5176"/>
                  <a:pt x="7226" y="5151"/>
                </a:cubicBezTo>
                <a:cubicBezTo>
                  <a:pt x="7226" y="5151"/>
                  <a:pt x="7276" y="5126"/>
                  <a:pt x="7302" y="5126"/>
                </a:cubicBezTo>
                <a:cubicBezTo>
                  <a:pt x="7302" y="5100"/>
                  <a:pt x="7302" y="5076"/>
                  <a:pt x="7302" y="5076"/>
                </a:cubicBezTo>
                <a:cubicBezTo>
                  <a:pt x="7276" y="5051"/>
                  <a:pt x="7276" y="5001"/>
                  <a:pt x="7251" y="4976"/>
                </a:cubicBezTo>
                <a:lnTo>
                  <a:pt x="7302" y="4951"/>
                </a:lnTo>
                <a:cubicBezTo>
                  <a:pt x="7302" y="4926"/>
                  <a:pt x="7351" y="4926"/>
                  <a:pt x="7351" y="4901"/>
                </a:cubicBezTo>
                <a:lnTo>
                  <a:pt x="7376" y="4875"/>
                </a:lnTo>
                <a:cubicBezTo>
                  <a:pt x="7402" y="4875"/>
                  <a:pt x="7451" y="4901"/>
                  <a:pt x="7451" y="4901"/>
                </a:cubicBezTo>
                <a:lnTo>
                  <a:pt x="7502" y="4926"/>
                </a:lnTo>
                <a:cubicBezTo>
                  <a:pt x="7526" y="4926"/>
                  <a:pt x="7551" y="4926"/>
                  <a:pt x="7576" y="4951"/>
                </a:cubicBezTo>
                <a:cubicBezTo>
                  <a:pt x="7602" y="4951"/>
                  <a:pt x="7651" y="4951"/>
                  <a:pt x="7676" y="4976"/>
                </a:cubicBezTo>
                <a:cubicBezTo>
                  <a:pt x="7676" y="5001"/>
                  <a:pt x="7676" y="5026"/>
                  <a:pt x="7676" y="5051"/>
                </a:cubicBezTo>
                <a:cubicBezTo>
                  <a:pt x="7702" y="5076"/>
                  <a:pt x="7727" y="5100"/>
                  <a:pt x="7751" y="5100"/>
                </a:cubicBezTo>
                <a:cubicBezTo>
                  <a:pt x="7751" y="5100"/>
                  <a:pt x="7802" y="5126"/>
                  <a:pt x="7827" y="5126"/>
                </a:cubicBezTo>
                <a:cubicBezTo>
                  <a:pt x="7851" y="5126"/>
                  <a:pt x="7876" y="5100"/>
                  <a:pt x="7902" y="5100"/>
                </a:cubicBezTo>
                <a:cubicBezTo>
                  <a:pt x="7902" y="5100"/>
                  <a:pt x="7951" y="5076"/>
                  <a:pt x="7976" y="5076"/>
                </a:cubicBezTo>
                <a:cubicBezTo>
                  <a:pt x="8002" y="5076"/>
                  <a:pt x="8051" y="5100"/>
                  <a:pt x="8076" y="5100"/>
                </a:cubicBezTo>
                <a:cubicBezTo>
                  <a:pt x="8076" y="5100"/>
                  <a:pt x="8127" y="5100"/>
                  <a:pt x="8127" y="5126"/>
                </a:cubicBezTo>
                <a:cubicBezTo>
                  <a:pt x="8151" y="5126"/>
                  <a:pt x="8227" y="5126"/>
                  <a:pt x="8227" y="5151"/>
                </a:cubicBezTo>
                <a:cubicBezTo>
                  <a:pt x="8227" y="5176"/>
                  <a:pt x="8251" y="5176"/>
                  <a:pt x="8276" y="5200"/>
                </a:cubicBezTo>
                <a:cubicBezTo>
                  <a:pt x="8276" y="5226"/>
                  <a:pt x="8376" y="5226"/>
                  <a:pt x="8376" y="5226"/>
                </a:cubicBezTo>
                <a:cubicBezTo>
                  <a:pt x="8402" y="5251"/>
                  <a:pt x="8502" y="5251"/>
                  <a:pt x="8502" y="5226"/>
                </a:cubicBezTo>
                <a:cubicBezTo>
                  <a:pt x="8502" y="5226"/>
                  <a:pt x="8602" y="5200"/>
                  <a:pt x="8627" y="5200"/>
                </a:cubicBezTo>
                <a:cubicBezTo>
                  <a:pt x="8652" y="5176"/>
                  <a:pt x="8702" y="5200"/>
                  <a:pt x="8702" y="5176"/>
                </a:cubicBezTo>
                <a:cubicBezTo>
                  <a:pt x="8702" y="5151"/>
                  <a:pt x="8752" y="5126"/>
                  <a:pt x="8776" y="5126"/>
                </a:cubicBezTo>
                <a:cubicBezTo>
                  <a:pt x="8802" y="5100"/>
                  <a:pt x="8902" y="5100"/>
                  <a:pt x="8902" y="5126"/>
                </a:cubicBezTo>
                <a:cubicBezTo>
                  <a:pt x="8902" y="5151"/>
                  <a:pt x="8952" y="5151"/>
                  <a:pt x="8976" y="5151"/>
                </a:cubicBezTo>
                <a:cubicBezTo>
                  <a:pt x="9002" y="5126"/>
                  <a:pt x="9052" y="5151"/>
                  <a:pt x="9076" y="5176"/>
                </a:cubicBezTo>
                <a:lnTo>
                  <a:pt x="9152" y="5200"/>
                </a:lnTo>
                <a:cubicBezTo>
                  <a:pt x="9176" y="5176"/>
                  <a:pt x="9227" y="5151"/>
                  <a:pt x="9252" y="5151"/>
                </a:cubicBezTo>
                <a:cubicBezTo>
                  <a:pt x="9276" y="5151"/>
                  <a:pt x="9302" y="5126"/>
                  <a:pt x="9302" y="5100"/>
                </a:cubicBezTo>
                <a:cubicBezTo>
                  <a:pt x="9276" y="5076"/>
                  <a:pt x="9327" y="5026"/>
                  <a:pt x="9327" y="5001"/>
                </a:cubicBezTo>
                <a:cubicBezTo>
                  <a:pt x="9352" y="4976"/>
                  <a:pt x="9376" y="4926"/>
                  <a:pt x="9401" y="4926"/>
                </a:cubicBezTo>
                <a:cubicBezTo>
                  <a:pt x="9401" y="4901"/>
                  <a:pt x="9427" y="4875"/>
                  <a:pt x="9427" y="4875"/>
                </a:cubicBezTo>
                <a:cubicBezTo>
                  <a:pt x="9427" y="4851"/>
                  <a:pt x="9427" y="4801"/>
                  <a:pt x="9401" y="4801"/>
                </a:cubicBezTo>
                <a:cubicBezTo>
                  <a:pt x="9401" y="4801"/>
                  <a:pt x="9352" y="4801"/>
                  <a:pt x="9401" y="4751"/>
                </a:cubicBezTo>
                <a:cubicBezTo>
                  <a:pt x="9427" y="4701"/>
                  <a:pt x="9502" y="4701"/>
                  <a:pt x="9527" y="4701"/>
                </a:cubicBezTo>
                <a:cubicBezTo>
                  <a:pt x="9527" y="4701"/>
                  <a:pt x="9627" y="4701"/>
                  <a:pt x="9652" y="4701"/>
                </a:cubicBezTo>
                <a:cubicBezTo>
                  <a:pt x="9702" y="4701"/>
                  <a:pt x="9727" y="4701"/>
                  <a:pt x="9752" y="4726"/>
                </a:cubicBezTo>
                <a:cubicBezTo>
                  <a:pt x="9802" y="4751"/>
                  <a:pt x="9852" y="4726"/>
                  <a:pt x="9877" y="4751"/>
                </a:cubicBezTo>
                <a:cubicBezTo>
                  <a:pt x="9902" y="4775"/>
                  <a:pt x="9952" y="4775"/>
                  <a:pt x="9927" y="4826"/>
                </a:cubicBezTo>
                <a:cubicBezTo>
                  <a:pt x="9927" y="4851"/>
                  <a:pt x="9977" y="4826"/>
                  <a:pt x="9977" y="4901"/>
                </a:cubicBezTo>
                <a:cubicBezTo>
                  <a:pt x="10002" y="4976"/>
                  <a:pt x="10027" y="4976"/>
                  <a:pt x="10027" y="5026"/>
                </a:cubicBezTo>
                <a:cubicBezTo>
                  <a:pt x="10052" y="5051"/>
                  <a:pt x="10102" y="5100"/>
                  <a:pt x="10077" y="5126"/>
                </a:cubicBezTo>
                <a:cubicBezTo>
                  <a:pt x="10077" y="5151"/>
                  <a:pt x="10077" y="5176"/>
                  <a:pt x="10127" y="5176"/>
                </a:cubicBezTo>
                <a:cubicBezTo>
                  <a:pt x="10177" y="5176"/>
                  <a:pt x="10202" y="5226"/>
                  <a:pt x="10202" y="5226"/>
                </a:cubicBezTo>
                <a:cubicBezTo>
                  <a:pt x="10227" y="5200"/>
                  <a:pt x="10277" y="5226"/>
                  <a:pt x="10302" y="5251"/>
                </a:cubicBezTo>
                <a:cubicBezTo>
                  <a:pt x="10327" y="5276"/>
                  <a:pt x="10377" y="5276"/>
                  <a:pt x="10377" y="5301"/>
                </a:cubicBezTo>
                <a:cubicBezTo>
                  <a:pt x="10377" y="5326"/>
                  <a:pt x="10402" y="5351"/>
                  <a:pt x="10402" y="5376"/>
                </a:cubicBezTo>
                <a:cubicBezTo>
                  <a:pt x="10402" y="5401"/>
                  <a:pt x="10452" y="5426"/>
                  <a:pt x="10477" y="5426"/>
                </a:cubicBezTo>
                <a:cubicBezTo>
                  <a:pt x="10527" y="5426"/>
                  <a:pt x="10552" y="5426"/>
                  <a:pt x="10577" y="5401"/>
                </a:cubicBezTo>
                <a:cubicBezTo>
                  <a:pt x="10577" y="5376"/>
                  <a:pt x="10652" y="5376"/>
                  <a:pt x="10652" y="5376"/>
                </a:cubicBezTo>
                <a:cubicBezTo>
                  <a:pt x="10677" y="5351"/>
                  <a:pt x="10727" y="5326"/>
                  <a:pt x="10727" y="5376"/>
                </a:cubicBezTo>
                <a:cubicBezTo>
                  <a:pt x="10727" y="5426"/>
                  <a:pt x="10777" y="5451"/>
                  <a:pt x="10727" y="5476"/>
                </a:cubicBezTo>
                <a:cubicBezTo>
                  <a:pt x="10702" y="5476"/>
                  <a:pt x="10702" y="5551"/>
                  <a:pt x="10677" y="5576"/>
                </a:cubicBezTo>
                <a:cubicBezTo>
                  <a:pt x="10677" y="5626"/>
                  <a:pt x="10627" y="5626"/>
                  <a:pt x="10627" y="5651"/>
                </a:cubicBezTo>
                <a:cubicBezTo>
                  <a:pt x="10627" y="5701"/>
                  <a:pt x="10577" y="5701"/>
                  <a:pt x="10577" y="5726"/>
                </a:cubicBezTo>
                <a:cubicBezTo>
                  <a:pt x="10577" y="5751"/>
                  <a:pt x="10527" y="5726"/>
                  <a:pt x="10502" y="5726"/>
                </a:cubicBezTo>
                <a:cubicBezTo>
                  <a:pt x="10477" y="5701"/>
                  <a:pt x="10452" y="5751"/>
                  <a:pt x="10427" y="5751"/>
                </a:cubicBezTo>
                <a:cubicBezTo>
                  <a:pt x="10402" y="5751"/>
                  <a:pt x="10402" y="5801"/>
                  <a:pt x="10402" y="5826"/>
                </a:cubicBezTo>
                <a:cubicBezTo>
                  <a:pt x="10427" y="5851"/>
                  <a:pt x="10402" y="5876"/>
                  <a:pt x="10427" y="5901"/>
                </a:cubicBezTo>
                <a:cubicBezTo>
                  <a:pt x="10427" y="5926"/>
                  <a:pt x="10427" y="5951"/>
                  <a:pt x="10427" y="5976"/>
                </a:cubicBezTo>
                <a:cubicBezTo>
                  <a:pt x="10452" y="5951"/>
                  <a:pt x="10502" y="5951"/>
                  <a:pt x="10502" y="5951"/>
                </a:cubicBezTo>
                <a:cubicBezTo>
                  <a:pt x="10527" y="5951"/>
                  <a:pt x="10577" y="6001"/>
                  <a:pt x="10602" y="6001"/>
                </a:cubicBezTo>
                <a:cubicBezTo>
                  <a:pt x="10652" y="6001"/>
                  <a:pt x="10827" y="5901"/>
                  <a:pt x="10827" y="5876"/>
                </a:cubicBezTo>
                <a:cubicBezTo>
                  <a:pt x="10827" y="5851"/>
                  <a:pt x="10927" y="5751"/>
                  <a:pt x="10977" y="5701"/>
                </a:cubicBezTo>
                <a:cubicBezTo>
                  <a:pt x="11027" y="5651"/>
                  <a:pt x="11102" y="5576"/>
                  <a:pt x="11127" y="5526"/>
                </a:cubicBezTo>
                <a:cubicBezTo>
                  <a:pt x="11127" y="5476"/>
                  <a:pt x="11202" y="5401"/>
                  <a:pt x="11227" y="5376"/>
                </a:cubicBezTo>
                <a:cubicBezTo>
                  <a:pt x="11227" y="5351"/>
                  <a:pt x="11252" y="5351"/>
                  <a:pt x="11277" y="5276"/>
                </a:cubicBezTo>
                <a:cubicBezTo>
                  <a:pt x="11303" y="5226"/>
                  <a:pt x="11303" y="5051"/>
                  <a:pt x="11327" y="5051"/>
                </a:cubicBezTo>
                <a:cubicBezTo>
                  <a:pt x="11327" y="5026"/>
                  <a:pt x="11327" y="5001"/>
                  <a:pt x="11327" y="4976"/>
                </a:cubicBezTo>
                <a:cubicBezTo>
                  <a:pt x="11352" y="4951"/>
                  <a:pt x="11352" y="4926"/>
                  <a:pt x="11377" y="4926"/>
                </a:cubicBezTo>
                <a:cubicBezTo>
                  <a:pt x="11403" y="4901"/>
                  <a:pt x="11403" y="4875"/>
                  <a:pt x="11377" y="4851"/>
                </a:cubicBezTo>
                <a:cubicBezTo>
                  <a:pt x="11377" y="4826"/>
                  <a:pt x="11377" y="4801"/>
                  <a:pt x="11377" y="4775"/>
                </a:cubicBezTo>
                <a:cubicBezTo>
                  <a:pt x="11377" y="4775"/>
                  <a:pt x="11377" y="4751"/>
                  <a:pt x="11403" y="4751"/>
                </a:cubicBezTo>
                <a:cubicBezTo>
                  <a:pt x="11403" y="4751"/>
                  <a:pt x="11377" y="4726"/>
                  <a:pt x="11352" y="4701"/>
                </a:cubicBezTo>
                <a:cubicBezTo>
                  <a:pt x="11327" y="4701"/>
                  <a:pt x="11303" y="4675"/>
                  <a:pt x="11303" y="4651"/>
                </a:cubicBezTo>
                <a:cubicBezTo>
                  <a:pt x="11303" y="4626"/>
                  <a:pt x="11252" y="4601"/>
                  <a:pt x="11227" y="4601"/>
                </a:cubicBezTo>
                <a:cubicBezTo>
                  <a:pt x="11202" y="4601"/>
                  <a:pt x="11127" y="4575"/>
                  <a:pt x="11152" y="4601"/>
                </a:cubicBezTo>
                <a:cubicBezTo>
                  <a:pt x="11152" y="4626"/>
                  <a:pt x="11152" y="4651"/>
                  <a:pt x="11127" y="4651"/>
                </a:cubicBezTo>
                <a:cubicBezTo>
                  <a:pt x="11102" y="4626"/>
                  <a:pt x="11102" y="4651"/>
                  <a:pt x="11077" y="4675"/>
                </a:cubicBezTo>
                <a:cubicBezTo>
                  <a:pt x="11077" y="4701"/>
                  <a:pt x="11002" y="4701"/>
                  <a:pt x="11027" y="4675"/>
                </a:cubicBezTo>
                <a:cubicBezTo>
                  <a:pt x="11052" y="4651"/>
                  <a:pt x="11027" y="4651"/>
                  <a:pt x="11027" y="4626"/>
                </a:cubicBezTo>
                <a:cubicBezTo>
                  <a:pt x="11027" y="4601"/>
                  <a:pt x="11052" y="4575"/>
                  <a:pt x="11027" y="4575"/>
                </a:cubicBezTo>
                <a:cubicBezTo>
                  <a:pt x="11002" y="4601"/>
                  <a:pt x="11002" y="4651"/>
                  <a:pt x="10977" y="4651"/>
                </a:cubicBezTo>
                <a:cubicBezTo>
                  <a:pt x="10952" y="4651"/>
                  <a:pt x="10952" y="4575"/>
                  <a:pt x="10952" y="4551"/>
                </a:cubicBezTo>
                <a:cubicBezTo>
                  <a:pt x="10977" y="4526"/>
                  <a:pt x="10902" y="4551"/>
                  <a:pt x="10852" y="4551"/>
                </a:cubicBezTo>
                <a:cubicBezTo>
                  <a:pt x="10802" y="4551"/>
                  <a:pt x="10802" y="4501"/>
                  <a:pt x="10852" y="4475"/>
                </a:cubicBezTo>
                <a:cubicBezTo>
                  <a:pt x="10902" y="4451"/>
                  <a:pt x="10902" y="4426"/>
                  <a:pt x="10927" y="4426"/>
                </a:cubicBezTo>
                <a:cubicBezTo>
                  <a:pt x="10952" y="4426"/>
                  <a:pt x="11002" y="4375"/>
                  <a:pt x="11027" y="4351"/>
                </a:cubicBezTo>
                <a:cubicBezTo>
                  <a:pt x="11077" y="4326"/>
                  <a:pt x="11077" y="4301"/>
                  <a:pt x="11102" y="4275"/>
                </a:cubicBezTo>
                <a:cubicBezTo>
                  <a:pt x="11102" y="4275"/>
                  <a:pt x="11177" y="4226"/>
                  <a:pt x="11227" y="4175"/>
                </a:cubicBezTo>
                <a:cubicBezTo>
                  <a:pt x="11277" y="4126"/>
                  <a:pt x="11303" y="4101"/>
                  <a:pt x="11327" y="4075"/>
                </a:cubicBezTo>
                <a:cubicBezTo>
                  <a:pt x="11352" y="4051"/>
                  <a:pt x="11427" y="4026"/>
                  <a:pt x="11427" y="4001"/>
                </a:cubicBezTo>
                <a:cubicBezTo>
                  <a:pt x="11427" y="3975"/>
                  <a:pt x="11527" y="3926"/>
                  <a:pt x="11603" y="3901"/>
                </a:cubicBezTo>
                <a:cubicBezTo>
                  <a:pt x="11677" y="3875"/>
                  <a:pt x="11803" y="3901"/>
                  <a:pt x="11803" y="3926"/>
                </a:cubicBezTo>
                <a:cubicBezTo>
                  <a:pt x="11827" y="3951"/>
                  <a:pt x="11852" y="3951"/>
                  <a:pt x="11852" y="3926"/>
                </a:cubicBezTo>
                <a:cubicBezTo>
                  <a:pt x="11877" y="3901"/>
                  <a:pt x="11903" y="3926"/>
                  <a:pt x="11952" y="3926"/>
                </a:cubicBezTo>
                <a:cubicBezTo>
                  <a:pt x="12003" y="3926"/>
                  <a:pt x="12003" y="3901"/>
                  <a:pt x="12027" y="3901"/>
                </a:cubicBezTo>
                <a:cubicBezTo>
                  <a:pt x="12077" y="3926"/>
                  <a:pt x="12103" y="3926"/>
                  <a:pt x="12127" y="3901"/>
                </a:cubicBezTo>
                <a:cubicBezTo>
                  <a:pt x="12127" y="3851"/>
                  <a:pt x="12228" y="3851"/>
                  <a:pt x="12252" y="3875"/>
                </a:cubicBezTo>
                <a:cubicBezTo>
                  <a:pt x="12277" y="3901"/>
                  <a:pt x="12277" y="3901"/>
                  <a:pt x="12328" y="3875"/>
                </a:cubicBezTo>
                <a:cubicBezTo>
                  <a:pt x="12352" y="3875"/>
                  <a:pt x="12352" y="3926"/>
                  <a:pt x="12377" y="3926"/>
                </a:cubicBezTo>
                <a:cubicBezTo>
                  <a:pt x="12428" y="3926"/>
                  <a:pt x="12402" y="3951"/>
                  <a:pt x="12377" y="3951"/>
                </a:cubicBezTo>
                <a:cubicBezTo>
                  <a:pt x="12352" y="3951"/>
                  <a:pt x="12303" y="3975"/>
                  <a:pt x="12328" y="3975"/>
                </a:cubicBezTo>
                <a:cubicBezTo>
                  <a:pt x="12377" y="4001"/>
                  <a:pt x="12402" y="3975"/>
                  <a:pt x="12428" y="3975"/>
                </a:cubicBezTo>
                <a:cubicBezTo>
                  <a:pt x="12452" y="3975"/>
                  <a:pt x="12503" y="3975"/>
                  <a:pt x="12528" y="3951"/>
                </a:cubicBezTo>
                <a:cubicBezTo>
                  <a:pt x="12577" y="3926"/>
                  <a:pt x="12577" y="3975"/>
                  <a:pt x="12602" y="3951"/>
                </a:cubicBezTo>
                <a:cubicBezTo>
                  <a:pt x="12628" y="3926"/>
                  <a:pt x="12677" y="3926"/>
                  <a:pt x="12703" y="3926"/>
                </a:cubicBezTo>
                <a:cubicBezTo>
                  <a:pt x="12728" y="3926"/>
                  <a:pt x="12703" y="3901"/>
                  <a:pt x="12652" y="3901"/>
                </a:cubicBezTo>
                <a:cubicBezTo>
                  <a:pt x="12628" y="3901"/>
                  <a:pt x="12628" y="3875"/>
                  <a:pt x="12652" y="3826"/>
                </a:cubicBezTo>
                <a:cubicBezTo>
                  <a:pt x="12677" y="3751"/>
                  <a:pt x="12752" y="3726"/>
                  <a:pt x="12777" y="3701"/>
                </a:cubicBezTo>
                <a:cubicBezTo>
                  <a:pt x="12828" y="3650"/>
                  <a:pt x="12852" y="3675"/>
                  <a:pt x="12852" y="3650"/>
                </a:cubicBezTo>
                <a:cubicBezTo>
                  <a:pt x="12852" y="3626"/>
                  <a:pt x="12877" y="3575"/>
                  <a:pt x="12903" y="3575"/>
                </a:cubicBezTo>
                <a:cubicBezTo>
                  <a:pt x="12928" y="3575"/>
                  <a:pt x="13003" y="3575"/>
                  <a:pt x="13053" y="3550"/>
                </a:cubicBezTo>
                <a:cubicBezTo>
                  <a:pt x="13103" y="3526"/>
                  <a:pt x="13103" y="3575"/>
                  <a:pt x="13128" y="3575"/>
                </a:cubicBezTo>
                <a:cubicBezTo>
                  <a:pt x="13153" y="3601"/>
                  <a:pt x="13177" y="3550"/>
                  <a:pt x="13203" y="3550"/>
                </a:cubicBezTo>
                <a:cubicBezTo>
                  <a:pt x="13203" y="3575"/>
                  <a:pt x="13153" y="3601"/>
                  <a:pt x="13153" y="3650"/>
                </a:cubicBezTo>
                <a:cubicBezTo>
                  <a:pt x="13128" y="3675"/>
                  <a:pt x="13177" y="3675"/>
                  <a:pt x="13203" y="3675"/>
                </a:cubicBezTo>
                <a:cubicBezTo>
                  <a:pt x="13228" y="3701"/>
                  <a:pt x="13177" y="3701"/>
                  <a:pt x="13177" y="3726"/>
                </a:cubicBezTo>
                <a:cubicBezTo>
                  <a:pt x="13177" y="3726"/>
                  <a:pt x="13228" y="3726"/>
                  <a:pt x="13277" y="3675"/>
                </a:cubicBezTo>
                <a:cubicBezTo>
                  <a:pt x="13353" y="3601"/>
                  <a:pt x="13403" y="3601"/>
                  <a:pt x="13453" y="3601"/>
                </a:cubicBezTo>
                <a:cubicBezTo>
                  <a:pt x="13477" y="3601"/>
                  <a:pt x="13453" y="3550"/>
                  <a:pt x="13453" y="3501"/>
                </a:cubicBezTo>
                <a:cubicBezTo>
                  <a:pt x="13477" y="3450"/>
                  <a:pt x="13577" y="3426"/>
                  <a:pt x="13628" y="3450"/>
                </a:cubicBezTo>
                <a:cubicBezTo>
                  <a:pt x="13653" y="3450"/>
                  <a:pt x="13653" y="3475"/>
                  <a:pt x="13628" y="3475"/>
                </a:cubicBezTo>
                <a:cubicBezTo>
                  <a:pt x="13577" y="3450"/>
                  <a:pt x="13553" y="3501"/>
                  <a:pt x="13553" y="3550"/>
                </a:cubicBezTo>
                <a:cubicBezTo>
                  <a:pt x="13553" y="3575"/>
                  <a:pt x="13528" y="3601"/>
                  <a:pt x="13528" y="3626"/>
                </a:cubicBezTo>
                <a:cubicBezTo>
                  <a:pt x="13553" y="3626"/>
                  <a:pt x="13503" y="3650"/>
                  <a:pt x="13503" y="3650"/>
                </a:cubicBezTo>
                <a:cubicBezTo>
                  <a:pt x="13503" y="3675"/>
                  <a:pt x="13503" y="3701"/>
                  <a:pt x="13477" y="3701"/>
                </a:cubicBezTo>
                <a:cubicBezTo>
                  <a:pt x="13453" y="3701"/>
                  <a:pt x="13353" y="3726"/>
                  <a:pt x="13353" y="3751"/>
                </a:cubicBezTo>
                <a:cubicBezTo>
                  <a:pt x="13353" y="3800"/>
                  <a:pt x="13303" y="3800"/>
                  <a:pt x="13277" y="3851"/>
                </a:cubicBezTo>
                <a:cubicBezTo>
                  <a:pt x="13253" y="3875"/>
                  <a:pt x="13177" y="3926"/>
                  <a:pt x="13103" y="4001"/>
                </a:cubicBezTo>
                <a:cubicBezTo>
                  <a:pt x="13053" y="4101"/>
                  <a:pt x="12952" y="4101"/>
                  <a:pt x="12952" y="4101"/>
                </a:cubicBezTo>
                <a:cubicBezTo>
                  <a:pt x="12952" y="4126"/>
                  <a:pt x="12877" y="4126"/>
                  <a:pt x="12877" y="4126"/>
                </a:cubicBezTo>
                <a:cubicBezTo>
                  <a:pt x="12852" y="4126"/>
                  <a:pt x="12877" y="4175"/>
                  <a:pt x="12828" y="4251"/>
                </a:cubicBezTo>
                <a:cubicBezTo>
                  <a:pt x="12777" y="4301"/>
                  <a:pt x="12752" y="4375"/>
                  <a:pt x="12752" y="4451"/>
                </a:cubicBezTo>
                <a:cubicBezTo>
                  <a:pt x="12752" y="4526"/>
                  <a:pt x="12777" y="4751"/>
                  <a:pt x="12803" y="4801"/>
                </a:cubicBezTo>
                <a:cubicBezTo>
                  <a:pt x="12828" y="4851"/>
                  <a:pt x="12803" y="4951"/>
                  <a:pt x="12828" y="4951"/>
                </a:cubicBezTo>
                <a:cubicBezTo>
                  <a:pt x="12852" y="4976"/>
                  <a:pt x="12852" y="5026"/>
                  <a:pt x="12852" y="5026"/>
                </a:cubicBezTo>
                <a:cubicBezTo>
                  <a:pt x="12877" y="5051"/>
                  <a:pt x="12928" y="4976"/>
                  <a:pt x="12952" y="4951"/>
                </a:cubicBezTo>
                <a:cubicBezTo>
                  <a:pt x="12977" y="4926"/>
                  <a:pt x="12977" y="4901"/>
                  <a:pt x="13003" y="4901"/>
                </a:cubicBezTo>
                <a:cubicBezTo>
                  <a:pt x="13028" y="4875"/>
                  <a:pt x="13003" y="4801"/>
                  <a:pt x="13028" y="4801"/>
                </a:cubicBezTo>
                <a:cubicBezTo>
                  <a:pt x="13028" y="4775"/>
                  <a:pt x="13077" y="4775"/>
                  <a:pt x="13077" y="4751"/>
                </a:cubicBezTo>
                <a:cubicBezTo>
                  <a:pt x="13103" y="4726"/>
                  <a:pt x="13128" y="4751"/>
                  <a:pt x="13153" y="4751"/>
                </a:cubicBezTo>
                <a:cubicBezTo>
                  <a:pt x="13177" y="4726"/>
                  <a:pt x="13153" y="4675"/>
                  <a:pt x="13153" y="4651"/>
                </a:cubicBezTo>
                <a:cubicBezTo>
                  <a:pt x="13128" y="4626"/>
                  <a:pt x="13203" y="4601"/>
                  <a:pt x="13228" y="4575"/>
                </a:cubicBezTo>
                <a:cubicBezTo>
                  <a:pt x="13277" y="4551"/>
                  <a:pt x="13303" y="4601"/>
                  <a:pt x="13353" y="4551"/>
                </a:cubicBezTo>
                <a:cubicBezTo>
                  <a:pt x="13377" y="4526"/>
                  <a:pt x="13353" y="4475"/>
                  <a:pt x="13328" y="4451"/>
                </a:cubicBezTo>
                <a:cubicBezTo>
                  <a:pt x="13328" y="4451"/>
                  <a:pt x="13377" y="4351"/>
                  <a:pt x="13403" y="4351"/>
                </a:cubicBezTo>
                <a:cubicBezTo>
                  <a:pt x="13428" y="4351"/>
                  <a:pt x="13453" y="4375"/>
                  <a:pt x="13477" y="4351"/>
                </a:cubicBezTo>
                <a:cubicBezTo>
                  <a:pt x="13503" y="4326"/>
                  <a:pt x="13453" y="4275"/>
                  <a:pt x="13428" y="4275"/>
                </a:cubicBezTo>
                <a:cubicBezTo>
                  <a:pt x="13403" y="4275"/>
                  <a:pt x="13403" y="4201"/>
                  <a:pt x="13453" y="4175"/>
                </a:cubicBezTo>
                <a:cubicBezTo>
                  <a:pt x="13503" y="4151"/>
                  <a:pt x="13477" y="4126"/>
                  <a:pt x="13453" y="4126"/>
                </a:cubicBezTo>
                <a:cubicBezTo>
                  <a:pt x="13403" y="4126"/>
                  <a:pt x="13403" y="4126"/>
                  <a:pt x="13377" y="4126"/>
                </a:cubicBezTo>
                <a:cubicBezTo>
                  <a:pt x="13353" y="4126"/>
                  <a:pt x="13328" y="4075"/>
                  <a:pt x="13377" y="4026"/>
                </a:cubicBezTo>
                <a:cubicBezTo>
                  <a:pt x="13403" y="3975"/>
                  <a:pt x="13453" y="4001"/>
                  <a:pt x="13453" y="3951"/>
                </a:cubicBezTo>
                <a:cubicBezTo>
                  <a:pt x="13453" y="3901"/>
                  <a:pt x="13503" y="3851"/>
                  <a:pt x="13528" y="3826"/>
                </a:cubicBezTo>
                <a:cubicBezTo>
                  <a:pt x="13528" y="3800"/>
                  <a:pt x="13577" y="3826"/>
                  <a:pt x="13603" y="3826"/>
                </a:cubicBezTo>
                <a:cubicBezTo>
                  <a:pt x="13628" y="3826"/>
                  <a:pt x="13628" y="3875"/>
                  <a:pt x="13628" y="3851"/>
                </a:cubicBezTo>
                <a:cubicBezTo>
                  <a:pt x="13653" y="3826"/>
                  <a:pt x="13703" y="3751"/>
                  <a:pt x="13728" y="3751"/>
                </a:cubicBezTo>
                <a:cubicBezTo>
                  <a:pt x="13777" y="3751"/>
                  <a:pt x="13753" y="3800"/>
                  <a:pt x="13753" y="3826"/>
                </a:cubicBezTo>
                <a:cubicBezTo>
                  <a:pt x="13753" y="3875"/>
                  <a:pt x="13777" y="3826"/>
                  <a:pt x="13853" y="3775"/>
                </a:cubicBezTo>
                <a:cubicBezTo>
                  <a:pt x="13902" y="3751"/>
                  <a:pt x="14028" y="3751"/>
                  <a:pt x="14078" y="3775"/>
                </a:cubicBezTo>
                <a:cubicBezTo>
                  <a:pt x="14128" y="3775"/>
                  <a:pt x="14128" y="3826"/>
                  <a:pt x="14153" y="3826"/>
                </a:cubicBezTo>
                <a:cubicBezTo>
                  <a:pt x="14178" y="3826"/>
                  <a:pt x="14153" y="3775"/>
                  <a:pt x="14178" y="3775"/>
                </a:cubicBezTo>
                <a:cubicBezTo>
                  <a:pt x="14228" y="3751"/>
                  <a:pt x="14278" y="3726"/>
                  <a:pt x="14328" y="3701"/>
                </a:cubicBezTo>
                <a:cubicBezTo>
                  <a:pt x="14353" y="3650"/>
                  <a:pt x="14353" y="3675"/>
                  <a:pt x="14378" y="3650"/>
                </a:cubicBezTo>
                <a:cubicBezTo>
                  <a:pt x="14403" y="3626"/>
                  <a:pt x="14428" y="3650"/>
                  <a:pt x="14428" y="3626"/>
                </a:cubicBezTo>
                <a:cubicBezTo>
                  <a:pt x="14428" y="3601"/>
                  <a:pt x="14503" y="3575"/>
                  <a:pt x="14578" y="3550"/>
                </a:cubicBezTo>
                <a:cubicBezTo>
                  <a:pt x="14678" y="3526"/>
                  <a:pt x="14778" y="3475"/>
                  <a:pt x="14778" y="3450"/>
                </a:cubicBezTo>
                <a:cubicBezTo>
                  <a:pt x="14778" y="3426"/>
                  <a:pt x="14828" y="3426"/>
                  <a:pt x="14828" y="3450"/>
                </a:cubicBezTo>
                <a:cubicBezTo>
                  <a:pt x="14828" y="3475"/>
                  <a:pt x="14853" y="3450"/>
                  <a:pt x="14903" y="3475"/>
                </a:cubicBezTo>
                <a:cubicBezTo>
                  <a:pt x="14953" y="3475"/>
                  <a:pt x="14978" y="3501"/>
                  <a:pt x="15003" y="3450"/>
                </a:cubicBezTo>
                <a:cubicBezTo>
                  <a:pt x="15053" y="3426"/>
                  <a:pt x="15003" y="3401"/>
                  <a:pt x="15003" y="3375"/>
                </a:cubicBezTo>
                <a:cubicBezTo>
                  <a:pt x="15003" y="3350"/>
                  <a:pt x="14953" y="3326"/>
                  <a:pt x="14953" y="3301"/>
                </a:cubicBezTo>
                <a:cubicBezTo>
                  <a:pt x="14953" y="3275"/>
                  <a:pt x="14903" y="3201"/>
                  <a:pt x="14878" y="3201"/>
                </a:cubicBezTo>
                <a:cubicBezTo>
                  <a:pt x="14878" y="3226"/>
                  <a:pt x="14828" y="3201"/>
                  <a:pt x="14828" y="3175"/>
                </a:cubicBezTo>
                <a:cubicBezTo>
                  <a:pt x="14828" y="3150"/>
                  <a:pt x="14828" y="3126"/>
                  <a:pt x="14803" y="3126"/>
                </a:cubicBezTo>
                <a:cubicBezTo>
                  <a:pt x="14778" y="3150"/>
                  <a:pt x="14728" y="3150"/>
                  <a:pt x="14728" y="3126"/>
                </a:cubicBezTo>
                <a:cubicBezTo>
                  <a:pt x="14703" y="3101"/>
                  <a:pt x="14778" y="3075"/>
                  <a:pt x="14828" y="3101"/>
                </a:cubicBezTo>
                <a:cubicBezTo>
                  <a:pt x="14853" y="3101"/>
                  <a:pt x="14853" y="3126"/>
                  <a:pt x="14878" y="3150"/>
                </a:cubicBezTo>
                <a:cubicBezTo>
                  <a:pt x="14878" y="3150"/>
                  <a:pt x="14953" y="3150"/>
                  <a:pt x="14978" y="3126"/>
                </a:cubicBezTo>
                <a:cubicBezTo>
                  <a:pt x="15003" y="3126"/>
                  <a:pt x="15078" y="3101"/>
                  <a:pt x="15103" y="3075"/>
                </a:cubicBezTo>
                <a:cubicBezTo>
                  <a:pt x="15103" y="3050"/>
                  <a:pt x="15103" y="3026"/>
                  <a:pt x="15128" y="3026"/>
                </a:cubicBezTo>
                <a:cubicBezTo>
                  <a:pt x="15153" y="3001"/>
                  <a:pt x="15128" y="2975"/>
                  <a:pt x="15103" y="2975"/>
                </a:cubicBezTo>
                <a:cubicBezTo>
                  <a:pt x="15078" y="2950"/>
                  <a:pt x="15078" y="2926"/>
                  <a:pt x="15103" y="2926"/>
                </a:cubicBezTo>
                <a:cubicBezTo>
                  <a:pt x="15128" y="2926"/>
                  <a:pt x="15128" y="2901"/>
                  <a:pt x="15153" y="2901"/>
                </a:cubicBezTo>
                <a:cubicBezTo>
                  <a:pt x="15178" y="2875"/>
                  <a:pt x="15178" y="2901"/>
                  <a:pt x="15203" y="2875"/>
                </a:cubicBezTo>
                <a:cubicBezTo>
                  <a:pt x="15228" y="2875"/>
                  <a:pt x="15203" y="2901"/>
                  <a:pt x="15178" y="2926"/>
                </a:cubicBezTo>
                <a:cubicBezTo>
                  <a:pt x="15178" y="2950"/>
                  <a:pt x="15228" y="2975"/>
                  <a:pt x="15228" y="3001"/>
                </a:cubicBezTo>
                <a:cubicBezTo>
                  <a:pt x="15228" y="3026"/>
                  <a:pt x="15278" y="3026"/>
                  <a:pt x="15328" y="3001"/>
                </a:cubicBezTo>
                <a:cubicBezTo>
                  <a:pt x="15353" y="2975"/>
                  <a:pt x="15453" y="3026"/>
                  <a:pt x="15453" y="3050"/>
                </a:cubicBezTo>
                <a:cubicBezTo>
                  <a:pt x="15478" y="3075"/>
                  <a:pt x="15478" y="3101"/>
                  <a:pt x="15528" y="3126"/>
                </a:cubicBezTo>
                <a:cubicBezTo>
                  <a:pt x="15578" y="3150"/>
                  <a:pt x="15628" y="3150"/>
                  <a:pt x="15628" y="3175"/>
                </a:cubicBezTo>
                <a:cubicBezTo>
                  <a:pt x="15628" y="3175"/>
                  <a:pt x="15653" y="3201"/>
                  <a:pt x="15678" y="3201"/>
                </a:cubicBezTo>
                <a:cubicBezTo>
                  <a:pt x="15703" y="3175"/>
                  <a:pt x="15703" y="3226"/>
                  <a:pt x="15728" y="3201"/>
                </a:cubicBezTo>
                <a:cubicBezTo>
                  <a:pt x="15753" y="3175"/>
                  <a:pt x="15753" y="3201"/>
                  <a:pt x="15778" y="3175"/>
                </a:cubicBezTo>
                <a:cubicBezTo>
                  <a:pt x="15804" y="3175"/>
                  <a:pt x="15728" y="3150"/>
                  <a:pt x="15753" y="3126"/>
                </a:cubicBezTo>
                <a:lnTo>
                  <a:pt x="15778" y="3150"/>
                </a:lnTo>
                <a:cubicBezTo>
                  <a:pt x="15804" y="3150"/>
                  <a:pt x="15778" y="3101"/>
                  <a:pt x="15804" y="3101"/>
                </a:cubicBezTo>
                <a:cubicBezTo>
                  <a:pt x="15804" y="3101"/>
                  <a:pt x="15804" y="3001"/>
                  <a:pt x="15778" y="3001"/>
                </a:cubicBezTo>
                <a:cubicBezTo>
                  <a:pt x="15778" y="3001"/>
                  <a:pt x="15778" y="2975"/>
                  <a:pt x="15804" y="3001"/>
                </a:cubicBezTo>
                <a:cubicBezTo>
                  <a:pt x="15853" y="3026"/>
                  <a:pt x="15904" y="3026"/>
                  <a:pt x="15928" y="3026"/>
                </a:cubicBezTo>
                <a:cubicBezTo>
                  <a:pt x="15953" y="3026"/>
                  <a:pt x="15928" y="3001"/>
                  <a:pt x="15904" y="3001"/>
                </a:cubicBezTo>
                <a:cubicBezTo>
                  <a:pt x="15878" y="2975"/>
                  <a:pt x="15904" y="2975"/>
                  <a:pt x="15928" y="2975"/>
                </a:cubicBezTo>
                <a:cubicBezTo>
                  <a:pt x="15928" y="3001"/>
                  <a:pt x="15953" y="3001"/>
                  <a:pt x="15978" y="3001"/>
                </a:cubicBezTo>
                <a:cubicBezTo>
                  <a:pt x="15978" y="2975"/>
                  <a:pt x="15978" y="2926"/>
                  <a:pt x="16028" y="2926"/>
                </a:cubicBezTo>
                <a:cubicBezTo>
                  <a:pt x="16053" y="2950"/>
                  <a:pt x="16053" y="2926"/>
                  <a:pt x="16028" y="2901"/>
                </a:cubicBezTo>
                <a:close/>
                <a:moveTo>
                  <a:pt x="8276" y="4726"/>
                </a:moveTo>
                <a:lnTo>
                  <a:pt x="8276" y="4726"/>
                </a:lnTo>
                <a:cubicBezTo>
                  <a:pt x="8202" y="4801"/>
                  <a:pt x="8051" y="4826"/>
                  <a:pt x="8051" y="4875"/>
                </a:cubicBezTo>
                <a:cubicBezTo>
                  <a:pt x="8051" y="4951"/>
                  <a:pt x="7851" y="4976"/>
                  <a:pt x="7827" y="4951"/>
                </a:cubicBezTo>
                <a:cubicBezTo>
                  <a:pt x="7827" y="4926"/>
                  <a:pt x="7976" y="4926"/>
                  <a:pt x="8002" y="4826"/>
                </a:cubicBezTo>
                <a:cubicBezTo>
                  <a:pt x="8051" y="4751"/>
                  <a:pt x="8202" y="4701"/>
                  <a:pt x="8251" y="4601"/>
                </a:cubicBezTo>
                <a:cubicBezTo>
                  <a:pt x="8302" y="4526"/>
                  <a:pt x="8351" y="4401"/>
                  <a:pt x="8376" y="4401"/>
                </a:cubicBezTo>
                <a:cubicBezTo>
                  <a:pt x="8402" y="4401"/>
                  <a:pt x="8351" y="4675"/>
                  <a:pt x="8276" y="4726"/>
                </a:cubicBezTo>
                <a:close/>
                <a:moveTo>
                  <a:pt x="8627" y="1475"/>
                </a:moveTo>
                <a:lnTo>
                  <a:pt x="8627" y="1475"/>
                </a:lnTo>
                <a:cubicBezTo>
                  <a:pt x="8627" y="1501"/>
                  <a:pt x="8551" y="1501"/>
                  <a:pt x="8576" y="1525"/>
                </a:cubicBezTo>
                <a:cubicBezTo>
                  <a:pt x="8602" y="1550"/>
                  <a:pt x="8752" y="1525"/>
                  <a:pt x="8752" y="1501"/>
                </a:cubicBezTo>
                <a:cubicBezTo>
                  <a:pt x="8752" y="1450"/>
                  <a:pt x="8652" y="1450"/>
                  <a:pt x="8627" y="1475"/>
                </a:cubicBezTo>
                <a:close/>
                <a:moveTo>
                  <a:pt x="2825" y="200"/>
                </a:moveTo>
                <a:lnTo>
                  <a:pt x="2825" y="200"/>
                </a:lnTo>
                <a:cubicBezTo>
                  <a:pt x="2875" y="225"/>
                  <a:pt x="2725" y="225"/>
                  <a:pt x="2701" y="250"/>
                </a:cubicBezTo>
                <a:cubicBezTo>
                  <a:pt x="2701" y="275"/>
                  <a:pt x="2601" y="250"/>
                  <a:pt x="2625" y="300"/>
                </a:cubicBezTo>
                <a:cubicBezTo>
                  <a:pt x="2625" y="325"/>
                  <a:pt x="2775" y="325"/>
                  <a:pt x="2775" y="300"/>
                </a:cubicBezTo>
                <a:cubicBezTo>
                  <a:pt x="2775" y="275"/>
                  <a:pt x="2850" y="300"/>
                  <a:pt x="2850" y="275"/>
                </a:cubicBezTo>
                <a:cubicBezTo>
                  <a:pt x="2850" y="250"/>
                  <a:pt x="2875" y="225"/>
                  <a:pt x="2950" y="225"/>
                </a:cubicBezTo>
                <a:cubicBezTo>
                  <a:pt x="3050" y="200"/>
                  <a:pt x="3050" y="175"/>
                  <a:pt x="2975" y="150"/>
                </a:cubicBezTo>
                <a:cubicBezTo>
                  <a:pt x="2901" y="125"/>
                  <a:pt x="2801" y="175"/>
                  <a:pt x="2825" y="200"/>
                </a:cubicBezTo>
                <a:close/>
                <a:moveTo>
                  <a:pt x="3201" y="1701"/>
                </a:moveTo>
                <a:lnTo>
                  <a:pt x="3201" y="1701"/>
                </a:lnTo>
                <a:cubicBezTo>
                  <a:pt x="3201" y="1725"/>
                  <a:pt x="3201" y="1750"/>
                  <a:pt x="3150" y="1750"/>
                </a:cubicBezTo>
                <a:cubicBezTo>
                  <a:pt x="3075" y="1750"/>
                  <a:pt x="3175" y="1775"/>
                  <a:pt x="3175" y="1801"/>
                </a:cubicBezTo>
                <a:cubicBezTo>
                  <a:pt x="3175" y="1825"/>
                  <a:pt x="3125" y="1825"/>
                  <a:pt x="3125" y="1850"/>
                </a:cubicBezTo>
                <a:cubicBezTo>
                  <a:pt x="3101" y="1901"/>
                  <a:pt x="3001" y="1850"/>
                  <a:pt x="3001" y="1925"/>
                </a:cubicBezTo>
                <a:cubicBezTo>
                  <a:pt x="2975" y="1975"/>
                  <a:pt x="3050" y="1975"/>
                  <a:pt x="3101" y="1975"/>
                </a:cubicBezTo>
                <a:cubicBezTo>
                  <a:pt x="3125" y="1975"/>
                  <a:pt x="3075" y="2025"/>
                  <a:pt x="3101" y="2050"/>
                </a:cubicBezTo>
                <a:cubicBezTo>
                  <a:pt x="3150" y="2075"/>
                  <a:pt x="3175" y="2075"/>
                  <a:pt x="3150" y="2025"/>
                </a:cubicBezTo>
                <a:cubicBezTo>
                  <a:pt x="3125" y="1975"/>
                  <a:pt x="3250" y="2025"/>
                  <a:pt x="3225" y="2075"/>
                </a:cubicBezTo>
                <a:cubicBezTo>
                  <a:pt x="3175" y="2101"/>
                  <a:pt x="3275" y="2125"/>
                  <a:pt x="3350" y="2125"/>
                </a:cubicBezTo>
                <a:cubicBezTo>
                  <a:pt x="3401" y="2150"/>
                  <a:pt x="3575" y="2175"/>
                  <a:pt x="3575" y="2125"/>
                </a:cubicBezTo>
                <a:cubicBezTo>
                  <a:pt x="3575" y="2101"/>
                  <a:pt x="3526" y="2075"/>
                  <a:pt x="3450" y="2025"/>
                </a:cubicBezTo>
                <a:cubicBezTo>
                  <a:pt x="3401" y="1950"/>
                  <a:pt x="3350" y="1850"/>
                  <a:pt x="3426" y="1825"/>
                </a:cubicBezTo>
                <a:cubicBezTo>
                  <a:pt x="3501" y="1775"/>
                  <a:pt x="3426" y="1750"/>
                  <a:pt x="3501" y="1701"/>
                </a:cubicBezTo>
                <a:cubicBezTo>
                  <a:pt x="3575" y="1675"/>
                  <a:pt x="3526" y="1625"/>
                  <a:pt x="3575" y="1625"/>
                </a:cubicBezTo>
                <a:cubicBezTo>
                  <a:pt x="3626" y="1601"/>
                  <a:pt x="3575" y="1550"/>
                  <a:pt x="3626" y="1550"/>
                </a:cubicBezTo>
                <a:cubicBezTo>
                  <a:pt x="3675" y="1550"/>
                  <a:pt x="3701" y="1475"/>
                  <a:pt x="3701" y="1450"/>
                </a:cubicBezTo>
                <a:cubicBezTo>
                  <a:pt x="3675" y="1425"/>
                  <a:pt x="3750" y="1450"/>
                  <a:pt x="3775" y="1425"/>
                </a:cubicBezTo>
                <a:cubicBezTo>
                  <a:pt x="3800" y="1401"/>
                  <a:pt x="3875" y="1425"/>
                  <a:pt x="3901" y="1375"/>
                </a:cubicBezTo>
                <a:cubicBezTo>
                  <a:pt x="3926" y="1325"/>
                  <a:pt x="4251" y="1225"/>
                  <a:pt x="4426" y="1175"/>
                </a:cubicBezTo>
                <a:cubicBezTo>
                  <a:pt x="4601" y="1125"/>
                  <a:pt x="4726" y="1050"/>
                  <a:pt x="4675" y="1000"/>
                </a:cubicBezTo>
                <a:cubicBezTo>
                  <a:pt x="4601" y="950"/>
                  <a:pt x="4426" y="1025"/>
                  <a:pt x="4375" y="1050"/>
                </a:cubicBezTo>
                <a:cubicBezTo>
                  <a:pt x="4326" y="1100"/>
                  <a:pt x="4275" y="1075"/>
                  <a:pt x="4226" y="1100"/>
                </a:cubicBezTo>
                <a:cubicBezTo>
                  <a:pt x="4175" y="1125"/>
                  <a:pt x="4075" y="1150"/>
                  <a:pt x="4050" y="1125"/>
                </a:cubicBezTo>
                <a:cubicBezTo>
                  <a:pt x="4001" y="1075"/>
                  <a:pt x="3926" y="1150"/>
                  <a:pt x="3901" y="1150"/>
                </a:cubicBezTo>
                <a:cubicBezTo>
                  <a:pt x="3875" y="1150"/>
                  <a:pt x="3826" y="1175"/>
                  <a:pt x="3775" y="1175"/>
                </a:cubicBezTo>
                <a:cubicBezTo>
                  <a:pt x="3750" y="1175"/>
                  <a:pt x="3675" y="1200"/>
                  <a:pt x="3650" y="1225"/>
                </a:cubicBezTo>
                <a:cubicBezTo>
                  <a:pt x="3650" y="1250"/>
                  <a:pt x="3601" y="1250"/>
                  <a:pt x="3601" y="1275"/>
                </a:cubicBezTo>
                <a:cubicBezTo>
                  <a:pt x="3601" y="1300"/>
                  <a:pt x="3526" y="1325"/>
                  <a:pt x="3501" y="1300"/>
                </a:cubicBezTo>
                <a:cubicBezTo>
                  <a:pt x="3475" y="1275"/>
                  <a:pt x="3450" y="1325"/>
                  <a:pt x="3475" y="1375"/>
                </a:cubicBezTo>
                <a:cubicBezTo>
                  <a:pt x="3526" y="1401"/>
                  <a:pt x="3426" y="1401"/>
                  <a:pt x="3426" y="1425"/>
                </a:cubicBezTo>
                <a:cubicBezTo>
                  <a:pt x="3450" y="1450"/>
                  <a:pt x="3401" y="1475"/>
                  <a:pt x="3401" y="1501"/>
                </a:cubicBezTo>
                <a:cubicBezTo>
                  <a:pt x="3426" y="1525"/>
                  <a:pt x="3375" y="1525"/>
                  <a:pt x="3326" y="1525"/>
                </a:cubicBezTo>
                <a:cubicBezTo>
                  <a:pt x="3275" y="1550"/>
                  <a:pt x="3250" y="1601"/>
                  <a:pt x="3326" y="1601"/>
                </a:cubicBezTo>
                <a:cubicBezTo>
                  <a:pt x="3375" y="1601"/>
                  <a:pt x="3275" y="1601"/>
                  <a:pt x="3301" y="1650"/>
                </a:cubicBezTo>
                <a:cubicBezTo>
                  <a:pt x="3301" y="1701"/>
                  <a:pt x="3201" y="1675"/>
                  <a:pt x="3201" y="1701"/>
                </a:cubicBezTo>
                <a:close/>
                <a:moveTo>
                  <a:pt x="3575" y="250"/>
                </a:moveTo>
                <a:lnTo>
                  <a:pt x="3575" y="250"/>
                </a:lnTo>
                <a:cubicBezTo>
                  <a:pt x="3601" y="275"/>
                  <a:pt x="3575" y="275"/>
                  <a:pt x="3526" y="275"/>
                </a:cubicBezTo>
                <a:cubicBezTo>
                  <a:pt x="3450" y="275"/>
                  <a:pt x="3426" y="300"/>
                  <a:pt x="3450" y="325"/>
                </a:cubicBezTo>
                <a:cubicBezTo>
                  <a:pt x="3501" y="350"/>
                  <a:pt x="3650" y="350"/>
                  <a:pt x="3675" y="325"/>
                </a:cubicBezTo>
                <a:cubicBezTo>
                  <a:pt x="3701" y="275"/>
                  <a:pt x="3750" y="300"/>
                  <a:pt x="3775" y="275"/>
                </a:cubicBezTo>
                <a:cubicBezTo>
                  <a:pt x="3775" y="250"/>
                  <a:pt x="3575" y="225"/>
                  <a:pt x="3575" y="250"/>
                </a:cubicBezTo>
                <a:close/>
                <a:moveTo>
                  <a:pt x="3575" y="100"/>
                </a:moveTo>
                <a:lnTo>
                  <a:pt x="3575" y="100"/>
                </a:lnTo>
                <a:cubicBezTo>
                  <a:pt x="3650" y="100"/>
                  <a:pt x="3626" y="50"/>
                  <a:pt x="3675" y="75"/>
                </a:cubicBezTo>
                <a:cubicBezTo>
                  <a:pt x="3701" y="75"/>
                  <a:pt x="3775" y="75"/>
                  <a:pt x="3750" y="50"/>
                </a:cubicBezTo>
                <a:cubicBezTo>
                  <a:pt x="3726" y="0"/>
                  <a:pt x="3550" y="25"/>
                  <a:pt x="3575" y="50"/>
                </a:cubicBezTo>
                <a:cubicBezTo>
                  <a:pt x="3601" y="75"/>
                  <a:pt x="3450" y="50"/>
                  <a:pt x="3450" y="75"/>
                </a:cubicBezTo>
                <a:cubicBezTo>
                  <a:pt x="3450" y="75"/>
                  <a:pt x="3501" y="100"/>
                  <a:pt x="3575" y="100"/>
                </a:cubicBezTo>
                <a:close/>
                <a:moveTo>
                  <a:pt x="4050" y="200"/>
                </a:moveTo>
                <a:lnTo>
                  <a:pt x="4050" y="200"/>
                </a:lnTo>
                <a:cubicBezTo>
                  <a:pt x="4075" y="175"/>
                  <a:pt x="4026" y="175"/>
                  <a:pt x="4026" y="150"/>
                </a:cubicBezTo>
                <a:cubicBezTo>
                  <a:pt x="4026" y="125"/>
                  <a:pt x="3850" y="125"/>
                  <a:pt x="3875" y="150"/>
                </a:cubicBezTo>
                <a:cubicBezTo>
                  <a:pt x="3875" y="175"/>
                  <a:pt x="3750" y="200"/>
                  <a:pt x="3800" y="225"/>
                </a:cubicBezTo>
                <a:cubicBezTo>
                  <a:pt x="3850" y="275"/>
                  <a:pt x="4050" y="225"/>
                  <a:pt x="4050" y="200"/>
                </a:cubicBezTo>
                <a:close/>
                <a:moveTo>
                  <a:pt x="3225" y="275"/>
                </a:moveTo>
                <a:lnTo>
                  <a:pt x="3225" y="275"/>
                </a:lnTo>
                <a:cubicBezTo>
                  <a:pt x="3225" y="250"/>
                  <a:pt x="3075" y="300"/>
                  <a:pt x="3101" y="300"/>
                </a:cubicBezTo>
                <a:cubicBezTo>
                  <a:pt x="3125" y="300"/>
                  <a:pt x="3225" y="325"/>
                  <a:pt x="3225" y="275"/>
                </a:cubicBezTo>
                <a:close/>
                <a:moveTo>
                  <a:pt x="3626" y="150"/>
                </a:moveTo>
                <a:lnTo>
                  <a:pt x="3626" y="150"/>
                </a:lnTo>
                <a:cubicBezTo>
                  <a:pt x="3626" y="100"/>
                  <a:pt x="3526" y="150"/>
                  <a:pt x="3450" y="100"/>
                </a:cubicBezTo>
                <a:cubicBezTo>
                  <a:pt x="3375" y="75"/>
                  <a:pt x="3350" y="75"/>
                  <a:pt x="3401" y="125"/>
                </a:cubicBezTo>
                <a:cubicBezTo>
                  <a:pt x="3426" y="150"/>
                  <a:pt x="3275" y="150"/>
                  <a:pt x="3301" y="175"/>
                </a:cubicBezTo>
                <a:cubicBezTo>
                  <a:pt x="3350" y="225"/>
                  <a:pt x="3601" y="200"/>
                  <a:pt x="3626" y="150"/>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3" name="Freeform 159">
            <a:extLst>
              <a:ext uri="{FF2B5EF4-FFF2-40B4-BE49-F238E27FC236}">
                <a16:creationId xmlns:a16="http://schemas.microsoft.com/office/drawing/2014/main" id="{DF85D0D0-D02F-DC43-9C7F-7A4A147B55D0}"/>
              </a:ext>
            </a:extLst>
          </p:cNvPr>
          <p:cNvSpPr>
            <a:spLocks noChangeArrowheads="1"/>
          </p:cNvSpPr>
          <p:nvPr/>
        </p:nvSpPr>
        <p:spPr bwMode="auto">
          <a:xfrm>
            <a:off x="6132563" y="4661940"/>
            <a:ext cx="549840" cy="582184"/>
          </a:xfrm>
          <a:custGeom>
            <a:avLst/>
            <a:gdLst>
              <a:gd name="T0" fmla="*/ 1575 w 1726"/>
              <a:gd name="T1" fmla="*/ 1200 h 1826"/>
              <a:gd name="T2" fmla="*/ 1550 w 1726"/>
              <a:gd name="T3" fmla="*/ 875 h 1826"/>
              <a:gd name="T4" fmla="*/ 1525 w 1726"/>
              <a:gd name="T5" fmla="*/ 800 h 1826"/>
              <a:gd name="T6" fmla="*/ 1525 w 1726"/>
              <a:gd name="T7" fmla="*/ 750 h 1826"/>
              <a:gd name="T8" fmla="*/ 1575 w 1726"/>
              <a:gd name="T9" fmla="*/ 675 h 1826"/>
              <a:gd name="T10" fmla="*/ 1600 w 1726"/>
              <a:gd name="T11" fmla="*/ 524 h 1826"/>
              <a:gd name="T12" fmla="*/ 1650 w 1726"/>
              <a:gd name="T13" fmla="*/ 400 h 1826"/>
              <a:gd name="T14" fmla="*/ 1725 w 1726"/>
              <a:gd name="T15" fmla="*/ 324 h 1826"/>
              <a:gd name="T16" fmla="*/ 1700 w 1726"/>
              <a:gd name="T17" fmla="*/ 200 h 1826"/>
              <a:gd name="T18" fmla="*/ 1600 w 1726"/>
              <a:gd name="T19" fmla="*/ 100 h 1826"/>
              <a:gd name="T20" fmla="*/ 1500 w 1726"/>
              <a:gd name="T21" fmla="*/ 124 h 1826"/>
              <a:gd name="T22" fmla="*/ 1400 w 1726"/>
              <a:gd name="T23" fmla="*/ 75 h 1826"/>
              <a:gd name="T24" fmla="*/ 1375 w 1726"/>
              <a:gd name="T25" fmla="*/ 50 h 1826"/>
              <a:gd name="T26" fmla="*/ 1200 w 1726"/>
              <a:gd name="T27" fmla="*/ 50 h 1826"/>
              <a:gd name="T28" fmla="*/ 1025 w 1726"/>
              <a:gd name="T29" fmla="*/ 75 h 1826"/>
              <a:gd name="T30" fmla="*/ 925 w 1726"/>
              <a:gd name="T31" fmla="*/ 150 h 1826"/>
              <a:gd name="T32" fmla="*/ 675 w 1726"/>
              <a:gd name="T33" fmla="*/ 75 h 1826"/>
              <a:gd name="T34" fmla="*/ 575 w 1726"/>
              <a:gd name="T35" fmla="*/ 200 h 1826"/>
              <a:gd name="T36" fmla="*/ 525 w 1726"/>
              <a:gd name="T37" fmla="*/ 400 h 1826"/>
              <a:gd name="T38" fmla="*/ 375 w 1726"/>
              <a:gd name="T39" fmla="*/ 700 h 1826"/>
              <a:gd name="T40" fmla="*/ 324 w 1726"/>
              <a:gd name="T41" fmla="*/ 924 h 1826"/>
              <a:gd name="T42" fmla="*/ 224 w 1726"/>
              <a:gd name="T43" fmla="*/ 975 h 1826"/>
              <a:gd name="T44" fmla="*/ 75 w 1726"/>
              <a:gd name="T45" fmla="*/ 975 h 1826"/>
              <a:gd name="T46" fmla="*/ 24 w 1726"/>
              <a:gd name="T47" fmla="*/ 1125 h 1826"/>
              <a:gd name="T48" fmla="*/ 75 w 1726"/>
              <a:gd name="T49" fmla="*/ 1100 h 1826"/>
              <a:gd name="T50" fmla="*/ 400 w 1726"/>
              <a:gd name="T51" fmla="*/ 1175 h 1826"/>
              <a:gd name="T52" fmla="*/ 525 w 1726"/>
              <a:gd name="T53" fmla="*/ 1325 h 1826"/>
              <a:gd name="T54" fmla="*/ 675 w 1726"/>
              <a:gd name="T55" fmla="*/ 1225 h 1826"/>
              <a:gd name="T56" fmla="*/ 800 w 1726"/>
              <a:gd name="T57" fmla="*/ 1225 h 1826"/>
              <a:gd name="T58" fmla="*/ 875 w 1726"/>
              <a:gd name="T59" fmla="*/ 1325 h 1826"/>
              <a:gd name="T60" fmla="*/ 900 w 1726"/>
              <a:gd name="T61" fmla="*/ 1525 h 1826"/>
              <a:gd name="T62" fmla="*/ 949 w 1726"/>
              <a:gd name="T63" fmla="*/ 1575 h 1826"/>
              <a:gd name="T64" fmla="*/ 1049 w 1726"/>
              <a:gd name="T65" fmla="*/ 1575 h 1826"/>
              <a:gd name="T66" fmla="*/ 1100 w 1726"/>
              <a:gd name="T67" fmla="*/ 1625 h 1826"/>
              <a:gd name="T68" fmla="*/ 1200 w 1726"/>
              <a:gd name="T69" fmla="*/ 1650 h 1826"/>
              <a:gd name="T70" fmla="*/ 1325 w 1726"/>
              <a:gd name="T71" fmla="*/ 1675 h 1826"/>
              <a:gd name="T72" fmla="*/ 1400 w 1726"/>
              <a:gd name="T73" fmla="*/ 1700 h 1826"/>
              <a:gd name="T74" fmla="*/ 1500 w 1726"/>
              <a:gd name="T75" fmla="*/ 1800 h 1826"/>
              <a:gd name="T76" fmla="*/ 1600 w 1726"/>
              <a:gd name="T77" fmla="*/ 1775 h 1826"/>
              <a:gd name="T78" fmla="*/ 1525 w 1726"/>
              <a:gd name="T79" fmla="*/ 1725 h 1826"/>
              <a:gd name="T80" fmla="*/ 1474 w 1726"/>
              <a:gd name="T81" fmla="*/ 1550 h 1826"/>
              <a:gd name="T82" fmla="*/ 1500 w 1726"/>
              <a:gd name="T83" fmla="*/ 1400 h 1826"/>
              <a:gd name="T84" fmla="*/ 1625 w 1726"/>
              <a:gd name="T85" fmla="*/ 1325 h 1826"/>
              <a:gd name="T86" fmla="*/ 1650 w 1726"/>
              <a:gd name="T87" fmla="*/ 1300 h 1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26" h="1826">
                <a:moveTo>
                  <a:pt x="1575" y="1200"/>
                </a:moveTo>
                <a:lnTo>
                  <a:pt x="1575" y="1200"/>
                </a:lnTo>
                <a:cubicBezTo>
                  <a:pt x="1525" y="1175"/>
                  <a:pt x="1500" y="875"/>
                  <a:pt x="1525" y="849"/>
                </a:cubicBezTo>
                <a:cubicBezTo>
                  <a:pt x="1525" y="849"/>
                  <a:pt x="1550" y="849"/>
                  <a:pt x="1550" y="875"/>
                </a:cubicBezTo>
                <a:cubicBezTo>
                  <a:pt x="1525" y="800"/>
                  <a:pt x="1525" y="800"/>
                  <a:pt x="1525" y="800"/>
                </a:cubicBezTo>
                <a:lnTo>
                  <a:pt x="1525" y="800"/>
                </a:lnTo>
                <a:lnTo>
                  <a:pt x="1500" y="775"/>
                </a:lnTo>
                <a:cubicBezTo>
                  <a:pt x="1500" y="750"/>
                  <a:pt x="1525" y="750"/>
                  <a:pt x="1525" y="750"/>
                </a:cubicBezTo>
                <a:cubicBezTo>
                  <a:pt x="1525" y="750"/>
                  <a:pt x="1525" y="700"/>
                  <a:pt x="1550" y="675"/>
                </a:cubicBezTo>
                <a:cubicBezTo>
                  <a:pt x="1550" y="675"/>
                  <a:pt x="1550" y="675"/>
                  <a:pt x="1575" y="675"/>
                </a:cubicBezTo>
                <a:cubicBezTo>
                  <a:pt x="1575" y="650"/>
                  <a:pt x="1575" y="624"/>
                  <a:pt x="1575" y="600"/>
                </a:cubicBezTo>
                <a:cubicBezTo>
                  <a:pt x="1575" y="575"/>
                  <a:pt x="1575" y="550"/>
                  <a:pt x="1600" y="524"/>
                </a:cubicBezTo>
                <a:cubicBezTo>
                  <a:pt x="1600" y="500"/>
                  <a:pt x="1600" y="475"/>
                  <a:pt x="1625" y="450"/>
                </a:cubicBezTo>
                <a:cubicBezTo>
                  <a:pt x="1625" y="450"/>
                  <a:pt x="1625" y="400"/>
                  <a:pt x="1650" y="400"/>
                </a:cubicBezTo>
                <a:cubicBezTo>
                  <a:pt x="1674" y="400"/>
                  <a:pt x="1700" y="400"/>
                  <a:pt x="1700" y="375"/>
                </a:cubicBezTo>
                <a:cubicBezTo>
                  <a:pt x="1700" y="375"/>
                  <a:pt x="1725" y="350"/>
                  <a:pt x="1725" y="324"/>
                </a:cubicBezTo>
                <a:cubicBezTo>
                  <a:pt x="1725" y="300"/>
                  <a:pt x="1700" y="300"/>
                  <a:pt x="1700" y="275"/>
                </a:cubicBezTo>
                <a:cubicBezTo>
                  <a:pt x="1700" y="250"/>
                  <a:pt x="1700" y="200"/>
                  <a:pt x="1700" y="200"/>
                </a:cubicBezTo>
                <a:lnTo>
                  <a:pt x="1700" y="200"/>
                </a:lnTo>
                <a:cubicBezTo>
                  <a:pt x="1650" y="150"/>
                  <a:pt x="1600" y="124"/>
                  <a:pt x="1600" y="100"/>
                </a:cubicBezTo>
                <a:cubicBezTo>
                  <a:pt x="1575" y="100"/>
                  <a:pt x="1550" y="124"/>
                  <a:pt x="1550" y="124"/>
                </a:cubicBezTo>
                <a:cubicBezTo>
                  <a:pt x="1550" y="124"/>
                  <a:pt x="1525" y="100"/>
                  <a:pt x="1500" y="124"/>
                </a:cubicBezTo>
                <a:cubicBezTo>
                  <a:pt x="1474" y="124"/>
                  <a:pt x="1425" y="124"/>
                  <a:pt x="1425" y="124"/>
                </a:cubicBezTo>
                <a:cubicBezTo>
                  <a:pt x="1425" y="124"/>
                  <a:pt x="1400" y="100"/>
                  <a:pt x="1400" y="75"/>
                </a:cubicBezTo>
                <a:cubicBezTo>
                  <a:pt x="1400" y="50"/>
                  <a:pt x="1375" y="50"/>
                  <a:pt x="1375" y="50"/>
                </a:cubicBezTo>
                <a:lnTo>
                  <a:pt x="1375" y="50"/>
                </a:lnTo>
                <a:cubicBezTo>
                  <a:pt x="1300" y="50"/>
                  <a:pt x="1300" y="50"/>
                  <a:pt x="1300" y="50"/>
                </a:cubicBezTo>
                <a:cubicBezTo>
                  <a:pt x="1300" y="50"/>
                  <a:pt x="1225" y="0"/>
                  <a:pt x="1200" y="50"/>
                </a:cubicBezTo>
                <a:cubicBezTo>
                  <a:pt x="1175" y="75"/>
                  <a:pt x="1149" y="50"/>
                  <a:pt x="1125" y="50"/>
                </a:cubicBezTo>
                <a:cubicBezTo>
                  <a:pt x="1075" y="50"/>
                  <a:pt x="1049" y="75"/>
                  <a:pt x="1025" y="75"/>
                </a:cubicBezTo>
                <a:cubicBezTo>
                  <a:pt x="1000" y="100"/>
                  <a:pt x="975" y="75"/>
                  <a:pt x="949" y="75"/>
                </a:cubicBezTo>
                <a:cubicBezTo>
                  <a:pt x="925" y="100"/>
                  <a:pt x="925" y="150"/>
                  <a:pt x="925" y="150"/>
                </a:cubicBezTo>
                <a:cubicBezTo>
                  <a:pt x="749" y="124"/>
                  <a:pt x="749" y="124"/>
                  <a:pt x="749" y="124"/>
                </a:cubicBezTo>
                <a:cubicBezTo>
                  <a:pt x="749" y="124"/>
                  <a:pt x="700" y="75"/>
                  <a:pt x="675" y="75"/>
                </a:cubicBezTo>
                <a:cubicBezTo>
                  <a:pt x="625" y="75"/>
                  <a:pt x="575" y="150"/>
                  <a:pt x="575" y="150"/>
                </a:cubicBezTo>
                <a:cubicBezTo>
                  <a:pt x="575" y="200"/>
                  <a:pt x="575" y="200"/>
                  <a:pt x="575" y="200"/>
                </a:cubicBezTo>
                <a:cubicBezTo>
                  <a:pt x="575" y="250"/>
                  <a:pt x="549" y="275"/>
                  <a:pt x="549" y="300"/>
                </a:cubicBezTo>
                <a:cubicBezTo>
                  <a:pt x="525" y="324"/>
                  <a:pt x="525" y="350"/>
                  <a:pt x="525" y="400"/>
                </a:cubicBezTo>
                <a:cubicBezTo>
                  <a:pt x="525" y="450"/>
                  <a:pt x="449" y="550"/>
                  <a:pt x="449" y="600"/>
                </a:cubicBezTo>
                <a:cubicBezTo>
                  <a:pt x="449" y="650"/>
                  <a:pt x="375" y="675"/>
                  <a:pt x="375" y="700"/>
                </a:cubicBezTo>
                <a:cubicBezTo>
                  <a:pt x="375" y="724"/>
                  <a:pt x="349" y="800"/>
                  <a:pt x="349" y="849"/>
                </a:cubicBezTo>
                <a:cubicBezTo>
                  <a:pt x="349" y="924"/>
                  <a:pt x="324" y="875"/>
                  <a:pt x="324" y="924"/>
                </a:cubicBezTo>
                <a:cubicBezTo>
                  <a:pt x="324" y="975"/>
                  <a:pt x="300" y="950"/>
                  <a:pt x="275" y="975"/>
                </a:cubicBezTo>
                <a:cubicBezTo>
                  <a:pt x="224" y="1000"/>
                  <a:pt x="224" y="1024"/>
                  <a:pt x="224" y="975"/>
                </a:cubicBezTo>
                <a:cubicBezTo>
                  <a:pt x="224" y="950"/>
                  <a:pt x="174" y="950"/>
                  <a:pt x="149" y="975"/>
                </a:cubicBezTo>
                <a:cubicBezTo>
                  <a:pt x="124" y="1000"/>
                  <a:pt x="100" y="975"/>
                  <a:pt x="75" y="975"/>
                </a:cubicBezTo>
                <a:cubicBezTo>
                  <a:pt x="75" y="975"/>
                  <a:pt x="24" y="1000"/>
                  <a:pt x="0" y="1024"/>
                </a:cubicBezTo>
                <a:cubicBezTo>
                  <a:pt x="24" y="1050"/>
                  <a:pt x="24" y="1100"/>
                  <a:pt x="24" y="1125"/>
                </a:cubicBezTo>
                <a:lnTo>
                  <a:pt x="24" y="1125"/>
                </a:lnTo>
                <a:cubicBezTo>
                  <a:pt x="49" y="1125"/>
                  <a:pt x="75" y="1100"/>
                  <a:pt x="75" y="1100"/>
                </a:cubicBezTo>
                <a:cubicBezTo>
                  <a:pt x="124" y="1100"/>
                  <a:pt x="400" y="1100"/>
                  <a:pt x="400" y="1100"/>
                </a:cubicBezTo>
                <a:cubicBezTo>
                  <a:pt x="400" y="1100"/>
                  <a:pt x="425" y="1150"/>
                  <a:pt x="400" y="1175"/>
                </a:cubicBezTo>
                <a:cubicBezTo>
                  <a:pt x="400" y="1225"/>
                  <a:pt x="425" y="1200"/>
                  <a:pt x="449" y="1250"/>
                </a:cubicBezTo>
                <a:cubicBezTo>
                  <a:pt x="475" y="1300"/>
                  <a:pt x="475" y="1325"/>
                  <a:pt x="525" y="1325"/>
                </a:cubicBezTo>
                <a:cubicBezTo>
                  <a:pt x="575" y="1300"/>
                  <a:pt x="625" y="1300"/>
                  <a:pt x="625" y="1300"/>
                </a:cubicBezTo>
                <a:cubicBezTo>
                  <a:pt x="649" y="1300"/>
                  <a:pt x="649" y="1225"/>
                  <a:pt x="675" y="1225"/>
                </a:cubicBezTo>
                <a:cubicBezTo>
                  <a:pt x="700" y="1200"/>
                  <a:pt x="749" y="1225"/>
                  <a:pt x="749" y="1225"/>
                </a:cubicBezTo>
                <a:cubicBezTo>
                  <a:pt x="749" y="1225"/>
                  <a:pt x="749" y="1225"/>
                  <a:pt x="800" y="1225"/>
                </a:cubicBezTo>
                <a:cubicBezTo>
                  <a:pt x="825" y="1225"/>
                  <a:pt x="849" y="1225"/>
                  <a:pt x="849" y="1250"/>
                </a:cubicBezTo>
                <a:cubicBezTo>
                  <a:pt x="849" y="1275"/>
                  <a:pt x="849" y="1300"/>
                  <a:pt x="875" y="1325"/>
                </a:cubicBezTo>
                <a:cubicBezTo>
                  <a:pt x="875" y="1325"/>
                  <a:pt x="825" y="1450"/>
                  <a:pt x="849" y="1450"/>
                </a:cubicBezTo>
                <a:cubicBezTo>
                  <a:pt x="875" y="1475"/>
                  <a:pt x="900" y="1500"/>
                  <a:pt x="900" y="1525"/>
                </a:cubicBezTo>
                <a:cubicBezTo>
                  <a:pt x="900" y="1550"/>
                  <a:pt x="875" y="1600"/>
                  <a:pt x="900" y="1600"/>
                </a:cubicBezTo>
                <a:cubicBezTo>
                  <a:pt x="925" y="1600"/>
                  <a:pt x="925" y="1575"/>
                  <a:pt x="949" y="1575"/>
                </a:cubicBezTo>
                <a:cubicBezTo>
                  <a:pt x="975" y="1575"/>
                  <a:pt x="1000" y="1575"/>
                  <a:pt x="1025" y="1575"/>
                </a:cubicBezTo>
                <a:cubicBezTo>
                  <a:pt x="1049" y="1575"/>
                  <a:pt x="1049" y="1575"/>
                  <a:pt x="1049" y="1575"/>
                </a:cubicBezTo>
                <a:cubicBezTo>
                  <a:pt x="1075" y="1575"/>
                  <a:pt x="1075" y="1600"/>
                  <a:pt x="1075" y="1600"/>
                </a:cubicBezTo>
                <a:lnTo>
                  <a:pt x="1100" y="1625"/>
                </a:lnTo>
                <a:cubicBezTo>
                  <a:pt x="1125" y="1600"/>
                  <a:pt x="1175" y="1600"/>
                  <a:pt x="1175" y="1625"/>
                </a:cubicBezTo>
                <a:cubicBezTo>
                  <a:pt x="1175" y="1625"/>
                  <a:pt x="1175" y="1675"/>
                  <a:pt x="1200" y="1650"/>
                </a:cubicBezTo>
                <a:cubicBezTo>
                  <a:pt x="1225" y="1650"/>
                  <a:pt x="1250" y="1675"/>
                  <a:pt x="1275" y="1675"/>
                </a:cubicBezTo>
                <a:cubicBezTo>
                  <a:pt x="1300" y="1675"/>
                  <a:pt x="1325" y="1675"/>
                  <a:pt x="1325" y="1675"/>
                </a:cubicBezTo>
                <a:cubicBezTo>
                  <a:pt x="1325" y="1650"/>
                  <a:pt x="1350" y="1650"/>
                  <a:pt x="1350" y="1650"/>
                </a:cubicBezTo>
                <a:cubicBezTo>
                  <a:pt x="1350" y="1675"/>
                  <a:pt x="1375" y="1700"/>
                  <a:pt x="1400" y="1700"/>
                </a:cubicBezTo>
                <a:cubicBezTo>
                  <a:pt x="1425" y="1700"/>
                  <a:pt x="1474" y="1700"/>
                  <a:pt x="1474" y="1725"/>
                </a:cubicBezTo>
                <a:cubicBezTo>
                  <a:pt x="1474" y="1750"/>
                  <a:pt x="1500" y="1800"/>
                  <a:pt x="1500" y="1800"/>
                </a:cubicBezTo>
                <a:cubicBezTo>
                  <a:pt x="1525" y="1825"/>
                  <a:pt x="1575" y="1800"/>
                  <a:pt x="1575" y="1800"/>
                </a:cubicBezTo>
                <a:cubicBezTo>
                  <a:pt x="1575" y="1800"/>
                  <a:pt x="1600" y="1800"/>
                  <a:pt x="1600" y="1775"/>
                </a:cubicBezTo>
                <a:cubicBezTo>
                  <a:pt x="1600" y="1725"/>
                  <a:pt x="1600" y="1700"/>
                  <a:pt x="1575" y="1700"/>
                </a:cubicBezTo>
                <a:cubicBezTo>
                  <a:pt x="1575" y="1700"/>
                  <a:pt x="1550" y="1725"/>
                  <a:pt x="1525" y="1725"/>
                </a:cubicBezTo>
                <a:cubicBezTo>
                  <a:pt x="1500" y="1700"/>
                  <a:pt x="1474" y="1650"/>
                  <a:pt x="1450" y="1650"/>
                </a:cubicBezTo>
                <a:cubicBezTo>
                  <a:pt x="1450" y="1625"/>
                  <a:pt x="1474" y="1575"/>
                  <a:pt x="1474" y="1550"/>
                </a:cubicBezTo>
                <a:cubicBezTo>
                  <a:pt x="1474" y="1525"/>
                  <a:pt x="1500" y="1450"/>
                  <a:pt x="1474" y="1450"/>
                </a:cubicBezTo>
                <a:cubicBezTo>
                  <a:pt x="1474" y="1450"/>
                  <a:pt x="1474" y="1425"/>
                  <a:pt x="1500" y="1400"/>
                </a:cubicBezTo>
                <a:cubicBezTo>
                  <a:pt x="1525" y="1375"/>
                  <a:pt x="1474" y="1350"/>
                  <a:pt x="1525" y="1350"/>
                </a:cubicBezTo>
                <a:cubicBezTo>
                  <a:pt x="1550" y="1350"/>
                  <a:pt x="1625" y="1350"/>
                  <a:pt x="1625" y="1325"/>
                </a:cubicBezTo>
                <a:lnTo>
                  <a:pt x="1625" y="1325"/>
                </a:lnTo>
                <a:cubicBezTo>
                  <a:pt x="1650" y="1300"/>
                  <a:pt x="1650" y="1300"/>
                  <a:pt x="1650" y="1300"/>
                </a:cubicBezTo>
                <a:cubicBezTo>
                  <a:pt x="1625" y="1275"/>
                  <a:pt x="1600" y="1225"/>
                  <a:pt x="1575" y="1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4" name="Freeform 160">
            <a:extLst>
              <a:ext uri="{FF2B5EF4-FFF2-40B4-BE49-F238E27FC236}">
                <a16:creationId xmlns:a16="http://schemas.microsoft.com/office/drawing/2014/main" id="{BEF138C2-EA22-8B42-96CB-E9888BF5CD89}"/>
              </a:ext>
            </a:extLst>
          </p:cNvPr>
          <p:cNvSpPr>
            <a:spLocks noChangeArrowheads="1"/>
          </p:cNvSpPr>
          <p:nvPr/>
        </p:nvSpPr>
        <p:spPr bwMode="auto">
          <a:xfrm>
            <a:off x="6619123" y="4908034"/>
            <a:ext cx="47812" cy="64687"/>
          </a:xfrm>
          <a:custGeom>
            <a:avLst/>
            <a:gdLst>
              <a:gd name="T0" fmla="*/ 25 w 150"/>
              <a:gd name="T1" fmla="*/ 100 h 201"/>
              <a:gd name="T2" fmla="*/ 25 w 150"/>
              <a:gd name="T3" fmla="*/ 100 h 201"/>
              <a:gd name="T4" fmla="*/ 50 w 150"/>
              <a:gd name="T5" fmla="*/ 200 h 201"/>
              <a:gd name="T6" fmla="*/ 75 w 150"/>
              <a:gd name="T7" fmla="*/ 175 h 201"/>
              <a:gd name="T8" fmla="*/ 149 w 150"/>
              <a:gd name="T9" fmla="*/ 49 h 201"/>
              <a:gd name="T10" fmla="*/ 125 w 150"/>
              <a:gd name="T11" fmla="*/ 49 h 201"/>
              <a:gd name="T12" fmla="*/ 125 w 150"/>
              <a:gd name="T13" fmla="*/ 0 h 201"/>
              <a:gd name="T14" fmla="*/ 75 w 150"/>
              <a:gd name="T15" fmla="*/ 0 h 201"/>
              <a:gd name="T16" fmla="*/ 25 w 150"/>
              <a:gd name="T17" fmla="*/ 25 h 201"/>
              <a:gd name="T18" fmla="*/ 0 w 150"/>
              <a:gd name="T19" fmla="*/ 25 h 201"/>
              <a:gd name="T20" fmla="*/ 0 w 150"/>
              <a:gd name="T21" fmla="*/ 25 h 201"/>
              <a:gd name="T22" fmla="*/ 25 w 150"/>
              <a:gd name="T23" fmla="*/ 1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0" h="201">
                <a:moveTo>
                  <a:pt x="25" y="100"/>
                </a:moveTo>
                <a:lnTo>
                  <a:pt x="25" y="100"/>
                </a:lnTo>
                <a:cubicBezTo>
                  <a:pt x="25" y="100"/>
                  <a:pt x="25" y="149"/>
                  <a:pt x="50" y="200"/>
                </a:cubicBezTo>
                <a:cubicBezTo>
                  <a:pt x="50" y="175"/>
                  <a:pt x="75" y="175"/>
                  <a:pt x="75" y="175"/>
                </a:cubicBezTo>
                <a:cubicBezTo>
                  <a:pt x="100" y="149"/>
                  <a:pt x="149" y="49"/>
                  <a:pt x="149" y="49"/>
                </a:cubicBezTo>
                <a:cubicBezTo>
                  <a:pt x="125" y="49"/>
                  <a:pt x="125" y="49"/>
                  <a:pt x="125" y="49"/>
                </a:cubicBezTo>
                <a:cubicBezTo>
                  <a:pt x="125" y="49"/>
                  <a:pt x="125" y="25"/>
                  <a:pt x="125" y="0"/>
                </a:cubicBezTo>
                <a:cubicBezTo>
                  <a:pt x="100" y="0"/>
                  <a:pt x="75" y="0"/>
                  <a:pt x="75" y="0"/>
                </a:cubicBezTo>
                <a:cubicBezTo>
                  <a:pt x="75" y="0"/>
                  <a:pt x="100" y="25"/>
                  <a:pt x="25" y="25"/>
                </a:cubicBezTo>
                <a:cubicBezTo>
                  <a:pt x="25" y="25"/>
                  <a:pt x="25" y="25"/>
                  <a:pt x="0" y="25"/>
                </a:cubicBezTo>
                <a:lnTo>
                  <a:pt x="0" y="25"/>
                </a:lnTo>
                <a:lnTo>
                  <a:pt x="25" y="1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5" name="Freeform 161">
            <a:extLst>
              <a:ext uri="{FF2B5EF4-FFF2-40B4-BE49-F238E27FC236}">
                <a16:creationId xmlns:a16="http://schemas.microsoft.com/office/drawing/2014/main" id="{71DE2E1B-584B-804B-AC7C-CBCC2CEEA660}"/>
              </a:ext>
            </a:extLst>
          </p:cNvPr>
          <p:cNvSpPr>
            <a:spLocks noChangeArrowheads="1"/>
          </p:cNvSpPr>
          <p:nvPr/>
        </p:nvSpPr>
        <p:spPr bwMode="auto">
          <a:xfrm>
            <a:off x="6650060" y="5155533"/>
            <a:ext cx="319216" cy="510465"/>
          </a:xfrm>
          <a:custGeom>
            <a:avLst/>
            <a:gdLst>
              <a:gd name="T0" fmla="*/ 1000 w 1001"/>
              <a:gd name="T1" fmla="*/ 400 h 1601"/>
              <a:gd name="T2" fmla="*/ 1000 w 1001"/>
              <a:gd name="T3" fmla="*/ 400 h 1601"/>
              <a:gd name="T4" fmla="*/ 975 w 1001"/>
              <a:gd name="T5" fmla="*/ 225 h 1601"/>
              <a:gd name="T6" fmla="*/ 950 w 1001"/>
              <a:gd name="T7" fmla="*/ 0 h 1601"/>
              <a:gd name="T8" fmla="*/ 950 w 1001"/>
              <a:gd name="T9" fmla="*/ 0 h 1601"/>
              <a:gd name="T10" fmla="*/ 850 w 1001"/>
              <a:gd name="T11" fmla="*/ 50 h 1601"/>
              <a:gd name="T12" fmla="*/ 800 w 1001"/>
              <a:gd name="T13" fmla="*/ 75 h 1601"/>
              <a:gd name="T14" fmla="*/ 750 w 1001"/>
              <a:gd name="T15" fmla="*/ 50 h 1601"/>
              <a:gd name="T16" fmla="*/ 700 w 1001"/>
              <a:gd name="T17" fmla="*/ 100 h 1601"/>
              <a:gd name="T18" fmla="*/ 650 w 1001"/>
              <a:gd name="T19" fmla="*/ 100 h 1601"/>
              <a:gd name="T20" fmla="*/ 575 w 1001"/>
              <a:gd name="T21" fmla="*/ 125 h 1601"/>
              <a:gd name="T22" fmla="*/ 550 w 1001"/>
              <a:gd name="T23" fmla="*/ 75 h 1601"/>
              <a:gd name="T24" fmla="*/ 475 w 1001"/>
              <a:gd name="T25" fmla="*/ 100 h 1601"/>
              <a:gd name="T26" fmla="*/ 425 w 1001"/>
              <a:gd name="T27" fmla="*/ 100 h 1601"/>
              <a:gd name="T28" fmla="*/ 425 w 1001"/>
              <a:gd name="T29" fmla="*/ 125 h 1601"/>
              <a:gd name="T30" fmla="*/ 475 w 1001"/>
              <a:gd name="T31" fmla="*/ 325 h 1601"/>
              <a:gd name="T32" fmla="*/ 525 w 1001"/>
              <a:gd name="T33" fmla="*/ 375 h 1601"/>
              <a:gd name="T34" fmla="*/ 525 w 1001"/>
              <a:gd name="T35" fmla="*/ 475 h 1601"/>
              <a:gd name="T36" fmla="*/ 475 w 1001"/>
              <a:gd name="T37" fmla="*/ 525 h 1601"/>
              <a:gd name="T38" fmla="*/ 475 w 1001"/>
              <a:gd name="T39" fmla="*/ 625 h 1601"/>
              <a:gd name="T40" fmla="*/ 375 w 1001"/>
              <a:gd name="T41" fmla="*/ 500 h 1601"/>
              <a:gd name="T42" fmla="*/ 400 w 1001"/>
              <a:gd name="T43" fmla="*/ 375 h 1601"/>
              <a:gd name="T44" fmla="*/ 325 w 1001"/>
              <a:gd name="T45" fmla="*/ 375 h 1601"/>
              <a:gd name="T46" fmla="*/ 250 w 1001"/>
              <a:gd name="T47" fmla="*/ 325 h 1601"/>
              <a:gd name="T48" fmla="*/ 0 w 1001"/>
              <a:gd name="T49" fmla="*/ 425 h 1601"/>
              <a:gd name="T50" fmla="*/ 25 w 1001"/>
              <a:gd name="T51" fmla="*/ 500 h 1601"/>
              <a:gd name="T52" fmla="*/ 25 w 1001"/>
              <a:gd name="T53" fmla="*/ 500 h 1601"/>
              <a:gd name="T54" fmla="*/ 25 w 1001"/>
              <a:gd name="T55" fmla="*/ 525 h 1601"/>
              <a:gd name="T56" fmla="*/ 150 w 1001"/>
              <a:gd name="T57" fmla="*/ 550 h 1601"/>
              <a:gd name="T58" fmla="*/ 250 w 1001"/>
              <a:gd name="T59" fmla="*/ 599 h 1601"/>
              <a:gd name="T60" fmla="*/ 250 w 1001"/>
              <a:gd name="T61" fmla="*/ 725 h 1601"/>
              <a:gd name="T62" fmla="*/ 225 w 1001"/>
              <a:gd name="T63" fmla="*/ 825 h 1601"/>
              <a:gd name="T64" fmla="*/ 275 w 1001"/>
              <a:gd name="T65" fmla="*/ 900 h 1601"/>
              <a:gd name="T66" fmla="*/ 225 w 1001"/>
              <a:gd name="T67" fmla="*/ 950 h 1601"/>
              <a:gd name="T68" fmla="*/ 200 w 1001"/>
              <a:gd name="T69" fmla="*/ 1050 h 1601"/>
              <a:gd name="T70" fmla="*/ 100 w 1001"/>
              <a:gd name="T71" fmla="*/ 1150 h 1601"/>
              <a:gd name="T72" fmla="*/ 100 w 1001"/>
              <a:gd name="T73" fmla="*/ 1150 h 1601"/>
              <a:gd name="T74" fmla="*/ 150 w 1001"/>
              <a:gd name="T75" fmla="*/ 1325 h 1601"/>
              <a:gd name="T76" fmla="*/ 175 w 1001"/>
              <a:gd name="T77" fmla="*/ 1500 h 1601"/>
              <a:gd name="T78" fmla="*/ 175 w 1001"/>
              <a:gd name="T79" fmla="*/ 1600 h 1601"/>
              <a:gd name="T80" fmla="*/ 250 w 1001"/>
              <a:gd name="T81" fmla="*/ 1600 h 1601"/>
              <a:gd name="T82" fmla="*/ 250 w 1001"/>
              <a:gd name="T83" fmla="*/ 1550 h 1601"/>
              <a:gd name="T84" fmla="*/ 225 w 1001"/>
              <a:gd name="T85" fmla="*/ 1525 h 1601"/>
              <a:gd name="T86" fmla="*/ 350 w 1001"/>
              <a:gd name="T87" fmla="*/ 1400 h 1601"/>
              <a:gd name="T88" fmla="*/ 475 w 1001"/>
              <a:gd name="T89" fmla="*/ 1325 h 1601"/>
              <a:gd name="T90" fmla="*/ 500 w 1001"/>
              <a:gd name="T91" fmla="*/ 1200 h 1601"/>
              <a:gd name="T92" fmla="*/ 475 w 1001"/>
              <a:gd name="T93" fmla="*/ 1075 h 1601"/>
              <a:gd name="T94" fmla="*/ 425 w 1001"/>
              <a:gd name="T95" fmla="*/ 950 h 1601"/>
              <a:gd name="T96" fmla="*/ 450 w 1001"/>
              <a:gd name="T97" fmla="*/ 900 h 1601"/>
              <a:gd name="T98" fmla="*/ 475 w 1001"/>
              <a:gd name="T99" fmla="*/ 850 h 1601"/>
              <a:gd name="T100" fmla="*/ 575 w 1001"/>
              <a:gd name="T101" fmla="*/ 800 h 1601"/>
              <a:gd name="T102" fmla="*/ 650 w 1001"/>
              <a:gd name="T103" fmla="*/ 675 h 1601"/>
              <a:gd name="T104" fmla="*/ 850 w 1001"/>
              <a:gd name="T105" fmla="*/ 599 h 1601"/>
              <a:gd name="T106" fmla="*/ 1000 w 1001"/>
              <a:gd name="T107" fmla="*/ 400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01" h="1601">
                <a:moveTo>
                  <a:pt x="1000" y="400"/>
                </a:moveTo>
                <a:lnTo>
                  <a:pt x="1000" y="400"/>
                </a:lnTo>
                <a:cubicBezTo>
                  <a:pt x="975" y="375"/>
                  <a:pt x="975" y="275"/>
                  <a:pt x="975" y="225"/>
                </a:cubicBezTo>
                <a:cubicBezTo>
                  <a:pt x="975" y="175"/>
                  <a:pt x="950" y="50"/>
                  <a:pt x="950" y="0"/>
                </a:cubicBezTo>
                <a:lnTo>
                  <a:pt x="950" y="0"/>
                </a:lnTo>
                <a:cubicBezTo>
                  <a:pt x="925" y="25"/>
                  <a:pt x="875" y="25"/>
                  <a:pt x="850" y="50"/>
                </a:cubicBezTo>
                <a:cubicBezTo>
                  <a:pt x="850" y="75"/>
                  <a:pt x="825" y="50"/>
                  <a:pt x="800" y="75"/>
                </a:cubicBezTo>
                <a:cubicBezTo>
                  <a:pt x="775" y="75"/>
                  <a:pt x="750" y="75"/>
                  <a:pt x="750" y="50"/>
                </a:cubicBezTo>
                <a:cubicBezTo>
                  <a:pt x="725" y="50"/>
                  <a:pt x="700" y="75"/>
                  <a:pt x="700" y="100"/>
                </a:cubicBezTo>
                <a:cubicBezTo>
                  <a:pt x="700" y="125"/>
                  <a:pt x="675" y="100"/>
                  <a:pt x="650" y="100"/>
                </a:cubicBezTo>
                <a:cubicBezTo>
                  <a:pt x="650" y="100"/>
                  <a:pt x="600" y="125"/>
                  <a:pt x="575" y="125"/>
                </a:cubicBezTo>
                <a:cubicBezTo>
                  <a:pt x="550" y="125"/>
                  <a:pt x="575" y="100"/>
                  <a:pt x="550" y="75"/>
                </a:cubicBezTo>
                <a:cubicBezTo>
                  <a:pt x="525" y="75"/>
                  <a:pt x="500" y="100"/>
                  <a:pt x="475" y="100"/>
                </a:cubicBezTo>
                <a:cubicBezTo>
                  <a:pt x="475" y="100"/>
                  <a:pt x="450" y="100"/>
                  <a:pt x="425" y="100"/>
                </a:cubicBezTo>
                <a:lnTo>
                  <a:pt x="425" y="125"/>
                </a:lnTo>
                <a:cubicBezTo>
                  <a:pt x="400" y="175"/>
                  <a:pt x="475" y="275"/>
                  <a:pt x="475" y="325"/>
                </a:cubicBezTo>
                <a:cubicBezTo>
                  <a:pt x="500" y="350"/>
                  <a:pt x="525" y="350"/>
                  <a:pt x="525" y="375"/>
                </a:cubicBezTo>
                <a:cubicBezTo>
                  <a:pt x="550" y="400"/>
                  <a:pt x="525" y="400"/>
                  <a:pt x="525" y="475"/>
                </a:cubicBezTo>
                <a:cubicBezTo>
                  <a:pt x="525" y="550"/>
                  <a:pt x="500" y="500"/>
                  <a:pt x="475" y="525"/>
                </a:cubicBezTo>
                <a:cubicBezTo>
                  <a:pt x="450" y="550"/>
                  <a:pt x="475" y="599"/>
                  <a:pt x="475" y="625"/>
                </a:cubicBezTo>
                <a:cubicBezTo>
                  <a:pt x="450" y="625"/>
                  <a:pt x="375" y="525"/>
                  <a:pt x="375" y="500"/>
                </a:cubicBezTo>
                <a:cubicBezTo>
                  <a:pt x="375" y="500"/>
                  <a:pt x="400" y="425"/>
                  <a:pt x="400" y="375"/>
                </a:cubicBezTo>
                <a:cubicBezTo>
                  <a:pt x="400" y="350"/>
                  <a:pt x="350" y="375"/>
                  <a:pt x="325" y="375"/>
                </a:cubicBezTo>
                <a:cubicBezTo>
                  <a:pt x="300" y="375"/>
                  <a:pt x="275" y="325"/>
                  <a:pt x="250" y="325"/>
                </a:cubicBezTo>
                <a:lnTo>
                  <a:pt x="0" y="425"/>
                </a:lnTo>
                <a:cubicBezTo>
                  <a:pt x="25" y="500"/>
                  <a:pt x="25" y="500"/>
                  <a:pt x="25" y="500"/>
                </a:cubicBezTo>
                <a:lnTo>
                  <a:pt x="25" y="500"/>
                </a:lnTo>
                <a:cubicBezTo>
                  <a:pt x="25" y="525"/>
                  <a:pt x="25" y="525"/>
                  <a:pt x="25" y="525"/>
                </a:cubicBezTo>
                <a:cubicBezTo>
                  <a:pt x="25" y="525"/>
                  <a:pt x="100" y="525"/>
                  <a:pt x="150" y="550"/>
                </a:cubicBezTo>
                <a:cubicBezTo>
                  <a:pt x="175" y="575"/>
                  <a:pt x="250" y="575"/>
                  <a:pt x="250" y="599"/>
                </a:cubicBezTo>
                <a:cubicBezTo>
                  <a:pt x="275" y="599"/>
                  <a:pt x="250" y="699"/>
                  <a:pt x="250" y="725"/>
                </a:cubicBezTo>
                <a:cubicBezTo>
                  <a:pt x="275" y="775"/>
                  <a:pt x="200" y="800"/>
                  <a:pt x="225" y="825"/>
                </a:cubicBezTo>
                <a:cubicBezTo>
                  <a:pt x="250" y="850"/>
                  <a:pt x="250" y="875"/>
                  <a:pt x="275" y="900"/>
                </a:cubicBezTo>
                <a:lnTo>
                  <a:pt x="225" y="950"/>
                </a:lnTo>
                <a:cubicBezTo>
                  <a:pt x="200" y="975"/>
                  <a:pt x="225" y="1025"/>
                  <a:pt x="200" y="1050"/>
                </a:cubicBezTo>
                <a:cubicBezTo>
                  <a:pt x="175" y="1075"/>
                  <a:pt x="125" y="1125"/>
                  <a:pt x="100" y="1150"/>
                </a:cubicBezTo>
                <a:lnTo>
                  <a:pt x="100" y="1150"/>
                </a:lnTo>
                <a:cubicBezTo>
                  <a:pt x="100" y="1175"/>
                  <a:pt x="125" y="1300"/>
                  <a:pt x="150" y="1325"/>
                </a:cubicBezTo>
                <a:cubicBezTo>
                  <a:pt x="175" y="1350"/>
                  <a:pt x="175" y="1475"/>
                  <a:pt x="175" y="1500"/>
                </a:cubicBezTo>
                <a:lnTo>
                  <a:pt x="175" y="1600"/>
                </a:lnTo>
                <a:cubicBezTo>
                  <a:pt x="175" y="1600"/>
                  <a:pt x="225" y="1600"/>
                  <a:pt x="250" y="1600"/>
                </a:cubicBezTo>
                <a:cubicBezTo>
                  <a:pt x="250" y="1575"/>
                  <a:pt x="250" y="1550"/>
                  <a:pt x="250" y="1550"/>
                </a:cubicBezTo>
                <a:cubicBezTo>
                  <a:pt x="250" y="1500"/>
                  <a:pt x="225" y="1550"/>
                  <a:pt x="225" y="1525"/>
                </a:cubicBezTo>
                <a:cubicBezTo>
                  <a:pt x="200" y="1475"/>
                  <a:pt x="275" y="1425"/>
                  <a:pt x="350" y="1400"/>
                </a:cubicBezTo>
                <a:cubicBezTo>
                  <a:pt x="450" y="1375"/>
                  <a:pt x="475" y="1350"/>
                  <a:pt x="475" y="1325"/>
                </a:cubicBezTo>
                <a:cubicBezTo>
                  <a:pt x="475" y="1300"/>
                  <a:pt x="475" y="1225"/>
                  <a:pt x="500" y="1200"/>
                </a:cubicBezTo>
                <a:cubicBezTo>
                  <a:pt x="500" y="1175"/>
                  <a:pt x="475" y="1150"/>
                  <a:pt x="475" y="1075"/>
                </a:cubicBezTo>
                <a:cubicBezTo>
                  <a:pt x="450" y="1000"/>
                  <a:pt x="425" y="1000"/>
                  <a:pt x="425" y="950"/>
                </a:cubicBezTo>
                <a:cubicBezTo>
                  <a:pt x="425" y="925"/>
                  <a:pt x="425" y="900"/>
                  <a:pt x="450" y="900"/>
                </a:cubicBezTo>
                <a:cubicBezTo>
                  <a:pt x="475" y="875"/>
                  <a:pt x="475" y="875"/>
                  <a:pt x="475" y="850"/>
                </a:cubicBezTo>
                <a:cubicBezTo>
                  <a:pt x="500" y="800"/>
                  <a:pt x="525" y="825"/>
                  <a:pt x="575" y="800"/>
                </a:cubicBezTo>
                <a:cubicBezTo>
                  <a:pt x="600" y="750"/>
                  <a:pt x="600" y="725"/>
                  <a:pt x="650" y="675"/>
                </a:cubicBezTo>
                <a:cubicBezTo>
                  <a:pt x="725" y="625"/>
                  <a:pt x="775" y="625"/>
                  <a:pt x="850" y="599"/>
                </a:cubicBezTo>
                <a:cubicBezTo>
                  <a:pt x="900" y="575"/>
                  <a:pt x="1000" y="425"/>
                  <a:pt x="1000" y="4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6" name="Freeform 162">
            <a:extLst>
              <a:ext uri="{FF2B5EF4-FFF2-40B4-BE49-F238E27FC236}">
                <a16:creationId xmlns:a16="http://schemas.microsoft.com/office/drawing/2014/main" id="{246FDE99-C550-3143-80BC-DC6F643C2B81}"/>
              </a:ext>
            </a:extLst>
          </p:cNvPr>
          <p:cNvSpPr>
            <a:spLocks noChangeArrowheads="1"/>
          </p:cNvSpPr>
          <p:nvPr/>
        </p:nvSpPr>
        <p:spPr bwMode="auto">
          <a:xfrm>
            <a:off x="6634593" y="4860221"/>
            <a:ext cx="319217" cy="336091"/>
          </a:xfrm>
          <a:custGeom>
            <a:avLst/>
            <a:gdLst>
              <a:gd name="T0" fmla="*/ 950 w 1001"/>
              <a:gd name="T1" fmla="*/ 826 h 1052"/>
              <a:gd name="T2" fmla="*/ 950 w 1001"/>
              <a:gd name="T3" fmla="*/ 826 h 1052"/>
              <a:gd name="T4" fmla="*/ 900 w 1001"/>
              <a:gd name="T5" fmla="*/ 726 h 1052"/>
              <a:gd name="T6" fmla="*/ 900 w 1001"/>
              <a:gd name="T7" fmla="*/ 651 h 1052"/>
              <a:gd name="T8" fmla="*/ 925 w 1001"/>
              <a:gd name="T9" fmla="*/ 601 h 1052"/>
              <a:gd name="T10" fmla="*/ 875 w 1001"/>
              <a:gd name="T11" fmla="*/ 501 h 1052"/>
              <a:gd name="T12" fmla="*/ 900 w 1001"/>
              <a:gd name="T13" fmla="*/ 376 h 1052"/>
              <a:gd name="T14" fmla="*/ 750 w 1001"/>
              <a:gd name="T15" fmla="*/ 251 h 1052"/>
              <a:gd name="T16" fmla="*/ 750 w 1001"/>
              <a:gd name="T17" fmla="*/ 200 h 1052"/>
              <a:gd name="T18" fmla="*/ 400 w 1001"/>
              <a:gd name="T19" fmla="*/ 0 h 1052"/>
              <a:gd name="T20" fmla="*/ 350 w 1001"/>
              <a:gd name="T21" fmla="*/ 100 h 1052"/>
              <a:gd name="T22" fmla="*/ 350 w 1001"/>
              <a:gd name="T23" fmla="*/ 151 h 1052"/>
              <a:gd name="T24" fmla="*/ 200 w 1001"/>
              <a:gd name="T25" fmla="*/ 151 h 1052"/>
              <a:gd name="T26" fmla="*/ 200 w 1001"/>
              <a:gd name="T27" fmla="*/ 0 h 1052"/>
              <a:gd name="T28" fmla="*/ 125 w 1001"/>
              <a:gd name="T29" fmla="*/ 0 h 1052"/>
              <a:gd name="T30" fmla="*/ 75 w 1001"/>
              <a:gd name="T31" fmla="*/ 26 h 1052"/>
              <a:gd name="T32" fmla="*/ 99 w 1001"/>
              <a:gd name="T33" fmla="*/ 51 h 1052"/>
              <a:gd name="T34" fmla="*/ 125 w 1001"/>
              <a:gd name="T35" fmla="*/ 126 h 1052"/>
              <a:gd name="T36" fmla="*/ 75 w 1001"/>
              <a:gd name="T37" fmla="*/ 151 h 1052"/>
              <a:gd name="T38" fmla="*/ 75 w 1001"/>
              <a:gd name="T39" fmla="*/ 200 h 1052"/>
              <a:gd name="T40" fmla="*/ 99 w 1001"/>
              <a:gd name="T41" fmla="*/ 200 h 1052"/>
              <a:gd name="T42" fmla="*/ 25 w 1001"/>
              <a:gd name="T43" fmla="*/ 326 h 1052"/>
              <a:gd name="T44" fmla="*/ 0 w 1001"/>
              <a:gd name="T45" fmla="*/ 351 h 1052"/>
              <a:gd name="T46" fmla="*/ 50 w 1001"/>
              <a:gd name="T47" fmla="*/ 526 h 1052"/>
              <a:gd name="T48" fmla="*/ 99 w 1001"/>
              <a:gd name="T49" fmla="*/ 651 h 1052"/>
              <a:gd name="T50" fmla="*/ 125 w 1001"/>
              <a:gd name="T51" fmla="*/ 726 h 1052"/>
              <a:gd name="T52" fmla="*/ 75 w 1001"/>
              <a:gd name="T53" fmla="*/ 676 h 1052"/>
              <a:gd name="T54" fmla="*/ 50 w 1001"/>
              <a:gd name="T55" fmla="*/ 701 h 1052"/>
              <a:gd name="T56" fmla="*/ 50 w 1001"/>
              <a:gd name="T57" fmla="*/ 701 h 1052"/>
              <a:gd name="T58" fmla="*/ 125 w 1001"/>
              <a:gd name="T59" fmla="*/ 726 h 1052"/>
              <a:gd name="T60" fmla="*/ 200 w 1001"/>
              <a:gd name="T61" fmla="*/ 776 h 1052"/>
              <a:gd name="T62" fmla="*/ 325 w 1001"/>
              <a:gd name="T63" fmla="*/ 826 h 1052"/>
              <a:gd name="T64" fmla="*/ 350 w 1001"/>
              <a:gd name="T65" fmla="*/ 826 h 1052"/>
              <a:gd name="T66" fmla="*/ 400 w 1001"/>
              <a:gd name="T67" fmla="*/ 826 h 1052"/>
              <a:gd name="T68" fmla="*/ 425 w 1001"/>
              <a:gd name="T69" fmla="*/ 826 h 1052"/>
              <a:gd name="T70" fmla="*/ 475 w 1001"/>
              <a:gd name="T71" fmla="*/ 1026 h 1052"/>
              <a:gd name="T72" fmla="*/ 525 w 1001"/>
              <a:gd name="T73" fmla="*/ 1026 h 1052"/>
              <a:gd name="T74" fmla="*/ 600 w 1001"/>
              <a:gd name="T75" fmla="*/ 1001 h 1052"/>
              <a:gd name="T76" fmla="*/ 625 w 1001"/>
              <a:gd name="T77" fmla="*/ 1051 h 1052"/>
              <a:gd name="T78" fmla="*/ 700 w 1001"/>
              <a:gd name="T79" fmla="*/ 1026 h 1052"/>
              <a:gd name="T80" fmla="*/ 750 w 1001"/>
              <a:gd name="T81" fmla="*/ 1026 h 1052"/>
              <a:gd name="T82" fmla="*/ 800 w 1001"/>
              <a:gd name="T83" fmla="*/ 976 h 1052"/>
              <a:gd name="T84" fmla="*/ 850 w 1001"/>
              <a:gd name="T85" fmla="*/ 1001 h 1052"/>
              <a:gd name="T86" fmla="*/ 900 w 1001"/>
              <a:gd name="T87" fmla="*/ 976 h 1052"/>
              <a:gd name="T88" fmla="*/ 1000 w 1001"/>
              <a:gd name="T89" fmla="*/ 926 h 1052"/>
              <a:gd name="T90" fmla="*/ 950 w 1001"/>
              <a:gd name="T91" fmla="*/ 826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01" h="1052">
                <a:moveTo>
                  <a:pt x="950" y="826"/>
                </a:moveTo>
                <a:lnTo>
                  <a:pt x="950" y="826"/>
                </a:lnTo>
                <a:cubicBezTo>
                  <a:pt x="950" y="776"/>
                  <a:pt x="900" y="776"/>
                  <a:pt x="900" y="726"/>
                </a:cubicBezTo>
                <a:cubicBezTo>
                  <a:pt x="900" y="701"/>
                  <a:pt x="925" y="676"/>
                  <a:pt x="900" y="651"/>
                </a:cubicBezTo>
                <a:cubicBezTo>
                  <a:pt x="875" y="651"/>
                  <a:pt x="900" y="626"/>
                  <a:pt x="925" y="601"/>
                </a:cubicBezTo>
                <a:cubicBezTo>
                  <a:pt x="950" y="551"/>
                  <a:pt x="875" y="551"/>
                  <a:pt x="875" y="501"/>
                </a:cubicBezTo>
                <a:cubicBezTo>
                  <a:pt x="875" y="501"/>
                  <a:pt x="875" y="426"/>
                  <a:pt x="900" y="376"/>
                </a:cubicBezTo>
                <a:cubicBezTo>
                  <a:pt x="825" y="300"/>
                  <a:pt x="750" y="251"/>
                  <a:pt x="750" y="251"/>
                </a:cubicBezTo>
                <a:cubicBezTo>
                  <a:pt x="750" y="200"/>
                  <a:pt x="750" y="200"/>
                  <a:pt x="750" y="200"/>
                </a:cubicBezTo>
                <a:cubicBezTo>
                  <a:pt x="400" y="0"/>
                  <a:pt x="400" y="0"/>
                  <a:pt x="400" y="0"/>
                </a:cubicBezTo>
                <a:cubicBezTo>
                  <a:pt x="400" y="51"/>
                  <a:pt x="375" y="76"/>
                  <a:pt x="350" y="100"/>
                </a:cubicBezTo>
                <a:cubicBezTo>
                  <a:pt x="325" y="100"/>
                  <a:pt x="400" y="151"/>
                  <a:pt x="350" y="151"/>
                </a:cubicBezTo>
                <a:cubicBezTo>
                  <a:pt x="325" y="151"/>
                  <a:pt x="250" y="126"/>
                  <a:pt x="200" y="151"/>
                </a:cubicBezTo>
                <a:cubicBezTo>
                  <a:pt x="175" y="151"/>
                  <a:pt x="175" y="76"/>
                  <a:pt x="200" y="0"/>
                </a:cubicBezTo>
                <a:cubicBezTo>
                  <a:pt x="125" y="0"/>
                  <a:pt x="125" y="0"/>
                  <a:pt x="125" y="0"/>
                </a:cubicBezTo>
                <a:cubicBezTo>
                  <a:pt x="125" y="0"/>
                  <a:pt x="99" y="26"/>
                  <a:pt x="75" y="26"/>
                </a:cubicBezTo>
                <a:cubicBezTo>
                  <a:pt x="99" y="51"/>
                  <a:pt x="99" y="51"/>
                  <a:pt x="99" y="51"/>
                </a:cubicBezTo>
                <a:cubicBezTo>
                  <a:pt x="99" y="51"/>
                  <a:pt x="125" y="100"/>
                  <a:pt x="125" y="126"/>
                </a:cubicBezTo>
                <a:cubicBezTo>
                  <a:pt x="125" y="126"/>
                  <a:pt x="99" y="151"/>
                  <a:pt x="75" y="151"/>
                </a:cubicBezTo>
                <a:cubicBezTo>
                  <a:pt x="75" y="176"/>
                  <a:pt x="75" y="200"/>
                  <a:pt x="75" y="200"/>
                </a:cubicBezTo>
                <a:cubicBezTo>
                  <a:pt x="99" y="200"/>
                  <a:pt x="99" y="200"/>
                  <a:pt x="99" y="200"/>
                </a:cubicBezTo>
                <a:cubicBezTo>
                  <a:pt x="99" y="200"/>
                  <a:pt x="50" y="300"/>
                  <a:pt x="25" y="326"/>
                </a:cubicBezTo>
                <a:cubicBezTo>
                  <a:pt x="25" y="326"/>
                  <a:pt x="0" y="326"/>
                  <a:pt x="0" y="351"/>
                </a:cubicBezTo>
                <a:cubicBezTo>
                  <a:pt x="0" y="400"/>
                  <a:pt x="25" y="501"/>
                  <a:pt x="50" y="526"/>
                </a:cubicBezTo>
                <a:cubicBezTo>
                  <a:pt x="99" y="576"/>
                  <a:pt x="75" y="626"/>
                  <a:pt x="99" y="651"/>
                </a:cubicBezTo>
                <a:cubicBezTo>
                  <a:pt x="99" y="676"/>
                  <a:pt x="150" y="701"/>
                  <a:pt x="125" y="726"/>
                </a:cubicBezTo>
                <a:cubicBezTo>
                  <a:pt x="99" y="726"/>
                  <a:pt x="75" y="701"/>
                  <a:pt x="75" y="676"/>
                </a:cubicBezTo>
                <a:cubicBezTo>
                  <a:pt x="75" y="676"/>
                  <a:pt x="75" y="676"/>
                  <a:pt x="50" y="701"/>
                </a:cubicBezTo>
                <a:lnTo>
                  <a:pt x="50" y="701"/>
                </a:lnTo>
                <a:cubicBezTo>
                  <a:pt x="75" y="726"/>
                  <a:pt x="125" y="726"/>
                  <a:pt x="125" y="726"/>
                </a:cubicBezTo>
                <a:cubicBezTo>
                  <a:pt x="150" y="726"/>
                  <a:pt x="200" y="776"/>
                  <a:pt x="200" y="776"/>
                </a:cubicBezTo>
                <a:cubicBezTo>
                  <a:pt x="225" y="776"/>
                  <a:pt x="325" y="801"/>
                  <a:pt x="325" y="826"/>
                </a:cubicBezTo>
                <a:cubicBezTo>
                  <a:pt x="325" y="826"/>
                  <a:pt x="325" y="826"/>
                  <a:pt x="350" y="826"/>
                </a:cubicBezTo>
                <a:cubicBezTo>
                  <a:pt x="350" y="826"/>
                  <a:pt x="375" y="826"/>
                  <a:pt x="400" y="826"/>
                </a:cubicBezTo>
                <a:cubicBezTo>
                  <a:pt x="400" y="826"/>
                  <a:pt x="400" y="826"/>
                  <a:pt x="425" y="826"/>
                </a:cubicBezTo>
                <a:cubicBezTo>
                  <a:pt x="450" y="826"/>
                  <a:pt x="475" y="951"/>
                  <a:pt x="475" y="1026"/>
                </a:cubicBezTo>
                <a:cubicBezTo>
                  <a:pt x="500" y="1026"/>
                  <a:pt x="525" y="1026"/>
                  <a:pt x="525" y="1026"/>
                </a:cubicBezTo>
                <a:cubicBezTo>
                  <a:pt x="550" y="1026"/>
                  <a:pt x="575" y="1001"/>
                  <a:pt x="600" y="1001"/>
                </a:cubicBezTo>
                <a:cubicBezTo>
                  <a:pt x="625" y="1026"/>
                  <a:pt x="600" y="1051"/>
                  <a:pt x="625" y="1051"/>
                </a:cubicBezTo>
                <a:cubicBezTo>
                  <a:pt x="650" y="1051"/>
                  <a:pt x="700" y="1026"/>
                  <a:pt x="700" y="1026"/>
                </a:cubicBezTo>
                <a:cubicBezTo>
                  <a:pt x="725" y="1026"/>
                  <a:pt x="750" y="1051"/>
                  <a:pt x="750" y="1026"/>
                </a:cubicBezTo>
                <a:cubicBezTo>
                  <a:pt x="750" y="1001"/>
                  <a:pt x="775" y="976"/>
                  <a:pt x="800" y="976"/>
                </a:cubicBezTo>
                <a:cubicBezTo>
                  <a:pt x="800" y="1001"/>
                  <a:pt x="825" y="1001"/>
                  <a:pt x="850" y="1001"/>
                </a:cubicBezTo>
                <a:cubicBezTo>
                  <a:pt x="875" y="976"/>
                  <a:pt x="900" y="1001"/>
                  <a:pt x="900" y="976"/>
                </a:cubicBezTo>
                <a:cubicBezTo>
                  <a:pt x="925" y="951"/>
                  <a:pt x="975" y="951"/>
                  <a:pt x="1000" y="926"/>
                </a:cubicBezTo>
                <a:cubicBezTo>
                  <a:pt x="1000" y="876"/>
                  <a:pt x="950" y="901"/>
                  <a:pt x="950" y="8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7" name="Freeform 163">
            <a:extLst>
              <a:ext uri="{FF2B5EF4-FFF2-40B4-BE49-F238E27FC236}">
                <a16:creationId xmlns:a16="http://schemas.microsoft.com/office/drawing/2014/main" id="{3E3B4BA5-6D86-CB45-ACAF-3435B097CBC0}"/>
              </a:ext>
            </a:extLst>
          </p:cNvPr>
          <p:cNvSpPr>
            <a:spLocks noChangeArrowheads="1"/>
          </p:cNvSpPr>
          <p:nvPr/>
        </p:nvSpPr>
        <p:spPr bwMode="auto">
          <a:xfrm>
            <a:off x="6730215" y="5123189"/>
            <a:ext cx="95624" cy="232031"/>
          </a:xfrm>
          <a:custGeom>
            <a:avLst/>
            <a:gdLst>
              <a:gd name="T0" fmla="*/ 275 w 301"/>
              <a:gd name="T1" fmla="*/ 475 h 726"/>
              <a:gd name="T2" fmla="*/ 275 w 301"/>
              <a:gd name="T3" fmla="*/ 475 h 726"/>
              <a:gd name="T4" fmla="*/ 225 w 301"/>
              <a:gd name="T5" fmla="*/ 425 h 726"/>
              <a:gd name="T6" fmla="*/ 225 w 301"/>
              <a:gd name="T7" fmla="*/ 450 h 726"/>
              <a:gd name="T8" fmla="*/ 125 w 301"/>
              <a:gd name="T9" fmla="*/ 300 h 726"/>
              <a:gd name="T10" fmla="*/ 125 w 301"/>
              <a:gd name="T11" fmla="*/ 125 h 726"/>
              <a:gd name="T12" fmla="*/ 100 w 301"/>
              <a:gd name="T13" fmla="*/ 0 h 726"/>
              <a:gd name="T14" fmla="*/ 50 w 301"/>
              <a:gd name="T15" fmla="*/ 0 h 726"/>
              <a:gd name="T16" fmla="*/ 75 w 301"/>
              <a:gd name="T17" fmla="*/ 100 h 726"/>
              <a:gd name="T18" fmla="*/ 50 w 301"/>
              <a:gd name="T19" fmla="*/ 125 h 726"/>
              <a:gd name="T20" fmla="*/ 50 w 301"/>
              <a:gd name="T21" fmla="*/ 275 h 726"/>
              <a:gd name="T22" fmla="*/ 0 w 301"/>
              <a:gd name="T23" fmla="*/ 300 h 726"/>
              <a:gd name="T24" fmla="*/ 0 w 301"/>
              <a:gd name="T25" fmla="*/ 375 h 726"/>
              <a:gd name="T26" fmla="*/ 0 w 301"/>
              <a:gd name="T27" fmla="*/ 425 h 726"/>
              <a:gd name="T28" fmla="*/ 0 w 301"/>
              <a:gd name="T29" fmla="*/ 425 h 726"/>
              <a:gd name="T30" fmla="*/ 75 w 301"/>
              <a:gd name="T31" fmla="*/ 475 h 726"/>
              <a:gd name="T32" fmla="*/ 150 w 301"/>
              <a:gd name="T33" fmla="*/ 475 h 726"/>
              <a:gd name="T34" fmla="*/ 125 w 301"/>
              <a:gd name="T35" fmla="*/ 600 h 726"/>
              <a:gd name="T36" fmla="*/ 225 w 301"/>
              <a:gd name="T37" fmla="*/ 725 h 726"/>
              <a:gd name="T38" fmla="*/ 225 w 301"/>
              <a:gd name="T39" fmla="*/ 625 h 726"/>
              <a:gd name="T40" fmla="*/ 275 w 301"/>
              <a:gd name="T41" fmla="*/ 575 h 726"/>
              <a:gd name="T42" fmla="*/ 275 w 301"/>
              <a:gd name="T43" fmla="*/ 475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1" h="726">
                <a:moveTo>
                  <a:pt x="275" y="475"/>
                </a:moveTo>
                <a:lnTo>
                  <a:pt x="275" y="475"/>
                </a:lnTo>
                <a:cubicBezTo>
                  <a:pt x="275" y="450"/>
                  <a:pt x="250" y="450"/>
                  <a:pt x="225" y="425"/>
                </a:cubicBezTo>
                <a:cubicBezTo>
                  <a:pt x="225" y="425"/>
                  <a:pt x="225" y="425"/>
                  <a:pt x="225" y="450"/>
                </a:cubicBezTo>
                <a:cubicBezTo>
                  <a:pt x="200" y="475"/>
                  <a:pt x="125" y="375"/>
                  <a:pt x="125" y="300"/>
                </a:cubicBezTo>
                <a:cubicBezTo>
                  <a:pt x="100" y="225"/>
                  <a:pt x="150" y="200"/>
                  <a:pt x="125" y="125"/>
                </a:cubicBezTo>
                <a:cubicBezTo>
                  <a:pt x="100" y="75"/>
                  <a:pt x="75" y="25"/>
                  <a:pt x="100" y="0"/>
                </a:cubicBezTo>
                <a:cubicBezTo>
                  <a:pt x="75" y="0"/>
                  <a:pt x="50" y="0"/>
                  <a:pt x="50" y="0"/>
                </a:cubicBezTo>
                <a:cubicBezTo>
                  <a:pt x="50" y="25"/>
                  <a:pt x="75" y="75"/>
                  <a:pt x="75" y="100"/>
                </a:cubicBezTo>
                <a:cubicBezTo>
                  <a:pt x="75" y="125"/>
                  <a:pt x="50" y="100"/>
                  <a:pt x="50" y="125"/>
                </a:cubicBezTo>
                <a:cubicBezTo>
                  <a:pt x="25" y="150"/>
                  <a:pt x="25" y="250"/>
                  <a:pt x="50" y="275"/>
                </a:cubicBezTo>
                <a:cubicBezTo>
                  <a:pt x="75" y="300"/>
                  <a:pt x="0" y="275"/>
                  <a:pt x="0" y="300"/>
                </a:cubicBezTo>
                <a:cubicBezTo>
                  <a:pt x="0" y="325"/>
                  <a:pt x="0" y="375"/>
                  <a:pt x="0" y="375"/>
                </a:cubicBezTo>
                <a:cubicBezTo>
                  <a:pt x="0" y="400"/>
                  <a:pt x="0" y="400"/>
                  <a:pt x="0" y="425"/>
                </a:cubicBezTo>
                <a:lnTo>
                  <a:pt x="0" y="425"/>
                </a:lnTo>
                <a:cubicBezTo>
                  <a:pt x="25" y="425"/>
                  <a:pt x="50" y="475"/>
                  <a:pt x="75" y="475"/>
                </a:cubicBezTo>
                <a:cubicBezTo>
                  <a:pt x="100" y="475"/>
                  <a:pt x="150" y="450"/>
                  <a:pt x="150" y="475"/>
                </a:cubicBezTo>
                <a:cubicBezTo>
                  <a:pt x="150" y="525"/>
                  <a:pt x="125" y="600"/>
                  <a:pt x="125" y="600"/>
                </a:cubicBezTo>
                <a:cubicBezTo>
                  <a:pt x="125" y="625"/>
                  <a:pt x="200" y="725"/>
                  <a:pt x="225" y="725"/>
                </a:cubicBezTo>
                <a:cubicBezTo>
                  <a:pt x="225" y="699"/>
                  <a:pt x="200" y="650"/>
                  <a:pt x="225" y="625"/>
                </a:cubicBezTo>
                <a:cubicBezTo>
                  <a:pt x="250" y="600"/>
                  <a:pt x="275" y="650"/>
                  <a:pt x="275" y="575"/>
                </a:cubicBezTo>
                <a:cubicBezTo>
                  <a:pt x="275" y="500"/>
                  <a:pt x="300" y="500"/>
                  <a:pt x="275" y="4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8" name="Freeform 164">
            <a:extLst>
              <a:ext uri="{FF2B5EF4-FFF2-40B4-BE49-F238E27FC236}">
                <a16:creationId xmlns:a16="http://schemas.microsoft.com/office/drawing/2014/main" id="{AF19F1DF-FB0B-E545-AE41-1F30A829FD6C}"/>
              </a:ext>
            </a:extLst>
          </p:cNvPr>
          <p:cNvSpPr>
            <a:spLocks noChangeArrowheads="1"/>
          </p:cNvSpPr>
          <p:nvPr/>
        </p:nvSpPr>
        <p:spPr bwMode="auto">
          <a:xfrm>
            <a:off x="10662065" y="5457874"/>
            <a:ext cx="95624" cy="80156"/>
          </a:xfrm>
          <a:custGeom>
            <a:avLst/>
            <a:gdLst>
              <a:gd name="T0" fmla="*/ 0 w 301"/>
              <a:gd name="T1" fmla="*/ 50 h 251"/>
              <a:gd name="T2" fmla="*/ 0 w 301"/>
              <a:gd name="T3" fmla="*/ 50 h 251"/>
              <a:gd name="T4" fmla="*/ 275 w 301"/>
              <a:gd name="T5" fmla="*/ 225 h 251"/>
              <a:gd name="T6" fmla="*/ 0 w 301"/>
              <a:gd name="T7" fmla="*/ 50 h 251"/>
            </a:gdLst>
            <a:ahLst/>
            <a:cxnLst>
              <a:cxn ang="0">
                <a:pos x="T0" y="T1"/>
              </a:cxn>
              <a:cxn ang="0">
                <a:pos x="T2" y="T3"/>
              </a:cxn>
              <a:cxn ang="0">
                <a:pos x="T4" y="T5"/>
              </a:cxn>
              <a:cxn ang="0">
                <a:pos x="T6" y="T7"/>
              </a:cxn>
            </a:cxnLst>
            <a:rect l="0" t="0" r="r" b="b"/>
            <a:pathLst>
              <a:path w="301" h="251">
                <a:moveTo>
                  <a:pt x="0" y="50"/>
                </a:moveTo>
                <a:lnTo>
                  <a:pt x="0" y="50"/>
                </a:lnTo>
                <a:cubicBezTo>
                  <a:pt x="0" y="0"/>
                  <a:pt x="300" y="200"/>
                  <a:pt x="275" y="225"/>
                </a:cubicBezTo>
                <a:cubicBezTo>
                  <a:pt x="249" y="250"/>
                  <a:pt x="0" y="75"/>
                  <a:pt x="0" y="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9" name="Freeform 165">
            <a:extLst>
              <a:ext uri="{FF2B5EF4-FFF2-40B4-BE49-F238E27FC236}">
                <a16:creationId xmlns:a16="http://schemas.microsoft.com/office/drawing/2014/main" id="{62CA2E35-2804-4143-B94B-B5368CF3BD0A}"/>
              </a:ext>
            </a:extLst>
          </p:cNvPr>
          <p:cNvSpPr>
            <a:spLocks noChangeArrowheads="1"/>
          </p:cNvSpPr>
          <p:nvPr/>
        </p:nvSpPr>
        <p:spPr bwMode="auto">
          <a:xfrm>
            <a:off x="7790522" y="3528509"/>
            <a:ext cx="232031" cy="151875"/>
          </a:xfrm>
          <a:custGeom>
            <a:avLst/>
            <a:gdLst>
              <a:gd name="T0" fmla="*/ 600 w 726"/>
              <a:gd name="T1" fmla="*/ 375 h 476"/>
              <a:gd name="T2" fmla="*/ 600 w 726"/>
              <a:gd name="T3" fmla="*/ 375 h 476"/>
              <a:gd name="T4" fmla="*/ 625 w 726"/>
              <a:gd name="T5" fmla="*/ 425 h 476"/>
              <a:gd name="T6" fmla="*/ 700 w 726"/>
              <a:gd name="T7" fmla="*/ 425 h 476"/>
              <a:gd name="T8" fmla="*/ 725 w 726"/>
              <a:gd name="T9" fmla="*/ 425 h 476"/>
              <a:gd name="T10" fmla="*/ 700 w 726"/>
              <a:gd name="T11" fmla="*/ 300 h 476"/>
              <a:gd name="T12" fmla="*/ 600 w 726"/>
              <a:gd name="T13" fmla="*/ 250 h 476"/>
              <a:gd name="T14" fmla="*/ 600 w 726"/>
              <a:gd name="T15" fmla="*/ 150 h 476"/>
              <a:gd name="T16" fmla="*/ 475 w 726"/>
              <a:gd name="T17" fmla="*/ 175 h 476"/>
              <a:gd name="T18" fmla="*/ 400 w 726"/>
              <a:gd name="T19" fmla="*/ 150 h 476"/>
              <a:gd name="T20" fmla="*/ 300 w 726"/>
              <a:gd name="T21" fmla="*/ 150 h 476"/>
              <a:gd name="T22" fmla="*/ 175 w 726"/>
              <a:gd name="T23" fmla="*/ 150 h 476"/>
              <a:gd name="T24" fmla="*/ 249 w 726"/>
              <a:gd name="T25" fmla="*/ 75 h 476"/>
              <a:gd name="T26" fmla="*/ 275 w 726"/>
              <a:gd name="T27" fmla="*/ 75 h 476"/>
              <a:gd name="T28" fmla="*/ 300 w 726"/>
              <a:gd name="T29" fmla="*/ 0 h 476"/>
              <a:gd name="T30" fmla="*/ 249 w 726"/>
              <a:gd name="T31" fmla="*/ 25 h 476"/>
              <a:gd name="T32" fmla="*/ 175 w 726"/>
              <a:gd name="T33" fmla="*/ 50 h 476"/>
              <a:gd name="T34" fmla="*/ 125 w 726"/>
              <a:gd name="T35" fmla="*/ 100 h 476"/>
              <a:gd name="T36" fmla="*/ 100 w 726"/>
              <a:gd name="T37" fmla="*/ 150 h 476"/>
              <a:gd name="T38" fmla="*/ 0 w 726"/>
              <a:gd name="T39" fmla="*/ 175 h 476"/>
              <a:gd name="T40" fmla="*/ 75 w 726"/>
              <a:gd name="T41" fmla="*/ 250 h 476"/>
              <a:gd name="T42" fmla="*/ 75 w 726"/>
              <a:gd name="T43" fmla="*/ 325 h 476"/>
              <a:gd name="T44" fmla="*/ 25 w 726"/>
              <a:gd name="T45" fmla="*/ 425 h 476"/>
              <a:gd name="T46" fmla="*/ 75 w 726"/>
              <a:gd name="T47" fmla="*/ 425 h 476"/>
              <a:gd name="T48" fmla="*/ 175 w 726"/>
              <a:gd name="T49" fmla="*/ 400 h 476"/>
              <a:gd name="T50" fmla="*/ 275 w 726"/>
              <a:gd name="T51" fmla="*/ 350 h 476"/>
              <a:gd name="T52" fmla="*/ 349 w 726"/>
              <a:gd name="T53" fmla="*/ 275 h 476"/>
              <a:gd name="T54" fmla="*/ 400 w 726"/>
              <a:gd name="T55" fmla="*/ 350 h 476"/>
              <a:gd name="T56" fmla="*/ 400 w 726"/>
              <a:gd name="T57" fmla="*/ 475 h 476"/>
              <a:gd name="T58" fmla="*/ 425 w 726"/>
              <a:gd name="T59" fmla="*/ 475 h 476"/>
              <a:gd name="T60" fmla="*/ 475 w 726"/>
              <a:gd name="T61" fmla="*/ 450 h 476"/>
              <a:gd name="T62" fmla="*/ 600 w 726"/>
              <a:gd name="T63" fmla="*/ 375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6" h="476">
                <a:moveTo>
                  <a:pt x="600" y="375"/>
                </a:moveTo>
                <a:lnTo>
                  <a:pt x="600" y="375"/>
                </a:lnTo>
                <a:cubicBezTo>
                  <a:pt x="600" y="400"/>
                  <a:pt x="600" y="425"/>
                  <a:pt x="625" y="425"/>
                </a:cubicBezTo>
                <a:cubicBezTo>
                  <a:pt x="650" y="400"/>
                  <a:pt x="675" y="425"/>
                  <a:pt x="700" y="425"/>
                </a:cubicBezTo>
                <a:lnTo>
                  <a:pt x="725" y="425"/>
                </a:lnTo>
                <a:cubicBezTo>
                  <a:pt x="725" y="425"/>
                  <a:pt x="700" y="325"/>
                  <a:pt x="700" y="300"/>
                </a:cubicBezTo>
                <a:cubicBezTo>
                  <a:pt x="700" y="275"/>
                  <a:pt x="600" y="250"/>
                  <a:pt x="600" y="250"/>
                </a:cubicBezTo>
                <a:cubicBezTo>
                  <a:pt x="600" y="150"/>
                  <a:pt x="600" y="150"/>
                  <a:pt x="600" y="150"/>
                </a:cubicBezTo>
                <a:cubicBezTo>
                  <a:pt x="600" y="150"/>
                  <a:pt x="500" y="175"/>
                  <a:pt x="475" y="175"/>
                </a:cubicBezTo>
                <a:cubicBezTo>
                  <a:pt x="449" y="150"/>
                  <a:pt x="425" y="175"/>
                  <a:pt x="400" y="150"/>
                </a:cubicBezTo>
                <a:cubicBezTo>
                  <a:pt x="375" y="125"/>
                  <a:pt x="349" y="175"/>
                  <a:pt x="300" y="150"/>
                </a:cubicBezTo>
                <a:cubicBezTo>
                  <a:pt x="275" y="125"/>
                  <a:pt x="175" y="150"/>
                  <a:pt x="175" y="150"/>
                </a:cubicBezTo>
                <a:cubicBezTo>
                  <a:pt x="175" y="125"/>
                  <a:pt x="225" y="75"/>
                  <a:pt x="249" y="75"/>
                </a:cubicBezTo>
                <a:cubicBezTo>
                  <a:pt x="249" y="75"/>
                  <a:pt x="249" y="75"/>
                  <a:pt x="275" y="75"/>
                </a:cubicBezTo>
                <a:cubicBezTo>
                  <a:pt x="275" y="75"/>
                  <a:pt x="325" y="25"/>
                  <a:pt x="300" y="0"/>
                </a:cubicBezTo>
                <a:cubicBezTo>
                  <a:pt x="300" y="0"/>
                  <a:pt x="275" y="0"/>
                  <a:pt x="249" y="25"/>
                </a:cubicBezTo>
                <a:cubicBezTo>
                  <a:pt x="225" y="50"/>
                  <a:pt x="175" y="25"/>
                  <a:pt x="175" y="50"/>
                </a:cubicBezTo>
                <a:cubicBezTo>
                  <a:pt x="149" y="75"/>
                  <a:pt x="149" y="100"/>
                  <a:pt x="125" y="100"/>
                </a:cubicBezTo>
                <a:cubicBezTo>
                  <a:pt x="100" y="100"/>
                  <a:pt x="125" y="125"/>
                  <a:pt x="100" y="150"/>
                </a:cubicBezTo>
                <a:cubicBezTo>
                  <a:pt x="75" y="150"/>
                  <a:pt x="0" y="150"/>
                  <a:pt x="0" y="175"/>
                </a:cubicBezTo>
                <a:cubicBezTo>
                  <a:pt x="0" y="200"/>
                  <a:pt x="75" y="225"/>
                  <a:pt x="75" y="250"/>
                </a:cubicBezTo>
                <a:cubicBezTo>
                  <a:pt x="49" y="275"/>
                  <a:pt x="100" y="300"/>
                  <a:pt x="75" y="325"/>
                </a:cubicBezTo>
                <a:cubicBezTo>
                  <a:pt x="49" y="350"/>
                  <a:pt x="25" y="375"/>
                  <a:pt x="25" y="425"/>
                </a:cubicBezTo>
                <a:cubicBezTo>
                  <a:pt x="49" y="450"/>
                  <a:pt x="75" y="450"/>
                  <a:pt x="75" y="425"/>
                </a:cubicBezTo>
                <a:cubicBezTo>
                  <a:pt x="100" y="400"/>
                  <a:pt x="175" y="425"/>
                  <a:pt x="175" y="400"/>
                </a:cubicBezTo>
                <a:cubicBezTo>
                  <a:pt x="175" y="375"/>
                  <a:pt x="275" y="400"/>
                  <a:pt x="275" y="350"/>
                </a:cubicBezTo>
                <a:cubicBezTo>
                  <a:pt x="275" y="325"/>
                  <a:pt x="325" y="275"/>
                  <a:pt x="349" y="275"/>
                </a:cubicBezTo>
                <a:cubicBezTo>
                  <a:pt x="375" y="275"/>
                  <a:pt x="349" y="350"/>
                  <a:pt x="400" y="350"/>
                </a:cubicBezTo>
                <a:cubicBezTo>
                  <a:pt x="425" y="375"/>
                  <a:pt x="375" y="450"/>
                  <a:pt x="400" y="475"/>
                </a:cubicBezTo>
                <a:lnTo>
                  <a:pt x="425" y="475"/>
                </a:lnTo>
                <a:cubicBezTo>
                  <a:pt x="449" y="475"/>
                  <a:pt x="475" y="450"/>
                  <a:pt x="475" y="450"/>
                </a:cubicBezTo>
                <a:cubicBezTo>
                  <a:pt x="525" y="425"/>
                  <a:pt x="574" y="375"/>
                  <a:pt x="600"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0" name="Freeform 166">
            <a:extLst>
              <a:ext uri="{FF2B5EF4-FFF2-40B4-BE49-F238E27FC236}">
                <a16:creationId xmlns:a16="http://schemas.microsoft.com/office/drawing/2014/main" id="{86D18242-632E-E149-A7E6-F46DE518A466}"/>
              </a:ext>
            </a:extLst>
          </p:cNvPr>
          <p:cNvSpPr>
            <a:spLocks noChangeArrowheads="1"/>
          </p:cNvSpPr>
          <p:nvPr/>
        </p:nvSpPr>
        <p:spPr bwMode="auto">
          <a:xfrm>
            <a:off x="3397424" y="4055852"/>
            <a:ext cx="32344" cy="56249"/>
          </a:xfrm>
          <a:custGeom>
            <a:avLst/>
            <a:gdLst>
              <a:gd name="T0" fmla="*/ 76 w 102"/>
              <a:gd name="T1" fmla="*/ 150 h 175"/>
              <a:gd name="T2" fmla="*/ 76 w 102"/>
              <a:gd name="T3" fmla="*/ 150 h 175"/>
              <a:gd name="T4" fmla="*/ 51 w 102"/>
              <a:gd name="T5" fmla="*/ 124 h 175"/>
              <a:gd name="T6" fmla="*/ 0 w 102"/>
              <a:gd name="T7" fmla="*/ 49 h 175"/>
              <a:gd name="T8" fmla="*/ 51 w 102"/>
              <a:gd name="T9" fmla="*/ 24 h 175"/>
              <a:gd name="T10" fmla="*/ 51 w 102"/>
              <a:gd name="T11" fmla="*/ 99 h 175"/>
              <a:gd name="T12" fmla="*/ 76 w 102"/>
              <a:gd name="T13" fmla="*/ 150 h 175"/>
            </a:gdLst>
            <a:ahLst/>
            <a:cxnLst>
              <a:cxn ang="0">
                <a:pos x="T0" y="T1"/>
              </a:cxn>
              <a:cxn ang="0">
                <a:pos x="T2" y="T3"/>
              </a:cxn>
              <a:cxn ang="0">
                <a:pos x="T4" y="T5"/>
              </a:cxn>
              <a:cxn ang="0">
                <a:pos x="T6" y="T7"/>
              </a:cxn>
              <a:cxn ang="0">
                <a:pos x="T8" y="T9"/>
              </a:cxn>
              <a:cxn ang="0">
                <a:pos x="T10" y="T11"/>
              </a:cxn>
              <a:cxn ang="0">
                <a:pos x="T12" y="T13"/>
              </a:cxn>
            </a:cxnLst>
            <a:rect l="0" t="0" r="r" b="b"/>
            <a:pathLst>
              <a:path w="102" h="175">
                <a:moveTo>
                  <a:pt x="76" y="150"/>
                </a:moveTo>
                <a:lnTo>
                  <a:pt x="76" y="150"/>
                </a:lnTo>
                <a:cubicBezTo>
                  <a:pt x="76" y="174"/>
                  <a:pt x="51" y="124"/>
                  <a:pt x="51" y="124"/>
                </a:cubicBezTo>
                <a:cubicBezTo>
                  <a:pt x="51" y="99"/>
                  <a:pt x="0" y="99"/>
                  <a:pt x="0" y="49"/>
                </a:cubicBezTo>
                <a:cubicBezTo>
                  <a:pt x="0" y="24"/>
                  <a:pt x="25" y="0"/>
                  <a:pt x="51" y="24"/>
                </a:cubicBezTo>
                <a:cubicBezTo>
                  <a:pt x="76" y="49"/>
                  <a:pt x="51" y="74"/>
                  <a:pt x="51" y="99"/>
                </a:cubicBezTo>
                <a:cubicBezTo>
                  <a:pt x="51" y="99"/>
                  <a:pt x="101" y="124"/>
                  <a:pt x="76"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1" name="Freeform 167">
            <a:extLst>
              <a:ext uri="{FF2B5EF4-FFF2-40B4-BE49-F238E27FC236}">
                <a16:creationId xmlns:a16="http://schemas.microsoft.com/office/drawing/2014/main" id="{96CD99E8-8EFB-A64D-B1BF-D88C01166C51}"/>
              </a:ext>
            </a:extLst>
          </p:cNvPr>
          <p:cNvSpPr>
            <a:spLocks noChangeArrowheads="1"/>
          </p:cNvSpPr>
          <p:nvPr/>
        </p:nvSpPr>
        <p:spPr bwMode="auto">
          <a:xfrm>
            <a:off x="3892420" y="4510065"/>
            <a:ext cx="40781" cy="23907"/>
          </a:xfrm>
          <a:custGeom>
            <a:avLst/>
            <a:gdLst>
              <a:gd name="T0" fmla="*/ 25 w 126"/>
              <a:gd name="T1" fmla="*/ 75 h 76"/>
              <a:gd name="T2" fmla="*/ 25 w 126"/>
              <a:gd name="T3" fmla="*/ 75 h 76"/>
              <a:gd name="T4" fmla="*/ 25 w 126"/>
              <a:gd name="T5" fmla="*/ 25 h 76"/>
              <a:gd name="T6" fmla="*/ 100 w 126"/>
              <a:gd name="T7" fmla="*/ 0 h 76"/>
              <a:gd name="T8" fmla="*/ 100 w 126"/>
              <a:gd name="T9" fmla="*/ 51 h 76"/>
              <a:gd name="T10" fmla="*/ 25 w 126"/>
              <a:gd name="T11" fmla="*/ 75 h 76"/>
            </a:gdLst>
            <a:ahLst/>
            <a:cxnLst>
              <a:cxn ang="0">
                <a:pos x="T0" y="T1"/>
              </a:cxn>
              <a:cxn ang="0">
                <a:pos x="T2" y="T3"/>
              </a:cxn>
              <a:cxn ang="0">
                <a:pos x="T4" y="T5"/>
              </a:cxn>
              <a:cxn ang="0">
                <a:pos x="T6" y="T7"/>
              </a:cxn>
              <a:cxn ang="0">
                <a:pos x="T8" y="T9"/>
              </a:cxn>
              <a:cxn ang="0">
                <a:pos x="T10" y="T11"/>
              </a:cxn>
            </a:cxnLst>
            <a:rect l="0" t="0" r="r" b="b"/>
            <a:pathLst>
              <a:path w="126" h="76">
                <a:moveTo>
                  <a:pt x="25" y="75"/>
                </a:moveTo>
                <a:lnTo>
                  <a:pt x="25" y="75"/>
                </a:lnTo>
                <a:cubicBezTo>
                  <a:pt x="25" y="51"/>
                  <a:pt x="50" y="25"/>
                  <a:pt x="25" y="25"/>
                </a:cubicBezTo>
                <a:cubicBezTo>
                  <a:pt x="0" y="25"/>
                  <a:pt x="75" y="0"/>
                  <a:pt x="100" y="0"/>
                </a:cubicBezTo>
                <a:cubicBezTo>
                  <a:pt x="125" y="25"/>
                  <a:pt x="125" y="51"/>
                  <a:pt x="100" y="51"/>
                </a:cubicBezTo>
                <a:cubicBezTo>
                  <a:pt x="75" y="75"/>
                  <a:pt x="50" y="75"/>
                  <a:pt x="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2" name="Freeform 168">
            <a:extLst>
              <a:ext uri="{FF2B5EF4-FFF2-40B4-BE49-F238E27FC236}">
                <a16:creationId xmlns:a16="http://schemas.microsoft.com/office/drawing/2014/main" id="{A6E05C22-E625-D548-B14B-754348F8FC06}"/>
              </a:ext>
            </a:extLst>
          </p:cNvPr>
          <p:cNvSpPr>
            <a:spLocks noChangeArrowheads="1"/>
          </p:cNvSpPr>
          <p:nvPr/>
        </p:nvSpPr>
        <p:spPr bwMode="auto">
          <a:xfrm>
            <a:off x="7056463" y="3513044"/>
            <a:ext cx="95624" cy="88593"/>
          </a:xfrm>
          <a:custGeom>
            <a:avLst/>
            <a:gdLst>
              <a:gd name="T0" fmla="*/ 275 w 301"/>
              <a:gd name="T1" fmla="*/ 200 h 276"/>
              <a:gd name="T2" fmla="*/ 275 w 301"/>
              <a:gd name="T3" fmla="*/ 200 h 276"/>
              <a:gd name="T4" fmla="*/ 225 w 301"/>
              <a:gd name="T5" fmla="*/ 125 h 276"/>
              <a:gd name="T6" fmla="*/ 200 w 301"/>
              <a:gd name="T7" fmla="*/ 50 h 276"/>
              <a:gd name="T8" fmla="*/ 176 w 301"/>
              <a:gd name="T9" fmla="*/ 0 h 276"/>
              <a:gd name="T10" fmla="*/ 75 w 301"/>
              <a:gd name="T11" fmla="*/ 0 h 276"/>
              <a:gd name="T12" fmla="*/ 0 w 301"/>
              <a:gd name="T13" fmla="*/ 25 h 276"/>
              <a:gd name="T14" fmla="*/ 0 w 301"/>
              <a:gd name="T15" fmla="*/ 100 h 276"/>
              <a:gd name="T16" fmla="*/ 75 w 301"/>
              <a:gd name="T17" fmla="*/ 125 h 276"/>
              <a:gd name="T18" fmla="*/ 100 w 301"/>
              <a:gd name="T19" fmla="*/ 150 h 276"/>
              <a:gd name="T20" fmla="*/ 100 w 301"/>
              <a:gd name="T21" fmla="*/ 150 h 276"/>
              <a:gd name="T22" fmla="*/ 125 w 301"/>
              <a:gd name="T23" fmla="*/ 175 h 276"/>
              <a:gd name="T24" fmla="*/ 176 w 301"/>
              <a:gd name="T25" fmla="*/ 200 h 276"/>
              <a:gd name="T26" fmla="*/ 225 w 301"/>
              <a:gd name="T27" fmla="*/ 225 h 276"/>
              <a:gd name="T28" fmla="*/ 250 w 301"/>
              <a:gd name="T29" fmla="*/ 275 h 276"/>
              <a:gd name="T30" fmla="*/ 300 w 301"/>
              <a:gd name="T31" fmla="*/ 250 h 276"/>
              <a:gd name="T32" fmla="*/ 275 w 301"/>
              <a:gd name="T33" fmla="*/ 20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276">
                <a:moveTo>
                  <a:pt x="275" y="200"/>
                </a:moveTo>
                <a:lnTo>
                  <a:pt x="275" y="200"/>
                </a:lnTo>
                <a:cubicBezTo>
                  <a:pt x="275" y="175"/>
                  <a:pt x="225" y="175"/>
                  <a:pt x="225" y="125"/>
                </a:cubicBezTo>
                <a:cubicBezTo>
                  <a:pt x="225" y="100"/>
                  <a:pt x="176" y="75"/>
                  <a:pt x="200" y="50"/>
                </a:cubicBezTo>
                <a:cubicBezTo>
                  <a:pt x="200" y="50"/>
                  <a:pt x="176" y="25"/>
                  <a:pt x="176" y="0"/>
                </a:cubicBezTo>
                <a:cubicBezTo>
                  <a:pt x="150" y="0"/>
                  <a:pt x="100" y="0"/>
                  <a:pt x="75" y="0"/>
                </a:cubicBezTo>
                <a:cubicBezTo>
                  <a:pt x="50" y="0"/>
                  <a:pt x="25" y="0"/>
                  <a:pt x="0" y="25"/>
                </a:cubicBezTo>
                <a:cubicBezTo>
                  <a:pt x="0" y="50"/>
                  <a:pt x="0" y="50"/>
                  <a:pt x="0" y="100"/>
                </a:cubicBezTo>
                <a:cubicBezTo>
                  <a:pt x="25" y="125"/>
                  <a:pt x="75" y="100"/>
                  <a:pt x="75" y="125"/>
                </a:cubicBezTo>
                <a:lnTo>
                  <a:pt x="100" y="150"/>
                </a:lnTo>
                <a:lnTo>
                  <a:pt x="100" y="150"/>
                </a:lnTo>
                <a:cubicBezTo>
                  <a:pt x="125" y="150"/>
                  <a:pt x="125" y="175"/>
                  <a:pt x="125" y="175"/>
                </a:cubicBezTo>
                <a:cubicBezTo>
                  <a:pt x="150" y="175"/>
                  <a:pt x="176" y="200"/>
                  <a:pt x="176" y="200"/>
                </a:cubicBezTo>
                <a:cubicBezTo>
                  <a:pt x="200" y="200"/>
                  <a:pt x="200" y="175"/>
                  <a:pt x="225" y="225"/>
                </a:cubicBezTo>
                <a:cubicBezTo>
                  <a:pt x="250" y="225"/>
                  <a:pt x="250" y="250"/>
                  <a:pt x="250" y="275"/>
                </a:cubicBezTo>
                <a:cubicBezTo>
                  <a:pt x="275" y="275"/>
                  <a:pt x="275" y="250"/>
                  <a:pt x="300" y="250"/>
                </a:cubicBezTo>
                <a:cubicBezTo>
                  <a:pt x="300" y="225"/>
                  <a:pt x="275" y="225"/>
                  <a:pt x="275"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3" name="Freeform 169">
            <a:extLst>
              <a:ext uri="{FF2B5EF4-FFF2-40B4-BE49-F238E27FC236}">
                <a16:creationId xmlns:a16="http://schemas.microsoft.com/office/drawing/2014/main" id="{F6A02EB6-D571-764E-AF24-9666034D03C4}"/>
              </a:ext>
            </a:extLst>
          </p:cNvPr>
          <p:cNvSpPr>
            <a:spLocks noChangeArrowheads="1"/>
          </p:cNvSpPr>
          <p:nvPr/>
        </p:nvSpPr>
        <p:spPr bwMode="auto">
          <a:xfrm>
            <a:off x="7097245" y="3489135"/>
            <a:ext cx="151875" cy="127968"/>
          </a:xfrm>
          <a:custGeom>
            <a:avLst/>
            <a:gdLst>
              <a:gd name="T0" fmla="*/ 451 w 476"/>
              <a:gd name="T1" fmla="*/ 125 h 401"/>
              <a:gd name="T2" fmla="*/ 451 w 476"/>
              <a:gd name="T3" fmla="*/ 125 h 401"/>
              <a:gd name="T4" fmla="*/ 375 w 476"/>
              <a:gd name="T5" fmla="*/ 25 h 401"/>
              <a:gd name="T6" fmla="*/ 300 w 476"/>
              <a:gd name="T7" fmla="*/ 75 h 401"/>
              <a:gd name="T8" fmla="*/ 251 w 476"/>
              <a:gd name="T9" fmla="*/ 75 h 401"/>
              <a:gd name="T10" fmla="*/ 200 w 476"/>
              <a:gd name="T11" fmla="*/ 25 h 401"/>
              <a:gd name="T12" fmla="*/ 150 w 476"/>
              <a:gd name="T13" fmla="*/ 0 h 401"/>
              <a:gd name="T14" fmla="*/ 150 w 476"/>
              <a:gd name="T15" fmla="*/ 50 h 401"/>
              <a:gd name="T16" fmla="*/ 175 w 476"/>
              <a:gd name="T17" fmla="*/ 75 h 401"/>
              <a:gd name="T18" fmla="*/ 100 w 476"/>
              <a:gd name="T19" fmla="*/ 75 h 401"/>
              <a:gd name="T20" fmla="*/ 25 w 476"/>
              <a:gd name="T21" fmla="*/ 50 h 401"/>
              <a:gd name="T22" fmla="*/ 75 w 476"/>
              <a:gd name="T23" fmla="*/ 125 h 401"/>
              <a:gd name="T24" fmla="*/ 100 w 476"/>
              <a:gd name="T25" fmla="*/ 200 h 401"/>
              <a:gd name="T26" fmla="*/ 150 w 476"/>
              <a:gd name="T27" fmla="*/ 275 h 401"/>
              <a:gd name="T28" fmla="*/ 175 w 476"/>
              <a:gd name="T29" fmla="*/ 325 h 401"/>
              <a:gd name="T30" fmla="*/ 300 w 476"/>
              <a:gd name="T31" fmla="*/ 250 h 401"/>
              <a:gd name="T32" fmla="*/ 300 w 476"/>
              <a:gd name="T33" fmla="*/ 350 h 401"/>
              <a:gd name="T34" fmla="*/ 375 w 476"/>
              <a:gd name="T35" fmla="*/ 400 h 401"/>
              <a:gd name="T36" fmla="*/ 400 w 476"/>
              <a:gd name="T37" fmla="*/ 325 h 401"/>
              <a:gd name="T38" fmla="*/ 451 w 476"/>
              <a:gd name="T39" fmla="*/ 125 h 401"/>
              <a:gd name="T40" fmla="*/ 51 w 476"/>
              <a:gd name="T41" fmla="*/ 275 h 401"/>
              <a:gd name="T42" fmla="*/ 51 w 476"/>
              <a:gd name="T43" fmla="*/ 275 h 401"/>
              <a:gd name="T44" fmla="*/ 0 w 476"/>
              <a:gd name="T45" fmla="*/ 250 h 401"/>
              <a:gd name="T46" fmla="*/ 51 w 476"/>
              <a:gd name="T47" fmla="*/ 300 h 401"/>
              <a:gd name="T48" fmla="*/ 100 w 476"/>
              <a:gd name="T49" fmla="*/ 350 h 401"/>
              <a:gd name="T50" fmla="*/ 125 w 476"/>
              <a:gd name="T51" fmla="*/ 350 h 401"/>
              <a:gd name="T52" fmla="*/ 100 w 476"/>
              <a:gd name="T53" fmla="*/ 300 h 401"/>
              <a:gd name="T54" fmla="*/ 51 w 476"/>
              <a:gd name="T55" fmla="*/ 27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6" h="401">
                <a:moveTo>
                  <a:pt x="451" y="125"/>
                </a:moveTo>
                <a:lnTo>
                  <a:pt x="451" y="125"/>
                </a:lnTo>
                <a:cubicBezTo>
                  <a:pt x="425" y="125"/>
                  <a:pt x="400" y="75"/>
                  <a:pt x="375" y="25"/>
                </a:cubicBezTo>
                <a:cubicBezTo>
                  <a:pt x="351" y="50"/>
                  <a:pt x="300" y="50"/>
                  <a:pt x="300" y="75"/>
                </a:cubicBezTo>
                <a:cubicBezTo>
                  <a:pt x="300" y="100"/>
                  <a:pt x="275" y="75"/>
                  <a:pt x="251" y="75"/>
                </a:cubicBezTo>
                <a:cubicBezTo>
                  <a:pt x="251" y="75"/>
                  <a:pt x="225" y="25"/>
                  <a:pt x="200" y="25"/>
                </a:cubicBezTo>
                <a:cubicBezTo>
                  <a:pt x="175" y="25"/>
                  <a:pt x="175" y="25"/>
                  <a:pt x="150" y="0"/>
                </a:cubicBezTo>
                <a:cubicBezTo>
                  <a:pt x="150" y="25"/>
                  <a:pt x="150" y="25"/>
                  <a:pt x="150" y="50"/>
                </a:cubicBezTo>
                <a:lnTo>
                  <a:pt x="175" y="75"/>
                </a:lnTo>
                <a:cubicBezTo>
                  <a:pt x="150" y="100"/>
                  <a:pt x="125" y="100"/>
                  <a:pt x="100" y="75"/>
                </a:cubicBezTo>
                <a:cubicBezTo>
                  <a:pt x="75" y="75"/>
                  <a:pt x="51" y="50"/>
                  <a:pt x="25" y="50"/>
                </a:cubicBezTo>
                <a:cubicBezTo>
                  <a:pt x="25" y="75"/>
                  <a:pt x="75" y="125"/>
                  <a:pt x="75" y="125"/>
                </a:cubicBezTo>
                <a:cubicBezTo>
                  <a:pt x="51" y="150"/>
                  <a:pt x="100" y="175"/>
                  <a:pt x="100" y="200"/>
                </a:cubicBezTo>
                <a:cubicBezTo>
                  <a:pt x="100" y="250"/>
                  <a:pt x="150" y="250"/>
                  <a:pt x="150" y="275"/>
                </a:cubicBezTo>
                <a:cubicBezTo>
                  <a:pt x="150" y="300"/>
                  <a:pt x="175" y="300"/>
                  <a:pt x="175" y="325"/>
                </a:cubicBezTo>
                <a:cubicBezTo>
                  <a:pt x="225" y="300"/>
                  <a:pt x="251" y="275"/>
                  <a:pt x="300" y="250"/>
                </a:cubicBezTo>
                <a:cubicBezTo>
                  <a:pt x="325" y="225"/>
                  <a:pt x="325" y="325"/>
                  <a:pt x="300" y="350"/>
                </a:cubicBezTo>
                <a:cubicBezTo>
                  <a:pt x="300" y="350"/>
                  <a:pt x="351" y="375"/>
                  <a:pt x="375" y="400"/>
                </a:cubicBezTo>
                <a:cubicBezTo>
                  <a:pt x="375" y="375"/>
                  <a:pt x="375" y="350"/>
                  <a:pt x="400" y="325"/>
                </a:cubicBezTo>
                <a:cubicBezTo>
                  <a:pt x="451" y="275"/>
                  <a:pt x="475" y="175"/>
                  <a:pt x="451" y="125"/>
                </a:cubicBezTo>
                <a:close/>
                <a:moveTo>
                  <a:pt x="51" y="275"/>
                </a:moveTo>
                <a:lnTo>
                  <a:pt x="51" y="275"/>
                </a:lnTo>
                <a:cubicBezTo>
                  <a:pt x="51" y="275"/>
                  <a:pt x="25" y="250"/>
                  <a:pt x="0" y="250"/>
                </a:cubicBezTo>
                <a:cubicBezTo>
                  <a:pt x="25" y="275"/>
                  <a:pt x="0" y="300"/>
                  <a:pt x="51" y="300"/>
                </a:cubicBezTo>
                <a:cubicBezTo>
                  <a:pt x="75" y="325"/>
                  <a:pt x="25" y="325"/>
                  <a:pt x="100" y="350"/>
                </a:cubicBezTo>
                <a:cubicBezTo>
                  <a:pt x="100" y="350"/>
                  <a:pt x="100" y="350"/>
                  <a:pt x="125" y="350"/>
                </a:cubicBezTo>
                <a:cubicBezTo>
                  <a:pt x="125" y="325"/>
                  <a:pt x="125" y="300"/>
                  <a:pt x="100" y="300"/>
                </a:cubicBezTo>
                <a:cubicBezTo>
                  <a:pt x="75" y="250"/>
                  <a:pt x="75" y="275"/>
                  <a:pt x="51" y="2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4" name="Freeform 170">
            <a:extLst>
              <a:ext uri="{FF2B5EF4-FFF2-40B4-BE49-F238E27FC236}">
                <a16:creationId xmlns:a16="http://schemas.microsoft.com/office/drawing/2014/main" id="{35FA8158-4876-9046-A0FA-E1EAF8457497}"/>
              </a:ext>
            </a:extLst>
          </p:cNvPr>
          <p:cNvSpPr>
            <a:spLocks noChangeArrowheads="1"/>
          </p:cNvSpPr>
          <p:nvPr/>
        </p:nvSpPr>
        <p:spPr bwMode="auto">
          <a:xfrm>
            <a:off x="7575367" y="3617104"/>
            <a:ext cx="431716" cy="310779"/>
          </a:xfrm>
          <a:custGeom>
            <a:avLst/>
            <a:gdLst>
              <a:gd name="T0" fmla="*/ 1301 w 1352"/>
              <a:gd name="T1" fmla="*/ 150 h 976"/>
              <a:gd name="T2" fmla="*/ 1301 w 1352"/>
              <a:gd name="T3" fmla="*/ 150 h 976"/>
              <a:gd name="T4" fmla="*/ 1276 w 1352"/>
              <a:gd name="T5" fmla="*/ 100 h 976"/>
              <a:gd name="T6" fmla="*/ 1151 w 1352"/>
              <a:gd name="T7" fmla="*/ 175 h 976"/>
              <a:gd name="T8" fmla="*/ 1125 w 1352"/>
              <a:gd name="T9" fmla="*/ 200 h 976"/>
              <a:gd name="T10" fmla="*/ 1076 w 1352"/>
              <a:gd name="T11" fmla="*/ 200 h 976"/>
              <a:gd name="T12" fmla="*/ 1076 w 1352"/>
              <a:gd name="T13" fmla="*/ 75 h 976"/>
              <a:gd name="T14" fmla="*/ 1025 w 1352"/>
              <a:gd name="T15" fmla="*/ 0 h 976"/>
              <a:gd name="T16" fmla="*/ 951 w 1352"/>
              <a:gd name="T17" fmla="*/ 75 h 976"/>
              <a:gd name="T18" fmla="*/ 851 w 1352"/>
              <a:gd name="T19" fmla="*/ 125 h 976"/>
              <a:gd name="T20" fmla="*/ 751 w 1352"/>
              <a:gd name="T21" fmla="*/ 150 h 976"/>
              <a:gd name="T22" fmla="*/ 676 w 1352"/>
              <a:gd name="T23" fmla="*/ 125 h 976"/>
              <a:gd name="T24" fmla="*/ 601 w 1352"/>
              <a:gd name="T25" fmla="*/ 100 h 976"/>
              <a:gd name="T26" fmla="*/ 525 w 1352"/>
              <a:gd name="T27" fmla="*/ 100 h 976"/>
              <a:gd name="T28" fmla="*/ 451 w 1352"/>
              <a:gd name="T29" fmla="*/ 150 h 976"/>
              <a:gd name="T30" fmla="*/ 401 w 1352"/>
              <a:gd name="T31" fmla="*/ 225 h 976"/>
              <a:gd name="T32" fmla="*/ 251 w 1352"/>
              <a:gd name="T33" fmla="*/ 300 h 976"/>
              <a:gd name="T34" fmla="*/ 176 w 1352"/>
              <a:gd name="T35" fmla="*/ 350 h 976"/>
              <a:gd name="T36" fmla="*/ 100 w 1352"/>
              <a:gd name="T37" fmla="*/ 325 h 976"/>
              <a:gd name="T38" fmla="*/ 76 w 1352"/>
              <a:gd name="T39" fmla="*/ 375 h 976"/>
              <a:gd name="T40" fmla="*/ 25 w 1352"/>
              <a:gd name="T41" fmla="*/ 450 h 976"/>
              <a:gd name="T42" fmla="*/ 25 w 1352"/>
              <a:gd name="T43" fmla="*/ 525 h 976"/>
              <a:gd name="T44" fmla="*/ 25 w 1352"/>
              <a:gd name="T45" fmla="*/ 625 h 976"/>
              <a:gd name="T46" fmla="*/ 25 w 1352"/>
              <a:gd name="T47" fmla="*/ 725 h 976"/>
              <a:gd name="T48" fmla="*/ 125 w 1352"/>
              <a:gd name="T49" fmla="*/ 775 h 976"/>
              <a:gd name="T50" fmla="*/ 25 w 1352"/>
              <a:gd name="T51" fmla="*/ 900 h 976"/>
              <a:gd name="T52" fmla="*/ 51 w 1352"/>
              <a:gd name="T53" fmla="*/ 950 h 976"/>
              <a:gd name="T54" fmla="*/ 200 w 1352"/>
              <a:gd name="T55" fmla="*/ 950 h 976"/>
              <a:gd name="T56" fmla="*/ 576 w 1352"/>
              <a:gd name="T57" fmla="*/ 900 h 976"/>
              <a:gd name="T58" fmla="*/ 551 w 1352"/>
              <a:gd name="T59" fmla="*/ 826 h 976"/>
              <a:gd name="T60" fmla="*/ 625 w 1352"/>
              <a:gd name="T61" fmla="*/ 775 h 976"/>
              <a:gd name="T62" fmla="*/ 701 w 1352"/>
              <a:gd name="T63" fmla="*/ 750 h 976"/>
              <a:gd name="T64" fmla="*/ 801 w 1352"/>
              <a:gd name="T65" fmla="*/ 725 h 976"/>
              <a:gd name="T66" fmla="*/ 851 w 1352"/>
              <a:gd name="T67" fmla="*/ 675 h 976"/>
              <a:gd name="T68" fmla="*/ 876 w 1352"/>
              <a:gd name="T69" fmla="*/ 575 h 976"/>
              <a:gd name="T70" fmla="*/ 951 w 1352"/>
              <a:gd name="T71" fmla="*/ 550 h 976"/>
              <a:gd name="T72" fmla="*/ 901 w 1352"/>
              <a:gd name="T73" fmla="*/ 475 h 976"/>
              <a:gd name="T74" fmla="*/ 1025 w 1352"/>
              <a:gd name="T75" fmla="*/ 475 h 976"/>
              <a:gd name="T76" fmla="*/ 1025 w 1352"/>
              <a:gd name="T77" fmla="*/ 400 h 976"/>
              <a:gd name="T78" fmla="*/ 1076 w 1352"/>
              <a:gd name="T79" fmla="*/ 350 h 976"/>
              <a:gd name="T80" fmla="*/ 1051 w 1352"/>
              <a:gd name="T81" fmla="*/ 275 h 976"/>
              <a:gd name="T82" fmla="*/ 1076 w 1352"/>
              <a:gd name="T83" fmla="*/ 250 h 976"/>
              <a:gd name="T84" fmla="*/ 1076 w 1352"/>
              <a:gd name="T85" fmla="*/ 225 h 976"/>
              <a:gd name="T86" fmla="*/ 1125 w 1352"/>
              <a:gd name="T87" fmla="*/ 225 h 976"/>
              <a:gd name="T88" fmla="*/ 1250 w 1352"/>
              <a:gd name="T89" fmla="*/ 175 h 976"/>
              <a:gd name="T90" fmla="*/ 1351 w 1352"/>
              <a:gd name="T91" fmla="*/ 150 h 976"/>
              <a:gd name="T92" fmla="*/ 1301 w 1352"/>
              <a:gd name="T93" fmla="*/ 15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52" h="976">
                <a:moveTo>
                  <a:pt x="1301" y="150"/>
                </a:moveTo>
                <a:lnTo>
                  <a:pt x="1301" y="150"/>
                </a:lnTo>
                <a:cubicBezTo>
                  <a:pt x="1276" y="150"/>
                  <a:pt x="1276" y="125"/>
                  <a:pt x="1276" y="100"/>
                </a:cubicBezTo>
                <a:cubicBezTo>
                  <a:pt x="1250" y="100"/>
                  <a:pt x="1201" y="150"/>
                  <a:pt x="1151" y="175"/>
                </a:cubicBezTo>
                <a:lnTo>
                  <a:pt x="1125" y="200"/>
                </a:lnTo>
                <a:cubicBezTo>
                  <a:pt x="1101" y="200"/>
                  <a:pt x="1076" y="200"/>
                  <a:pt x="1076" y="200"/>
                </a:cubicBezTo>
                <a:cubicBezTo>
                  <a:pt x="1051" y="175"/>
                  <a:pt x="1101" y="100"/>
                  <a:pt x="1076" y="75"/>
                </a:cubicBezTo>
                <a:cubicBezTo>
                  <a:pt x="1025" y="75"/>
                  <a:pt x="1051" y="0"/>
                  <a:pt x="1025" y="0"/>
                </a:cubicBezTo>
                <a:cubicBezTo>
                  <a:pt x="1001" y="0"/>
                  <a:pt x="951" y="50"/>
                  <a:pt x="951" y="75"/>
                </a:cubicBezTo>
                <a:cubicBezTo>
                  <a:pt x="951" y="125"/>
                  <a:pt x="851" y="100"/>
                  <a:pt x="851" y="125"/>
                </a:cubicBezTo>
                <a:cubicBezTo>
                  <a:pt x="851" y="150"/>
                  <a:pt x="776" y="125"/>
                  <a:pt x="751" y="150"/>
                </a:cubicBezTo>
                <a:cubicBezTo>
                  <a:pt x="751" y="175"/>
                  <a:pt x="701" y="125"/>
                  <a:pt x="676" y="125"/>
                </a:cubicBezTo>
                <a:cubicBezTo>
                  <a:pt x="651" y="125"/>
                  <a:pt x="625" y="100"/>
                  <a:pt x="601" y="100"/>
                </a:cubicBezTo>
                <a:cubicBezTo>
                  <a:pt x="576" y="125"/>
                  <a:pt x="551" y="100"/>
                  <a:pt x="525" y="100"/>
                </a:cubicBezTo>
                <a:cubicBezTo>
                  <a:pt x="501" y="100"/>
                  <a:pt x="476" y="150"/>
                  <a:pt x="451" y="150"/>
                </a:cubicBezTo>
                <a:cubicBezTo>
                  <a:pt x="425" y="125"/>
                  <a:pt x="401" y="200"/>
                  <a:pt x="401" y="225"/>
                </a:cubicBezTo>
                <a:cubicBezTo>
                  <a:pt x="376" y="275"/>
                  <a:pt x="251" y="275"/>
                  <a:pt x="251" y="300"/>
                </a:cubicBezTo>
                <a:cubicBezTo>
                  <a:pt x="251" y="350"/>
                  <a:pt x="176" y="375"/>
                  <a:pt x="176" y="350"/>
                </a:cubicBezTo>
                <a:cubicBezTo>
                  <a:pt x="176" y="325"/>
                  <a:pt x="125" y="325"/>
                  <a:pt x="100" y="325"/>
                </a:cubicBezTo>
                <a:cubicBezTo>
                  <a:pt x="100" y="325"/>
                  <a:pt x="51" y="325"/>
                  <a:pt x="76" y="375"/>
                </a:cubicBezTo>
                <a:cubicBezTo>
                  <a:pt x="76" y="400"/>
                  <a:pt x="25" y="425"/>
                  <a:pt x="25" y="450"/>
                </a:cubicBezTo>
                <a:cubicBezTo>
                  <a:pt x="25" y="450"/>
                  <a:pt x="0" y="500"/>
                  <a:pt x="25" y="525"/>
                </a:cubicBezTo>
                <a:cubicBezTo>
                  <a:pt x="25" y="550"/>
                  <a:pt x="0" y="575"/>
                  <a:pt x="25" y="625"/>
                </a:cubicBezTo>
                <a:cubicBezTo>
                  <a:pt x="25" y="650"/>
                  <a:pt x="25" y="725"/>
                  <a:pt x="25" y="725"/>
                </a:cubicBezTo>
                <a:cubicBezTo>
                  <a:pt x="51" y="750"/>
                  <a:pt x="100" y="725"/>
                  <a:pt x="125" y="775"/>
                </a:cubicBezTo>
                <a:cubicBezTo>
                  <a:pt x="151" y="826"/>
                  <a:pt x="25" y="900"/>
                  <a:pt x="25" y="900"/>
                </a:cubicBezTo>
                <a:cubicBezTo>
                  <a:pt x="25" y="926"/>
                  <a:pt x="25" y="926"/>
                  <a:pt x="51" y="950"/>
                </a:cubicBezTo>
                <a:cubicBezTo>
                  <a:pt x="100" y="950"/>
                  <a:pt x="151" y="950"/>
                  <a:pt x="200" y="950"/>
                </a:cubicBezTo>
                <a:cubicBezTo>
                  <a:pt x="251" y="975"/>
                  <a:pt x="576" y="926"/>
                  <a:pt x="576" y="900"/>
                </a:cubicBezTo>
                <a:lnTo>
                  <a:pt x="551" y="826"/>
                </a:lnTo>
                <a:cubicBezTo>
                  <a:pt x="576" y="800"/>
                  <a:pt x="601" y="775"/>
                  <a:pt x="625" y="775"/>
                </a:cubicBezTo>
                <a:cubicBezTo>
                  <a:pt x="676" y="775"/>
                  <a:pt x="701" y="775"/>
                  <a:pt x="701" y="750"/>
                </a:cubicBezTo>
                <a:cubicBezTo>
                  <a:pt x="701" y="725"/>
                  <a:pt x="801" y="700"/>
                  <a:pt x="801" y="725"/>
                </a:cubicBezTo>
                <a:cubicBezTo>
                  <a:pt x="801" y="750"/>
                  <a:pt x="851" y="725"/>
                  <a:pt x="851" y="675"/>
                </a:cubicBezTo>
                <a:cubicBezTo>
                  <a:pt x="851" y="625"/>
                  <a:pt x="851" y="575"/>
                  <a:pt x="876" y="575"/>
                </a:cubicBezTo>
                <a:cubicBezTo>
                  <a:pt x="901" y="575"/>
                  <a:pt x="951" y="550"/>
                  <a:pt x="951" y="550"/>
                </a:cubicBezTo>
                <a:cubicBezTo>
                  <a:pt x="925" y="525"/>
                  <a:pt x="901" y="500"/>
                  <a:pt x="901" y="475"/>
                </a:cubicBezTo>
                <a:cubicBezTo>
                  <a:pt x="925" y="475"/>
                  <a:pt x="1001" y="500"/>
                  <a:pt x="1025" y="475"/>
                </a:cubicBezTo>
                <a:cubicBezTo>
                  <a:pt x="1025" y="450"/>
                  <a:pt x="1001" y="425"/>
                  <a:pt x="1025" y="400"/>
                </a:cubicBezTo>
                <a:cubicBezTo>
                  <a:pt x="1025" y="375"/>
                  <a:pt x="1076" y="375"/>
                  <a:pt x="1076" y="350"/>
                </a:cubicBezTo>
                <a:cubicBezTo>
                  <a:pt x="1076" y="325"/>
                  <a:pt x="1076" y="300"/>
                  <a:pt x="1051" y="275"/>
                </a:cubicBezTo>
                <a:cubicBezTo>
                  <a:pt x="1025" y="275"/>
                  <a:pt x="1051" y="250"/>
                  <a:pt x="1076" y="250"/>
                </a:cubicBezTo>
                <a:cubicBezTo>
                  <a:pt x="1076" y="225"/>
                  <a:pt x="1076" y="225"/>
                  <a:pt x="1076" y="225"/>
                </a:cubicBezTo>
                <a:cubicBezTo>
                  <a:pt x="1101" y="225"/>
                  <a:pt x="1125" y="225"/>
                  <a:pt x="1125" y="225"/>
                </a:cubicBezTo>
                <a:cubicBezTo>
                  <a:pt x="1151" y="200"/>
                  <a:pt x="1226" y="175"/>
                  <a:pt x="1250" y="175"/>
                </a:cubicBezTo>
                <a:cubicBezTo>
                  <a:pt x="1276" y="175"/>
                  <a:pt x="1326" y="175"/>
                  <a:pt x="1351" y="150"/>
                </a:cubicBezTo>
                <a:cubicBezTo>
                  <a:pt x="1326" y="150"/>
                  <a:pt x="1301" y="125"/>
                  <a:pt x="1301"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5" name="Freeform 171">
            <a:extLst>
              <a:ext uri="{FF2B5EF4-FFF2-40B4-BE49-F238E27FC236}">
                <a16:creationId xmlns:a16="http://schemas.microsoft.com/office/drawing/2014/main" id="{97A7D370-12C1-374C-BBD5-B5B0B44055BC}"/>
              </a:ext>
            </a:extLst>
          </p:cNvPr>
          <p:cNvSpPr>
            <a:spLocks noChangeArrowheads="1"/>
          </p:cNvSpPr>
          <p:nvPr/>
        </p:nvSpPr>
        <p:spPr bwMode="auto">
          <a:xfrm>
            <a:off x="7592243" y="3664917"/>
            <a:ext cx="494997" cy="445777"/>
          </a:xfrm>
          <a:custGeom>
            <a:avLst/>
            <a:gdLst>
              <a:gd name="T0" fmla="*/ 1475 w 1551"/>
              <a:gd name="T1" fmla="*/ 150 h 1400"/>
              <a:gd name="T2" fmla="*/ 1350 w 1551"/>
              <a:gd name="T3" fmla="*/ 0 h 1400"/>
              <a:gd name="T4" fmla="*/ 1300 w 1551"/>
              <a:gd name="T5" fmla="*/ 0 h 1400"/>
              <a:gd name="T6" fmla="*/ 1074 w 1551"/>
              <a:gd name="T7" fmla="*/ 75 h 1400"/>
              <a:gd name="T8" fmla="*/ 1025 w 1551"/>
              <a:gd name="T9" fmla="*/ 100 h 1400"/>
              <a:gd name="T10" fmla="*/ 1025 w 1551"/>
              <a:gd name="T11" fmla="*/ 200 h 1400"/>
              <a:gd name="T12" fmla="*/ 974 w 1551"/>
              <a:gd name="T13" fmla="*/ 325 h 1400"/>
              <a:gd name="T14" fmla="*/ 900 w 1551"/>
              <a:gd name="T15" fmla="*/ 400 h 1400"/>
              <a:gd name="T16" fmla="*/ 800 w 1551"/>
              <a:gd name="T17" fmla="*/ 525 h 1400"/>
              <a:gd name="T18" fmla="*/ 650 w 1551"/>
              <a:gd name="T19" fmla="*/ 600 h 1400"/>
              <a:gd name="T20" fmla="*/ 500 w 1551"/>
              <a:gd name="T21" fmla="*/ 676 h 1400"/>
              <a:gd name="T22" fmla="*/ 149 w 1551"/>
              <a:gd name="T23" fmla="*/ 800 h 1400"/>
              <a:gd name="T24" fmla="*/ 49 w 1551"/>
              <a:gd name="T25" fmla="*/ 850 h 1400"/>
              <a:gd name="T26" fmla="*/ 174 w 1551"/>
              <a:gd name="T27" fmla="*/ 1025 h 1400"/>
              <a:gd name="T28" fmla="*/ 125 w 1551"/>
              <a:gd name="T29" fmla="*/ 1125 h 1400"/>
              <a:gd name="T30" fmla="*/ 74 w 1551"/>
              <a:gd name="T31" fmla="*/ 1249 h 1400"/>
              <a:gd name="T32" fmla="*/ 300 w 1551"/>
              <a:gd name="T33" fmla="*/ 1225 h 1400"/>
              <a:gd name="T34" fmla="*/ 525 w 1551"/>
              <a:gd name="T35" fmla="*/ 1249 h 1400"/>
              <a:gd name="T36" fmla="*/ 600 w 1551"/>
              <a:gd name="T37" fmla="*/ 1349 h 1400"/>
              <a:gd name="T38" fmla="*/ 700 w 1551"/>
              <a:gd name="T39" fmla="*/ 1399 h 1400"/>
              <a:gd name="T40" fmla="*/ 774 w 1551"/>
              <a:gd name="T41" fmla="*/ 1324 h 1400"/>
              <a:gd name="T42" fmla="*/ 950 w 1551"/>
              <a:gd name="T43" fmla="*/ 1324 h 1400"/>
              <a:gd name="T44" fmla="*/ 874 w 1551"/>
              <a:gd name="T45" fmla="*/ 1125 h 1400"/>
              <a:gd name="T46" fmla="*/ 874 w 1551"/>
              <a:gd name="T47" fmla="*/ 976 h 1400"/>
              <a:gd name="T48" fmla="*/ 1025 w 1551"/>
              <a:gd name="T49" fmla="*/ 976 h 1400"/>
              <a:gd name="T50" fmla="*/ 1150 w 1551"/>
              <a:gd name="T51" fmla="*/ 850 h 1400"/>
              <a:gd name="T52" fmla="*/ 1250 w 1551"/>
              <a:gd name="T53" fmla="*/ 725 h 1400"/>
              <a:gd name="T54" fmla="*/ 1300 w 1551"/>
              <a:gd name="T55" fmla="*/ 600 h 1400"/>
              <a:gd name="T56" fmla="*/ 1300 w 1551"/>
              <a:gd name="T57" fmla="*/ 475 h 1400"/>
              <a:gd name="T58" fmla="*/ 1225 w 1551"/>
              <a:gd name="T59" fmla="*/ 300 h 1400"/>
              <a:gd name="T60" fmla="*/ 1425 w 1551"/>
              <a:gd name="T61" fmla="*/ 275 h 1400"/>
              <a:gd name="T62" fmla="*/ 1550 w 1551"/>
              <a:gd name="T63" fmla="*/ 175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51" h="1400">
                <a:moveTo>
                  <a:pt x="1475" y="150"/>
                </a:moveTo>
                <a:lnTo>
                  <a:pt x="1475" y="150"/>
                </a:lnTo>
                <a:cubicBezTo>
                  <a:pt x="1425" y="125"/>
                  <a:pt x="1425" y="75"/>
                  <a:pt x="1425" y="75"/>
                </a:cubicBezTo>
                <a:cubicBezTo>
                  <a:pt x="1425" y="50"/>
                  <a:pt x="1375" y="25"/>
                  <a:pt x="1350" y="0"/>
                </a:cubicBezTo>
                <a:lnTo>
                  <a:pt x="1325" y="0"/>
                </a:lnTo>
                <a:cubicBezTo>
                  <a:pt x="1300" y="0"/>
                  <a:pt x="1300" y="0"/>
                  <a:pt x="1300" y="0"/>
                </a:cubicBezTo>
                <a:cubicBezTo>
                  <a:pt x="1275" y="25"/>
                  <a:pt x="1225" y="25"/>
                  <a:pt x="1199" y="25"/>
                </a:cubicBezTo>
                <a:cubicBezTo>
                  <a:pt x="1175" y="25"/>
                  <a:pt x="1100" y="50"/>
                  <a:pt x="1074" y="75"/>
                </a:cubicBezTo>
                <a:cubicBezTo>
                  <a:pt x="1074" y="75"/>
                  <a:pt x="1050" y="75"/>
                  <a:pt x="1025" y="75"/>
                </a:cubicBezTo>
                <a:cubicBezTo>
                  <a:pt x="1025" y="75"/>
                  <a:pt x="1025" y="75"/>
                  <a:pt x="1025" y="100"/>
                </a:cubicBezTo>
                <a:cubicBezTo>
                  <a:pt x="1000" y="100"/>
                  <a:pt x="974" y="125"/>
                  <a:pt x="1000" y="125"/>
                </a:cubicBezTo>
                <a:cubicBezTo>
                  <a:pt x="1025" y="150"/>
                  <a:pt x="1025" y="175"/>
                  <a:pt x="1025" y="200"/>
                </a:cubicBezTo>
                <a:cubicBezTo>
                  <a:pt x="1025" y="225"/>
                  <a:pt x="974" y="225"/>
                  <a:pt x="974" y="250"/>
                </a:cubicBezTo>
                <a:cubicBezTo>
                  <a:pt x="950" y="275"/>
                  <a:pt x="974" y="300"/>
                  <a:pt x="974" y="325"/>
                </a:cubicBezTo>
                <a:cubicBezTo>
                  <a:pt x="950" y="350"/>
                  <a:pt x="874" y="325"/>
                  <a:pt x="850" y="325"/>
                </a:cubicBezTo>
                <a:cubicBezTo>
                  <a:pt x="850" y="350"/>
                  <a:pt x="874" y="375"/>
                  <a:pt x="900" y="400"/>
                </a:cubicBezTo>
                <a:cubicBezTo>
                  <a:pt x="900" y="400"/>
                  <a:pt x="850" y="425"/>
                  <a:pt x="825" y="425"/>
                </a:cubicBezTo>
                <a:cubicBezTo>
                  <a:pt x="800" y="425"/>
                  <a:pt x="800" y="475"/>
                  <a:pt x="800" y="525"/>
                </a:cubicBezTo>
                <a:cubicBezTo>
                  <a:pt x="800" y="575"/>
                  <a:pt x="750" y="600"/>
                  <a:pt x="750" y="575"/>
                </a:cubicBezTo>
                <a:cubicBezTo>
                  <a:pt x="750" y="550"/>
                  <a:pt x="650" y="575"/>
                  <a:pt x="650" y="600"/>
                </a:cubicBezTo>
                <a:cubicBezTo>
                  <a:pt x="650" y="625"/>
                  <a:pt x="625" y="625"/>
                  <a:pt x="574" y="625"/>
                </a:cubicBezTo>
                <a:cubicBezTo>
                  <a:pt x="550" y="625"/>
                  <a:pt x="525" y="650"/>
                  <a:pt x="500" y="676"/>
                </a:cubicBezTo>
                <a:lnTo>
                  <a:pt x="525" y="750"/>
                </a:lnTo>
                <a:cubicBezTo>
                  <a:pt x="525" y="776"/>
                  <a:pt x="200" y="825"/>
                  <a:pt x="149" y="800"/>
                </a:cubicBezTo>
                <a:cubicBezTo>
                  <a:pt x="100" y="800"/>
                  <a:pt x="49" y="800"/>
                  <a:pt x="0" y="800"/>
                </a:cubicBezTo>
                <a:cubicBezTo>
                  <a:pt x="25" y="800"/>
                  <a:pt x="25" y="825"/>
                  <a:pt x="49" y="850"/>
                </a:cubicBezTo>
                <a:cubicBezTo>
                  <a:pt x="49" y="876"/>
                  <a:pt x="100" y="900"/>
                  <a:pt x="149" y="925"/>
                </a:cubicBezTo>
                <a:cubicBezTo>
                  <a:pt x="174" y="950"/>
                  <a:pt x="149" y="1025"/>
                  <a:pt x="174" y="1025"/>
                </a:cubicBezTo>
                <a:cubicBezTo>
                  <a:pt x="200" y="1025"/>
                  <a:pt x="225" y="1100"/>
                  <a:pt x="200" y="1100"/>
                </a:cubicBezTo>
                <a:cubicBezTo>
                  <a:pt x="174" y="1100"/>
                  <a:pt x="149" y="1100"/>
                  <a:pt x="125" y="1125"/>
                </a:cubicBezTo>
                <a:cubicBezTo>
                  <a:pt x="100" y="1150"/>
                  <a:pt x="49" y="1176"/>
                  <a:pt x="49" y="1225"/>
                </a:cubicBezTo>
                <a:cubicBezTo>
                  <a:pt x="49" y="1225"/>
                  <a:pt x="49" y="1225"/>
                  <a:pt x="74" y="1249"/>
                </a:cubicBezTo>
                <a:cubicBezTo>
                  <a:pt x="149" y="1249"/>
                  <a:pt x="225" y="1249"/>
                  <a:pt x="250" y="1225"/>
                </a:cubicBezTo>
                <a:cubicBezTo>
                  <a:pt x="250" y="1225"/>
                  <a:pt x="300" y="1200"/>
                  <a:pt x="300" y="1225"/>
                </a:cubicBezTo>
                <a:cubicBezTo>
                  <a:pt x="325" y="1225"/>
                  <a:pt x="425" y="1249"/>
                  <a:pt x="450" y="1225"/>
                </a:cubicBezTo>
                <a:cubicBezTo>
                  <a:pt x="500" y="1200"/>
                  <a:pt x="525" y="1225"/>
                  <a:pt x="525" y="1249"/>
                </a:cubicBezTo>
                <a:cubicBezTo>
                  <a:pt x="550" y="1274"/>
                  <a:pt x="550" y="1274"/>
                  <a:pt x="574" y="1299"/>
                </a:cubicBezTo>
                <a:cubicBezTo>
                  <a:pt x="600" y="1299"/>
                  <a:pt x="574" y="1324"/>
                  <a:pt x="600" y="1349"/>
                </a:cubicBezTo>
                <a:cubicBezTo>
                  <a:pt x="625" y="1375"/>
                  <a:pt x="650" y="1375"/>
                  <a:pt x="674" y="1399"/>
                </a:cubicBezTo>
                <a:lnTo>
                  <a:pt x="700" y="1399"/>
                </a:lnTo>
                <a:lnTo>
                  <a:pt x="700" y="1399"/>
                </a:lnTo>
                <a:cubicBezTo>
                  <a:pt x="725" y="1375"/>
                  <a:pt x="725" y="1324"/>
                  <a:pt x="774" y="1324"/>
                </a:cubicBezTo>
                <a:cubicBezTo>
                  <a:pt x="850" y="1349"/>
                  <a:pt x="850" y="1324"/>
                  <a:pt x="874" y="1324"/>
                </a:cubicBezTo>
                <a:cubicBezTo>
                  <a:pt x="900" y="1349"/>
                  <a:pt x="925" y="1324"/>
                  <a:pt x="950" y="1324"/>
                </a:cubicBezTo>
                <a:cubicBezTo>
                  <a:pt x="950" y="1299"/>
                  <a:pt x="925" y="1249"/>
                  <a:pt x="925" y="1225"/>
                </a:cubicBezTo>
                <a:cubicBezTo>
                  <a:pt x="900" y="1200"/>
                  <a:pt x="874" y="1176"/>
                  <a:pt x="874" y="1125"/>
                </a:cubicBezTo>
                <a:cubicBezTo>
                  <a:pt x="874" y="1100"/>
                  <a:pt x="825" y="1100"/>
                  <a:pt x="825" y="1076"/>
                </a:cubicBezTo>
                <a:cubicBezTo>
                  <a:pt x="825" y="1025"/>
                  <a:pt x="874" y="976"/>
                  <a:pt x="874" y="976"/>
                </a:cubicBezTo>
                <a:cubicBezTo>
                  <a:pt x="900" y="976"/>
                  <a:pt x="950" y="1000"/>
                  <a:pt x="950" y="976"/>
                </a:cubicBezTo>
                <a:cubicBezTo>
                  <a:pt x="974" y="950"/>
                  <a:pt x="1000" y="976"/>
                  <a:pt x="1025" y="976"/>
                </a:cubicBezTo>
                <a:cubicBezTo>
                  <a:pt x="1025" y="976"/>
                  <a:pt x="1074" y="950"/>
                  <a:pt x="1074" y="900"/>
                </a:cubicBezTo>
                <a:cubicBezTo>
                  <a:pt x="1074" y="876"/>
                  <a:pt x="1125" y="876"/>
                  <a:pt x="1150" y="850"/>
                </a:cubicBezTo>
                <a:cubicBezTo>
                  <a:pt x="1150" y="850"/>
                  <a:pt x="1175" y="776"/>
                  <a:pt x="1175" y="750"/>
                </a:cubicBezTo>
                <a:cubicBezTo>
                  <a:pt x="1199" y="750"/>
                  <a:pt x="1250" y="750"/>
                  <a:pt x="1250" y="725"/>
                </a:cubicBezTo>
                <a:cubicBezTo>
                  <a:pt x="1250" y="676"/>
                  <a:pt x="1250" y="676"/>
                  <a:pt x="1275" y="676"/>
                </a:cubicBezTo>
                <a:cubicBezTo>
                  <a:pt x="1300" y="650"/>
                  <a:pt x="1300" y="625"/>
                  <a:pt x="1300" y="600"/>
                </a:cubicBezTo>
                <a:cubicBezTo>
                  <a:pt x="1300" y="575"/>
                  <a:pt x="1325" y="525"/>
                  <a:pt x="1350" y="525"/>
                </a:cubicBezTo>
                <a:cubicBezTo>
                  <a:pt x="1375" y="525"/>
                  <a:pt x="1350" y="475"/>
                  <a:pt x="1300" y="475"/>
                </a:cubicBezTo>
                <a:cubicBezTo>
                  <a:pt x="1275" y="500"/>
                  <a:pt x="1250" y="400"/>
                  <a:pt x="1250" y="400"/>
                </a:cubicBezTo>
                <a:cubicBezTo>
                  <a:pt x="1250" y="400"/>
                  <a:pt x="1250" y="325"/>
                  <a:pt x="1225" y="300"/>
                </a:cubicBezTo>
                <a:cubicBezTo>
                  <a:pt x="1225" y="300"/>
                  <a:pt x="1250" y="250"/>
                  <a:pt x="1275" y="250"/>
                </a:cubicBezTo>
                <a:cubicBezTo>
                  <a:pt x="1325" y="250"/>
                  <a:pt x="1399" y="300"/>
                  <a:pt x="1425" y="275"/>
                </a:cubicBezTo>
                <a:cubicBezTo>
                  <a:pt x="1450" y="250"/>
                  <a:pt x="1500" y="250"/>
                  <a:pt x="1525" y="250"/>
                </a:cubicBezTo>
                <a:cubicBezTo>
                  <a:pt x="1525" y="225"/>
                  <a:pt x="1550" y="200"/>
                  <a:pt x="1550" y="175"/>
                </a:cubicBezTo>
                <a:cubicBezTo>
                  <a:pt x="1525" y="175"/>
                  <a:pt x="1500" y="150"/>
                  <a:pt x="147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6" name="Freeform 172">
            <a:extLst>
              <a:ext uri="{FF2B5EF4-FFF2-40B4-BE49-F238E27FC236}">
                <a16:creationId xmlns:a16="http://schemas.microsoft.com/office/drawing/2014/main" id="{17E356EB-9F39-0C4A-8149-D39E9E27C1AC}"/>
              </a:ext>
            </a:extLst>
          </p:cNvPr>
          <p:cNvSpPr>
            <a:spLocks noChangeArrowheads="1"/>
          </p:cNvSpPr>
          <p:nvPr/>
        </p:nvSpPr>
        <p:spPr bwMode="auto">
          <a:xfrm>
            <a:off x="8580829" y="4661942"/>
            <a:ext cx="1379523" cy="502028"/>
          </a:xfrm>
          <a:custGeom>
            <a:avLst/>
            <a:gdLst>
              <a:gd name="T0" fmla="*/ 374 w 4326"/>
              <a:gd name="T1" fmla="*/ 724 h 1576"/>
              <a:gd name="T2" fmla="*/ 1225 w 4326"/>
              <a:gd name="T3" fmla="*/ 849 h 1576"/>
              <a:gd name="T4" fmla="*/ 200 w 4326"/>
              <a:gd name="T5" fmla="*/ 424 h 1576"/>
              <a:gd name="T6" fmla="*/ 200 w 4326"/>
              <a:gd name="T7" fmla="*/ 424 h 1576"/>
              <a:gd name="T8" fmla="*/ 2325 w 4326"/>
              <a:gd name="T9" fmla="*/ 1000 h 1576"/>
              <a:gd name="T10" fmla="*/ 2350 w 4326"/>
              <a:gd name="T11" fmla="*/ 849 h 1576"/>
              <a:gd name="T12" fmla="*/ 2550 w 4326"/>
              <a:gd name="T13" fmla="*/ 1000 h 1576"/>
              <a:gd name="T14" fmla="*/ 2500 w 4326"/>
              <a:gd name="T15" fmla="*/ 724 h 1576"/>
              <a:gd name="T16" fmla="*/ 2350 w 4326"/>
              <a:gd name="T17" fmla="*/ 600 h 1576"/>
              <a:gd name="T18" fmla="*/ 2725 w 4326"/>
              <a:gd name="T19" fmla="*/ 475 h 1576"/>
              <a:gd name="T20" fmla="*/ 2300 w 4326"/>
              <a:gd name="T21" fmla="*/ 624 h 1576"/>
              <a:gd name="T22" fmla="*/ 1025 w 4326"/>
              <a:gd name="T23" fmla="*/ 975 h 1576"/>
              <a:gd name="T24" fmla="*/ 1074 w 4326"/>
              <a:gd name="T25" fmla="*/ 849 h 1576"/>
              <a:gd name="T26" fmla="*/ 974 w 4326"/>
              <a:gd name="T27" fmla="*/ 775 h 1576"/>
              <a:gd name="T28" fmla="*/ 900 w 4326"/>
              <a:gd name="T29" fmla="*/ 750 h 1576"/>
              <a:gd name="T30" fmla="*/ 749 w 4326"/>
              <a:gd name="T31" fmla="*/ 500 h 1576"/>
              <a:gd name="T32" fmla="*/ 600 w 4326"/>
              <a:gd name="T33" fmla="*/ 400 h 1576"/>
              <a:gd name="T34" fmla="*/ 274 w 4326"/>
              <a:gd name="T35" fmla="*/ 150 h 1576"/>
              <a:gd name="T36" fmla="*/ 149 w 4326"/>
              <a:gd name="T37" fmla="*/ 224 h 1576"/>
              <a:gd name="T38" fmla="*/ 524 w 4326"/>
              <a:gd name="T39" fmla="*/ 750 h 1576"/>
              <a:gd name="T40" fmla="*/ 874 w 4326"/>
              <a:gd name="T41" fmla="*/ 1125 h 1576"/>
              <a:gd name="T42" fmla="*/ 3150 w 4326"/>
              <a:gd name="T43" fmla="*/ 524 h 1576"/>
              <a:gd name="T44" fmla="*/ 3125 w 4326"/>
              <a:gd name="T45" fmla="*/ 450 h 1576"/>
              <a:gd name="T46" fmla="*/ 3150 w 4326"/>
              <a:gd name="T47" fmla="*/ 524 h 1576"/>
              <a:gd name="T48" fmla="*/ 3025 w 4326"/>
              <a:gd name="T49" fmla="*/ 900 h 1576"/>
              <a:gd name="T50" fmla="*/ 2700 w 4326"/>
              <a:gd name="T51" fmla="*/ 1350 h 1576"/>
              <a:gd name="T52" fmla="*/ 2475 w 4326"/>
              <a:gd name="T53" fmla="*/ 1425 h 1576"/>
              <a:gd name="T54" fmla="*/ 3275 w 4326"/>
              <a:gd name="T55" fmla="*/ 849 h 1576"/>
              <a:gd name="T56" fmla="*/ 3225 w 4326"/>
              <a:gd name="T57" fmla="*/ 900 h 1576"/>
              <a:gd name="T58" fmla="*/ 1825 w 4326"/>
              <a:gd name="T59" fmla="*/ 1325 h 1576"/>
              <a:gd name="T60" fmla="*/ 1750 w 4326"/>
              <a:gd name="T61" fmla="*/ 1225 h 1576"/>
              <a:gd name="T62" fmla="*/ 1249 w 4326"/>
              <a:gd name="T63" fmla="*/ 1150 h 1576"/>
              <a:gd name="T64" fmla="*/ 1049 w 4326"/>
              <a:gd name="T65" fmla="*/ 1225 h 1576"/>
              <a:gd name="T66" fmla="*/ 1449 w 4326"/>
              <a:gd name="T67" fmla="*/ 1325 h 1576"/>
              <a:gd name="T68" fmla="*/ 1925 w 4326"/>
              <a:gd name="T69" fmla="*/ 1375 h 1576"/>
              <a:gd name="T70" fmla="*/ 4000 w 4326"/>
              <a:gd name="T71" fmla="*/ 724 h 1576"/>
              <a:gd name="T72" fmla="*/ 3675 w 4326"/>
              <a:gd name="T73" fmla="*/ 650 h 1576"/>
              <a:gd name="T74" fmla="*/ 3425 w 4326"/>
              <a:gd name="T75" fmla="*/ 700 h 1576"/>
              <a:gd name="T76" fmla="*/ 3625 w 4326"/>
              <a:gd name="T77" fmla="*/ 800 h 1576"/>
              <a:gd name="T78" fmla="*/ 3550 w 4326"/>
              <a:gd name="T79" fmla="*/ 924 h 1576"/>
              <a:gd name="T80" fmla="*/ 3800 w 4326"/>
              <a:gd name="T81" fmla="*/ 1000 h 1576"/>
              <a:gd name="T82" fmla="*/ 4100 w 4326"/>
              <a:gd name="T83" fmla="*/ 1275 h 1576"/>
              <a:gd name="T84" fmla="*/ 4325 w 4326"/>
              <a:gd name="T85" fmla="*/ 1425 h 1576"/>
              <a:gd name="T86" fmla="*/ 2800 w 4326"/>
              <a:gd name="T87" fmla="*/ 1425 h 1576"/>
              <a:gd name="T88" fmla="*/ 2750 w 4326"/>
              <a:gd name="T89" fmla="*/ 1450 h 1576"/>
              <a:gd name="T90" fmla="*/ 2800 w 4326"/>
              <a:gd name="T91" fmla="*/ 1475 h 1576"/>
              <a:gd name="T92" fmla="*/ 2825 w 4326"/>
              <a:gd name="T93" fmla="*/ 1450 h 1576"/>
              <a:gd name="T94" fmla="*/ 2025 w 4326"/>
              <a:gd name="T95" fmla="*/ 700 h 1576"/>
              <a:gd name="T96" fmla="*/ 2174 w 4326"/>
              <a:gd name="T97" fmla="*/ 400 h 1576"/>
              <a:gd name="T98" fmla="*/ 2100 w 4326"/>
              <a:gd name="T99" fmla="*/ 175 h 1576"/>
              <a:gd name="T100" fmla="*/ 1925 w 4326"/>
              <a:gd name="T101" fmla="*/ 224 h 1576"/>
              <a:gd name="T102" fmla="*/ 1774 w 4326"/>
              <a:gd name="T103" fmla="*/ 450 h 1576"/>
              <a:gd name="T104" fmla="*/ 1474 w 4326"/>
              <a:gd name="T105" fmla="*/ 475 h 1576"/>
              <a:gd name="T106" fmla="*/ 1349 w 4326"/>
              <a:gd name="T107" fmla="*/ 375 h 1576"/>
              <a:gd name="T108" fmla="*/ 1425 w 4326"/>
              <a:gd name="T109" fmla="*/ 724 h 1576"/>
              <a:gd name="T110" fmla="*/ 1700 w 4326"/>
              <a:gd name="T111" fmla="*/ 875 h 1576"/>
              <a:gd name="T112" fmla="*/ 2025 w 4326"/>
              <a:gd name="T113" fmla="*/ 700 h 1576"/>
              <a:gd name="T114" fmla="*/ 2325 w 4326"/>
              <a:gd name="T115" fmla="*/ 1525 h 1576"/>
              <a:gd name="T116" fmla="*/ 2100 w 4326"/>
              <a:gd name="T117" fmla="*/ 1350 h 1576"/>
              <a:gd name="T118" fmla="*/ 1974 w 4326"/>
              <a:gd name="T119" fmla="*/ 1400 h 1576"/>
              <a:gd name="T120" fmla="*/ 2100 w 4326"/>
              <a:gd name="T121" fmla="*/ 1350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26" h="1576">
                <a:moveTo>
                  <a:pt x="324" y="675"/>
                </a:moveTo>
                <a:lnTo>
                  <a:pt x="324" y="675"/>
                </a:lnTo>
                <a:cubicBezTo>
                  <a:pt x="324" y="675"/>
                  <a:pt x="349" y="750"/>
                  <a:pt x="374" y="724"/>
                </a:cubicBezTo>
                <a:cubicBezTo>
                  <a:pt x="400" y="700"/>
                  <a:pt x="349" y="624"/>
                  <a:pt x="324" y="675"/>
                </a:cubicBezTo>
                <a:close/>
                <a:moveTo>
                  <a:pt x="1225" y="849"/>
                </a:moveTo>
                <a:lnTo>
                  <a:pt x="1225" y="849"/>
                </a:lnTo>
                <a:cubicBezTo>
                  <a:pt x="1225" y="824"/>
                  <a:pt x="1149" y="824"/>
                  <a:pt x="1174" y="849"/>
                </a:cubicBezTo>
                <a:cubicBezTo>
                  <a:pt x="1200" y="900"/>
                  <a:pt x="1225" y="875"/>
                  <a:pt x="1225" y="849"/>
                </a:cubicBezTo>
                <a:close/>
                <a:moveTo>
                  <a:pt x="200" y="424"/>
                </a:moveTo>
                <a:lnTo>
                  <a:pt x="200" y="424"/>
                </a:lnTo>
                <a:cubicBezTo>
                  <a:pt x="174" y="450"/>
                  <a:pt x="224" y="550"/>
                  <a:pt x="249" y="500"/>
                </a:cubicBezTo>
                <a:cubicBezTo>
                  <a:pt x="274" y="475"/>
                  <a:pt x="200" y="400"/>
                  <a:pt x="200" y="424"/>
                </a:cubicBezTo>
                <a:close/>
                <a:moveTo>
                  <a:pt x="2274" y="900"/>
                </a:moveTo>
                <a:lnTo>
                  <a:pt x="2274" y="900"/>
                </a:lnTo>
                <a:cubicBezTo>
                  <a:pt x="2325" y="900"/>
                  <a:pt x="2325" y="975"/>
                  <a:pt x="2325" y="1000"/>
                </a:cubicBezTo>
                <a:cubicBezTo>
                  <a:pt x="2300" y="1050"/>
                  <a:pt x="2300" y="1125"/>
                  <a:pt x="2325" y="1125"/>
                </a:cubicBezTo>
                <a:cubicBezTo>
                  <a:pt x="2374" y="1100"/>
                  <a:pt x="2399" y="1050"/>
                  <a:pt x="2374" y="1024"/>
                </a:cubicBezTo>
                <a:cubicBezTo>
                  <a:pt x="2350" y="1000"/>
                  <a:pt x="2350" y="875"/>
                  <a:pt x="2350" y="849"/>
                </a:cubicBezTo>
                <a:cubicBezTo>
                  <a:pt x="2374" y="824"/>
                  <a:pt x="2450" y="849"/>
                  <a:pt x="2425" y="900"/>
                </a:cubicBezTo>
                <a:cubicBezTo>
                  <a:pt x="2399" y="924"/>
                  <a:pt x="2475" y="924"/>
                  <a:pt x="2475" y="975"/>
                </a:cubicBezTo>
                <a:cubicBezTo>
                  <a:pt x="2475" y="1024"/>
                  <a:pt x="2500" y="1000"/>
                  <a:pt x="2550" y="1000"/>
                </a:cubicBezTo>
                <a:cubicBezTo>
                  <a:pt x="2599" y="975"/>
                  <a:pt x="2599" y="950"/>
                  <a:pt x="2550" y="924"/>
                </a:cubicBezTo>
                <a:cubicBezTo>
                  <a:pt x="2525" y="900"/>
                  <a:pt x="2575" y="849"/>
                  <a:pt x="2550" y="824"/>
                </a:cubicBezTo>
                <a:cubicBezTo>
                  <a:pt x="2500" y="775"/>
                  <a:pt x="2475" y="750"/>
                  <a:pt x="2500" y="724"/>
                </a:cubicBezTo>
                <a:cubicBezTo>
                  <a:pt x="2550" y="724"/>
                  <a:pt x="2675" y="650"/>
                  <a:pt x="2650" y="624"/>
                </a:cubicBezTo>
                <a:cubicBezTo>
                  <a:pt x="2650" y="600"/>
                  <a:pt x="2475" y="650"/>
                  <a:pt x="2450" y="700"/>
                </a:cubicBezTo>
                <a:cubicBezTo>
                  <a:pt x="2450" y="750"/>
                  <a:pt x="2325" y="675"/>
                  <a:pt x="2350" y="600"/>
                </a:cubicBezTo>
                <a:cubicBezTo>
                  <a:pt x="2350" y="500"/>
                  <a:pt x="2599" y="500"/>
                  <a:pt x="2650" y="524"/>
                </a:cubicBezTo>
                <a:cubicBezTo>
                  <a:pt x="2725" y="550"/>
                  <a:pt x="2800" y="475"/>
                  <a:pt x="2825" y="424"/>
                </a:cubicBezTo>
                <a:cubicBezTo>
                  <a:pt x="2850" y="375"/>
                  <a:pt x="2775" y="450"/>
                  <a:pt x="2725" y="475"/>
                </a:cubicBezTo>
                <a:cubicBezTo>
                  <a:pt x="2675" y="500"/>
                  <a:pt x="2550" y="475"/>
                  <a:pt x="2475" y="450"/>
                </a:cubicBezTo>
                <a:cubicBezTo>
                  <a:pt x="2425" y="424"/>
                  <a:pt x="2425" y="475"/>
                  <a:pt x="2374" y="500"/>
                </a:cubicBezTo>
                <a:cubicBezTo>
                  <a:pt x="2325" y="500"/>
                  <a:pt x="2325" y="624"/>
                  <a:pt x="2300" y="624"/>
                </a:cubicBezTo>
                <a:cubicBezTo>
                  <a:pt x="2274" y="650"/>
                  <a:pt x="2274" y="724"/>
                  <a:pt x="2225" y="800"/>
                </a:cubicBezTo>
                <a:cubicBezTo>
                  <a:pt x="2174" y="900"/>
                  <a:pt x="2250" y="900"/>
                  <a:pt x="2274" y="900"/>
                </a:cubicBezTo>
                <a:close/>
                <a:moveTo>
                  <a:pt x="1025" y="975"/>
                </a:moveTo>
                <a:lnTo>
                  <a:pt x="1025" y="975"/>
                </a:lnTo>
                <a:cubicBezTo>
                  <a:pt x="1025" y="950"/>
                  <a:pt x="1025" y="900"/>
                  <a:pt x="1025" y="875"/>
                </a:cubicBezTo>
                <a:cubicBezTo>
                  <a:pt x="1025" y="849"/>
                  <a:pt x="1049" y="849"/>
                  <a:pt x="1074" y="849"/>
                </a:cubicBezTo>
                <a:cubicBezTo>
                  <a:pt x="1099" y="875"/>
                  <a:pt x="1099" y="800"/>
                  <a:pt x="1074" y="800"/>
                </a:cubicBezTo>
                <a:cubicBezTo>
                  <a:pt x="1049" y="800"/>
                  <a:pt x="1049" y="724"/>
                  <a:pt x="1000" y="724"/>
                </a:cubicBezTo>
                <a:cubicBezTo>
                  <a:pt x="949" y="724"/>
                  <a:pt x="949" y="775"/>
                  <a:pt x="974" y="775"/>
                </a:cubicBezTo>
                <a:cubicBezTo>
                  <a:pt x="1000" y="775"/>
                  <a:pt x="1025" y="800"/>
                  <a:pt x="1025" y="800"/>
                </a:cubicBezTo>
                <a:cubicBezTo>
                  <a:pt x="1000" y="824"/>
                  <a:pt x="1000" y="800"/>
                  <a:pt x="949" y="800"/>
                </a:cubicBezTo>
                <a:cubicBezTo>
                  <a:pt x="925" y="800"/>
                  <a:pt x="949" y="750"/>
                  <a:pt x="900" y="750"/>
                </a:cubicBezTo>
                <a:cubicBezTo>
                  <a:pt x="849" y="750"/>
                  <a:pt x="874" y="650"/>
                  <a:pt x="825" y="650"/>
                </a:cubicBezTo>
                <a:cubicBezTo>
                  <a:pt x="774" y="650"/>
                  <a:pt x="774" y="624"/>
                  <a:pt x="800" y="600"/>
                </a:cubicBezTo>
                <a:cubicBezTo>
                  <a:pt x="825" y="575"/>
                  <a:pt x="749" y="550"/>
                  <a:pt x="749" y="500"/>
                </a:cubicBezTo>
                <a:cubicBezTo>
                  <a:pt x="749" y="475"/>
                  <a:pt x="700" y="500"/>
                  <a:pt x="700" y="475"/>
                </a:cubicBezTo>
                <a:cubicBezTo>
                  <a:pt x="700" y="450"/>
                  <a:pt x="674" y="450"/>
                  <a:pt x="649" y="424"/>
                </a:cubicBezTo>
                <a:cubicBezTo>
                  <a:pt x="624" y="375"/>
                  <a:pt x="624" y="424"/>
                  <a:pt x="600" y="400"/>
                </a:cubicBezTo>
                <a:cubicBezTo>
                  <a:pt x="574" y="375"/>
                  <a:pt x="549" y="350"/>
                  <a:pt x="524" y="350"/>
                </a:cubicBezTo>
                <a:cubicBezTo>
                  <a:pt x="500" y="375"/>
                  <a:pt x="449" y="324"/>
                  <a:pt x="449" y="275"/>
                </a:cubicBezTo>
                <a:cubicBezTo>
                  <a:pt x="424" y="250"/>
                  <a:pt x="300" y="175"/>
                  <a:pt x="274" y="150"/>
                </a:cubicBezTo>
                <a:cubicBezTo>
                  <a:pt x="274" y="100"/>
                  <a:pt x="224" y="75"/>
                  <a:pt x="149" y="75"/>
                </a:cubicBezTo>
                <a:cubicBezTo>
                  <a:pt x="74" y="75"/>
                  <a:pt x="49" y="0"/>
                  <a:pt x="24" y="50"/>
                </a:cubicBezTo>
                <a:cubicBezTo>
                  <a:pt x="0" y="75"/>
                  <a:pt x="100" y="200"/>
                  <a:pt x="149" y="224"/>
                </a:cubicBezTo>
                <a:cubicBezTo>
                  <a:pt x="200" y="250"/>
                  <a:pt x="224" y="350"/>
                  <a:pt x="274" y="350"/>
                </a:cubicBezTo>
                <a:cubicBezTo>
                  <a:pt x="349" y="350"/>
                  <a:pt x="349" y="524"/>
                  <a:pt x="374" y="550"/>
                </a:cubicBezTo>
                <a:cubicBezTo>
                  <a:pt x="424" y="550"/>
                  <a:pt x="524" y="675"/>
                  <a:pt x="524" y="750"/>
                </a:cubicBezTo>
                <a:cubicBezTo>
                  <a:pt x="549" y="824"/>
                  <a:pt x="624" y="875"/>
                  <a:pt x="674" y="924"/>
                </a:cubicBezTo>
                <a:cubicBezTo>
                  <a:pt x="700" y="975"/>
                  <a:pt x="825" y="1050"/>
                  <a:pt x="825" y="1075"/>
                </a:cubicBezTo>
                <a:cubicBezTo>
                  <a:pt x="849" y="1100"/>
                  <a:pt x="874" y="1150"/>
                  <a:pt x="874" y="1125"/>
                </a:cubicBezTo>
                <a:cubicBezTo>
                  <a:pt x="900" y="1100"/>
                  <a:pt x="949" y="1125"/>
                  <a:pt x="974" y="1125"/>
                </a:cubicBezTo>
                <a:cubicBezTo>
                  <a:pt x="1000" y="1125"/>
                  <a:pt x="1025" y="1024"/>
                  <a:pt x="1025" y="975"/>
                </a:cubicBezTo>
                <a:close/>
                <a:moveTo>
                  <a:pt x="3150" y="524"/>
                </a:moveTo>
                <a:lnTo>
                  <a:pt x="3150" y="524"/>
                </a:lnTo>
                <a:cubicBezTo>
                  <a:pt x="3200" y="550"/>
                  <a:pt x="3175" y="500"/>
                  <a:pt x="3175" y="475"/>
                </a:cubicBezTo>
                <a:cubicBezTo>
                  <a:pt x="3175" y="424"/>
                  <a:pt x="3125" y="450"/>
                  <a:pt x="3125" y="450"/>
                </a:cubicBezTo>
                <a:cubicBezTo>
                  <a:pt x="3125" y="424"/>
                  <a:pt x="3100" y="350"/>
                  <a:pt x="3050" y="400"/>
                </a:cubicBezTo>
                <a:cubicBezTo>
                  <a:pt x="3000" y="475"/>
                  <a:pt x="3075" y="624"/>
                  <a:pt x="3100" y="600"/>
                </a:cubicBezTo>
                <a:cubicBezTo>
                  <a:pt x="3125" y="600"/>
                  <a:pt x="3075" y="524"/>
                  <a:pt x="3150" y="524"/>
                </a:cubicBezTo>
                <a:close/>
                <a:moveTo>
                  <a:pt x="2900" y="875"/>
                </a:moveTo>
                <a:lnTo>
                  <a:pt x="2900" y="875"/>
                </a:lnTo>
                <a:cubicBezTo>
                  <a:pt x="2925" y="924"/>
                  <a:pt x="3000" y="950"/>
                  <a:pt x="3025" y="900"/>
                </a:cubicBezTo>
                <a:cubicBezTo>
                  <a:pt x="3050" y="875"/>
                  <a:pt x="2900" y="824"/>
                  <a:pt x="2900" y="875"/>
                </a:cubicBezTo>
                <a:close/>
                <a:moveTo>
                  <a:pt x="2700" y="1350"/>
                </a:moveTo>
                <a:lnTo>
                  <a:pt x="2700" y="1350"/>
                </a:lnTo>
                <a:cubicBezTo>
                  <a:pt x="2625" y="1350"/>
                  <a:pt x="2575" y="1400"/>
                  <a:pt x="2500" y="1375"/>
                </a:cubicBezTo>
                <a:cubicBezTo>
                  <a:pt x="2425" y="1350"/>
                  <a:pt x="2300" y="1375"/>
                  <a:pt x="2325" y="1400"/>
                </a:cubicBezTo>
                <a:cubicBezTo>
                  <a:pt x="2325" y="1425"/>
                  <a:pt x="2399" y="1425"/>
                  <a:pt x="2475" y="1425"/>
                </a:cubicBezTo>
                <a:cubicBezTo>
                  <a:pt x="2550" y="1425"/>
                  <a:pt x="2599" y="1375"/>
                  <a:pt x="2650" y="1375"/>
                </a:cubicBezTo>
                <a:cubicBezTo>
                  <a:pt x="2700" y="1375"/>
                  <a:pt x="2775" y="1350"/>
                  <a:pt x="2700" y="1350"/>
                </a:cubicBezTo>
                <a:close/>
                <a:moveTo>
                  <a:pt x="3275" y="849"/>
                </a:moveTo>
                <a:lnTo>
                  <a:pt x="3275" y="849"/>
                </a:lnTo>
                <a:cubicBezTo>
                  <a:pt x="3225" y="824"/>
                  <a:pt x="3100" y="824"/>
                  <a:pt x="3100" y="875"/>
                </a:cubicBezTo>
                <a:cubicBezTo>
                  <a:pt x="3125" y="900"/>
                  <a:pt x="3175" y="900"/>
                  <a:pt x="3225" y="900"/>
                </a:cubicBezTo>
                <a:cubicBezTo>
                  <a:pt x="3300" y="900"/>
                  <a:pt x="3325" y="924"/>
                  <a:pt x="3350" y="924"/>
                </a:cubicBezTo>
                <a:cubicBezTo>
                  <a:pt x="3375" y="924"/>
                  <a:pt x="3350" y="875"/>
                  <a:pt x="3275" y="849"/>
                </a:cubicBezTo>
                <a:close/>
                <a:moveTo>
                  <a:pt x="1825" y="1325"/>
                </a:moveTo>
                <a:lnTo>
                  <a:pt x="1825" y="1325"/>
                </a:lnTo>
                <a:cubicBezTo>
                  <a:pt x="1825" y="1275"/>
                  <a:pt x="1700" y="1325"/>
                  <a:pt x="1650" y="1300"/>
                </a:cubicBezTo>
                <a:cubicBezTo>
                  <a:pt x="1600" y="1275"/>
                  <a:pt x="1725" y="1250"/>
                  <a:pt x="1750" y="1225"/>
                </a:cubicBezTo>
                <a:cubicBezTo>
                  <a:pt x="1800" y="1200"/>
                  <a:pt x="1725" y="1200"/>
                  <a:pt x="1650" y="1225"/>
                </a:cubicBezTo>
                <a:cubicBezTo>
                  <a:pt x="1549" y="1250"/>
                  <a:pt x="1449" y="1175"/>
                  <a:pt x="1449" y="1200"/>
                </a:cubicBezTo>
                <a:cubicBezTo>
                  <a:pt x="1449" y="1250"/>
                  <a:pt x="1274" y="1200"/>
                  <a:pt x="1249" y="1150"/>
                </a:cubicBezTo>
                <a:cubicBezTo>
                  <a:pt x="1200" y="1125"/>
                  <a:pt x="1049" y="1100"/>
                  <a:pt x="1025" y="1150"/>
                </a:cubicBezTo>
                <a:cubicBezTo>
                  <a:pt x="1000" y="1200"/>
                  <a:pt x="974" y="1150"/>
                  <a:pt x="974" y="1200"/>
                </a:cubicBezTo>
                <a:cubicBezTo>
                  <a:pt x="1000" y="1250"/>
                  <a:pt x="1025" y="1225"/>
                  <a:pt x="1049" y="1225"/>
                </a:cubicBezTo>
                <a:cubicBezTo>
                  <a:pt x="1074" y="1225"/>
                  <a:pt x="1074" y="1275"/>
                  <a:pt x="1099" y="1275"/>
                </a:cubicBezTo>
                <a:cubicBezTo>
                  <a:pt x="1149" y="1275"/>
                  <a:pt x="1249" y="1300"/>
                  <a:pt x="1274" y="1275"/>
                </a:cubicBezTo>
                <a:cubicBezTo>
                  <a:pt x="1274" y="1250"/>
                  <a:pt x="1400" y="1275"/>
                  <a:pt x="1449" y="1325"/>
                </a:cubicBezTo>
                <a:cubicBezTo>
                  <a:pt x="1500" y="1375"/>
                  <a:pt x="1625" y="1375"/>
                  <a:pt x="1674" y="1375"/>
                </a:cubicBezTo>
                <a:cubicBezTo>
                  <a:pt x="1725" y="1350"/>
                  <a:pt x="1774" y="1400"/>
                  <a:pt x="1800" y="1375"/>
                </a:cubicBezTo>
                <a:cubicBezTo>
                  <a:pt x="1825" y="1350"/>
                  <a:pt x="1850" y="1425"/>
                  <a:pt x="1925" y="1375"/>
                </a:cubicBezTo>
                <a:cubicBezTo>
                  <a:pt x="1974" y="1325"/>
                  <a:pt x="1825" y="1350"/>
                  <a:pt x="1825" y="1325"/>
                </a:cubicBezTo>
                <a:close/>
                <a:moveTo>
                  <a:pt x="4000" y="724"/>
                </a:moveTo>
                <a:lnTo>
                  <a:pt x="4000" y="724"/>
                </a:lnTo>
                <a:cubicBezTo>
                  <a:pt x="3975" y="724"/>
                  <a:pt x="3950" y="800"/>
                  <a:pt x="3925" y="800"/>
                </a:cubicBezTo>
                <a:cubicBezTo>
                  <a:pt x="3900" y="800"/>
                  <a:pt x="3850" y="875"/>
                  <a:pt x="3775" y="875"/>
                </a:cubicBezTo>
                <a:cubicBezTo>
                  <a:pt x="3700" y="900"/>
                  <a:pt x="3700" y="700"/>
                  <a:pt x="3675" y="650"/>
                </a:cubicBezTo>
                <a:cubicBezTo>
                  <a:pt x="3650" y="600"/>
                  <a:pt x="3475" y="575"/>
                  <a:pt x="3450" y="624"/>
                </a:cubicBezTo>
                <a:cubicBezTo>
                  <a:pt x="3450" y="675"/>
                  <a:pt x="3375" y="650"/>
                  <a:pt x="3375" y="675"/>
                </a:cubicBezTo>
                <a:cubicBezTo>
                  <a:pt x="3375" y="724"/>
                  <a:pt x="3400" y="700"/>
                  <a:pt x="3425" y="700"/>
                </a:cubicBezTo>
                <a:cubicBezTo>
                  <a:pt x="3475" y="700"/>
                  <a:pt x="3475" y="750"/>
                  <a:pt x="3475" y="775"/>
                </a:cubicBezTo>
                <a:cubicBezTo>
                  <a:pt x="3500" y="800"/>
                  <a:pt x="3600" y="775"/>
                  <a:pt x="3625" y="775"/>
                </a:cubicBezTo>
                <a:cubicBezTo>
                  <a:pt x="3675" y="775"/>
                  <a:pt x="3675" y="824"/>
                  <a:pt x="3625" y="800"/>
                </a:cubicBezTo>
                <a:cubicBezTo>
                  <a:pt x="3575" y="800"/>
                  <a:pt x="3575" y="824"/>
                  <a:pt x="3550" y="824"/>
                </a:cubicBezTo>
                <a:cubicBezTo>
                  <a:pt x="3500" y="824"/>
                  <a:pt x="3475" y="824"/>
                  <a:pt x="3475" y="849"/>
                </a:cubicBezTo>
                <a:cubicBezTo>
                  <a:pt x="3500" y="849"/>
                  <a:pt x="3550" y="875"/>
                  <a:pt x="3550" y="924"/>
                </a:cubicBezTo>
                <a:cubicBezTo>
                  <a:pt x="3550" y="975"/>
                  <a:pt x="3600" y="950"/>
                  <a:pt x="3600" y="924"/>
                </a:cubicBezTo>
                <a:cubicBezTo>
                  <a:pt x="3600" y="875"/>
                  <a:pt x="3650" y="924"/>
                  <a:pt x="3700" y="950"/>
                </a:cubicBezTo>
                <a:cubicBezTo>
                  <a:pt x="3775" y="975"/>
                  <a:pt x="3725" y="1000"/>
                  <a:pt x="3800" y="1000"/>
                </a:cubicBezTo>
                <a:cubicBezTo>
                  <a:pt x="3850" y="1000"/>
                  <a:pt x="4000" y="1050"/>
                  <a:pt x="4050" y="1075"/>
                </a:cubicBezTo>
                <a:cubicBezTo>
                  <a:pt x="4100" y="1125"/>
                  <a:pt x="4075" y="1150"/>
                  <a:pt x="4100" y="1200"/>
                </a:cubicBezTo>
                <a:cubicBezTo>
                  <a:pt x="4150" y="1225"/>
                  <a:pt x="4150" y="1275"/>
                  <a:pt x="4100" y="1275"/>
                </a:cubicBezTo>
                <a:cubicBezTo>
                  <a:pt x="4050" y="1275"/>
                  <a:pt x="4000" y="1325"/>
                  <a:pt x="4025" y="1350"/>
                </a:cubicBezTo>
                <a:cubicBezTo>
                  <a:pt x="4025" y="1375"/>
                  <a:pt x="4200" y="1350"/>
                  <a:pt x="4225" y="1350"/>
                </a:cubicBezTo>
                <a:cubicBezTo>
                  <a:pt x="4250" y="1350"/>
                  <a:pt x="4275" y="1375"/>
                  <a:pt x="4325" y="1425"/>
                </a:cubicBezTo>
                <a:cubicBezTo>
                  <a:pt x="4325" y="824"/>
                  <a:pt x="4325" y="824"/>
                  <a:pt x="4325" y="824"/>
                </a:cubicBezTo>
                <a:cubicBezTo>
                  <a:pt x="4200" y="775"/>
                  <a:pt x="4050" y="700"/>
                  <a:pt x="4000" y="724"/>
                </a:cubicBezTo>
                <a:close/>
                <a:moveTo>
                  <a:pt x="2800" y="1425"/>
                </a:moveTo>
                <a:lnTo>
                  <a:pt x="2800" y="1425"/>
                </a:lnTo>
                <a:cubicBezTo>
                  <a:pt x="2800" y="1425"/>
                  <a:pt x="2800" y="1425"/>
                  <a:pt x="2775" y="1425"/>
                </a:cubicBezTo>
                <a:cubicBezTo>
                  <a:pt x="2775" y="1450"/>
                  <a:pt x="2775" y="1450"/>
                  <a:pt x="2750" y="1450"/>
                </a:cubicBezTo>
                <a:cubicBezTo>
                  <a:pt x="2750" y="1475"/>
                  <a:pt x="2750" y="1450"/>
                  <a:pt x="2725" y="1450"/>
                </a:cubicBezTo>
                <a:cubicBezTo>
                  <a:pt x="2675" y="1450"/>
                  <a:pt x="2650" y="1525"/>
                  <a:pt x="2675" y="1550"/>
                </a:cubicBezTo>
                <a:cubicBezTo>
                  <a:pt x="2725" y="1575"/>
                  <a:pt x="2775" y="1525"/>
                  <a:pt x="2800" y="1475"/>
                </a:cubicBezTo>
                <a:lnTo>
                  <a:pt x="2825" y="1475"/>
                </a:lnTo>
                <a:cubicBezTo>
                  <a:pt x="2825" y="1450"/>
                  <a:pt x="2825" y="1450"/>
                  <a:pt x="2825" y="1450"/>
                </a:cubicBezTo>
                <a:lnTo>
                  <a:pt x="2825" y="1450"/>
                </a:lnTo>
                <a:cubicBezTo>
                  <a:pt x="2825" y="1425"/>
                  <a:pt x="2825" y="1425"/>
                  <a:pt x="2800" y="1425"/>
                </a:cubicBezTo>
                <a:close/>
                <a:moveTo>
                  <a:pt x="2025" y="700"/>
                </a:moveTo>
                <a:lnTo>
                  <a:pt x="2025" y="700"/>
                </a:lnTo>
                <a:cubicBezTo>
                  <a:pt x="2074" y="675"/>
                  <a:pt x="2100" y="624"/>
                  <a:pt x="2100" y="550"/>
                </a:cubicBezTo>
                <a:cubicBezTo>
                  <a:pt x="2074" y="500"/>
                  <a:pt x="2200" y="500"/>
                  <a:pt x="2225" y="475"/>
                </a:cubicBezTo>
                <a:cubicBezTo>
                  <a:pt x="2250" y="450"/>
                  <a:pt x="2200" y="424"/>
                  <a:pt x="2174" y="400"/>
                </a:cubicBezTo>
                <a:cubicBezTo>
                  <a:pt x="2125" y="375"/>
                  <a:pt x="2150" y="350"/>
                  <a:pt x="2125" y="324"/>
                </a:cubicBezTo>
                <a:cubicBezTo>
                  <a:pt x="2100" y="300"/>
                  <a:pt x="2074" y="250"/>
                  <a:pt x="2100" y="250"/>
                </a:cubicBezTo>
                <a:cubicBezTo>
                  <a:pt x="2150" y="250"/>
                  <a:pt x="2074" y="200"/>
                  <a:pt x="2100" y="175"/>
                </a:cubicBezTo>
                <a:cubicBezTo>
                  <a:pt x="2125" y="175"/>
                  <a:pt x="2125" y="175"/>
                  <a:pt x="2125" y="175"/>
                </a:cubicBezTo>
                <a:cubicBezTo>
                  <a:pt x="2100" y="150"/>
                  <a:pt x="2100" y="150"/>
                  <a:pt x="2074" y="150"/>
                </a:cubicBezTo>
                <a:cubicBezTo>
                  <a:pt x="2025" y="150"/>
                  <a:pt x="1925" y="150"/>
                  <a:pt x="1925" y="224"/>
                </a:cubicBezTo>
                <a:cubicBezTo>
                  <a:pt x="1950" y="275"/>
                  <a:pt x="1874" y="250"/>
                  <a:pt x="1874" y="300"/>
                </a:cubicBezTo>
                <a:cubicBezTo>
                  <a:pt x="1874" y="324"/>
                  <a:pt x="1850" y="324"/>
                  <a:pt x="1850" y="375"/>
                </a:cubicBezTo>
                <a:cubicBezTo>
                  <a:pt x="1850" y="424"/>
                  <a:pt x="1825" y="424"/>
                  <a:pt x="1774" y="450"/>
                </a:cubicBezTo>
                <a:cubicBezTo>
                  <a:pt x="1725" y="475"/>
                  <a:pt x="1725" y="424"/>
                  <a:pt x="1674" y="424"/>
                </a:cubicBezTo>
                <a:cubicBezTo>
                  <a:pt x="1625" y="424"/>
                  <a:pt x="1625" y="450"/>
                  <a:pt x="1574" y="475"/>
                </a:cubicBezTo>
                <a:cubicBezTo>
                  <a:pt x="1549" y="475"/>
                  <a:pt x="1474" y="450"/>
                  <a:pt x="1474" y="475"/>
                </a:cubicBezTo>
                <a:cubicBezTo>
                  <a:pt x="1449" y="500"/>
                  <a:pt x="1400" y="424"/>
                  <a:pt x="1374" y="424"/>
                </a:cubicBezTo>
                <a:cubicBezTo>
                  <a:pt x="1374" y="424"/>
                  <a:pt x="1374" y="400"/>
                  <a:pt x="1349" y="375"/>
                </a:cubicBezTo>
                <a:lnTo>
                  <a:pt x="1349" y="375"/>
                </a:lnTo>
                <a:cubicBezTo>
                  <a:pt x="1300" y="375"/>
                  <a:pt x="1249" y="475"/>
                  <a:pt x="1274" y="500"/>
                </a:cubicBezTo>
                <a:cubicBezTo>
                  <a:pt x="1325" y="550"/>
                  <a:pt x="1325" y="600"/>
                  <a:pt x="1325" y="624"/>
                </a:cubicBezTo>
                <a:cubicBezTo>
                  <a:pt x="1349" y="675"/>
                  <a:pt x="1425" y="675"/>
                  <a:pt x="1425" y="724"/>
                </a:cubicBezTo>
                <a:cubicBezTo>
                  <a:pt x="1425" y="800"/>
                  <a:pt x="1474" y="875"/>
                  <a:pt x="1500" y="849"/>
                </a:cubicBezTo>
                <a:cubicBezTo>
                  <a:pt x="1549" y="824"/>
                  <a:pt x="1574" y="875"/>
                  <a:pt x="1574" y="900"/>
                </a:cubicBezTo>
                <a:cubicBezTo>
                  <a:pt x="1600" y="924"/>
                  <a:pt x="1674" y="875"/>
                  <a:pt x="1700" y="875"/>
                </a:cubicBezTo>
                <a:cubicBezTo>
                  <a:pt x="1725" y="875"/>
                  <a:pt x="1825" y="900"/>
                  <a:pt x="1825" y="924"/>
                </a:cubicBezTo>
                <a:cubicBezTo>
                  <a:pt x="1825" y="975"/>
                  <a:pt x="1900" y="924"/>
                  <a:pt x="1950" y="900"/>
                </a:cubicBezTo>
                <a:cubicBezTo>
                  <a:pt x="2025" y="900"/>
                  <a:pt x="1974" y="724"/>
                  <a:pt x="2025" y="700"/>
                </a:cubicBezTo>
                <a:close/>
                <a:moveTo>
                  <a:pt x="2250" y="1475"/>
                </a:moveTo>
                <a:lnTo>
                  <a:pt x="2250" y="1475"/>
                </a:lnTo>
                <a:cubicBezTo>
                  <a:pt x="2250" y="1500"/>
                  <a:pt x="2300" y="1500"/>
                  <a:pt x="2325" y="1525"/>
                </a:cubicBezTo>
                <a:cubicBezTo>
                  <a:pt x="2350" y="1550"/>
                  <a:pt x="2425" y="1575"/>
                  <a:pt x="2425" y="1525"/>
                </a:cubicBezTo>
                <a:cubicBezTo>
                  <a:pt x="2425" y="1475"/>
                  <a:pt x="2225" y="1450"/>
                  <a:pt x="2250" y="1475"/>
                </a:cubicBezTo>
                <a:close/>
                <a:moveTo>
                  <a:pt x="2100" y="1350"/>
                </a:moveTo>
                <a:lnTo>
                  <a:pt x="2100" y="1350"/>
                </a:lnTo>
                <a:cubicBezTo>
                  <a:pt x="2100" y="1375"/>
                  <a:pt x="2050" y="1375"/>
                  <a:pt x="2025" y="1350"/>
                </a:cubicBezTo>
                <a:cubicBezTo>
                  <a:pt x="2000" y="1325"/>
                  <a:pt x="1950" y="1375"/>
                  <a:pt x="1974" y="1400"/>
                </a:cubicBezTo>
                <a:cubicBezTo>
                  <a:pt x="1974" y="1425"/>
                  <a:pt x="2050" y="1450"/>
                  <a:pt x="2100" y="1425"/>
                </a:cubicBezTo>
                <a:cubicBezTo>
                  <a:pt x="2174" y="1400"/>
                  <a:pt x="2225" y="1425"/>
                  <a:pt x="2250" y="1400"/>
                </a:cubicBezTo>
                <a:cubicBezTo>
                  <a:pt x="2250" y="1350"/>
                  <a:pt x="2125" y="1325"/>
                  <a:pt x="2100" y="13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7" name="Freeform 173">
            <a:extLst>
              <a:ext uri="{FF2B5EF4-FFF2-40B4-BE49-F238E27FC236}">
                <a16:creationId xmlns:a16="http://schemas.microsoft.com/office/drawing/2014/main" id="{8A9A80C4-F861-6141-A870-24B86C4A46A8}"/>
              </a:ext>
            </a:extLst>
          </p:cNvPr>
          <p:cNvSpPr>
            <a:spLocks noChangeArrowheads="1"/>
          </p:cNvSpPr>
          <p:nvPr/>
        </p:nvSpPr>
        <p:spPr bwMode="auto">
          <a:xfrm>
            <a:off x="9449887" y="5083814"/>
            <a:ext cx="104061" cy="47812"/>
          </a:xfrm>
          <a:custGeom>
            <a:avLst/>
            <a:gdLst>
              <a:gd name="T0" fmla="*/ 25 w 326"/>
              <a:gd name="T1" fmla="*/ 100 h 151"/>
              <a:gd name="T2" fmla="*/ 25 w 326"/>
              <a:gd name="T3" fmla="*/ 100 h 151"/>
              <a:gd name="T4" fmla="*/ 0 w 326"/>
              <a:gd name="T5" fmla="*/ 125 h 151"/>
              <a:gd name="T6" fmla="*/ 25 w 326"/>
              <a:gd name="T7" fmla="*/ 125 h 151"/>
              <a:gd name="T8" fmla="*/ 50 w 326"/>
              <a:gd name="T9" fmla="*/ 100 h 151"/>
              <a:gd name="T10" fmla="*/ 50 w 326"/>
              <a:gd name="T11" fmla="*/ 100 h 151"/>
              <a:gd name="T12" fmla="*/ 25 w 326"/>
              <a:gd name="T13" fmla="*/ 100 h 151"/>
              <a:gd name="T14" fmla="*/ 175 w 326"/>
              <a:gd name="T15" fmla="*/ 25 h 151"/>
              <a:gd name="T16" fmla="*/ 175 w 326"/>
              <a:gd name="T17" fmla="*/ 25 h 151"/>
              <a:gd name="T18" fmla="*/ 100 w 326"/>
              <a:gd name="T19" fmla="*/ 75 h 151"/>
              <a:gd name="T20" fmla="*/ 75 w 326"/>
              <a:gd name="T21" fmla="*/ 100 h 151"/>
              <a:gd name="T22" fmla="*/ 100 w 326"/>
              <a:gd name="T23" fmla="*/ 125 h 151"/>
              <a:gd name="T24" fmla="*/ 300 w 326"/>
              <a:gd name="T25" fmla="*/ 25 h 151"/>
              <a:gd name="T26" fmla="*/ 175 w 326"/>
              <a:gd name="T27" fmla="*/ 2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6" h="151">
                <a:moveTo>
                  <a:pt x="25" y="100"/>
                </a:moveTo>
                <a:lnTo>
                  <a:pt x="25" y="100"/>
                </a:lnTo>
                <a:cubicBezTo>
                  <a:pt x="25" y="100"/>
                  <a:pt x="25" y="100"/>
                  <a:pt x="0" y="125"/>
                </a:cubicBezTo>
                <a:cubicBezTo>
                  <a:pt x="25" y="125"/>
                  <a:pt x="25" y="150"/>
                  <a:pt x="25" y="125"/>
                </a:cubicBezTo>
                <a:cubicBezTo>
                  <a:pt x="50" y="125"/>
                  <a:pt x="50" y="125"/>
                  <a:pt x="50" y="100"/>
                </a:cubicBezTo>
                <a:lnTo>
                  <a:pt x="50" y="100"/>
                </a:lnTo>
                <a:lnTo>
                  <a:pt x="25" y="100"/>
                </a:lnTo>
                <a:close/>
                <a:moveTo>
                  <a:pt x="175" y="25"/>
                </a:moveTo>
                <a:lnTo>
                  <a:pt x="175" y="25"/>
                </a:lnTo>
                <a:cubicBezTo>
                  <a:pt x="125" y="25"/>
                  <a:pt x="125" y="75"/>
                  <a:pt x="100" y="75"/>
                </a:cubicBezTo>
                <a:cubicBezTo>
                  <a:pt x="75" y="100"/>
                  <a:pt x="75" y="100"/>
                  <a:pt x="75" y="100"/>
                </a:cubicBezTo>
                <a:cubicBezTo>
                  <a:pt x="100" y="100"/>
                  <a:pt x="100" y="100"/>
                  <a:pt x="100" y="125"/>
                </a:cubicBezTo>
                <a:cubicBezTo>
                  <a:pt x="175" y="100"/>
                  <a:pt x="300" y="50"/>
                  <a:pt x="300" y="25"/>
                </a:cubicBezTo>
                <a:cubicBezTo>
                  <a:pt x="325" y="0"/>
                  <a:pt x="225" y="50"/>
                  <a:pt x="175" y="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9" name="Freeform 175">
            <a:extLst>
              <a:ext uri="{FF2B5EF4-FFF2-40B4-BE49-F238E27FC236}">
                <a16:creationId xmlns:a16="http://schemas.microsoft.com/office/drawing/2014/main" id="{B9A0FE01-AA32-0143-874B-62DD9B8BE1C0}"/>
              </a:ext>
            </a:extLst>
          </p:cNvPr>
          <p:cNvSpPr>
            <a:spLocks noChangeArrowheads="1"/>
          </p:cNvSpPr>
          <p:nvPr/>
        </p:nvSpPr>
        <p:spPr bwMode="auto">
          <a:xfrm>
            <a:off x="6315377" y="3432886"/>
            <a:ext cx="32343" cy="47812"/>
          </a:xfrm>
          <a:custGeom>
            <a:avLst/>
            <a:gdLst>
              <a:gd name="T0" fmla="*/ 25 w 101"/>
              <a:gd name="T1" fmla="*/ 0 h 151"/>
              <a:gd name="T2" fmla="*/ 25 w 101"/>
              <a:gd name="T3" fmla="*/ 0 h 151"/>
              <a:gd name="T4" fmla="*/ 0 w 101"/>
              <a:gd name="T5" fmla="*/ 75 h 151"/>
              <a:gd name="T6" fmla="*/ 0 w 101"/>
              <a:gd name="T7" fmla="*/ 100 h 151"/>
              <a:gd name="T8" fmla="*/ 50 w 101"/>
              <a:gd name="T9" fmla="*/ 150 h 151"/>
              <a:gd name="T10" fmla="*/ 74 w 101"/>
              <a:gd name="T11" fmla="*/ 150 h 151"/>
              <a:gd name="T12" fmla="*/ 100 w 101"/>
              <a:gd name="T13" fmla="*/ 100 h 151"/>
              <a:gd name="T14" fmla="*/ 25 w 101"/>
              <a:gd name="T15" fmla="*/ 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51">
                <a:moveTo>
                  <a:pt x="25" y="0"/>
                </a:moveTo>
                <a:lnTo>
                  <a:pt x="25" y="0"/>
                </a:lnTo>
                <a:cubicBezTo>
                  <a:pt x="25" y="25"/>
                  <a:pt x="0" y="75"/>
                  <a:pt x="0" y="75"/>
                </a:cubicBezTo>
                <a:lnTo>
                  <a:pt x="0" y="100"/>
                </a:lnTo>
                <a:cubicBezTo>
                  <a:pt x="25" y="125"/>
                  <a:pt x="50" y="150"/>
                  <a:pt x="50" y="150"/>
                </a:cubicBezTo>
                <a:cubicBezTo>
                  <a:pt x="50" y="150"/>
                  <a:pt x="50" y="150"/>
                  <a:pt x="74" y="150"/>
                </a:cubicBezTo>
                <a:cubicBezTo>
                  <a:pt x="74" y="125"/>
                  <a:pt x="100" y="100"/>
                  <a:pt x="100" y="100"/>
                </a:cubicBezTo>
                <a:cubicBezTo>
                  <a:pt x="74" y="75"/>
                  <a:pt x="50" y="25"/>
                  <a:pt x="25"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0" name="Freeform 176">
            <a:extLst>
              <a:ext uri="{FF2B5EF4-FFF2-40B4-BE49-F238E27FC236}">
                <a16:creationId xmlns:a16="http://schemas.microsoft.com/office/drawing/2014/main" id="{3878B4F8-8CC5-EC4D-A228-F8667F1A98D7}"/>
              </a:ext>
            </a:extLst>
          </p:cNvPr>
          <p:cNvSpPr>
            <a:spLocks noChangeArrowheads="1"/>
          </p:cNvSpPr>
          <p:nvPr/>
        </p:nvSpPr>
        <p:spPr bwMode="auto">
          <a:xfrm>
            <a:off x="6323813" y="3330229"/>
            <a:ext cx="119531" cy="151875"/>
          </a:xfrm>
          <a:custGeom>
            <a:avLst/>
            <a:gdLst>
              <a:gd name="T0" fmla="*/ 325 w 376"/>
              <a:gd name="T1" fmla="*/ 300 h 476"/>
              <a:gd name="T2" fmla="*/ 325 w 376"/>
              <a:gd name="T3" fmla="*/ 300 h 476"/>
              <a:gd name="T4" fmla="*/ 325 w 376"/>
              <a:gd name="T5" fmla="*/ 250 h 476"/>
              <a:gd name="T6" fmla="*/ 349 w 376"/>
              <a:gd name="T7" fmla="*/ 200 h 476"/>
              <a:gd name="T8" fmla="*/ 225 w 376"/>
              <a:gd name="T9" fmla="*/ 175 h 476"/>
              <a:gd name="T10" fmla="*/ 225 w 376"/>
              <a:gd name="T11" fmla="*/ 100 h 476"/>
              <a:gd name="T12" fmla="*/ 200 w 376"/>
              <a:gd name="T13" fmla="*/ 75 h 476"/>
              <a:gd name="T14" fmla="*/ 149 w 376"/>
              <a:gd name="T15" fmla="*/ 25 h 476"/>
              <a:gd name="T16" fmla="*/ 149 w 376"/>
              <a:gd name="T17" fmla="*/ 25 h 476"/>
              <a:gd name="T18" fmla="*/ 125 w 376"/>
              <a:gd name="T19" fmla="*/ 0 h 476"/>
              <a:gd name="T20" fmla="*/ 100 w 376"/>
              <a:gd name="T21" fmla="*/ 0 h 476"/>
              <a:gd name="T22" fmla="*/ 0 w 376"/>
              <a:gd name="T23" fmla="*/ 25 h 476"/>
              <a:gd name="T24" fmla="*/ 25 w 376"/>
              <a:gd name="T25" fmla="*/ 75 h 476"/>
              <a:gd name="T26" fmla="*/ 49 w 376"/>
              <a:gd name="T27" fmla="*/ 150 h 476"/>
              <a:gd name="T28" fmla="*/ 49 w 376"/>
              <a:gd name="T29" fmla="*/ 300 h 476"/>
              <a:gd name="T30" fmla="*/ 0 w 376"/>
              <a:gd name="T31" fmla="*/ 325 h 476"/>
              <a:gd name="T32" fmla="*/ 75 w 376"/>
              <a:gd name="T33" fmla="*/ 425 h 476"/>
              <a:gd name="T34" fmla="*/ 75 w 376"/>
              <a:gd name="T35" fmla="*/ 425 h 476"/>
              <a:gd name="T36" fmla="*/ 175 w 376"/>
              <a:gd name="T37" fmla="*/ 475 h 476"/>
              <a:gd name="T38" fmla="*/ 325 w 376"/>
              <a:gd name="T39" fmla="*/ 425 h 476"/>
              <a:gd name="T40" fmla="*/ 325 w 376"/>
              <a:gd name="T41" fmla="*/ 400 h 476"/>
              <a:gd name="T42" fmla="*/ 375 w 376"/>
              <a:gd name="T43" fmla="*/ 375 h 476"/>
              <a:gd name="T44" fmla="*/ 325 w 376"/>
              <a:gd name="T45" fmla="*/ 30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6" h="476">
                <a:moveTo>
                  <a:pt x="325" y="300"/>
                </a:moveTo>
                <a:lnTo>
                  <a:pt x="325" y="300"/>
                </a:lnTo>
                <a:lnTo>
                  <a:pt x="325" y="250"/>
                </a:lnTo>
                <a:cubicBezTo>
                  <a:pt x="349" y="225"/>
                  <a:pt x="349" y="225"/>
                  <a:pt x="349" y="200"/>
                </a:cubicBezTo>
                <a:cubicBezTo>
                  <a:pt x="349" y="175"/>
                  <a:pt x="249" y="175"/>
                  <a:pt x="225" y="175"/>
                </a:cubicBezTo>
                <a:cubicBezTo>
                  <a:pt x="225" y="150"/>
                  <a:pt x="249" y="100"/>
                  <a:pt x="225" y="100"/>
                </a:cubicBezTo>
                <a:cubicBezTo>
                  <a:pt x="200" y="100"/>
                  <a:pt x="200" y="100"/>
                  <a:pt x="200" y="75"/>
                </a:cubicBezTo>
                <a:cubicBezTo>
                  <a:pt x="200" y="50"/>
                  <a:pt x="149" y="25"/>
                  <a:pt x="149" y="25"/>
                </a:cubicBezTo>
                <a:lnTo>
                  <a:pt x="149" y="25"/>
                </a:lnTo>
                <a:cubicBezTo>
                  <a:pt x="149" y="0"/>
                  <a:pt x="125" y="0"/>
                  <a:pt x="125" y="0"/>
                </a:cubicBezTo>
                <a:lnTo>
                  <a:pt x="100" y="0"/>
                </a:lnTo>
                <a:cubicBezTo>
                  <a:pt x="100" y="0"/>
                  <a:pt x="25" y="25"/>
                  <a:pt x="0" y="25"/>
                </a:cubicBezTo>
                <a:cubicBezTo>
                  <a:pt x="0" y="50"/>
                  <a:pt x="0" y="75"/>
                  <a:pt x="25" y="75"/>
                </a:cubicBezTo>
                <a:cubicBezTo>
                  <a:pt x="49" y="100"/>
                  <a:pt x="49" y="125"/>
                  <a:pt x="49" y="150"/>
                </a:cubicBezTo>
                <a:cubicBezTo>
                  <a:pt x="49" y="175"/>
                  <a:pt x="49" y="300"/>
                  <a:pt x="49" y="300"/>
                </a:cubicBezTo>
                <a:cubicBezTo>
                  <a:pt x="25" y="300"/>
                  <a:pt x="25" y="300"/>
                  <a:pt x="0" y="325"/>
                </a:cubicBezTo>
                <a:cubicBezTo>
                  <a:pt x="25" y="350"/>
                  <a:pt x="49" y="400"/>
                  <a:pt x="75" y="425"/>
                </a:cubicBezTo>
                <a:lnTo>
                  <a:pt x="75" y="425"/>
                </a:lnTo>
                <a:cubicBezTo>
                  <a:pt x="100" y="425"/>
                  <a:pt x="175" y="475"/>
                  <a:pt x="175" y="475"/>
                </a:cubicBezTo>
                <a:cubicBezTo>
                  <a:pt x="175" y="475"/>
                  <a:pt x="275" y="450"/>
                  <a:pt x="325" y="425"/>
                </a:cubicBezTo>
                <a:cubicBezTo>
                  <a:pt x="325" y="425"/>
                  <a:pt x="325" y="425"/>
                  <a:pt x="325" y="400"/>
                </a:cubicBezTo>
                <a:cubicBezTo>
                  <a:pt x="325" y="400"/>
                  <a:pt x="349" y="375"/>
                  <a:pt x="375" y="375"/>
                </a:cubicBezTo>
                <a:cubicBezTo>
                  <a:pt x="375" y="375"/>
                  <a:pt x="349" y="325"/>
                  <a:pt x="325" y="3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1" name="Freeform 177">
            <a:extLst>
              <a:ext uri="{FF2B5EF4-FFF2-40B4-BE49-F238E27FC236}">
                <a16:creationId xmlns:a16="http://schemas.microsoft.com/office/drawing/2014/main" id="{5EA20702-63DE-5B49-BC77-DC65074EC8F1}"/>
              </a:ext>
            </a:extLst>
          </p:cNvPr>
          <p:cNvSpPr>
            <a:spLocks noChangeArrowheads="1"/>
          </p:cNvSpPr>
          <p:nvPr/>
        </p:nvSpPr>
        <p:spPr bwMode="auto">
          <a:xfrm>
            <a:off x="9928007" y="3361167"/>
            <a:ext cx="208124" cy="160312"/>
          </a:xfrm>
          <a:custGeom>
            <a:avLst/>
            <a:gdLst>
              <a:gd name="T0" fmla="*/ 550 w 651"/>
              <a:gd name="T1" fmla="*/ 175 h 501"/>
              <a:gd name="T2" fmla="*/ 550 w 651"/>
              <a:gd name="T3" fmla="*/ 175 h 501"/>
              <a:gd name="T4" fmla="*/ 450 w 651"/>
              <a:gd name="T5" fmla="*/ 200 h 501"/>
              <a:gd name="T6" fmla="*/ 250 w 651"/>
              <a:gd name="T7" fmla="*/ 50 h 501"/>
              <a:gd name="T8" fmla="*/ 200 w 651"/>
              <a:gd name="T9" fmla="*/ 75 h 501"/>
              <a:gd name="T10" fmla="*/ 176 w 651"/>
              <a:gd name="T11" fmla="*/ 175 h 501"/>
              <a:gd name="T12" fmla="*/ 150 w 651"/>
              <a:gd name="T13" fmla="*/ 250 h 501"/>
              <a:gd name="T14" fmla="*/ 76 w 651"/>
              <a:gd name="T15" fmla="*/ 275 h 501"/>
              <a:gd name="T16" fmla="*/ 50 w 651"/>
              <a:gd name="T17" fmla="*/ 325 h 501"/>
              <a:gd name="T18" fmla="*/ 25 w 651"/>
              <a:gd name="T19" fmla="*/ 400 h 501"/>
              <a:gd name="T20" fmla="*/ 25 w 651"/>
              <a:gd name="T21" fmla="*/ 475 h 501"/>
              <a:gd name="T22" fmla="*/ 76 w 651"/>
              <a:gd name="T23" fmla="*/ 450 h 501"/>
              <a:gd name="T24" fmla="*/ 125 w 651"/>
              <a:gd name="T25" fmla="*/ 425 h 501"/>
              <a:gd name="T26" fmla="*/ 76 w 651"/>
              <a:gd name="T27" fmla="*/ 375 h 501"/>
              <a:gd name="T28" fmla="*/ 150 w 651"/>
              <a:gd name="T29" fmla="*/ 350 h 501"/>
              <a:gd name="T30" fmla="*/ 300 w 651"/>
              <a:gd name="T31" fmla="*/ 400 h 501"/>
              <a:gd name="T32" fmla="*/ 350 w 651"/>
              <a:gd name="T33" fmla="*/ 375 h 501"/>
              <a:gd name="T34" fmla="*/ 476 w 651"/>
              <a:gd name="T35" fmla="*/ 300 h 501"/>
              <a:gd name="T36" fmla="*/ 525 w 651"/>
              <a:gd name="T37" fmla="*/ 250 h 501"/>
              <a:gd name="T38" fmla="*/ 650 w 651"/>
              <a:gd name="T39" fmla="*/ 150 h 501"/>
              <a:gd name="T40" fmla="*/ 550 w 651"/>
              <a:gd name="T41" fmla="*/ 175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1" h="501">
                <a:moveTo>
                  <a:pt x="550" y="175"/>
                </a:moveTo>
                <a:lnTo>
                  <a:pt x="550" y="175"/>
                </a:lnTo>
                <a:cubicBezTo>
                  <a:pt x="525" y="150"/>
                  <a:pt x="500" y="175"/>
                  <a:pt x="450" y="200"/>
                </a:cubicBezTo>
                <a:cubicBezTo>
                  <a:pt x="425" y="200"/>
                  <a:pt x="276" y="100"/>
                  <a:pt x="250" y="50"/>
                </a:cubicBezTo>
                <a:cubicBezTo>
                  <a:pt x="225" y="0"/>
                  <a:pt x="176" y="25"/>
                  <a:pt x="200" y="75"/>
                </a:cubicBezTo>
                <a:cubicBezTo>
                  <a:pt x="225" y="100"/>
                  <a:pt x="176" y="125"/>
                  <a:pt x="176" y="175"/>
                </a:cubicBezTo>
                <a:cubicBezTo>
                  <a:pt x="176" y="225"/>
                  <a:pt x="150" y="225"/>
                  <a:pt x="150" y="250"/>
                </a:cubicBezTo>
                <a:cubicBezTo>
                  <a:pt x="176" y="275"/>
                  <a:pt x="125" y="275"/>
                  <a:pt x="76" y="275"/>
                </a:cubicBezTo>
                <a:cubicBezTo>
                  <a:pt x="50" y="275"/>
                  <a:pt x="76" y="325"/>
                  <a:pt x="50" y="325"/>
                </a:cubicBezTo>
                <a:cubicBezTo>
                  <a:pt x="0" y="350"/>
                  <a:pt x="0" y="375"/>
                  <a:pt x="25" y="400"/>
                </a:cubicBezTo>
                <a:cubicBezTo>
                  <a:pt x="50" y="400"/>
                  <a:pt x="25" y="450"/>
                  <a:pt x="25" y="475"/>
                </a:cubicBezTo>
                <a:cubicBezTo>
                  <a:pt x="25" y="500"/>
                  <a:pt x="50" y="475"/>
                  <a:pt x="76" y="450"/>
                </a:cubicBezTo>
                <a:cubicBezTo>
                  <a:pt x="100" y="425"/>
                  <a:pt x="125" y="450"/>
                  <a:pt x="125" y="425"/>
                </a:cubicBezTo>
                <a:cubicBezTo>
                  <a:pt x="125" y="400"/>
                  <a:pt x="76" y="400"/>
                  <a:pt x="76" y="375"/>
                </a:cubicBezTo>
                <a:cubicBezTo>
                  <a:pt x="76" y="325"/>
                  <a:pt x="125" y="375"/>
                  <a:pt x="150" y="350"/>
                </a:cubicBezTo>
                <a:cubicBezTo>
                  <a:pt x="176" y="350"/>
                  <a:pt x="250" y="350"/>
                  <a:pt x="300" y="400"/>
                </a:cubicBezTo>
                <a:cubicBezTo>
                  <a:pt x="325" y="425"/>
                  <a:pt x="350" y="400"/>
                  <a:pt x="350" y="375"/>
                </a:cubicBezTo>
                <a:cubicBezTo>
                  <a:pt x="350" y="325"/>
                  <a:pt x="425" y="300"/>
                  <a:pt x="476" y="300"/>
                </a:cubicBezTo>
                <a:cubicBezTo>
                  <a:pt x="550" y="300"/>
                  <a:pt x="550" y="275"/>
                  <a:pt x="525" y="250"/>
                </a:cubicBezTo>
                <a:cubicBezTo>
                  <a:pt x="525" y="250"/>
                  <a:pt x="650" y="175"/>
                  <a:pt x="650" y="150"/>
                </a:cubicBezTo>
                <a:cubicBezTo>
                  <a:pt x="625" y="125"/>
                  <a:pt x="576" y="200"/>
                  <a:pt x="550" y="1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2" name="Freeform 178">
            <a:extLst>
              <a:ext uri="{FF2B5EF4-FFF2-40B4-BE49-F238E27FC236}">
                <a16:creationId xmlns:a16="http://schemas.microsoft.com/office/drawing/2014/main" id="{74D385E2-FD6E-2943-A04E-F4705A41A5ED}"/>
              </a:ext>
            </a:extLst>
          </p:cNvPr>
          <p:cNvSpPr>
            <a:spLocks noChangeArrowheads="1"/>
          </p:cNvSpPr>
          <p:nvPr/>
        </p:nvSpPr>
        <p:spPr bwMode="auto">
          <a:xfrm>
            <a:off x="9656603" y="3513044"/>
            <a:ext cx="351560" cy="279841"/>
          </a:xfrm>
          <a:custGeom>
            <a:avLst/>
            <a:gdLst>
              <a:gd name="T0" fmla="*/ 900 w 1101"/>
              <a:gd name="T1" fmla="*/ 75 h 876"/>
              <a:gd name="T2" fmla="*/ 900 w 1101"/>
              <a:gd name="T3" fmla="*/ 75 h 876"/>
              <a:gd name="T4" fmla="*/ 875 w 1101"/>
              <a:gd name="T5" fmla="*/ 200 h 876"/>
              <a:gd name="T6" fmla="*/ 825 w 1101"/>
              <a:gd name="T7" fmla="*/ 325 h 876"/>
              <a:gd name="T8" fmla="*/ 775 w 1101"/>
              <a:gd name="T9" fmla="*/ 425 h 876"/>
              <a:gd name="T10" fmla="*/ 675 w 1101"/>
              <a:gd name="T11" fmla="*/ 475 h 876"/>
              <a:gd name="T12" fmla="*/ 625 w 1101"/>
              <a:gd name="T13" fmla="*/ 450 h 876"/>
              <a:gd name="T14" fmla="*/ 550 w 1101"/>
              <a:gd name="T15" fmla="*/ 525 h 876"/>
              <a:gd name="T16" fmla="*/ 500 w 1101"/>
              <a:gd name="T17" fmla="*/ 625 h 876"/>
              <a:gd name="T18" fmla="*/ 425 w 1101"/>
              <a:gd name="T19" fmla="*/ 650 h 876"/>
              <a:gd name="T20" fmla="*/ 325 w 1101"/>
              <a:gd name="T21" fmla="*/ 650 h 876"/>
              <a:gd name="T22" fmla="*/ 175 w 1101"/>
              <a:gd name="T23" fmla="*/ 650 h 876"/>
              <a:gd name="T24" fmla="*/ 50 w 1101"/>
              <a:gd name="T25" fmla="*/ 775 h 876"/>
              <a:gd name="T26" fmla="*/ 50 w 1101"/>
              <a:gd name="T27" fmla="*/ 825 h 876"/>
              <a:gd name="T28" fmla="*/ 150 w 1101"/>
              <a:gd name="T29" fmla="*/ 800 h 876"/>
              <a:gd name="T30" fmla="*/ 375 w 1101"/>
              <a:gd name="T31" fmla="*/ 750 h 876"/>
              <a:gd name="T32" fmla="*/ 425 w 1101"/>
              <a:gd name="T33" fmla="*/ 825 h 876"/>
              <a:gd name="T34" fmla="*/ 525 w 1101"/>
              <a:gd name="T35" fmla="*/ 825 h 876"/>
              <a:gd name="T36" fmla="*/ 550 w 1101"/>
              <a:gd name="T37" fmla="*/ 750 h 876"/>
              <a:gd name="T38" fmla="*/ 600 w 1101"/>
              <a:gd name="T39" fmla="*/ 750 h 876"/>
              <a:gd name="T40" fmla="*/ 700 w 1101"/>
              <a:gd name="T41" fmla="*/ 725 h 876"/>
              <a:gd name="T42" fmla="*/ 775 w 1101"/>
              <a:gd name="T43" fmla="*/ 750 h 876"/>
              <a:gd name="T44" fmla="*/ 825 w 1101"/>
              <a:gd name="T45" fmla="*/ 675 h 876"/>
              <a:gd name="T46" fmla="*/ 926 w 1101"/>
              <a:gd name="T47" fmla="*/ 675 h 876"/>
              <a:gd name="T48" fmla="*/ 950 w 1101"/>
              <a:gd name="T49" fmla="*/ 525 h 876"/>
              <a:gd name="T50" fmla="*/ 975 w 1101"/>
              <a:gd name="T51" fmla="*/ 400 h 876"/>
              <a:gd name="T52" fmla="*/ 1050 w 1101"/>
              <a:gd name="T53" fmla="*/ 300 h 876"/>
              <a:gd name="T54" fmla="*/ 1000 w 1101"/>
              <a:gd name="T55" fmla="*/ 50 h 876"/>
              <a:gd name="T56" fmla="*/ 900 w 1101"/>
              <a:gd name="T57" fmla="*/ 75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01" h="876">
                <a:moveTo>
                  <a:pt x="900" y="75"/>
                </a:moveTo>
                <a:lnTo>
                  <a:pt x="900" y="75"/>
                </a:lnTo>
                <a:cubicBezTo>
                  <a:pt x="875" y="75"/>
                  <a:pt x="850" y="175"/>
                  <a:pt x="875" y="200"/>
                </a:cubicBezTo>
                <a:cubicBezTo>
                  <a:pt x="900" y="225"/>
                  <a:pt x="825" y="275"/>
                  <a:pt x="825" y="325"/>
                </a:cubicBezTo>
                <a:cubicBezTo>
                  <a:pt x="825" y="375"/>
                  <a:pt x="775" y="375"/>
                  <a:pt x="775" y="425"/>
                </a:cubicBezTo>
                <a:cubicBezTo>
                  <a:pt x="750" y="450"/>
                  <a:pt x="725" y="450"/>
                  <a:pt x="675" y="475"/>
                </a:cubicBezTo>
                <a:cubicBezTo>
                  <a:pt x="625" y="525"/>
                  <a:pt x="600" y="475"/>
                  <a:pt x="625" y="450"/>
                </a:cubicBezTo>
                <a:cubicBezTo>
                  <a:pt x="625" y="425"/>
                  <a:pt x="550" y="475"/>
                  <a:pt x="550" y="525"/>
                </a:cubicBezTo>
                <a:cubicBezTo>
                  <a:pt x="550" y="575"/>
                  <a:pt x="475" y="600"/>
                  <a:pt x="500" y="625"/>
                </a:cubicBezTo>
                <a:cubicBezTo>
                  <a:pt x="525" y="650"/>
                  <a:pt x="425" y="675"/>
                  <a:pt x="425" y="650"/>
                </a:cubicBezTo>
                <a:cubicBezTo>
                  <a:pt x="450" y="625"/>
                  <a:pt x="375" y="625"/>
                  <a:pt x="325" y="650"/>
                </a:cubicBezTo>
                <a:cubicBezTo>
                  <a:pt x="250" y="675"/>
                  <a:pt x="225" y="625"/>
                  <a:pt x="175" y="650"/>
                </a:cubicBezTo>
                <a:cubicBezTo>
                  <a:pt x="150" y="700"/>
                  <a:pt x="75" y="750"/>
                  <a:pt x="50" y="775"/>
                </a:cubicBezTo>
                <a:cubicBezTo>
                  <a:pt x="0" y="775"/>
                  <a:pt x="25" y="825"/>
                  <a:pt x="50" y="825"/>
                </a:cubicBezTo>
                <a:cubicBezTo>
                  <a:pt x="75" y="800"/>
                  <a:pt x="125" y="825"/>
                  <a:pt x="150" y="800"/>
                </a:cubicBezTo>
                <a:cubicBezTo>
                  <a:pt x="150" y="775"/>
                  <a:pt x="300" y="750"/>
                  <a:pt x="375" y="750"/>
                </a:cubicBezTo>
                <a:cubicBezTo>
                  <a:pt x="450" y="750"/>
                  <a:pt x="400" y="775"/>
                  <a:pt x="425" y="825"/>
                </a:cubicBezTo>
                <a:cubicBezTo>
                  <a:pt x="425" y="875"/>
                  <a:pt x="500" y="850"/>
                  <a:pt x="525" y="825"/>
                </a:cubicBezTo>
                <a:cubicBezTo>
                  <a:pt x="575" y="775"/>
                  <a:pt x="600" y="775"/>
                  <a:pt x="550" y="750"/>
                </a:cubicBezTo>
                <a:cubicBezTo>
                  <a:pt x="525" y="725"/>
                  <a:pt x="575" y="700"/>
                  <a:pt x="600" y="750"/>
                </a:cubicBezTo>
                <a:cubicBezTo>
                  <a:pt x="600" y="775"/>
                  <a:pt x="675" y="775"/>
                  <a:pt x="700" y="725"/>
                </a:cubicBezTo>
                <a:cubicBezTo>
                  <a:pt x="725" y="700"/>
                  <a:pt x="750" y="750"/>
                  <a:pt x="775" y="750"/>
                </a:cubicBezTo>
                <a:cubicBezTo>
                  <a:pt x="800" y="725"/>
                  <a:pt x="825" y="650"/>
                  <a:pt x="825" y="675"/>
                </a:cubicBezTo>
                <a:cubicBezTo>
                  <a:pt x="825" y="725"/>
                  <a:pt x="900" y="700"/>
                  <a:pt x="926" y="675"/>
                </a:cubicBezTo>
                <a:cubicBezTo>
                  <a:pt x="950" y="625"/>
                  <a:pt x="926" y="575"/>
                  <a:pt x="950" y="525"/>
                </a:cubicBezTo>
                <a:cubicBezTo>
                  <a:pt x="975" y="500"/>
                  <a:pt x="1000" y="425"/>
                  <a:pt x="975" y="400"/>
                </a:cubicBezTo>
                <a:cubicBezTo>
                  <a:pt x="950" y="350"/>
                  <a:pt x="1026" y="325"/>
                  <a:pt x="1050" y="300"/>
                </a:cubicBezTo>
                <a:cubicBezTo>
                  <a:pt x="1100" y="250"/>
                  <a:pt x="1026" y="100"/>
                  <a:pt x="1000" y="50"/>
                </a:cubicBezTo>
                <a:cubicBezTo>
                  <a:pt x="1000" y="0"/>
                  <a:pt x="926" y="50"/>
                  <a:pt x="900"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3" name="Freeform 179">
            <a:extLst>
              <a:ext uri="{FF2B5EF4-FFF2-40B4-BE49-F238E27FC236}">
                <a16:creationId xmlns:a16="http://schemas.microsoft.com/office/drawing/2014/main" id="{B2D1438E-474A-8E4E-84F8-36F4CC1F9EEE}"/>
              </a:ext>
            </a:extLst>
          </p:cNvPr>
          <p:cNvSpPr>
            <a:spLocks noChangeArrowheads="1"/>
          </p:cNvSpPr>
          <p:nvPr/>
        </p:nvSpPr>
        <p:spPr bwMode="auto">
          <a:xfrm>
            <a:off x="9617230" y="3776008"/>
            <a:ext cx="88593" cy="95624"/>
          </a:xfrm>
          <a:custGeom>
            <a:avLst/>
            <a:gdLst>
              <a:gd name="T0" fmla="*/ 225 w 276"/>
              <a:gd name="T1" fmla="*/ 75 h 301"/>
              <a:gd name="T2" fmla="*/ 225 w 276"/>
              <a:gd name="T3" fmla="*/ 75 h 301"/>
              <a:gd name="T4" fmla="*/ 150 w 276"/>
              <a:gd name="T5" fmla="*/ 25 h 301"/>
              <a:gd name="T6" fmla="*/ 75 w 276"/>
              <a:gd name="T7" fmla="*/ 50 h 301"/>
              <a:gd name="T8" fmla="*/ 25 w 276"/>
              <a:gd name="T9" fmla="*/ 125 h 301"/>
              <a:gd name="T10" fmla="*/ 75 w 276"/>
              <a:gd name="T11" fmla="*/ 100 h 301"/>
              <a:gd name="T12" fmla="*/ 100 w 276"/>
              <a:gd name="T13" fmla="*/ 175 h 301"/>
              <a:gd name="T14" fmla="*/ 125 w 276"/>
              <a:gd name="T15" fmla="*/ 300 h 301"/>
              <a:gd name="T16" fmla="*/ 225 w 276"/>
              <a:gd name="T17" fmla="*/ 150 h 301"/>
              <a:gd name="T18" fmla="*/ 225 w 276"/>
              <a:gd name="T19" fmla="*/ 7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01">
                <a:moveTo>
                  <a:pt x="225" y="75"/>
                </a:moveTo>
                <a:lnTo>
                  <a:pt x="225" y="75"/>
                </a:lnTo>
                <a:cubicBezTo>
                  <a:pt x="225" y="50"/>
                  <a:pt x="150" y="50"/>
                  <a:pt x="150" y="25"/>
                </a:cubicBezTo>
                <a:cubicBezTo>
                  <a:pt x="150" y="0"/>
                  <a:pt x="100" y="25"/>
                  <a:pt x="75" y="50"/>
                </a:cubicBezTo>
                <a:cubicBezTo>
                  <a:pt x="25" y="75"/>
                  <a:pt x="0" y="75"/>
                  <a:pt x="25" y="125"/>
                </a:cubicBezTo>
                <a:cubicBezTo>
                  <a:pt x="50" y="150"/>
                  <a:pt x="75" y="125"/>
                  <a:pt x="75" y="100"/>
                </a:cubicBezTo>
                <a:cubicBezTo>
                  <a:pt x="100" y="50"/>
                  <a:pt x="125" y="125"/>
                  <a:pt x="100" y="175"/>
                </a:cubicBezTo>
                <a:cubicBezTo>
                  <a:pt x="75" y="225"/>
                  <a:pt x="100" y="300"/>
                  <a:pt x="125" y="300"/>
                </a:cubicBezTo>
                <a:cubicBezTo>
                  <a:pt x="150" y="300"/>
                  <a:pt x="200" y="200"/>
                  <a:pt x="225" y="150"/>
                </a:cubicBezTo>
                <a:cubicBezTo>
                  <a:pt x="275" y="75"/>
                  <a:pt x="225" y="100"/>
                  <a:pt x="2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4" name="Freeform 180">
            <a:extLst>
              <a:ext uri="{FF2B5EF4-FFF2-40B4-BE49-F238E27FC236}">
                <a16:creationId xmlns:a16="http://schemas.microsoft.com/office/drawing/2014/main" id="{6698984F-2A81-604F-A282-2E5A8E9CC323}"/>
              </a:ext>
            </a:extLst>
          </p:cNvPr>
          <p:cNvSpPr>
            <a:spLocks noChangeArrowheads="1"/>
          </p:cNvSpPr>
          <p:nvPr/>
        </p:nvSpPr>
        <p:spPr bwMode="auto">
          <a:xfrm>
            <a:off x="9704416" y="3760541"/>
            <a:ext cx="71717" cy="56249"/>
          </a:xfrm>
          <a:custGeom>
            <a:avLst/>
            <a:gdLst>
              <a:gd name="T0" fmla="*/ 125 w 226"/>
              <a:gd name="T1" fmla="*/ 25 h 176"/>
              <a:gd name="T2" fmla="*/ 125 w 226"/>
              <a:gd name="T3" fmla="*/ 25 h 176"/>
              <a:gd name="T4" fmla="*/ 50 w 226"/>
              <a:gd name="T5" fmla="*/ 50 h 176"/>
              <a:gd name="T6" fmla="*/ 25 w 226"/>
              <a:gd name="T7" fmla="*/ 175 h 176"/>
              <a:gd name="T8" fmla="*/ 75 w 226"/>
              <a:gd name="T9" fmla="*/ 150 h 176"/>
              <a:gd name="T10" fmla="*/ 150 w 226"/>
              <a:gd name="T11" fmla="*/ 125 h 176"/>
              <a:gd name="T12" fmla="*/ 225 w 226"/>
              <a:gd name="T13" fmla="*/ 25 h 176"/>
              <a:gd name="T14" fmla="*/ 125 w 226"/>
              <a:gd name="T15" fmla="*/ 25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 h="176">
                <a:moveTo>
                  <a:pt x="125" y="25"/>
                </a:moveTo>
                <a:lnTo>
                  <a:pt x="125" y="25"/>
                </a:lnTo>
                <a:cubicBezTo>
                  <a:pt x="125" y="50"/>
                  <a:pt x="75" y="25"/>
                  <a:pt x="50" y="50"/>
                </a:cubicBezTo>
                <a:cubicBezTo>
                  <a:pt x="0" y="50"/>
                  <a:pt x="0" y="150"/>
                  <a:pt x="25" y="175"/>
                </a:cubicBezTo>
                <a:cubicBezTo>
                  <a:pt x="50" y="175"/>
                  <a:pt x="75" y="175"/>
                  <a:pt x="75" y="150"/>
                </a:cubicBezTo>
                <a:cubicBezTo>
                  <a:pt x="100" y="100"/>
                  <a:pt x="125" y="100"/>
                  <a:pt x="150" y="125"/>
                </a:cubicBezTo>
                <a:cubicBezTo>
                  <a:pt x="200" y="125"/>
                  <a:pt x="225" y="75"/>
                  <a:pt x="225" y="25"/>
                </a:cubicBezTo>
                <a:cubicBezTo>
                  <a:pt x="225" y="0"/>
                  <a:pt x="150" y="0"/>
                  <a:pt x="125"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5" name="Freeform 181">
            <a:extLst>
              <a:ext uri="{FF2B5EF4-FFF2-40B4-BE49-F238E27FC236}">
                <a16:creationId xmlns:a16="http://schemas.microsoft.com/office/drawing/2014/main" id="{B4B137F5-97AB-0741-8BEF-6CE29558146A}"/>
              </a:ext>
            </a:extLst>
          </p:cNvPr>
          <p:cNvSpPr>
            <a:spLocks noChangeArrowheads="1"/>
          </p:cNvSpPr>
          <p:nvPr/>
        </p:nvSpPr>
        <p:spPr bwMode="auto">
          <a:xfrm>
            <a:off x="6187407" y="2978669"/>
            <a:ext cx="295311" cy="240467"/>
          </a:xfrm>
          <a:custGeom>
            <a:avLst/>
            <a:gdLst>
              <a:gd name="T0" fmla="*/ 26 w 927"/>
              <a:gd name="T1" fmla="*/ 151 h 752"/>
              <a:gd name="T2" fmla="*/ 26 w 927"/>
              <a:gd name="T3" fmla="*/ 151 h 752"/>
              <a:gd name="T4" fmla="*/ 26 w 927"/>
              <a:gd name="T5" fmla="*/ 251 h 752"/>
              <a:gd name="T6" fmla="*/ 26 w 927"/>
              <a:gd name="T7" fmla="*/ 300 h 752"/>
              <a:gd name="T8" fmla="*/ 50 w 927"/>
              <a:gd name="T9" fmla="*/ 351 h 752"/>
              <a:gd name="T10" fmla="*/ 75 w 927"/>
              <a:gd name="T11" fmla="*/ 400 h 752"/>
              <a:gd name="T12" fmla="*/ 101 w 927"/>
              <a:gd name="T13" fmla="*/ 476 h 752"/>
              <a:gd name="T14" fmla="*/ 101 w 927"/>
              <a:gd name="T15" fmla="*/ 501 h 752"/>
              <a:gd name="T16" fmla="*/ 150 w 927"/>
              <a:gd name="T17" fmla="*/ 551 h 752"/>
              <a:gd name="T18" fmla="*/ 201 w 927"/>
              <a:gd name="T19" fmla="*/ 576 h 752"/>
              <a:gd name="T20" fmla="*/ 251 w 927"/>
              <a:gd name="T21" fmla="*/ 601 h 752"/>
              <a:gd name="T22" fmla="*/ 301 w 927"/>
              <a:gd name="T23" fmla="*/ 601 h 752"/>
              <a:gd name="T24" fmla="*/ 326 w 927"/>
              <a:gd name="T25" fmla="*/ 625 h 752"/>
              <a:gd name="T26" fmla="*/ 401 w 927"/>
              <a:gd name="T27" fmla="*/ 651 h 752"/>
              <a:gd name="T28" fmla="*/ 451 w 927"/>
              <a:gd name="T29" fmla="*/ 701 h 752"/>
              <a:gd name="T30" fmla="*/ 501 w 927"/>
              <a:gd name="T31" fmla="*/ 701 h 752"/>
              <a:gd name="T32" fmla="*/ 575 w 927"/>
              <a:gd name="T33" fmla="*/ 701 h 752"/>
              <a:gd name="T34" fmla="*/ 651 w 927"/>
              <a:gd name="T35" fmla="*/ 701 h 752"/>
              <a:gd name="T36" fmla="*/ 726 w 927"/>
              <a:gd name="T37" fmla="*/ 725 h 752"/>
              <a:gd name="T38" fmla="*/ 775 w 927"/>
              <a:gd name="T39" fmla="*/ 751 h 752"/>
              <a:gd name="T40" fmla="*/ 775 w 927"/>
              <a:gd name="T41" fmla="*/ 676 h 752"/>
              <a:gd name="T42" fmla="*/ 875 w 927"/>
              <a:gd name="T43" fmla="*/ 601 h 752"/>
              <a:gd name="T44" fmla="*/ 901 w 927"/>
              <a:gd name="T45" fmla="*/ 551 h 752"/>
              <a:gd name="T46" fmla="*/ 875 w 927"/>
              <a:gd name="T47" fmla="*/ 476 h 752"/>
              <a:gd name="T48" fmla="*/ 875 w 927"/>
              <a:gd name="T49" fmla="*/ 376 h 752"/>
              <a:gd name="T50" fmla="*/ 826 w 927"/>
              <a:gd name="T51" fmla="*/ 326 h 752"/>
              <a:gd name="T52" fmla="*/ 901 w 927"/>
              <a:gd name="T53" fmla="*/ 300 h 752"/>
              <a:gd name="T54" fmla="*/ 875 w 927"/>
              <a:gd name="T55" fmla="*/ 200 h 752"/>
              <a:gd name="T56" fmla="*/ 875 w 927"/>
              <a:gd name="T57" fmla="*/ 126 h 752"/>
              <a:gd name="T58" fmla="*/ 801 w 927"/>
              <a:gd name="T59" fmla="*/ 76 h 752"/>
              <a:gd name="T60" fmla="*/ 801 w 927"/>
              <a:gd name="T61" fmla="*/ 76 h 752"/>
              <a:gd name="T62" fmla="*/ 551 w 927"/>
              <a:gd name="T63" fmla="*/ 76 h 752"/>
              <a:gd name="T64" fmla="*/ 501 w 927"/>
              <a:gd name="T65" fmla="*/ 51 h 752"/>
              <a:gd name="T66" fmla="*/ 451 w 927"/>
              <a:gd name="T67" fmla="*/ 76 h 752"/>
              <a:gd name="T68" fmla="*/ 401 w 927"/>
              <a:gd name="T69" fmla="*/ 26 h 752"/>
              <a:gd name="T70" fmla="*/ 201 w 927"/>
              <a:gd name="T71" fmla="*/ 76 h 752"/>
              <a:gd name="T72" fmla="*/ 50 w 927"/>
              <a:gd name="T73" fmla="*/ 126 h 752"/>
              <a:gd name="T74" fmla="*/ 26 w 927"/>
              <a:gd name="T75" fmla="*/ 151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7" h="752">
                <a:moveTo>
                  <a:pt x="26" y="151"/>
                </a:moveTo>
                <a:lnTo>
                  <a:pt x="26" y="151"/>
                </a:lnTo>
                <a:cubicBezTo>
                  <a:pt x="26" y="176"/>
                  <a:pt x="50" y="226"/>
                  <a:pt x="26" y="251"/>
                </a:cubicBezTo>
                <a:cubicBezTo>
                  <a:pt x="0" y="276"/>
                  <a:pt x="26" y="300"/>
                  <a:pt x="26" y="300"/>
                </a:cubicBezTo>
                <a:cubicBezTo>
                  <a:pt x="50" y="300"/>
                  <a:pt x="50" y="326"/>
                  <a:pt x="50" y="351"/>
                </a:cubicBezTo>
                <a:cubicBezTo>
                  <a:pt x="50" y="351"/>
                  <a:pt x="75" y="351"/>
                  <a:pt x="75" y="400"/>
                </a:cubicBezTo>
                <a:cubicBezTo>
                  <a:pt x="75" y="426"/>
                  <a:pt x="75" y="451"/>
                  <a:pt x="101" y="476"/>
                </a:cubicBezTo>
                <a:lnTo>
                  <a:pt x="101" y="501"/>
                </a:lnTo>
                <a:cubicBezTo>
                  <a:pt x="101" y="526"/>
                  <a:pt x="126" y="526"/>
                  <a:pt x="150" y="551"/>
                </a:cubicBezTo>
                <a:cubicBezTo>
                  <a:pt x="201" y="551"/>
                  <a:pt x="201" y="576"/>
                  <a:pt x="201" y="576"/>
                </a:cubicBezTo>
                <a:cubicBezTo>
                  <a:pt x="201" y="601"/>
                  <a:pt x="251" y="625"/>
                  <a:pt x="251" y="601"/>
                </a:cubicBezTo>
                <a:cubicBezTo>
                  <a:pt x="275" y="576"/>
                  <a:pt x="301" y="601"/>
                  <a:pt x="301" y="601"/>
                </a:cubicBezTo>
                <a:cubicBezTo>
                  <a:pt x="326" y="601"/>
                  <a:pt x="326" y="625"/>
                  <a:pt x="326" y="625"/>
                </a:cubicBezTo>
                <a:cubicBezTo>
                  <a:pt x="351" y="651"/>
                  <a:pt x="375" y="625"/>
                  <a:pt x="401" y="651"/>
                </a:cubicBezTo>
                <a:cubicBezTo>
                  <a:pt x="426" y="651"/>
                  <a:pt x="426" y="701"/>
                  <a:pt x="451" y="701"/>
                </a:cubicBezTo>
                <a:cubicBezTo>
                  <a:pt x="451" y="725"/>
                  <a:pt x="475" y="676"/>
                  <a:pt x="501" y="701"/>
                </a:cubicBezTo>
                <a:cubicBezTo>
                  <a:pt x="501" y="701"/>
                  <a:pt x="551" y="725"/>
                  <a:pt x="575" y="701"/>
                </a:cubicBezTo>
                <a:cubicBezTo>
                  <a:pt x="601" y="701"/>
                  <a:pt x="626" y="725"/>
                  <a:pt x="651" y="701"/>
                </a:cubicBezTo>
                <a:cubicBezTo>
                  <a:pt x="675" y="701"/>
                  <a:pt x="726" y="725"/>
                  <a:pt x="726" y="725"/>
                </a:cubicBezTo>
                <a:cubicBezTo>
                  <a:pt x="726" y="725"/>
                  <a:pt x="751" y="751"/>
                  <a:pt x="775" y="751"/>
                </a:cubicBezTo>
                <a:cubicBezTo>
                  <a:pt x="801" y="725"/>
                  <a:pt x="775" y="701"/>
                  <a:pt x="775" y="676"/>
                </a:cubicBezTo>
                <a:cubicBezTo>
                  <a:pt x="775" y="676"/>
                  <a:pt x="851" y="601"/>
                  <a:pt x="875" y="601"/>
                </a:cubicBezTo>
                <a:cubicBezTo>
                  <a:pt x="875" y="576"/>
                  <a:pt x="901" y="576"/>
                  <a:pt x="901" y="551"/>
                </a:cubicBezTo>
                <a:cubicBezTo>
                  <a:pt x="926" y="551"/>
                  <a:pt x="875" y="476"/>
                  <a:pt x="875" y="476"/>
                </a:cubicBezTo>
                <a:cubicBezTo>
                  <a:pt x="875" y="451"/>
                  <a:pt x="851" y="400"/>
                  <a:pt x="875" y="376"/>
                </a:cubicBezTo>
                <a:cubicBezTo>
                  <a:pt x="875" y="376"/>
                  <a:pt x="826" y="351"/>
                  <a:pt x="826" y="326"/>
                </a:cubicBezTo>
                <a:cubicBezTo>
                  <a:pt x="826" y="326"/>
                  <a:pt x="875" y="300"/>
                  <a:pt x="901" y="300"/>
                </a:cubicBezTo>
                <a:cubicBezTo>
                  <a:pt x="901" y="276"/>
                  <a:pt x="901" y="226"/>
                  <a:pt x="875" y="200"/>
                </a:cubicBezTo>
                <a:cubicBezTo>
                  <a:pt x="875" y="200"/>
                  <a:pt x="851" y="176"/>
                  <a:pt x="875" y="126"/>
                </a:cubicBezTo>
                <a:cubicBezTo>
                  <a:pt x="875" y="100"/>
                  <a:pt x="801" y="76"/>
                  <a:pt x="801" y="76"/>
                </a:cubicBezTo>
                <a:lnTo>
                  <a:pt x="801" y="76"/>
                </a:lnTo>
                <a:cubicBezTo>
                  <a:pt x="726" y="100"/>
                  <a:pt x="551" y="76"/>
                  <a:pt x="551" y="76"/>
                </a:cubicBezTo>
                <a:cubicBezTo>
                  <a:pt x="551" y="76"/>
                  <a:pt x="526" y="51"/>
                  <a:pt x="501" y="51"/>
                </a:cubicBezTo>
                <a:cubicBezTo>
                  <a:pt x="501" y="76"/>
                  <a:pt x="475" y="76"/>
                  <a:pt x="451" y="76"/>
                </a:cubicBezTo>
                <a:cubicBezTo>
                  <a:pt x="401" y="76"/>
                  <a:pt x="401" y="51"/>
                  <a:pt x="401" y="26"/>
                </a:cubicBezTo>
                <a:cubicBezTo>
                  <a:pt x="401" y="0"/>
                  <a:pt x="251" y="26"/>
                  <a:pt x="201" y="76"/>
                </a:cubicBezTo>
                <a:cubicBezTo>
                  <a:pt x="150" y="126"/>
                  <a:pt x="50" y="100"/>
                  <a:pt x="50" y="126"/>
                </a:cubicBezTo>
                <a:cubicBezTo>
                  <a:pt x="50" y="151"/>
                  <a:pt x="50" y="151"/>
                  <a:pt x="26" y="1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6" name="Freeform 182">
            <a:extLst>
              <a:ext uri="{FF2B5EF4-FFF2-40B4-BE49-F238E27FC236}">
                <a16:creationId xmlns:a16="http://schemas.microsoft.com/office/drawing/2014/main" id="{1A29BEB3-CDCE-884B-A5A9-5D05CF3CCF3A}"/>
              </a:ext>
            </a:extLst>
          </p:cNvPr>
          <p:cNvSpPr>
            <a:spLocks noChangeArrowheads="1"/>
          </p:cNvSpPr>
          <p:nvPr/>
        </p:nvSpPr>
        <p:spPr bwMode="auto">
          <a:xfrm>
            <a:off x="6235220" y="3361168"/>
            <a:ext cx="104061" cy="104061"/>
          </a:xfrm>
          <a:custGeom>
            <a:avLst/>
            <a:gdLst>
              <a:gd name="T0" fmla="*/ 251 w 326"/>
              <a:gd name="T1" fmla="*/ 300 h 326"/>
              <a:gd name="T2" fmla="*/ 251 w 326"/>
              <a:gd name="T3" fmla="*/ 300 h 326"/>
              <a:gd name="T4" fmla="*/ 325 w 326"/>
              <a:gd name="T5" fmla="*/ 200 h 326"/>
              <a:gd name="T6" fmla="*/ 325 w 326"/>
              <a:gd name="T7" fmla="*/ 75 h 326"/>
              <a:gd name="T8" fmla="*/ 251 w 326"/>
              <a:gd name="T9" fmla="*/ 25 h 326"/>
              <a:gd name="T10" fmla="*/ 101 w 326"/>
              <a:gd name="T11" fmla="*/ 25 h 326"/>
              <a:gd name="T12" fmla="*/ 51 w 326"/>
              <a:gd name="T13" fmla="*/ 25 h 326"/>
              <a:gd name="T14" fmla="*/ 0 w 326"/>
              <a:gd name="T15" fmla="*/ 50 h 326"/>
              <a:gd name="T16" fmla="*/ 51 w 326"/>
              <a:gd name="T17" fmla="*/ 125 h 326"/>
              <a:gd name="T18" fmla="*/ 125 w 326"/>
              <a:gd name="T19" fmla="*/ 200 h 326"/>
              <a:gd name="T20" fmla="*/ 201 w 326"/>
              <a:gd name="T21" fmla="*/ 300 h 326"/>
              <a:gd name="T22" fmla="*/ 251 w 326"/>
              <a:gd name="T23" fmla="*/ 325 h 326"/>
              <a:gd name="T24" fmla="*/ 251 w 326"/>
              <a:gd name="T25" fmla="*/ 30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6" h="326">
                <a:moveTo>
                  <a:pt x="251" y="300"/>
                </a:moveTo>
                <a:lnTo>
                  <a:pt x="251" y="300"/>
                </a:lnTo>
                <a:cubicBezTo>
                  <a:pt x="251" y="275"/>
                  <a:pt x="301" y="200"/>
                  <a:pt x="325" y="200"/>
                </a:cubicBezTo>
                <a:cubicBezTo>
                  <a:pt x="325" y="200"/>
                  <a:pt x="325" y="125"/>
                  <a:pt x="325" y="75"/>
                </a:cubicBezTo>
                <a:cubicBezTo>
                  <a:pt x="276" y="50"/>
                  <a:pt x="251" y="25"/>
                  <a:pt x="251" y="25"/>
                </a:cubicBezTo>
                <a:cubicBezTo>
                  <a:pt x="251" y="25"/>
                  <a:pt x="125" y="25"/>
                  <a:pt x="101" y="25"/>
                </a:cubicBezTo>
                <a:cubicBezTo>
                  <a:pt x="76" y="0"/>
                  <a:pt x="51" y="50"/>
                  <a:pt x="51" y="25"/>
                </a:cubicBezTo>
                <a:cubicBezTo>
                  <a:pt x="25" y="0"/>
                  <a:pt x="0" y="25"/>
                  <a:pt x="0" y="50"/>
                </a:cubicBezTo>
                <a:cubicBezTo>
                  <a:pt x="0" y="75"/>
                  <a:pt x="51" y="75"/>
                  <a:pt x="51" y="125"/>
                </a:cubicBezTo>
                <a:cubicBezTo>
                  <a:pt x="51" y="150"/>
                  <a:pt x="125" y="200"/>
                  <a:pt x="125" y="200"/>
                </a:cubicBezTo>
                <a:cubicBezTo>
                  <a:pt x="125" y="225"/>
                  <a:pt x="176" y="250"/>
                  <a:pt x="201" y="300"/>
                </a:cubicBezTo>
                <a:cubicBezTo>
                  <a:pt x="201" y="300"/>
                  <a:pt x="225" y="325"/>
                  <a:pt x="251" y="325"/>
                </a:cubicBezTo>
                <a:lnTo>
                  <a:pt x="251" y="3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7" name="Freeform 183">
            <a:extLst>
              <a:ext uri="{FF2B5EF4-FFF2-40B4-BE49-F238E27FC236}">
                <a16:creationId xmlns:a16="http://schemas.microsoft.com/office/drawing/2014/main" id="{9356204A-4684-FC44-99D1-3C906063B127}"/>
              </a:ext>
            </a:extLst>
          </p:cNvPr>
          <p:cNvSpPr>
            <a:spLocks noChangeArrowheads="1"/>
          </p:cNvSpPr>
          <p:nvPr/>
        </p:nvSpPr>
        <p:spPr bwMode="auto">
          <a:xfrm>
            <a:off x="6180375" y="3313355"/>
            <a:ext cx="160312" cy="143436"/>
          </a:xfrm>
          <a:custGeom>
            <a:avLst/>
            <a:gdLst>
              <a:gd name="T0" fmla="*/ 300 w 501"/>
              <a:gd name="T1" fmla="*/ 350 h 451"/>
              <a:gd name="T2" fmla="*/ 300 w 501"/>
              <a:gd name="T3" fmla="*/ 350 h 451"/>
              <a:gd name="T4" fmla="*/ 226 w 501"/>
              <a:gd name="T5" fmla="*/ 275 h 451"/>
              <a:gd name="T6" fmla="*/ 175 w 501"/>
              <a:gd name="T7" fmla="*/ 200 h 451"/>
              <a:gd name="T8" fmla="*/ 226 w 501"/>
              <a:gd name="T9" fmla="*/ 175 h 451"/>
              <a:gd name="T10" fmla="*/ 276 w 501"/>
              <a:gd name="T11" fmla="*/ 175 h 451"/>
              <a:gd name="T12" fmla="*/ 426 w 501"/>
              <a:gd name="T13" fmla="*/ 175 h 451"/>
              <a:gd name="T14" fmla="*/ 500 w 501"/>
              <a:gd name="T15" fmla="*/ 225 h 451"/>
              <a:gd name="T16" fmla="*/ 500 w 501"/>
              <a:gd name="T17" fmla="*/ 200 h 451"/>
              <a:gd name="T18" fmla="*/ 476 w 501"/>
              <a:gd name="T19" fmla="*/ 125 h 451"/>
              <a:gd name="T20" fmla="*/ 451 w 501"/>
              <a:gd name="T21" fmla="*/ 75 h 451"/>
              <a:gd name="T22" fmla="*/ 426 w 501"/>
              <a:gd name="T23" fmla="*/ 75 h 451"/>
              <a:gd name="T24" fmla="*/ 326 w 501"/>
              <a:gd name="T25" fmla="*/ 75 h 451"/>
              <a:gd name="T26" fmla="*/ 251 w 501"/>
              <a:gd name="T27" fmla="*/ 0 h 451"/>
              <a:gd name="T28" fmla="*/ 175 w 501"/>
              <a:gd name="T29" fmla="*/ 50 h 451"/>
              <a:gd name="T30" fmla="*/ 151 w 501"/>
              <a:gd name="T31" fmla="*/ 100 h 451"/>
              <a:gd name="T32" fmla="*/ 126 w 501"/>
              <a:gd name="T33" fmla="*/ 125 h 451"/>
              <a:gd name="T34" fmla="*/ 75 w 501"/>
              <a:gd name="T35" fmla="*/ 125 h 451"/>
              <a:gd name="T36" fmla="*/ 0 w 501"/>
              <a:gd name="T37" fmla="*/ 150 h 451"/>
              <a:gd name="T38" fmla="*/ 25 w 501"/>
              <a:gd name="T39" fmla="*/ 175 h 451"/>
              <a:gd name="T40" fmla="*/ 100 w 501"/>
              <a:gd name="T41" fmla="*/ 225 h 451"/>
              <a:gd name="T42" fmla="*/ 175 w 501"/>
              <a:gd name="T43" fmla="*/ 350 h 451"/>
              <a:gd name="T44" fmla="*/ 251 w 501"/>
              <a:gd name="T45" fmla="*/ 375 h 451"/>
              <a:gd name="T46" fmla="*/ 326 w 501"/>
              <a:gd name="T47" fmla="*/ 425 h 451"/>
              <a:gd name="T48" fmla="*/ 376 w 501"/>
              <a:gd name="T49" fmla="*/ 450 h 451"/>
              <a:gd name="T50" fmla="*/ 300 w 501"/>
              <a:gd name="T51" fmla="*/ 35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1" h="451">
                <a:moveTo>
                  <a:pt x="300" y="350"/>
                </a:moveTo>
                <a:lnTo>
                  <a:pt x="300" y="350"/>
                </a:lnTo>
                <a:cubicBezTo>
                  <a:pt x="300" y="350"/>
                  <a:pt x="226" y="300"/>
                  <a:pt x="226" y="275"/>
                </a:cubicBezTo>
                <a:cubicBezTo>
                  <a:pt x="226" y="225"/>
                  <a:pt x="175" y="225"/>
                  <a:pt x="175" y="200"/>
                </a:cubicBezTo>
                <a:cubicBezTo>
                  <a:pt x="175" y="175"/>
                  <a:pt x="200" y="150"/>
                  <a:pt x="226" y="175"/>
                </a:cubicBezTo>
                <a:cubicBezTo>
                  <a:pt x="226" y="200"/>
                  <a:pt x="251" y="150"/>
                  <a:pt x="276" y="175"/>
                </a:cubicBezTo>
                <a:cubicBezTo>
                  <a:pt x="300" y="175"/>
                  <a:pt x="426" y="175"/>
                  <a:pt x="426" y="175"/>
                </a:cubicBezTo>
                <a:cubicBezTo>
                  <a:pt x="426" y="175"/>
                  <a:pt x="451" y="200"/>
                  <a:pt x="500" y="225"/>
                </a:cubicBezTo>
                <a:cubicBezTo>
                  <a:pt x="500" y="200"/>
                  <a:pt x="500" y="200"/>
                  <a:pt x="500" y="200"/>
                </a:cubicBezTo>
                <a:cubicBezTo>
                  <a:pt x="500" y="175"/>
                  <a:pt x="500" y="150"/>
                  <a:pt x="476" y="125"/>
                </a:cubicBezTo>
                <a:cubicBezTo>
                  <a:pt x="451" y="125"/>
                  <a:pt x="451" y="100"/>
                  <a:pt x="451" y="75"/>
                </a:cubicBezTo>
                <a:cubicBezTo>
                  <a:pt x="426" y="75"/>
                  <a:pt x="426" y="75"/>
                  <a:pt x="426" y="75"/>
                </a:cubicBezTo>
                <a:cubicBezTo>
                  <a:pt x="400" y="100"/>
                  <a:pt x="326" y="100"/>
                  <a:pt x="326" y="75"/>
                </a:cubicBezTo>
                <a:cubicBezTo>
                  <a:pt x="300" y="50"/>
                  <a:pt x="251" y="25"/>
                  <a:pt x="251" y="0"/>
                </a:cubicBezTo>
                <a:cubicBezTo>
                  <a:pt x="226" y="25"/>
                  <a:pt x="200" y="50"/>
                  <a:pt x="175" y="50"/>
                </a:cubicBezTo>
                <a:cubicBezTo>
                  <a:pt x="175" y="50"/>
                  <a:pt x="175" y="100"/>
                  <a:pt x="151" y="100"/>
                </a:cubicBezTo>
                <a:lnTo>
                  <a:pt x="126" y="125"/>
                </a:lnTo>
                <a:cubicBezTo>
                  <a:pt x="126" y="150"/>
                  <a:pt x="75" y="125"/>
                  <a:pt x="75" y="125"/>
                </a:cubicBezTo>
                <a:cubicBezTo>
                  <a:pt x="51" y="125"/>
                  <a:pt x="25" y="150"/>
                  <a:pt x="0" y="150"/>
                </a:cubicBezTo>
                <a:cubicBezTo>
                  <a:pt x="0" y="150"/>
                  <a:pt x="0" y="175"/>
                  <a:pt x="25" y="175"/>
                </a:cubicBezTo>
                <a:cubicBezTo>
                  <a:pt x="51" y="175"/>
                  <a:pt x="100" y="175"/>
                  <a:pt x="100" y="225"/>
                </a:cubicBezTo>
                <a:cubicBezTo>
                  <a:pt x="100" y="250"/>
                  <a:pt x="151" y="325"/>
                  <a:pt x="175" y="350"/>
                </a:cubicBezTo>
                <a:cubicBezTo>
                  <a:pt x="200" y="375"/>
                  <a:pt x="251" y="375"/>
                  <a:pt x="251" y="375"/>
                </a:cubicBezTo>
                <a:cubicBezTo>
                  <a:pt x="251" y="400"/>
                  <a:pt x="300" y="425"/>
                  <a:pt x="326" y="425"/>
                </a:cubicBezTo>
                <a:cubicBezTo>
                  <a:pt x="351" y="425"/>
                  <a:pt x="351" y="425"/>
                  <a:pt x="376" y="450"/>
                </a:cubicBezTo>
                <a:cubicBezTo>
                  <a:pt x="351" y="400"/>
                  <a:pt x="300" y="375"/>
                  <a:pt x="300" y="35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8" name="Freeform 184">
            <a:extLst>
              <a:ext uri="{FF2B5EF4-FFF2-40B4-BE49-F238E27FC236}">
                <a16:creationId xmlns:a16="http://schemas.microsoft.com/office/drawing/2014/main" id="{C775A2A6-836A-F840-92A9-3F89068C6074}"/>
              </a:ext>
            </a:extLst>
          </p:cNvPr>
          <p:cNvSpPr>
            <a:spLocks noChangeArrowheads="1"/>
          </p:cNvSpPr>
          <p:nvPr/>
        </p:nvSpPr>
        <p:spPr bwMode="auto">
          <a:xfrm>
            <a:off x="6332252" y="3465228"/>
            <a:ext cx="56249" cy="104061"/>
          </a:xfrm>
          <a:custGeom>
            <a:avLst/>
            <a:gdLst>
              <a:gd name="T0" fmla="*/ 124 w 176"/>
              <a:gd name="T1" fmla="*/ 275 h 326"/>
              <a:gd name="T2" fmla="*/ 124 w 176"/>
              <a:gd name="T3" fmla="*/ 275 h 326"/>
              <a:gd name="T4" fmla="*/ 150 w 176"/>
              <a:gd name="T5" fmla="*/ 250 h 326"/>
              <a:gd name="T6" fmla="*/ 175 w 176"/>
              <a:gd name="T7" fmla="*/ 200 h 326"/>
              <a:gd name="T8" fmla="*/ 175 w 176"/>
              <a:gd name="T9" fmla="*/ 200 h 326"/>
              <a:gd name="T10" fmla="*/ 124 w 176"/>
              <a:gd name="T11" fmla="*/ 125 h 326"/>
              <a:gd name="T12" fmla="*/ 150 w 176"/>
              <a:gd name="T13" fmla="*/ 25 h 326"/>
              <a:gd name="T14" fmla="*/ 50 w 176"/>
              <a:gd name="T15" fmla="*/ 0 h 326"/>
              <a:gd name="T16" fmla="*/ 24 w 176"/>
              <a:gd name="T17" fmla="*/ 50 h 326"/>
              <a:gd name="T18" fmla="*/ 50 w 176"/>
              <a:gd name="T19" fmla="*/ 125 h 326"/>
              <a:gd name="T20" fmla="*/ 24 w 176"/>
              <a:gd name="T21" fmla="*/ 250 h 326"/>
              <a:gd name="T22" fmla="*/ 100 w 176"/>
              <a:gd name="T23" fmla="*/ 325 h 326"/>
              <a:gd name="T24" fmla="*/ 124 w 176"/>
              <a:gd name="T25" fmla="*/ 27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6" h="326">
                <a:moveTo>
                  <a:pt x="124" y="275"/>
                </a:moveTo>
                <a:lnTo>
                  <a:pt x="124" y="275"/>
                </a:lnTo>
                <a:cubicBezTo>
                  <a:pt x="150" y="275"/>
                  <a:pt x="124" y="275"/>
                  <a:pt x="150" y="250"/>
                </a:cubicBezTo>
                <a:cubicBezTo>
                  <a:pt x="175" y="225"/>
                  <a:pt x="175" y="200"/>
                  <a:pt x="175" y="200"/>
                </a:cubicBezTo>
                <a:lnTo>
                  <a:pt x="175" y="200"/>
                </a:lnTo>
                <a:cubicBezTo>
                  <a:pt x="150" y="175"/>
                  <a:pt x="124" y="150"/>
                  <a:pt x="124" y="125"/>
                </a:cubicBezTo>
                <a:cubicBezTo>
                  <a:pt x="124" y="100"/>
                  <a:pt x="124" y="75"/>
                  <a:pt x="150" y="25"/>
                </a:cubicBezTo>
                <a:cubicBezTo>
                  <a:pt x="124" y="25"/>
                  <a:pt x="75" y="0"/>
                  <a:pt x="50" y="0"/>
                </a:cubicBezTo>
                <a:cubicBezTo>
                  <a:pt x="50" y="0"/>
                  <a:pt x="24" y="25"/>
                  <a:pt x="24" y="50"/>
                </a:cubicBezTo>
                <a:cubicBezTo>
                  <a:pt x="50" y="75"/>
                  <a:pt x="75" y="100"/>
                  <a:pt x="50" y="125"/>
                </a:cubicBezTo>
                <a:cubicBezTo>
                  <a:pt x="24" y="150"/>
                  <a:pt x="0" y="225"/>
                  <a:pt x="24" y="250"/>
                </a:cubicBezTo>
                <a:cubicBezTo>
                  <a:pt x="75" y="275"/>
                  <a:pt x="75" y="325"/>
                  <a:pt x="100" y="325"/>
                </a:cubicBezTo>
                <a:cubicBezTo>
                  <a:pt x="100" y="300"/>
                  <a:pt x="100" y="275"/>
                  <a:pt x="124" y="275"/>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9" name="Freeform 185">
            <a:extLst>
              <a:ext uri="{FF2B5EF4-FFF2-40B4-BE49-F238E27FC236}">
                <a16:creationId xmlns:a16="http://schemas.microsoft.com/office/drawing/2014/main" id="{E6F5F000-8616-DA41-AD7C-36C939BBF0CF}"/>
              </a:ext>
            </a:extLst>
          </p:cNvPr>
          <p:cNvSpPr>
            <a:spLocks noChangeArrowheads="1"/>
          </p:cNvSpPr>
          <p:nvPr/>
        </p:nvSpPr>
        <p:spPr bwMode="auto">
          <a:xfrm>
            <a:off x="6252096" y="3234605"/>
            <a:ext cx="191249" cy="112499"/>
          </a:xfrm>
          <a:custGeom>
            <a:avLst/>
            <a:gdLst>
              <a:gd name="T0" fmla="*/ 574 w 601"/>
              <a:gd name="T1" fmla="*/ 50 h 351"/>
              <a:gd name="T2" fmla="*/ 574 w 601"/>
              <a:gd name="T3" fmla="*/ 50 h 351"/>
              <a:gd name="T4" fmla="*/ 550 w 601"/>
              <a:gd name="T5" fmla="*/ 50 h 351"/>
              <a:gd name="T6" fmla="*/ 500 w 601"/>
              <a:gd name="T7" fmla="*/ 25 h 351"/>
              <a:gd name="T8" fmla="*/ 425 w 601"/>
              <a:gd name="T9" fmla="*/ 0 h 351"/>
              <a:gd name="T10" fmla="*/ 325 w 601"/>
              <a:gd name="T11" fmla="*/ 50 h 351"/>
              <a:gd name="T12" fmla="*/ 225 w 601"/>
              <a:gd name="T13" fmla="*/ 75 h 351"/>
              <a:gd name="T14" fmla="*/ 100 w 601"/>
              <a:gd name="T15" fmla="*/ 75 h 351"/>
              <a:gd name="T16" fmla="*/ 100 w 601"/>
              <a:gd name="T17" fmla="*/ 75 h 351"/>
              <a:gd name="T18" fmla="*/ 74 w 601"/>
              <a:gd name="T19" fmla="*/ 100 h 351"/>
              <a:gd name="T20" fmla="*/ 25 w 601"/>
              <a:gd name="T21" fmla="*/ 125 h 351"/>
              <a:gd name="T22" fmla="*/ 25 w 601"/>
              <a:gd name="T23" fmla="*/ 150 h 351"/>
              <a:gd name="T24" fmla="*/ 0 w 601"/>
              <a:gd name="T25" fmla="*/ 200 h 351"/>
              <a:gd name="T26" fmla="*/ 0 w 601"/>
              <a:gd name="T27" fmla="*/ 225 h 351"/>
              <a:gd name="T28" fmla="*/ 25 w 601"/>
              <a:gd name="T29" fmla="*/ 250 h 351"/>
              <a:gd name="T30" fmla="*/ 25 w 601"/>
              <a:gd name="T31" fmla="*/ 250 h 351"/>
              <a:gd name="T32" fmla="*/ 100 w 601"/>
              <a:gd name="T33" fmla="*/ 325 h 351"/>
              <a:gd name="T34" fmla="*/ 200 w 601"/>
              <a:gd name="T35" fmla="*/ 325 h 351"/>
              <a:gd name="T36" fmla="*/ 325 w 601"/>
              <a:gd name="T37" fmla="*/ 300 h 351"/>
              <a:gd name="T38" fmla="*/ 350 w 601"/>
              <a:gd name="T39" fmla="*/ 300 h 351"/>
              <a:gd name="T40" fmla="*/ 374 w 601"/>
              <a:gd name="T41" fmla="*/ 325 h 351"/>
              <a:gd name="T42" fmla="*/ 450 w 601"/>
              <a:gd name="T43" fmla="*/ 275 h 351"/>
              <a:gd name="T44" fmla="*/ 525 w 601"/>
              <a:gd name="T45" fmla="*/ 125 h 351"/>
              <a:gd name="T46" fmla="*/ 600 w 601"/>
              <a:gd name="T47" fmla="*/ 100 h 351"/>
              <a:gd name="T48" fmla="*/ 574 w 601"/>
              <a:gd name="T49" fmla="*/ 5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1" h="351">
                <a:moveTo>
                  <a:pt x="574" y="50"/>
                </a:moveTo>
                <a:lnTo>
                  <a:pt x="574" y="50"/>
                </a:lnTo>
                <a:cubicBezTo>
                  <a:pt x="574" y="50"/>
                  <a:pt x="574" y="50"/>
                  <a:pt x="550" y="50"/>
                </a:cubicBezTo>
                <a:cubicBezTo>
                  <a:pt x="525" y="50"/>
                  <a:pt x="500" y="25"/>
                  <a:pt x="500" y="25"/>
                </a:cubicBezTo>
                <a:cubicBezTo>
                  <a:pt x="474" y="0"/>
                  <a:pt x="425" y="0"/>
                  <a:pt x="425" y="0"/>
                </a:cubicBezTo>
                <a:cubicBezTo>
                  <a:pt x="400" y="0"/>
                  <a:pt x="350" y="50"/>
                  <a:pt x="325" y="50"/>
                </a:cubicBezTo>
                <a:cubicBezTo>
                  <a:pt x="300" y="50"/>
                  <a:pt x="225" y="75"/>
                  <a:pt x="225" y="75"/>
                </a:cubicBezTo>
                <a:cubicBezTo>
                  <a:pt x="225" y="100"/>
                  <a:pt x="125" y="100"/>
                  <a:pt x="100" y="75"/>
                </a:cubicBezTo>
                <a:lnTo>
                  <a:pt x="100" y="75"/>
                </a:lnTo>
                <a:cubicBezTo>
                  <a:pt x="74" y="75"/>
                  <a:pt x="74" y="75"/>
                  <a:pt x="74" y="100"/>
                </a:cubicBezTo>
                <a:cubicBezTo>
                  <a:pt x="74" y="125"/>
                  <a:pt x="50" y="125"/>
                  <a:pt x="25" y="125"/>
                </a:cubicBezTo>
                <a:lnTo>
                  <a:pt x="25" y="150"/>
                </a:lnTo>
                <a:cubicBezTo>
                  <a:pt x="25" y="175"/>
                  <a:pt x="25" y="200"/>
                  <a:pt x="0" y="200"/>
                </a:cubicBezTo>
                <a:cubicBezTo>
                  <a:pt x="0" y="200"/>
                  <a:pt x="0" y="200"/>
                  <a:pt x="0" y="225"/>
                </a:cubicBezTo>
                <a:lnTo>
                  <a:pt x="25" y="250"/>
                </a:lnTo>
                <a:lnTo>
                  <a:pt x="25" y="250"/>
                </a:lnTo>
                <a:cubicBezTo>
                  <a:pt x="25" y="275"/>
                  <a:pt x="74" y="300"/>
                  <a:pt x="100" y="325"/>
                </a:cubicBezTo>
                <a:cubicBezTo>
                  <a:pt x="100" y="350"/>
                  <a:pt x="174" y="350"/>
                  <a:pt x="200" y="325"/>
                </a:cubicBezTo>
                <a:cubicBezTo>
                  <a:pt x="225" y="325"/>
                  <a:pt x="325" y="300"/>
                  <a:pt x="325" y="300"/>
                </a:cubicBezTo>
                <a:lnTo>
                  <a:pt x="350" y="300"/>
                </a:lnTo>
                <a:cubicBezTo>
                  <a:pt x="350" y="300"/>
                  <a:pt x="374" y="300"/>
                  <a:pt x="374" y="325"/>
                </a:cubicBezTo>
                <a:cubicBezTo>
                  <a:pt x="400" y="300"/>
                  <a:pt x="425" y="300"/>
                  <a:pt x="450" y="275"/>
                </a:cubicBezTo>
                <a:cubicBezTo>
                  <a:pt x="474" y="250"/>
                  <a:pt x="525" y="150"/>
                  <a:pt x="525" y="125"/>
                </a:cubicBezTo>
                <a:cubicBezTo>
                  <a:pt x="550" y="125"/>
                  <a:pt x="574" y="100"/>
                  <a:pt x="600" y="100"/>
                </a:cubicBezTo>
                <a:cubicBezTo>
                  <a:pt x="600" y="75"/>
                  <a:pt x="600" y="75"/>
                  <a:pt x="574" y="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0" name="Freeform 186">
            <a:extLst>
              <a:ext uri="{FF2B5EF4-FFF2-40B4-BE49-F238E27FC236}">
                <a16:creationId xmlns:a16="http://schemas.microsoft.com/office/drawing/2014/main" id="{73D7B3C1-2872-5648-9DAF-C617F930C7B1}"/>
              </a:ext>
            </a:extLst>
          </p:cNvPr>
          <p:cNvSpPr>
            <a:spLocks noChangeArrowheads="1"/>
          </p:cNvSpPr>
          <p:nvPr/>
        </p:nvSpPr>
        <p:spPr bwMode="auto">
          <a:xfrm>
            <a:off x="6132565" y="3138981"/>
            <a:ext cx="191249" cy="95624"/>
          </a:xfrm>
          <a:custGeom>
            <a:avLst/>
            <a:gdLst>
              <a:gd name="T0" fmla="*/ 575 w 601"/>
              <a:gd name="T1" fmla="*/ 150 h 301"/>
              <a:gd name="T2" fmla="*/ 575 w 601"/>
              <a:gd name="T3" fmla="*/ 150 h 301"/>
              <a:gd name="T4" fmla="*/ 500 w 601"/>
              <a:gd name="T5" fmla="*/ 124 h 301"/>
              <a:gd name="T6" fmla="*/ 475 w 601"/>
              <a:gd name="T7" fmla="*/ 100 h 301"/>
              <a:gd name="T8" fmla="*/ 425 w 601"/>
              <a:gd name="T9" fmla="*/ 100 h 301"/>
              <a:gd name="T10" fmla="*/ 375 w 601"/>
              <a:gd name="T11" fmla="*/ 75 h 301"/>
              <a:gd name="T12" fmla="*/ 324 w 601"/>
              <a:gd name="T13" fmla="*/ 50 h 301"/>
              <a:gd name="T14" fmla="*/ 275 w 601"/>
              <a:gd name="T15" fmla="*/ 0 h 301"/>
              <a:gd name="T16" fmla="*/ 249 w 601"/>
              <a:gd name="T17" fmla="*/ 25 h 301"/>
              <a:gd name="T18" fmla="*/ 200 w 601"/>
              <a:gd name="T19" fmla="*/ 25 h 301"/>
              <a:gd name="T20" fmla="*/ 124 w 601"/>
              <a:gd name="T21" fmla="*/ 50 h 301"/>
              <a:gd name="T22" fmla="*/ 24 w 601"/>
              <a:gd name="T23" fmla="*/ 100 h 301"/>
              <a:gd name="T24" fmla="*/ 49 w 601"/>
              <a:gd name="T25" fmla="*/ 150 h 301"/>
              <a:gd name="T26" fmla="*/ 75 w 601"/>
              <a:gd name="T27" fmla="*/ 224 h 301"/>
              <a:gd name="T28" fmla="*/ 174 w 601"/>
              <a:gd name="T29" fmla="*/ 300 h 301"/>
              <a:gd name="T30" fmla="*/ 174 w 601"/>
              <a:gd name="T31" fmla="*/ 300 h 301"/>
              <a:gd name="T32" fmla="*/ 249 w 601"/>
              <a:gd name="T33" fmla="*/ 300 h 301"/>
              <a:gd name="T34" fmla="*/ 275 w 601"/>
              <a:gd name="T35" fmla="*/ 250 h 301"/>
              <a:gd name="T36" fmla="*/ 349 w 601"/>
              <a:gd name="T37" fmla="*/ 275 h 301"/>
              <a:gd name="T38" fmla="*/ 425 w 601"/>
              <a:gd name="T39" fmla="*/ 300 h 301"/>
              <a:gd name="T40" fmla="*/ 425 w 601"/>
              <a:gd name="T41" fmla="*/ 300 h 301"/>
              <a:gd name="T42" fmla="*/ 449 w 601"/>
              <a:gd name="T43" fmla="*/ 275 h 301"/>
              <a:gd name="T44" fmla="*/ 549 w 601"/>
              <a:gd name="T45" fmla="*/ 224 h 301"/>
              <a:gd name="T46" fmla="*/ 600 w 601"/>
              <a:gd name="T47" fmla="*/ 200 h 301"/>
              <a:gd name="T48" fmla="*/ 575 w 601"/>
              <a:gd name="T49" fmla="*/ 15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1" h="301">
                <a:moveTo>
                  <a:pt x="575" y="150"/>
                </a:moveTo>
                <a:lnTo>
                  <a:pt x="575" y="150"/>
                </a:lnTo>
                <a:cubicBezTo>
                  <a:pt x="549" y="124"/>
                  <a:pt x="525" y="150"/>
                  <a:pt x="500" y="124"/>
                </a:cubicBezTo>
                <a:cubicBezTo>
                  <a:pt x="500" y="124"/>
                  <a:pt x="500" y="100"/>
                  <a:pt x="475" y="100"/>
                </a:cubicBezTo>
                <a:cubicBezTo>
                  <a:pt x="475" y="100"/>
                  <a:pt x="449" y="75"/>
                  <a:pt x="425" y="100"/>
                </a:cubicBezTo>
                <a:cubicBezTo>
                  <a:pt x="425" y="124"/>
                  <a:pt x="375" y="100"/>
                  <a:pt x="375" y="75"/>
                </a:cubicBezTo>
                <a:cubicBezTo>
                  <a:pt x="375" y="75"/>
                  <a:pt x="375" y="50"/>
                  <a:pt x="324" y="50"/>
                </a:cubicBezTo>
                <a:cubicBezTo>
                  <a:pt x="300" y="25"/>
                  <a:pt x="275" y="25"/>
                  <a:pt x="275" y="0"/>
                </a:cubicBezTo>
                <a:cubicBezTo>
                  <a:pt x="275" y="25"/>
                  <a:pt x="275" y="25"/>
                  <a:pt x="249" y="25"/>
                </a:cubicBezTo>
                <a:cubicBezTo>
                  <a:pt x="249" y="25"/>
                  <a:pt x="224" y="0"/>
                  <a:pt x="200" y="25"/>
                </a:cubicBezTo>
                <a:cubicBezTo>
                  <a:pt x="200" y="25"/>
                  <a:pt x="149" y="25"/>
                  <a:pt x="124" y="50"/>
                </a:cubicBezTo>
                <a:cubicBezTo>
                  <a:pt x="100" y="75"/>
                  <a:pt x="75" y="100"/>
                  <a:pt x="24" y="100"/>
                </a:cubicBezTo>
                <a:cubicBezTo>
                  <a:pt x="0" y="100"/>
                  <a:pt x="24" y="124"/>
                  <a:pt x="49" y="150"/>
                </a:cubicBezTo>
                <a:cubicBezTo>
                  <a:pt x="49" y="175"/>
                  <a:pt x="49" y="200"/>
                  <a:pt x="75" y="224"/>
                </a:cubicBezTo>
                <a:cubicBezTo>
                  <a:pt x="100" y="250"/>
                  <a:pt x="174" y="275"/>
                  <a:pt x="174" y="300"/>
                </a:cubicBezTo>
                <a:lnTo>
                  <a:pt x="174" y="300"/>
                </a:lnTo>
                <a:cubicBezTo>
                  <a:pt x="200" y="300"/>
                  <a:pt x="249" y="300"/>
                  <a:pt x="249" y="300"/>
                </a:cubicBezTo>
                <a:cubicBezTo>
                  <a:pt x="249" y="275"/>
                  <a:pt x="275" y="250"/>
                  <a:pt x="275" y="250"/>
                </a:cubicBezTo>
                <a:cubicBezTo>
                  <a:pt x="275" y="250"/>
                  <a:pt x="324" y="250"/>
                  <a:pt x="349" y="275"/>
                </a:cubicBezTo>
                <a:cubicBezTo>
                  <a:pt x="375" y="300"/>
                  <a:pt x="425" y="300"/>
                  <a:pt x="425" y="300"/>
                </a:cubicBezTo>
                <a:lnTo>
                  <a:pt x="425" y="300"/>
                </a:lnTo>
                <a:cubicBezTo>
                  <a:pt x="449" y="300"/>
                  <a:pt x="449" y="275"/>
                  <a:pt x="449" y="275"/>
                </a:cubicBezTo>
                <a:cubicBezTo>
                  <a:pt x="475" y="275"/>
                  <a:pt x="525" y="275"/>
                  <a:pt x="549" y="224"/>
                </a:cubicBezTo>
                <a:cubicBezTo>
                  <a:pt x="549" y="224"/>
                  <a:pt x="575" y="200"/>
                  <a:pt x="600" y="200"/>
                </a:cubicBezTo>
                <a:cubicBezTo>
                  <a:pt x="600" y="175"/>
                  <a:pt x="575" y="150"/>
                  <a:pt x="575" y="15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1" name="Freeform 187">
            <a:extLst>
              <a:ext uri="{FF2B5EF4-FFF2-40B4-BE49-F238E27FC236}">
                <a16:creationId xmlns:a16="http://schemas.microsoft.com/office/drawing/2014/main" id="{F8EBCFDF-0380-3649-9DA7-24E36972BE47}"/>
              </a:ext>
            </a:extLst>
          </p:cNvPr>
          <p:cNvSpPr>
            <a:spLocks noChangeArrowheads="1"/>
          </p:cNvSpPr>
          <p:nvPr/>
        </p:nvSpPr>
        <p:spPr bwMode="auto">
          <a:xfrm>
            <a:off x="6267565" y="3193826"/>
            <a:ext cx="167343" cy="71719"/>
          </a:xfrm>
          <a:custGeom>
            <a:avLst/>
            <a:gdLst>
              <a:gd name="T0" fmla="*/ 400 w 525"/>
              <a:gd name="T1" fmla="*/ 25 h 226"/>
              <a:gd name="T2" fmla="*/ 400 w 525"/>
              <a:gd name="T3" fmla="*/ 25 h 226"/>
              <a:gd name="T4" fmla="*/ 324 w 525"/>
              <a:gd name="T5" fmla="*/ 25 h 226"/>
              <a:gd name="T6" fmla="*/ 250 w 525"/>
              <a:gd name="T7" fmla="*/ 25 h 226"/>
              <a:gd name="T8" fmla="*/ 200 w 525"/>
              <a:gd name="T9" fmla="*/ 25 h 226"/>
              <a:gd name="T10" fmla="*/ 175 w 525"/>
              <a:gd name="T11" fmla="*/ 25 h 226"/>
              <a:gd name="T12" fmla="*/ 124 w 525"/>
              <a:gd name="T13" fmla="*/ 49 h 226"/>
              <a:gd name="T14" fmla="*/ 24 w 525"/>
              <a:gd name="T15" fmla="*/ 100 h 226"/>
              <a:gd name="T16" fmla="*/ 0 w 525"/>
              <a:gd name="T17" fmla="*/ 125 h 226"/>
              <a:gd name="T18" fmla="*/ 50 w 525"/>
              <a:gd name="T19" fmla="*/ 200 h 226"/>
              <a:gd name="T20" fmla="*/ 175 w 525"/>
              <a:gd name="T21" fmla="*/ 200 h 226"/>
              <a:gd name="T22" fmla="*/ 275 w 525"/>
              <a:gd name="T23" fmla="*/ 175 h 226"/>
              <a:gd name="T24" fmla="*/ 375 w 525"/>
              <a:gd name="T25" fmla="*/ 125 h 226"/>
              <a:gd name="T26" fmla="*/ 450 w 525"/>
              <a:gd name="T27" fmla="*/ 150 h 226"/>
              <a:gd name="T28" fmla="*/ 500 w 525"/>
              <a:gd name="T29" fmla="*/ 175 h 226"/>
              <a:gd name="T30" fmla="*/ 500 w 525"/>
              <a:gd name="T31" fmla="*/ 150 h 226"/>
              <a:gd name="T32" fmla="*/ 524 w 525"/>
              <a:gd name="T33" fmla="*/ 75 h 226"/>
              <a:gd name="T34" fmla="*/ 524 w 525"/>
              <a:gd name="T35" fmla="*/ 75 h 226"/>
              <a:gd name="T36" fmla="*/ 475 w 525"/>
              <a:gd name="T37" fmla="*/ 49 h 226"/>
              <a:gd name="T38" fmla="*/ 400 w 525"/>
              <a:gd name="T39" fmla="*/ 2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5" h="226">
                <a:moveTo>
                  <a:pt x="400" y="25"/>
                </a:moveTo>
                <a:lnTo>
                  <a:pt x="400" y="25"/>
                </a:lnTo>
                <a:cubicBezTo>
                  <a:pt x="375" y="49"/>
                  <a:pt x="350" y="25"/>
                  <a:pt x="324" y="25"/>
                </a:cubicBezTo>
                <a:cubicBezTo>
                  <a:pt x="300" y="49"/>
                  <a:pt x="250" y="25"/>
                  <a:pt x="250" y="25"/>
                </a:cubicBezTo>
                <a:cubicBezTo>
                  <a:pt x="224" y="0"/>
                  <a:pt x="200" y="49"/>
                  <a:pt x="200" y="25"/>
                </a:cubicBezTo>
                <a:cubicBezTo>
                  <a:pt x="175" y="25"/>
                  <a:pt x="175" y="25"/>
                  <a:pt x="175" y="25"/>
                </a:cubicBezTo>
                <a:cubicBezTo>
                  <a:pt x="150" y="25"/>
                  <a:pt x="124" y="49"/>
                  <a:pt x="124" y="49"/>
                </a:cubicBezTo>
                <a:cubicBezTo>
                  <a:pt x="100" y="100"/>
                  <a:pt x="50" y="100"/>
                  <a:pt x="24" y="100"/>
                </a:cubicBezTo>
                <a:cubicBezTo>
                  <a:pt x="24" y="100"/>
                  <a:pt x="24" y="125"/>
                  <a:pt x="0" y="125"/>
                </a:cubicBezTo>
                <a:cubicBezTo>
                  <a:pt x="24" y="150"/>
                  <a:pt x="24" y="200"/>
                  <a:pt x="50" y="200"/>
                </a:cubicBezTo>
                <a:cubicBezTo>
                  <a:pt x="75" y="225"/>
                  <a:pt x="175" y="225"/>
                  <a:pt x="175" y="200"/>
                </a:cubicBezTo>
                <a:cubicBezTo>
                  <a:pt x="175" y="200"/>
                  <a:pt x="250" y="175"/>
                  <a:pt x="275" y="175"/>
                </a:cubicBezTo>
                <a:cubicBezTo>
                  <a:pt x="300" y="175"/>
                  <a:pt x="350" y="125"/>
                  <a:pt x="375" y="125"/>
                </a:cubicBezTo>
                <a:cubicBezTo>
                  <a:pt x="375" y="125"/>
                  <a:pt x="424" y="125"/>
                  <a:pt x="450" y="150"/>
                </a:cubicBezTo>
                <a:cubicBezTo>
                  <a:pt x="450" y="150"/>
                  <a:pt x="475" y="175"/>
                  <a:pt x="500" y="175"/>
                </a:cubicBezTo>
                <a:cubicBezTo>
                  <a:pt x="500" y="150"/>
                  <a:pt x="500" y="150"/>
                  <a:pt x="500" y="150"/>
                </a:cubicBezTo>
                <a:cubicBezTo>
                  <a:pt x="500" y="125"/>
                  <a:pt x="524" y="75"/>
                  <a:pt x="524" y="75"/>
                </a:cubicBezTo>
                <a:lnTo>
                  <a:pt x="524" y="75"/>
                </a:lnTo>
                <a:cubicBezTo>
                  <a:pt x="500" y="75"/>
                  <a:pt x="475" y="49"/>
                  <a:pt x="475" y="49"/>
                </a:cubicBezTo>
                <a:cubicBezTo>
                  <a:pt x="475" y="49"/>
                  <a:pt x="424" y="25"/>
                  <a:pt x="40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2" name="Freeform 188">
            <a:extLst>
              <a:ext uri="{FF2B5EF4-FFF2-40B4-BE49-F238E27FC236}">
                <a16:creationId xmlns:a16="http://schemas.microsoft.com/office/drawing/2014/main" id="{515D9934-F80A-BC4C-A675-FFFF644E2DC0}"/>
              </a:ext>
            </a:extLst>
          </p:cNvPr>
          <p:cNvSpPr>
            <a:spLocks noChangeArrowheads="1"/>
          </p:cNvSpPr>
          <p:nvPr/>
        </p:nvSpPr>
        <p:spPr bwMode="auto">
          <a:xfrm>
            <a:off x="5478661" y="3480697"/>
            <a:ext cx="112499" cy="184219"/>
          </a:xfrm>
          <a:custGeom>
            <a:avLst/>
            <a:gdLst>
              <a:gd name="T0" fmla="*/ 250 w 351"/>
              <a:gd name="T1" fmla="*/ 475 h 576"/>
              <a:gd name="T2" fmla="*/ 250 w 351"/>
              <a:gd name="T3" fmla="*/ 475 h 576"/>
              <a:gd name="T4" fmla="*/ 225 w 351"/>
              <a:gd name="T5" fmla="*/ 425 h 576"/>
              <a:gd name="T6" fmla="*/ 250 w 351"/>
              <a:gd name="T7" fmla="*/ 375 h 576"/>
              <a:gd name="T8" fmla="*/ 225 w 351"/>
              <a:gd name="T9" fmla="*/ 325 h 576"/>
              <a:gd name="T10" fmla="*/ 250 w 351"/>
              <a:gd name="T11" fmla="*/ 275 h 576"/>
              <a:gd name="T12" fmla="*/ 250 w 351"/>
              <a:gd name="T13" fmla="*/ 225 h 576"/>
              <a:gd name="T14" fmla="*/ 250 w 351"/>
              <a:gd name="T15" fmla="*/ 125 h 576"/>
              <a:gd name="T16" fmla="*/ 325 w 351"/>
              <a:gd name="T17" fmla="*/ 75 h 576"/>
              <a:gd name="T18" fmla="*/ 300 w 351"/>
              <a:gd name="T19" fmla="*/ 50 h 576"/>
              <a:gd name="T20" fmla="*/ 225 w 351"/>
              <a:gd name="T21" fmla="*/ 25 h 576"/>
              <a:gd name="T22" fmla="*/ 200 w 351"/>
              <a:gd name="T23" fmla="*/ 25 h 576"/>
              <a:gd name="T24" fmla="*/ 150 w 351"/>
              <a:gd name="T25" fmla="*/ 25 h 576"/>
              <a:gd name="T26" fmla="*/ 100 w 351"/>
              <a:gd name="T27" fmla="*/ 0 h 576"/>
              <a:gd name="T28" fmla="*/ 75 w 351"/>
              <a:gd name="T29" fmla="*/ 25 h 576"/>
              <a:gd name="T30" fmla="*/ 75 w 351"/>
              <a:gd name="T31" fmla="*/ 75 h 576"/>
              <a:gd name="T32" fmla="*/ 25 w 351"/>
              <a:gd name="T33" fmla="*/ 300 h 576"/>
              <a:gd name="T34" fmla="*/ 50 w 351"/>
              <a:gd name="T35" fmla="*/ 400 h 576"/>
              <a:gd name="T36" fmla="*/ 75 w 351"/>
              <a:gd name="T37" fmla="*/ 550 h 576"/>
              <a:gd name="T38" fmla="*/ 150 w 351"/>
              <a:gd name="T39" fmla="*/ 575 h 576"/>
              <a:gd name="T40" fmla="*/ 225 w 351"/>
              <a:gd name="T41" fmla="*/ 550 h 576"/>
              <a:gd name="T42" fmla="*/ 200 w 351"/>
              <a:gd name="T43" fmla="*/ 525 h 576"/>
              <a:gd name="T44" fmla="*/ 250 w 351"/>
              <a:gd name="T45" fmla="*/ 4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1" h="576">
                <a:moveTo>
                  <a:pt x="250" y="475"/>
                </a:moveTo>
                <a:lnTo>
                  <a:pt x="250" y="475"/>
                </a:lnTo>
                <a:cubicBezTo>
                  <a:pt x="275" y="450"/>
                  <a:pt x="225" y="425"/>
                  <a:pt x="225" y="425"/>
                </a:cubicBezTo>
                <a:cubicBezTo>
                  <a:pt x="225" y="400"/>
                  <a:pt x="225" y="375"/>
                  <a:pt x="250" y="375"/>
                </a:cubicBezTo>
                <a:cubicBezTo>
                  <a:pt x="275" y="375"/>
                  <a:pt x="250" y="350"/>
                  <a:pt x="225" y="325"/>
                </a:cubicBezTo>
                <a:cubicBezTo>
                  <a:pt x="200" y="300"/>
                  <a:pt x="225" y="275"/>
                  <a:pt x="250" y="275"/>
                </a:cubicBezTo>
                <a:cubicBezTo>
                  <a:pt x="275" y="275"/>
                  <a:pt x="225" y="250"/>
                  <a:pt x="250" y="225"/>
                </a:cubicBezTo>
                <a:cubicBezTo>
                  <a:pt x="275" y="200"/>
                  <a:pt x="250" y="150"/>
                  <a:pt x="250" y="125"/>
                </a:cubicBezTo>
                <a:cubicBezTo>
                  <a:pt x="250" y="100"/>
                  <a:pt x="275" y="100"/>
                  <a:pt x="325" y="75"/>
                </a:cubicBezTo>
                <a:cubicBezTo>
                  <a:pt x="350" y="50"/>
                  <a:pt x="300" y="50"/>
                  <a:pt x="300" y="50"/>
                </a:cubicBezTo>
                <a:cubicBezTo>
                  <a:pt x="300" y="25"/>
                  <a:pt x="250" y="0"/>
                  <a:pt x="225" y="25"/>
                </a:cubicBezTo>
                <a:cubicBezTo>
                  <a:pt x="200" y="50"/>
                  <a:pt x="225" y="25"/>
                  <a:pt x="200" y="25"/>
                </a:cubicBezTo>
                <a:cubicBezTo>
                  <a:pt x="175" y="25"/>
                  <a:pt x="150" y="25"/>
                  <a:pt x="150" y="25"/>
                </a:cubicBezTo>
                <a:cubicBezTo>
                  <a:pt x="150" y="0"/>
                  <a:pt x="125" y="0"/>
                  <a:pt x="100" y="0"/>
                </a:cubicBezTo>
                <a:cubicBezTo>
                  <a:pt x="100" y="25"/>
                  <a:pt x="100" y="25"/>
                  <a:pt x="75" y="25"/>
                </a:cubicBezTo>
                <a:cubicBezTo>
                  <a:pt x="75" y="50"/>
                  <a:pt x="75" y="75"/>
                  <a:pt x="75" y="75"/>
                </a:cubicBezTo>
                <a:cubicBezTo>
                  <a:pt x="100" y="125"/>
                  <a:pt x="50" y="275"/>
                  <a:pt x="25" y="300"/>
                </a:cubicBezTo>
                <a:cubicBezTo>
                  <a:pt x="0" y="350"/>
                  <a:pt x="25" y="375"/>
                  <a:pt x="50" y="400"/>
                </a:cubicBezTo>
                <a:cubicBezTo>
                  <a:pt x="100" y="425"/>
                  <a:pt x="75" y="525"/>
                  <a:pt x="75" y="550"/>
                </a:cubicBezTo>
                <a:cubicBezTo>
                  <a:pt x="75" y="575"/>
                  <a:pt x="100" y="575"/>
                  <a:pt x="150" y="575"/>
                </a:cubicBezTo>
                <a:cubicBezTo>
                  <a:pt x="175" y="575"/>
                  <a:pt x="200" y="550"/>
                  <a:pt x="225" y="550"/>
                </a:cubicBezTo>
                <a:cubicBezTo>
                  <a:pt x="200" y="550"/>
                  <a:pt x="200" y="525"/>
                  <a:pt x="200" y="525"/>
                </a:cubicBezTo>
                <a:cubicBezTo>
                  <a:pt x="200" y="500"/>
                  <a:pt x="200" y="475"/>
                  <a:pt x="250" y="4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3" name="Freeform 189">
            <a:extLst>
              <a:ext uri="{FF2B5EF4-FFF2-40B4-BE49-F238E27FC236}">
                <a16:creationId xmlns:a16="http://schemas.microsoft.com/office/drawing/2014/main" id="{B2518D50-4086-AF4C-ABEA-2E5700EEC427}"/>
              </a:ext>
            </a:extLst>
          </p:cNvPr>
          <p:cNvSpPr>
            <a:spLocks noChangeArrowheads="1"/>
          </p:cNvSpPr>
          <p:nvPr/>
        </p:nvSpPr>
        <p:spPr bwMode="auto">
          <a:xfrm>
            <a:off x="5861157" y="3041951"/>
            <a:ext cx="127968" cy="104061"/>
          </a:xfrm>
          <a:custGeom>
            <a:avLst/>
            <a:gdLst>
              <a:gd name="T0" fmla="*/ 126 w 401"/>
              <a:gd name="T1" fmla="*/ 251 h 327"/>
              <a:gd name="T2" fmla="*/ 126 w 401"/>
              <a:gd name="T3" fmla="*/ 251 h 327"/>
              <a:gd name="T4" fmla="*/ 200 w 401"/>
              <a:gd name="T5" fmla="*/ 276 h 327"/>
              <a:gd name="T6" fmla="*/ 275 w 401"/>
              <a:gd name="T7" fmla="*/ 326 h 327"/>
              <a:gd name="T8" fmla="*/ 275 w 401"/>
              <a:gd name="T9" fmla="*/ 326 h 327"/>
              <a:gd name="T10" fmla="*/ 300 w 401"/>
              <a:gd name="T11" fmla="*/ 276 h 327"/>
              <a:gd name="T12" fmla="*/ 300 w 401"/>
              <a:gd name="T13" fmla="*/ 226 h 327"/>
              <a:gd name="T14" fmla="*/ 351 w 401"/>
              <a:gd name="T15" fmla="*/ 200 h 327"/>
              <a:gd name="T16" fmla="*/ 375 w 401"/>
              <a:gd name="T17" fmla="*/ 176 h 327"/>
              <a:gd name="T18" fmla="*/ 351 w 401"/>
              <a:gd name="T19" fmla="*/ 126 h 327"/>
              <a:gd name="T20" fmla="*/ 400 w 401"/>
              <a:gd name="T21" fmla="*/ 76 h 327"/>
              <a:gd name="T22" fmla="*/ 400 w 401"/>
              <a:gd name="T23" fmla="*/ 0 h 327"/>
              <a:gd name="T24" fmla="*/ 375 w 401"/>
              <a:gd name="T25" fmla="*/ 26 h 327"/>
              <a:gd name="T26" fmla="*/ 275 w 401"/>
              <a:gd name="T27" fmla="*/ 26 h 327"/>
              <a:gd name="T28" fmla="*/ 226 w 401"/>
              <a:gd name="T29" fmla="*/ 76 h 327"/>
              <a:gd name="T30" fmla="*/ 200 w 401"/>
              <a:gd name="T31" fmla="*/ 76 h 327"/>
              <a:gd name="T32" fmla="*/ 150 w 401"/>
              <a:gd name="T33" fmla="*/ 100 h 327"/>
              <a:gd name="T34" fmla="*/ 100 w 401"/>
              <a:gd name="T35" fmla="*/ 176 h 327"/>
              <a:gd name="T36" fmla="*/ 26 w 401"/>
              <a:gd name="T37" fmla="*/ 276 h 327"/>
              <a:gd name="T38" fmla="*/ 0 w 401"/>
              <a:gd name="T39" fmla="*/ 276 h 327"/>
              <a:gd name="T40" fmla="*/ 50 w 401"/>
              <a:gd name="T41" fmla="*/ 301 h 327"/>
              <a:gd name="T42" fmla="*/ 126 w 401"/>
              <a:gd name="T43" fmla="*/ 25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1" h="327">
                <a:moveTo>
                  <a:pt x="126" y="251"/>
                </a:moveTo>
                <a:lnTo>
                  <a:pt x="126" y="251"/>
                </a:lnTo>
                <a:cubicBezTo>
                  <a:pt x="150" y="251"/>
                  <a:pt x="175" y="251"/>
                  <a:pt x="200" y="276"/>
                </a:cubicBezTo>
                <a:cubicBezTo>
                  <a:pt x="226" y="276"/>
                  <a:pt x="250" y="301"/>
                  <a:pt x="275" y="326"/>
                </a:cubicBezTo>
                <a:lnTo>
                  <a:pt x="275" y="326"/>
                </a:lnTo>
                <a:cubicBezTo>
                  <a:pt x="300" y="326"/>
                  <a:pt x="300" y="276"/>
                  <a:pt x="300" y="276"/>
                </a:cubicBezTo>
                <a:cubicBezTo>
                  <a:pt x="300" y="251"/>
                  <a:pt x="300" y="226"/>
                  <a:pt x="300" y="226"/>
                </a:cubicBezTo>
                <a:cubicBezTo>
                  <a:pt x="326" y="226"/>
                  <a:pt x="351" y="226"/>
                  <a:pt x="351" y="200"/>
                </a:cubicBezTo>
                <a:cubicBezTo>
                  <a:pt x="351" y="176"/>
                  <a:pt x="375" y="176"/>
                  <a:pt x="375" y="176"/>
                </a:cubicBezTo>
                <a:cubicBezTo>
                  <a:pt x="375" y="151"/>
                  <a:pt x="351" y="126"/>
                  <a:pt x="351" y="126"/>
                </a:cubicBezTo>
                <a:cubicBezTo>
                  <a:pt x="351" y="100"/>
                  <a:pt x="375" y="100"/>
                  <a:pt x="400" y="76"/>
                </a:cubicBezTo>
                <a:cubicBezTo>
                  <a:pt x="400" y="51"/>
                  <a:pt x="400" y="26"/>
                  <a:pt x="400" y="0"/>
                </a:cubicBezTo>
                <a:cubicBezTo>
                  <a:pt x="375" y="26"/>
                  <a:pt x="375" y="26"/>
                  <a:pt x="375" y="26"/>
                </a:cubicBezTo>
                <a:cubicBezTo>
                  <a:pt x="351" y="0"/>
                  <a:pt x="326" y="0"/>
                  <a:pt x="275" y="26"/>
                </a:cubicBezTo>
                <a:cubicBezTo>
                  <a:pt x="226" y="26"/>
                  <a:pt x="226" y="76"/>
                  <a:pt x="226" y="76"/>
                </a:cubicBezTo>
                <a:cubicBezTo>
                  <a:pt x="250" y="100"/>
                  <a:pt x="200" y="100"/>
                  <a:pt x="200" y="76"/>
                </a:cubicBezTo>
                <a:cubicBezTo>
                  <a:pt x="175" y="76"/>
                  <a:pt x="150" y="76"/>
                  <a:pt x="150" y="100"/>
                </a:cubicBezTo>
                <a:cubicBezTo>
                  <a:pt x="150" y="126"/>
                  <a:pt x="100" y="151"/>
                  <a:pt x="100" y="176"/>
                </a:cubicBezTo>
                <a:cubicBezTo>
                  <a:pt x="100" y="226"/>
                  <a:pt x="50" y="251"/>
                  <a:pt x="26" y="276"/>
                </a:cubicBezTo>
                <a:cubicBezTo>
                  <a:pt x="26" y="276"/>
                  <a:pt x="26" y="276"/>
                  <a:pt x="0" y="276"/>
                </a:cubicBezTo>
                <a:cubicBezTo>
                  <a:pt x="26" y="276"/>
                  <a:pt x="50" y="301"/>
                  <a:pt x="50" y="301"/>
                </a:cubicBezTo>
                <a:cubicBezTo>
                  <a:pt x="75" y="301"/>
                  <a:pt x="126" y="276"/>
                  <a:pt x="126"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4" name="Freeform 190">
            <a:extLst>
              <a:ext uri="{FF2B5EF4-FFF2-40B4-BE49-F238E27FC236}">
                <a16:creationId xmlns:a16="http://schemas.microsoft.com/office/drawing/2014/main" id="{BAD02920-D8C0-2345-9915-B8FFA22D9B7C}"/>
              </a:ext>
            </a:extLst>
          </p:cNvPr>
          <p:cNvSpPr>
            <a:spLocks noChangeArrowheads="1"/>
          </p:cNvSpPr>
          <p:nvPr/>
        </p:nvSpPr>
        <p:spPr bwMode="auto">
          <a:xfrm>
            <a:off x="5941317" y="3178358"/>
            <a:ext cx="23905" cy="23905"/>
          </a:xfrm>
          <a:custGeom>
            <a:avLst/>
            <a:gdLst>
              <a:gd name="T0" fmla="*/ 50 w 77"/>
              <a:gd name="T1" fmla="*/ 0 h 77"/>
              <a:gd name="T2" fmla="*/ 50 w 77"/>
              <a:gd name="T3" fmla="*/ 0 h 77"/>
              <a:gd name="T4" fmla="*/ 0 w 77"/>
              <a:gd name="T5" fmla="*/ 76 h 77"/>
              <a:gd name="T6" fmla="*/ 76 w 77"/>
              <a:gd name="T7" fmla="*/ 76 h 77"/>
              <a:gd name="T8" fmla="*/ 50 w 77"/>
              <a:gd name="T9" fmla="*/ 0 h 77"/>
            </a:gdLst>
            <a:ahLst/>
            <a:cxnLst>
              <a:cxn ang="0">
                <a:pos x="T0" y="T1"/>
              </a:cxn>
              <a:cxn ang="0">
                <a:pos x="T2" y="T3"/>
              </a:cxn>
              <a:cxn ang="0">
                <a:pos x="T4" y="T5"/>
              </a:cxn>
              <a:cxn ang="0">
                <a:pos x="T6" y="T7"/>
              </a:cxn>
              <a:cxn ang="0">
                <a:pos x="T8" y="T9"/>
              </a:cxn>
            </a:cxnLst>
            <a:rect l="0" t="0" r="r" b="b"/>
            <a:pathLst>
              <a:path w="77" h="77">
                <a:moveTo>
                  <a:pt x="50" y="0"/>
                </a:moveTo>
                <a:lnTo>
                  <a:pt x="50" y="0"/>
                </a:lnTo>
                <a:cubicBezTo>
                  <a:pt x="25" y="0"/>
                  <a:pt x="0" y="26"/>
                  <a:pt x="0" y="76"/>
                </a:cubicBezTo>
                <a:cubicBezTo>
                  <a:pt x="25" y="76"/>
                  <a:pt x="50" y="76"/>
                  <a:pt x="76" y="76"/>
                </a:cubicBezTo>
                <a:cubicBezTo>
                  <a:pt x="76" y="26"/>
                  <a:pt x="50" y="26"/>
                  <a:pt x="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5" name="Freeform 191">
            <a:extLst>
              <a:ext uri="{FF2B5EF4-FFF2-40B4-BE49-F238E27FC236}">
                <a16:creationId xmlns:a16="http://schemas.microsoft.com/office/drawing/2014/main" id="{5FC7552C-255C-4D47-B70A-5CD4E779CECB}"/>
              </a:ext>
            </a:extLst>
          </p:cNvPr>
          <p:cNvSpPr>
            <a:spLocks noChangeArrowheads="1"/>
          </p:cNvSpPr>
          <p:nvPr/>
        </p:nvSpPr>
        <p:spPr bwMode="auto">
          <a:xfrm>
            <a:off x="5845689" y="3122105"/>
            <a:ext cx="119531" cy="80155"/>
          </a:xfrm>
          <a:custGeom>
            <a:avLst/>
            <a:gdLst>
              <a:gd name="T0" fmla="*/ 0 w 377"/>
              <a:gd name="T1" fmla="*/ 75 h 251"/>
              <a:gd name="T2" fmla="*/ 0 w 377"/>
              <a:gd name="T3" fmla="*/ 75 h 251"/>
              <a:gd name="T4" fmla="*/ 50 w 377"/>
              <a:gd name="T5" fmla="*/ 100 h 251"/>
              <a:gd name="T6" fmla="*/ 100 w 377"/>
              <a:gd name="T7" fmla="*/ 125 h 251"/>
              <a:gd name="T8" fmla="*/ 150 w 377"/>
              <a:gd name="T9" fmla="*/ 174 h 251"/>
              <a:gd name="T10" fmla="*/ 176 w 377"/>
              <a:gd name="T11" fmla="*/ 200 h 251"/>
              <a:gd name="T12" fmla="*/ 225 w 377"/>
              <a:gd name="T13" fmla="*/ 174 h 251"/>
              <a:gd name="T14" fmla="*/ 250 w 377"/>
              <a:gd name="T15" fmla="*/ 225 h 251"/>
              <a:gd name="T16" fmla="*/ 300 w 377"/>
              <a:gd name="T17" fmla="*/ 250 h 251"/>
              <a:gd name="T18" fmla="*/ 300 w 377"/>
              <a:gd name="T19" fmla="*/ 250 h 251"/>
              <a:gd name="T20" fmla="*/ 350 w 377"/>
              <a:gd name="T21" fmla="*/ 174 h 251"/>
              <a:gd name="T22" fmla="*/ 350 w 377"/>
              <a:gd name="T23" fmla="*/ 150 h 251"/>
              <a:gd name="T24" fmla="*/ 325 w 377"/>
              <a:gd name="T25" fmla="*/ 100 h 251"/>
              <a:gd name="T26" fmla="*/ 325 w 377"/>
              <a:gd name="T27" fmla="*/ 75 h 251"/>
              <a:gd name="T28" fmla="*/ 325 w 377"/>
              <a:gd name="T29" fmla="*/ 75 h 251"/>
              <a:gd name="T30" fmla="*/ 250 w 377"/>
              <a:gd name="T31" fmla="*/ 25 h 251"/>
              <a:gd name="T32" fmla="*/ 176 w 377"/>
              <a:gd name="T33" fmla="*/ 0 h 251"/>
              <a:gd name="T34" fmla="*/ 100 w 377"/>
              <a:gd name="T35" fmla="*/ 50 h 251"/>
              <a:gd name="T36" fmla="*/ 50 w 377"/>
              <a:gd name="T37" fmla="*/ 25 h 251"/>
              <a:gd name="T38" fmla="*/ 0 w 377"/>
              <a:gd name="T39" fmla="*/ 50 h 251"/>
              <a:gd name="T40" fmla="*/ 0 w 377"/>
              <a:gd name="T41" fmla="*/ 7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7" h="251">
                <a:moveTo>
                  <a:pt x="0" y="75"/>
                </a:moveTo>
                <a:lnTo>
                  <a:pt x="0" y="75"/>
                </a:lnTo>
                <a:cubicBezTo>
                  <a:pt x="25" y="75"/>
                  <a:pt x="25" y="125"/>
                  <a:pt x="50" y="100"/>
                </a:cubicBezTo>
                <a:cubicBezTo>
                  <a:pt x="50" y="100"/>
                  <a:pt x="76" y="125"/>
                  <a:pt x="100" y="125"/>
                </a:cubicBezTo>
                <a:cubicBezTo>
                  <a:pt x="100" y="150"/>
                  <a:pt x="150" y="150"/>
                  <a:pt x="150" y="174"/>
                </a:cubicBezTo>
                <a:cubicBezTo>
                  <a:pt x="150" y="174"/>
                  <a:pt x="150" y="200"/>
                  <a:pt x="176" y="200"/>
                </a:cubicBezTo>
                <a:cubicBezTo>
                  <a:pt x="200" y="200"/>
                  <a:pt x="225" y="174"/>
                  <a:pt x="225" y="174"/>
                </a:cubicBezTo>
                <a:cubicBezTo>
                  <a:pt x="225" y="200"/>
                  <a:pt x="225" y="225"/>
                  <a:pt x="250" y="225"/>
                </a:cubicBezTo>
                <a:cubicBezTo>
                  <a:pt x="276" y="225"/>
                  <a:pt x="276" y="250"/>
                  <a:pt x="300" y="250"/>
                </a:cubicBezTo>
                <a:lnTo>
                  <a:pt x="300" y="250"/>
                </a:lnTo>
                <a:cubicBezTo>
                  <a:pt x="300" y="200"/>
                  <a:pt x="325" y="174"/>
                  <a:pt x="350" y="174"/>
                </a:cubicBezTo>
                <a:lnTo>
                  <a:pt x="350" y="150"/>
                </a:lnTo>
                <a:cubicBezTo>
                  <a:pt x="376" y="125"/>
                  <a:pt x="325" y="100"/>
                  <a:pt x="325" y="100"/>
                </a:cubicBezTo>
                <a:cubicBezTo>
                  <a:pt x="325" y="75"/>
                  <a:pt x="325" y="75"/>
                  <a:pt x="325" y="75"/>
                </a:cubicBezTo>
                <a:lnTo>
                  <a:pt x="325" y="75"/>
                </a:lnTo>
                <a:cubicBezTo>
                  <a:pt x="300" y="50"/>
                  <a:pt x="276" y="25"/>
                  <a:pt x="250" y="25"/>
                </a:cubicBezTo>
                <a:cubicBezTo>
                  <a:pt x="225" y="0"/>
                  <a:pt x="200" y="0"/>
                  <a:pt x="176" y="0"/>
                </a:cubicBezTo>
                <a:cubicBezTo>
                  <a:pt x="176" y="25"/>
                  <a:pt x="125" y="50"/>
                  <a:pt x="100" y="50"/>
                </a:cubicBezTo>
                <a:cubicBezTo>
                  <a:pt x="100" y="50"/>
                  <a:pt x="76" y="25"/>
                  <a:pt x="50" y="25"/>
                </a:cubicBezTo>
                <a:cubicBezTo>
                  <a:pt x="50" y="50"/>
                  <a:pt x="25" y="50"/>
                  <a:pt x="0" y="50"/>
                </a:cubicBezTo>
                <a:cubicBezTo>
                  <a:pt x="0" y="50"/>
                  <a:pt x="0" y="50"/>
                  <a:pt x="0" y="75"/>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6" name="Freeform 192">
            <a:extLst>
              <a:ext uri="{FF2B5EF4-FFF2-40B4-BE49-F238E27FC236}">
                <a16:creationId xmlns:a16="http://schemas.microsoft.com/office/drawing/2014/main" id="{7017A33E-225E-C148-9F09-4FB2BEA66CB7}"/>
              </a:ext>
            </a:extLst>
          </p:cNvPr>
          <p:cNvSpPr>
            <a:spLocks noChangeArrowheads="1"/>
          </p:cNvSpPr>
          <p:nvPr/>
        </p:nvSpPr>
        <p:spPr bwMode="auto">
          <a:xfrm>
            <a:off x="6371626" y="3241637"/>
            <a:ext cx="271404" cy="184219"/>
          </a:xfrm>
          <a:custGeom>
            <a:avLst/>
            <a:gdLst>
              <a:gd name="T0" fmla="*/ 776 w 852"/>
              <a:gd name="T1" fmla="*/ 375 h 576"/>
              <a:gd name="T2" fmla="*/ 776 w 852"/>
              <a:gd name="T3" fmla="*/ 375 h 576"/>
              <a:gd name="T4" fmla="*/ 725 w 852"/>
              <a:gd name="T5" fmla="*/ 350 h 576"/>
              <a:gd name="T6" fmla="*/ 725 w 852"/>
              <a:gd name="T7" fmla="*/ 350 h 576"/>
              <a:gd name="T8" fmla="*/ 725 w 852"/>
              <a:gd name="T9" fmla="*/ 250 h 576"/>
              <a:gd name="T10" fmla="*/ 651 w 852"/>
              <a:gd name="T11" fmla="*/ 125 h 576"/>
              <a:gd name="T12" fmla="*/ 601 w 852"/>
              <a:gd name="T13" fmla="*/ 0 h 576"/>
              <a:gd name="T14" fmla="*/ 551 w 852"/>
              <a:gd name="T15" fmla="*/ 25 h 576"/>
              <a:gd name="T16" fmla="*/ 501 w 852"/>
              <a:gd name="T17" fmla="*/ 50 h 576"/>
              <a:gd name="T18" fmla="*/ 451 w 852"/>
              <a:gd name="T19" fmla="*/ 75 h 576"/>
              <a:gd name="T20" fmla="*/ 400 w 852"/>
              <a:gd name="T21" fmla="*/ 75 h 576"/>
              <a:gd name="T22" fmla="*/ 351 w 852"/>
              <a:gd name="T23" fmla="*/ 50 h 576"/>
              <a:gd name="T24" fmla="*/ 251 w 852"/>
              <a:gd name="T25" fmla="*/ 50 h 576"/>
              <a:gd name="T26" fmla="*/ 226 w 852"/>
              <a:gd name="T27" fmla="*/ 50 h 576"/>
              <a:gd name="T28" fmla="*/ 226 w 852"/>
              <a:gd name="T29" fmla="*/ 75 h 576"/>
              <a:gd name="T30" fmla="*/ 151 w 852"/>
              <a:gd name="T31" fmla="*/ 100 h 576"/>
              <a:gd name="T32" fmla="*/ 76 w 852"/>
              <a:gd name="T33" fmla="*/ 250 h 576"/>
              <a:gd name="T34" fmla="*/ 0 w 852"/>
              <a:gd name="T35" fmla="*/ 300 h 576"/>
              <a:gd name="T36" fmla="*/ 51 w 852"/>
              <a:gd name="T37" fmla="*/ 350 h 576"/>
              <a:gd name="T38" fmla="*/ 76 w 852"/>
              <a:gd name="T39" fmla="*/ 375 h 576"/>
              <a:gd name="T40" fmla="*/ 76 w 852"/>
              <a:gd name="T41" fmla="*/ 450 h 576"/>
              <a:gd name="T42" fmla="*/ 200 w 852"/>
              <a:gd name="T43" fmla="*/ 475 h 576"/>
              <a:gd name="T44" fmla="*/ 200 w 852"/>
              <a:gd name="T45" fmla="*/ 500 h 576"/>
              <a:gd name="T46" fmla="*/ 251 w 852"/>
              <a:gd name="T47" fmla="*/ 550 h 576"/>
              <a:gd name="T48" fmla="*/ 351 w 852"/>
              <a:gd name="T49" fmla="*/ 550 h 576"/>
              <a:gd name="T50" fmla="*/ 451 w 852"/>
              <a:gd name="T51" fmla="*/ 550 h 576"/>
              <a:gd name="T52" fmla="*/ 526 w 852"/>
              <a:gd name="T53" fmla="*/ 525 h 576"/>
              <a:gd name="T54" fmla="*/ 626 w 852"/>
              <a:gd name="T55" fmla="*/ 525 h 576"/>
              <a:gd name="T56" fmla="*/ 701 w 852"/>
              <a:gd name="T57" fmla="*/ 525 h 576"/>
              <a:gd name="T58" fmla="*/ 751 w 852"/>
              <a:gd name="T59" fmla="*/ 550 h 576"/>
              <a:gd name="T60" fmla="*/ 751 w 852"/>
              <a:gd name="T61" fmla="*/ 525 h 576"/>
              <a:gd name="T62" fmla="*/ 801 w 852"/>
              <a:gd name="T63" fmla="*/ 425 h 576"/>
              <a:gd name="T64" fmla="*/ 851 w 852"/>
              <a:gd name="T65" fmla="*/ 375 h 576"/>
              <a:gd name="T66" fmla="*/ 851 w 852"/>
              <a:gd name="T67" fmla="*/ 375 h 576"/>
              <a:gd name="T68" fmla="*/ 826 w 852"/>
              <a:gd name="T69" fmla="*/ 350 h 576"/>
              <a:gd name="T70" fmla="*/ 776 w 852"/>
              <a:gd name="T71" fmla="*/ 3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2" h="576">
                <a:moveTo>
                  <a:pt x="776" y="375"/>
                </a:moveTo>
                <a:lnTo>
                  <a:pt x="776" y="375"/>
                </a:lnTo>
                <a:cubicBezTo>
                  <a:pt x="751" y="375"/>
                  <a:pt x="725" y="375"/>
                  <a:pt x="725" y="350"/>
                </a:cubicBezTo>
                <a:lnTo>
                  <a:pt x="725" y="350"/>
                </a:lnTo>
                <a:cubicBezTo>
                  <a:pt x="701" y="325"/>
                  <a:pt x="701" y="275"/>
                  <a:pt x="725" y="250"/>
                </a:cubicBezTo>
                <a:cubicBezTo>
                  <a:pt x="751" y="225"/>
                  <a:pt x="676" y="150"/>
                  <a:pt x="651" y="125"/>
                </a:cubicBezTo>
                <a:cubicBezTo>
                  <a:pt x="651" y="100"/>
                  <a:pt x="626" y="50"/>
                  <a:pt x="601" y="0"/>
                </a:cubicBezTo>
                <a:cubicBezTo>
                  <a:pt x="576" y="25"/>
                  <a:pt x="551" y="25"/>
                  <a:pt x="551" y="25"/>
                </a:cubicBezTo>
                <a:cubicBezTo>
                  <a:pt x="551" y="50"/>
                  <a:pt x="526" y="50"/>
                  <a:pt x="501" y="50"/>
                </a:cubicBezTo>
                <a:cubicBezTo>
                  <a:pt x="476" y="50"/>
                  <a:pt x="476" y="50"/>
                  <a:pt x="451" y="75"/>
                </a:cubicBezTo>
                <a:cubicBezTo>
                  <a:pt x="426" y="75"/>
                  <a:pt x="426" y="75"/>
                  <a:pt x="400" y="75"/>
                </a:cubicBezTo>
                <a:cubicBezTo>
                  <a:pt x="400" y="75"/>
                  <a:pt x="376" y="50"/>
                  <a:pt x="351" y="50"/>
                </a:cubicBezTo>
                <a:cubicBezTo>
                  <a:pt x="326" y="50"/>
                  <a:pt x="276" y="50"/>
                  <a:pt x="251" y="50"/>
                </a:cubicBezTo>
                <a:lnTo>
                  <a:pt x="226" y="50"/>
                </a:lnTo>
                <a:cubicBezTo>
                  <a:pt x="226" y="50"/>
                  <a:pt x="226" y="50"/>
                  <a:pt x="226" y="75"/>
                </a:cubicBezTo>
                <a:cubicBezTo>
                  <a:pt x="200" y="75"/>
                  <a:pt x="176" y="100"/>
                  <a:pt x="151" y="100"/>
                </a:cubicBezTo>
                <a:cubicBezTo>
                  <a:pt x="151" y="125"/>
                  <a:pt x="100" y="225"/>
                  <a:pt x="76" y="250"/>
                </a:cubicBezTo>
                <a:cubicBezTo>
                  <a:pt x="26" y="275"/>
                  <a:pt x="0" y="275"/>
                  <a:pt x="0" y="300"/>
                </a:cubicBezTo>
                <a:cubicBezTo>
                  <a:pt x="0" y="300"/>
                  <a:pt x="51" y="325"/>
                  <a:pt x="51" y="350"/>
                </a:cubicBezTo>
                <a:cubicBezTo>
                  <a:pt x="51" y="375"/>
                  <a:pt x="51" y="375"/>
                  <a:pt x="76" y="375"/>
                </a:cubicBezTo>
                <a:cubicBezTo>
                  <a:pt x="100" y="375"/>
                  <a:pt x="76" y="425"/>
                  <a:pt x="76" y="450"/>
                </a:cubicBezTo>
                <a:cubicBezTo>
                  <a:pt x="100" y="450"/>
                  <a:pt x="200" y="450"/>
                  <a:pt x="200" y="475"/>
                </a:cubicBezTo>
                <a:lnTo>
                  <a:pt x="200" y="500"/>
                </a:lnTo>
                <a:cubicBezTo>
                  <a:pt x="226" y="525"/>
                  <a:pt x="251" y="550"/>
                  <a:pt x="251" y="550"/>
                </a:cubicBezTo>
                <a:cubicBezTo>
                  <a:pt x="251" y="550"/>
                  <a:pt x="326" y="550"/>
                  <a:pt x="351" y="550"/>
                </a:cubicBezTo>
                <a:cubicBezTo>
                  <a:pt x="351" y="550"/>
                  <a:pt x="426" y="550"/>
                  <a:pt x="451" y="550"/>
                </a:cubicBezTo>
                <a:cubicBezTo>
                  <a:pt x="476" y="575"/>
                  <a:pt x="501" y="550"/>
                  <a:pt x="526" y="525"/>
                </a:cubicBezTo>
                <a:cubicBezTo>
                  <a:pt x="526" y="525"/>
                  <a:pt x="601" y="500"/>
                  <a:pt x="626" y="525"/>
                </a:cubicBezTo>
                <a:cubicBezTo>
                  <a:pt x="651" y="525"/>
                  <a:pt x="701" y="525"/>
                  <a:pt x="701" y="525"/>
                </a:cubicBezTo>
                <a:cubicBezTo>
                  <a:pt x="701" y="550"/>
                  <a:pt x="725" y="550"/>
                  <a:pt x="751" y="550"/>
                </a:cubicBezTo>
                <a:lnTo>
                  <a:pt x="751" y="525"/>
                </a:lnTo>
                <a:cubicBezTo>
                  <a:pt x="751" y="475"/>
                  <a:pt x="776" y="450"/>
                  <a:pt x="801" y="425"/>
                </a:cubicBezTo>
                <a:cubicBezTo>
                  <a:pt x="826" y="425"/>
                  <a:pt x="851" y="425"/>
                  <a:pt x="851" y="375"/>
                </a:cubicBezTo>
                <a:lnTo>
                  <a:pt x="851" y="375"/>
                </a:lnTo>
                <a:lnTo>
                  <a:pt x="826" y="350"/>
                </a:lnTo>
                <a:cubicBezTo>
                  <a:pt x="801" y="350"/>
                  <a:pt x="776" y="375"/>
                  <a:pt x="776"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7" name="Freeform 193">
            <a:extLst>
              <a:ext uri="{FF2B5EF4-FFF2-40B4-BE49-F238E27FC236}">
                <a16:creationId xmlns:a16="http://schemas.microsoft.com/office/drawing/2014/main" id="{1CBB4FE7-3E45-8249-9D01-1B2F7EDC4FA4}"/>
              </a:ext>
            </a:extLst>
          </p:cNvPr>
          <p:cNvSpPr>
            <a:spLocks noChangeArrowheads="1"/>
          </p:cNvSpPr>
          <p:nvPr/>
        </p:nvSpPr>
        <p:spPr bwMode="auto">
          <a:xfrm>
            <a:off x="6427876" y="3401948"/>
            <a:ext cx="184217" cy="104061"/>
          </a:xfrm>
          <a:custGeom>
            <a:avLst/>
            <a:gdLst>
              <a:gd name="T0" fmla="*/ 450 w 576"/>
              <a:gd name="T1" fmla="*/ 25 h 326"/>
              <a:gd name="T2" fmla="*/ 450 w 576"/>
              <a:gd name="T3" fmla="*/ 25 h 326"/>
              <a:gd name="T4" fmla="*/ 350 w 576"/>
              <a:gd name="T5" fmla="*/ 25 h 326"/>
              <a:gd name="T6" fmla="*/ 275 w 576"/>
              <a:gd name="T7" fmla="*/ 50 h 326"/>
              <a:gd name="T8" fmla="*/ 175 w 576"/>
              <a:gd name="T9" fmla="*/ 50 h 326"/>
              <a:gd name="T10" fmla="*/ 75 w 576"/>
              <a:gd name="T11" fmla="*/ 50 h 326"/>
              <a:gd name="T12" fmla="*/ 24 w 576"/>
              <a:gd name="T13" fmla="*/ 0 h 326"/>
              <a:gd name="T14" fmla="*/ 0 w 576"/>
              <a:gd name="T15" fmla="*/ 25 h 326"/>
              <a:gd name="T16" fmla="*/ 0 w 576"/>
              <a:gd name="T17" fmla="*/ 75 h 326"/>
              <a:gd name="T18" fmla="*/ 50 w 576"/>
              <a:gd name="T19" fmla="*/ 150 h 326"/>
              <a:gd name="T20" fmla="*/ 0 w 576"/>
              <a:gd name="T21" fmla="*/ 175 h 326"/>
              <a:gd name="T22" fmla="*/ 0 w 576"/>
              <a:gd name="T23" fmla="*/ 225 h 326"/>
              <a:gd name="T24" fmla="*/ 50 w 576"/>
              <a:gd name="T25" fmla="*/ 300 h 326"/>
              <a:gd name="T26" fmla="*/ 75 w 576"/>
              <a:gd name="T27" fmla="*/ 325 h 326"/>
              <a:gd name="T28" fmla="*/ 200 w 576"/>
              <a:gd name="T29" fmla="*/ 325 h 326"/>
              <a:gd name="T30" fmla="*/ 300 w 576"/>
              <a:gd name="T31" fmla="*/ 325 h 326"/>
              <a:gd name="T32" fmla="*/ 350 w 576"/>
              <a:gd name="T33" fmla="*/ 300 h 326"/>
              <a:gd name="T34" fmla="*/ 375 w 576"/>
              <a:gd name="T35" fmla="*/ 300 h 326"/>
              <a:gd name="T36" fmla="*/ 375 w 576"/>
              <a:gd name="T37" fmla="*/ 275 h 326"/>
              <a:gd name="T38" fmla="*/ 475 w 576"/>
              <a:gd name="T39" fmla="*/ 275 h 326"/>
              <a:gd name="T40" fmla="*/ 525 w 576"/>
              <a:gd name="T41" fmla="*/ 250 h 326"/>
              <a:gd name="T42" fmla="*/ 500 w 576"/>
              <a:gd name="T43" fmla="*/ 225 h 326"/>
              <a:gd name="T44" fmla="*/ 500 w 576"/>
              <a:gd name="T45" fmla="*/ 175 h 326"/>
              <a:gd name="T46" fmla="*/ 575 w 576"/>
              <a:gd name="T47" fmla="*/ 75 h 326"/>
              <a:gd name="T48" fmla="*/ 575 w 576"/>
              <a:gd name="T49" fmla="*/ 50 h 326"/>
              <a:gd name="T50" fmla="*/ 525 w 576"/>
              <a:gd name="T51" fmla="*/ 25 h 326"/>
              <a:gd name="T52" fmla="*/ 450 w 576"/>
              <a:gd name="T53" fmla="*/ 2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6" h="326">
                <a:moveTo>
                  <a:pt x="450" y="25"/>
                </a:moveTo>
                <a:lnTo>
                  <a:pt x="450" y="25"/>
                </a:lnTo>
                <a:cubicBezTo>
                  <a:pt x="425" y="0"/>
                  <a:pt x="350" y="25"/>
                  <a:pt x="350" y="25"/>
                </a:cubicBezTo>
                <a:cubicBezTo>
                  <a:pt x="325" y="50"/>
                  <a:pt x="300" y="75"/>
                  <a:pt x="275" y="50"/>
                </a:cubicBezTo>
                <a:cubicBezTo>
                  <a:pt x="250" y="50"/>
                  <a:pt x="175" y="50"/>
                  <a:pt x="175" y="50"/>
                </a:cubicBezTo>
                <a:cubicBezTo>
                  <a:pt x="150" y="50"/>
                  <a:pt x="75" y="50"/>
                  <a:pt x="75" y="50"/>
                </a:cubicBezTo>
                <a:cubicBezTo>
                  <a:pt x="75" y="50"/>
                  <a:pt x="50" y="25"/>
                  <a:pt x="24" y="0"/>
                </a:cubicBezTo>
                <a:cubicBezTo>
                  <a:pt x="24" y="25"/>
                  <a:pt x="24" y="25"/>
                  <a:pt x="0" y="25"/>
                </a:cubicBezTo>
                <a:lnTo>
                  <a:pt x="0" y="75"/>
                </a:lnTo>
                <a:cubicBezTo>
                  <a:pt x="24" y="100"/>
                  <a:pt x="50" y="150"/>
                  <a:pt x="50" y="150"/>
                </a:cubicBezTo>
                <a:cubicBezTo>
                  <a:pt x="24" y="150"/>
                  <a:pt x="0" y="175"/>
                  <a:pt x="0" y="175"/>
                </a:cubicBezTo>
                <a:cubicBezTo>
                  <a:pt x="0" y="200"/>
                  <a:pt x="0" y="225"/>
                  <a:pt x="0" y="225"/>
                </a:cubicBezTo>
                <a:cubicBezTo>
                  <a:pt x="24" y="225"/>
                  <a:pt x="50" y="275"/>
                  <a:pt x="50" y="300"/>
                </a:cubicBezTo>
                <a:cubicBezTo>
                  <a:pt x="75" y="300"/>
                  <a:pt x="75" y="300"/>
                  <a:pt x="75" y="325"/>
                </a:cubicBezTo>
                <a:cubicBezTo>
                  <a:pt x="124" y="300"/>
                  <a:pt x="200" y="300"/>
                  <a:pt x="200" y="325"/>
                </a:cubicBezTo>
                <a:cubicBezTo>
                  <a:pt x="224" y="325"/>
                  <a:pt x="300" y="325"/>
                  <a:pt x="300" y="325"/>
                </a:cubicBezTo>
                <a:cubicBezTo>
                  <a:pt x="325" y="325"/>
                  <a:pt x="350" y="325"/>
                  <a:pt x="350" y="300"/>
                </a:cubicBezTo>
                <a:lnTo>
                  <a:pt x="375" y="300"/>
                </a:lnTo>
                <a:cubicBezTo>
                  <a:pt x="375" y="275"/>
                  <a:pt x="375" y="275"/>
                  <a:pt x="375" y="275"/>
                </a:cubicBezTo>
                <a:cubicBezTo>
                  <a:pt x="400" y="250"/>
                  <a:pt x="450" y="250"/>
                  <a:pt x="475" y="275"/>
                </a:cubicBezTo>
                <a:cubicBezTo>
                  <a:pt x="500" y="275"/>
                  <a:pt x="500" y="275"/>
                  <a:pt x="525" y="250"/>
                </a:cubicBezTo>
                <a:cubicBezTo>
                  <a:pt x="525" y="250"/>
                  <a:pt x="525" y="225"/>
                  <a:pt x="500" y="225"/>
                </a:cubicBezTo>
                <a:cubicBezTo>
                  <a:pt x="500" y="225"/>
                  <a:pt x="475" y="175"/>
                  <a:pt x="500" y="175"/>
                </a:cubicBezTo>
                <a:cubicBezTo>
                  <a:pt x="500" y="150"/>
                  <a:pt x="525" y="100"/>
                  <a:pt x="575" y="75"/>
                </a:cubicBezTo>
                <a:cubicBezTo>
                  <a:pt x="575" y="75"/>
                  <a:pt x="575" y="75"/>
                  <a:pt x="575" y="50"/>
                </a:cubicBezTo>
                <a:cubicBezTo>
                  <a:pt x="549" y="50"/>
                  <a:pt x="525" y="50"/>
                  <a:pt x="525" y="25"/>
                </a:cubicBezTo>
                <a:cubicBezTo>
                  <a:pt x="525" y="25"/>
                  <a:pt x="475" y="25"/>
                  <a:pt x="4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8" name="Freeform 194">
            <a:extLst>
              <a:ext uri="{FF2B5EF4-FFF2-40B4-BE49-F238E27FC236}">
                <a16:creationId xmlns:a16="http://schemas.microsoft.com/office/drawing/2014/main" id="{8B0B3DE0-23A4-1944-87DF-40C04B6D0ADE}"/>
              </a:ext>
            </a:extLst>
          </p:cNvPr>
          <p:cNvSpPr>
            <a:spLocks noChangeArrowheads="1"/>
          </p:cNvSpPr>
          <p:nvPr/>
        </p:nvSpPr>
        <p:spPr bwMode="auto">
          <a:xfrm>
            <a:off x="6371625" y="3465230"/>
            <a:ext cx="80155" cy="64687"/>
          </a:xfrm>
          <a:custGeom>
            <a:avLst/>
            <a:gdLst>
              <a:gd name="T0" fmla="*/ 51 w 252"/>
              <a:gd name="T1" fmla="*/ 200 h 201"/>
              <a:gd name="T2" fmla="*/ 51 w 252"/>
              <a:gd name="T3" fmla="*/ 200 h 201"/>
              <a:gd name="T4" fmla="*/ 51 w 252"/>
              <a:gd name="T5" fmla="*/ 200 h 201"/>
              <a:gd name="T6" fmla="*/ 76 w 252"/>
              <a:gd name="T7" fmla="*/ 200 h 201"/>
              <a:gd name="T8" fmla="*/ 76 w 252"/>
              <a:gd name="T9" fmla="*/ 200 h 201"/>
              <a:gd name="T10" fmla="*/ 76 w 252"/>
              <a:gd name="T11" fmla="*/ 200 h 201"/>
              <a:gd name="T12" fmla="*/ 76 w 252"/>
              <a:gd name="T13" fmla="*/ 200 h 201"/>
              <a:gd name="T14" fmla="*/ 100 w 252"/>
              <a:gd name="T15" fmla="*/ 200 h 201"/>
              <a:gd name="T16" fmla="*/ 100 w 252"/>
              <a:gd name="T17" fmla="*/ 200 h 201"/>
              <a:gd name="T18" fmla="*/ 100 w 252"/>
              <a:gd name="T19" fmla="*/ 175 h 201"/>
              <a:gd name="T20" fmla="*/ 126 w 252"/>
              <a:gd name="T21" fmla="*/ 175 h 201"/>
              <a:gd name="T22" fmla="*/ 126 w 252"/>
              <a:gd name="T23" fmla="*/ 175 h 201"/>
              <a:gd name="T24" fmla="*/ 176 w 252"/>
              <a:gd name="T25" fmla="*/ 150 h 201"/>
              <a:gd name="T26" fmla="*/ 251 w 252"/>
              <a:gd name="T27" fmla="*/ 125 h 201"/>
              <a:gd name="T28" fmla="*/ 251 w 252"/>
              <a:gd name="T29" fmla="*/ 125 h 201"/>
              <a:gd name="T30" fmla="*/ 226 w 252"/>
              <a:gd name="T31" fmla="*/ 100 h 201"/>
              <a:gd name="T32" fmla="*/ 176 w 252"/>
              <a:gd name="T33" fmla="*/ 25 h 201"/>
              <a:gd name="T34" fmla="*/ 176 w 252"/>
              <a:gd name="T35" fmla="*/ 25 h 201"/>
              <a:gd name="T36" fmla="*/ 176 w 252"/>
              <a:gd name="T37" fmla="*/ 25 h 201"/>
              <a:gd name="T38" fmla="*/ 176 w 252"/>
              <a:gd name="T39" fmla="*/ 0 h 201"/>
              <a:gd name="T40" fmla="*/ 26 w 252"/>
              <a:gd name="T41" fmla="*/ 50 h 201"/>
              <a:gd name="T42" fmla="*/ 26 w 252"/>
              <a:gd name="T43" fmla="*/ 25 h 201"/>
              <a:gd name="T44" fmla="*/ 0 w 252"/>
              <a:gd name="T45" fmla="*/ 125 h 201"/>
              <a:gd name="T46" fmla="*/ 51 w 252"/>
              <a:gd name="T47" fmla="*/ 2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2" h="201">
                <a:moveTo>
                  <a:pt x="51" y="200"/>
                </a:moveTo>
                <a:lnTo>
                  <a:pt x="51" y="200"/>
                </a:lnTo>
                <a:lnTo>
                  <a:pt x="51" y="200"/>
                </a:lnTo>
                <a:cubicBezTo>
                  <a:pt x="51" y="200"/>
                  <a:pt x="51" y="200"/>
                  <a:pt x="76" y="200"/>
                </a:cubicBezTo>
                <a:lnTo>
                  <a:pt x="76" y="200"/>
                </a:lnTo>
                <a:lnTo>
                  <a:pt x="76" y="200"/>
                </a:lnTo>
                <a:lnTo>
                  <a:pt x="76" y="200"/>
                </a:lnTo>
                <a:lnTo>
                  <a:pt x="100" y="200"/>
                </a:lnTo>
                <a:lnTo>
                  <a:pt x="100" y="200"/>
                </a:lnTo>
                <a:cubicBezTo>
                  <a:pt x="100" y="200"/>
                  <a:pt x="100" y="200"/>
                  <a:pt x="100" y="175"/>
                </a:cubicBezTo>
                <a:cubicBezTo>
                  <a:pt x="100" y="175"/>
                  <a:pt x="100" y="175"/>
                  <a:pt x="126" y="175"/>
                </a:cubicBezTo>
                <a:lnTo>
                  <a:pt x="126" y="175"/>
                </a:lnTo>
                <a:cubicBezTo>
                  <a:pt x="151" y="175"/>
                  <a:pt x="151" y="150"/>
                  <a:pt x="176" y="150"/>
                </a:cubicBezTo>
                <a:cubicBezTo>
                  <a:pt x="176" y="175"/>
                  <a:pt x="251" y="125"/>
                  <a:pt x="251" y="125"/>
                </a:cubicBezTo>
                <a:lnTo>
                  <a:pt x="251" y="125"/>
                </a:lnTo>
                <a:cubicBezTo>
                  <a:pt x="251" y="100"/>
                  <a:pt x="251" y="100"/>
                  <a:pt x="226" y="100"/>
                </a:cubicBezTo>
                <a:cubicBezTo>
                  <a:pt x="226" y="75"/>
                  <a:pt x="200" y="25"/>
                  <a:pt x="176" y="25"/>
                </a:cubicBezTo>
                <a:lnTo>
                  <a:pt x="176" y="25"/>
                </a:lnTo>
                <a:lnTo>
                  <a:pt x="176" y="25"/>
                </a:lnTo>
                <a:cubicBezTo>
                  <a:pt x="176" y="25"/>
                  <a:pt x="176" y="25"/>
                  <a:pt x="176" y="0"/>
                </a:cubicBezTo>
                <a:cubicBezTo>
                  <a:pt x="126" y="25"/>
                  <a:pt x="26" y="50"/>
                  <a:pt x="26" y="50"/>
                </a:cubicBezTo>
                <a:cubicBezTo>
                  <a:pt x="26" y="50"/>
                  <a:pt x="26" y="50"/>
                  <a:pt x="26" y="25"/>
                </a:cubicBezTo>
                <a:cubicBezTo>
                  <a:pt x="0" y="75"/>
                  <a:pt x="0" y="100"/>
                  <a:pt x="0" y="125"/>
                </a:cubicBezTo>
                <a:cubicBezTo>
                  <a:pt x="0" y="150"/>
                  <a:pt x="26" y="175"/>
                  <a:pt x="51" y="20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9" name="Freeform 195">
            <a:extLst>
              <a:ext uri="{FF2B5EF4-FFF2-40B4-BE49-F238E27FC236}">
                <a16:creationId xmlns:a16="http://schemas.microsoft.com/office/drawing/2014/main" id="{6F2CFDDD-D552-314A-A9D2-2301BF095452}"/>
              </a:ext>
            </a:extLst>
          </p:cNvPr>
          <p:cNvSpPr>
            <a:spLocks noChangeArrowheads="1"/>
          </p:cNvSpPr>
          <p:nvPr/>
        </p:nvSpPr>
        <p:spPr bwMode="auto">
          <a:xfrm>
            <a:off x="6427875" y="3082732"/>
            <a:ext cx="534372" cy="310779"/>
          </a:xfrm>
          <a:custGeom>
            <a:avLst/>
            <a:gdLst>
              <a:gd name="T0" fmla="*/ 1475 w 1676"/>
              <a:gd name="T1" fmla="*/ 625 h 976"/>
              <a:gd name="T2" fmla="*/ 1625 w 1676"/>
              <a:gd name="T3" fmla="*/ 575 h 976"/>
              <a:gd name="T4" fmla="*/ 1625 w 1676"/>
              <a:gd name="T5" fmla="*/ 475 h 976"/>
              <a:gd name="T6" fmla="*/ 1625 w 1676"/>
              <a:gd name="T7" fmla="*/ 425 h 976"/>
              <a:gd name="T8" fmla="*/ 1600 w 1676"/>
              <a:gd name="T9" fmla="*/ 350 h 976"/>
              <a:gd name="T10" fmla="*/ 1450 w 1676"/>
              <a:gd name="T11" fmla="*/ 325 h 976"/>
              <a:gd name="T12" fmla="*/ 1350 w 1676"/>
              <a:gd name="T13" fmla="*/ 275 h 976"/>
              <a:gd name="T14" fmla="*/ 1275 w 1676"/>
              <a:gd name="T15" fmla="*/ 250 h 976"/>
              <a:gd name="T16" fmla="*/ 1200 w 1676"/>
              <a:gd name="T17" fmla="*/ 175 h 976"/>
              <a:gd name="T18" fmla="*/ 1100 w 1676"/>
              <a:gd name="T19" fmla="*/ 100 h 976"/>
              <a:gd name="T20" fmla="*/ 1000 w 1676"/>
              <a:gd name="T21" fmla="*/ 25 h 976"/>
              <a:gd name="T22" fmla="*/ 900 w 1676"/>
              <a:gd name="T23" fmla="*/ 50 h 976"/>
              <a:gd name="T24" fmla="*/ 825 w 1676"/>
              <a:gd name="T25" fmla="*/ 50 h 976"/>
              <a:gd name="T26" fmla="*/ 749 w 1676"/>
              <a:gd name="T27" fmla="*/ 125 h 976"/>
              <a:gd name="T28" fmla="*/ 600 w 1676"/>
              <a:gd name="T29" fmla="*/ 100 h 976"/>
              <a:gd name="T30" fmla="*/ 475 w 1676"/>
              <a:gd name="T31" fmla="*/ 100 h 976"/>
              <a:gd name="T32" fmla="*/ 224 w 1676"/>
              <a:gd name="T33" fmla="*/ 74 h 976"/>
              <a:gd name="T34" fmla="*/ 124 w 1676"/>
              <a:gd name="T35" fmla="*/ 100 h 976"/>
              <a:gd name="T36" fmla="*/ 150 w 1676"/>
              <a:gd name="T37" fmla="*/ 225 h 976"/>
              <a:gd name="T38" fmla="*/ 24 w 1676"/>
              <a:gd name="T39" fmla="*/ 350 h 976"/>
              <a:gd name="T40" fmla="*/ 0 w 1676"/>
              <a:gd name="T41" fmla="*/ 500 h 976"/>
              <a:gd name="T42" fmla="*/ 50 w 1676"/>
              <a:gd name="T43" fmla="*/ 550 h 976"/>
              <a:gd name="T44" fmla="*/ 175 w 1676"/>
              <a:gd name="T45" fmla="*/ 550 h 976"/>
              <a:gd name="T46" fmla="*/ 275 w 1676"/>
              <a:gd name="T47" fmla="*/ 575 h 976"/>
              <a:gd name="T48" fmla="*/ 375 w 1676"/>
              <a:gd name="T49" fmla="*/ 525 h 976"/>
              <a:gd name="T50" fmla="*/ 575 w 1676"/>
              <a:gd name="T51" fmla="*/ 525 h 976"/>
              <a:gd name="T52" fmla="*/ 700 w 1676"/>
              <a:gd name="T53" fmla="*/ 675 h 976"/>
              <a:gd name="T54" fmla="*/ 650 w 1676"/>
              <a:gd name="T55" fmla="*/ 725 h 976"/>
              <a:gd name="T56" fmla="*/ 549 w 1676"/>
              <a:gd name="T57" fmla="*/ 850 h 976"/>
              <a:gd name="T58" fmla="*/ 650 w 1676"/>
              <a:gd name="T59" fmla="*/ 850 h 976"/>
              <a:gd name="T60" fmla="*/ 725 w 1676"/>
              <a:gd name="T61" fmla="*/ 800 h 976"/>
              <a:gd name="T62" fmla="*/ 900 w 1676"/>
              <a:gd name="T63" fmla="*/ 700 h 976"/>
              <a:gd name="T64" fmla="*/ 1075 w 1676"/>
              <a:gd name="T65" fmla="*/ 775 h 976"/>
              <a:gd name="T66" fmla="*/ 1050 w 1676"/>
              <a:gd name="T67" fmla="*/ 900 h 976"/>
              <a:gd name="T68" fmla="*/ 1125 w 1676"/>
              <a:gd name="T69" fmla="*/ 950 h 976"/>
              <a:gd name="T70" fmla="*/ 1325 w 1676"/>
              <a:gd name="T71" fmla="*/ 900 h 976"/>
              <a:gd name="T72" fmla="*/ 1175 w 1676"/>
              <a:gd name="T73" fmla="*/ 800 h 976"/>
              <a:gd name="T74" fmla="*/ 1400 w 1676"/>
              <a:gd name="T75" fmla="*/ 675 h 976"/>
              <a:gd name="T76" fmla="*/ 1475 w 1676"/>
              <a:gd name="T77" fmla="*/ 625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76" h="976">
                <a:moveTo>
                  <a:pt x="1475" y="625"/>
                </a:moveTo>
                <a:lnTo>
                  <a:pt x="1475" y="625"/>
                </a:lnTo>
                <a:cubicBezTo>
                  <a:pt x="1500" y="625"/>
                  <a:pt x="1550" y="575"/>
                  <a:pt x="1550" y="575"/>
                </a:cubicBezTo>
                <a:cubicBezTo>
                  <a:pt x="1575" y="575"/>
                  <a:pt x="1625" y="575"/>
                  <a:pt x="1625" y="575"/>
                </a:cubicBezTo>
                <a:cubicBezTo>
                  <a:pt x="1625" y="550"/>
                  <a:pt x="1650" y="525"/>
                  <a:pt x="1650" y="500"/>
                </a:cubicBezTo>
                <a:lnTo>
                  <a:pt x="1625" y="475"/>
                </a:lnTo>
                <a:cubicBezTo>
                  <a:pt x="1625" y="475"/>
                  <a:pt x="1650" y="475"/>
                  <a:pt x="1650" y="450"/>
                </a:cubicBezTo>
                <a:lnTo>
                  <a:pt x="1625" y="425"/>
                </a:lnTo>
                <a:cubicBezTo>
                  <a:pt x="1625" y="425"/>
                  <a:pt x="1675" y="399"/>
                  <a:pt x="1675" y="375"/>
                </a:cubicBezTo>
                <a:cubicBezTo>
                  <a:pt x="1650" y="375"/>
                  <a:pt x="1625" y="375"/>
                  <a:pt x="1600" y="350"/>
                </a:cubicBezTo>
                <a:cubicBezTo>
                  <a:pt x="1575" y="350"/>
                  <a:pt x="1550" y="350"/>
                  <a:pt x="1525" y="325"/>
                </a:cubicBezTo>
                <a:cubicBezTo>
                  <a:pt x="1500" y="325"/>
                  <a:pt x="1450" y="325"/>
                  <a:pt x="1450" y="325"/>
                </a:cubicBezTo>
                <a:cubicBezTo>
                  <a:pt x="1450" y="299"/>
                  <a:pt x="1425" y="275"/>
                  <a:pt x="1400" y="275"/>
                </a:cubicBezTo>
                <a:cubicBezTo>
                  <a:pt x="1400" y="250"/>
                  <a:pt x="1375" y="275"/>
                  <a:pt x="1350" y="275"/>
                </a:cubicBezTo>
                <a:cubicBezTo>
                  <a:pt x="1350" y="275"/>
                  <a:pt x="1325" y="299"/>
                  <a:pt x="1300" y="275"/>
                </a:cubicBezTo>
                <a:lnTo>
                  <a:pt x="1275" y="250"/>
                </a:lnTo>
                <a:cubicBezTo>
                  <a:pt x="1250" y="275"/>
                  <a:pt x="1225" y="250"/>
                  <a:pt x="1225" y="250"/>
                </a:cubicBezTo>
                <a:cubicBezTo>
                  <a:pt x="1225" y="225"/>
                  <a:pt x="1200" y="175"/>
                  <a:pt x="1200" y="175"/>
                </a:cubicBezTo>
                <a:cubicBezTo>
                  <a:pt x="1175" y="150"/>
                  <a:pt x="1125" y="175"/>
                  <a:pt x="1125" y="150"/>
                </a:cubicBezTo>
                <a:cubicBezTo>
                  <a:pt x="1100" y="125"/>
                  <a:pt x="1100" y="100"/>
                  <a:pt x="1100" y="100"/>
                </a:cubicBezTo>
                <a:cubicBezTo>
                  <a:pt x="1100" y="74"/>
                  <a:pt x="1100" y="50"/>
                  <a:pt x="1075" y="25"/>
                </a:cubicBezTo>
                <a:cubicBezTo>
                  <a:pt x="1075" y="0"/>
                  <a:pt x="1025" y="0"/>
                  <a:pt x="1000" y="25"/>
                </a:cubicBezTo>
                <a:cubicBezTo>
                  <a:pt x="1000" y="25"/>
                  <a:pt x="950" y="0"/>
                  <a:pt x="950" y="25"/>
                </a:cubicBezTo>
                <a:cubicBezTo>
                  <a:pt x="925" y="25"/>
                  <a:pt x="925" y="50"/>
                  <a:pt x="900" y="50"/>
                </a:cubicBezTo>
                <a:cubicBezTo>
                  <a:pt x="900" y="50"/>
                  <a:pt x="875" y="50"/>
                  <a:pt x="875" y="25"/>
                </a:cubicBezTo>
                <a:cubicBezTo>
                  <a:pt x="850" y="50"/>
                  <a:pt x="825" y="50"/>
                  <a:pt x="825" y="50"/>
                </a:cubicBezTo>
                <a:lnTo>
                  <a:pt x="749" y="100"/>
                </a:lnTo>
                <a:cubicBezTo>
                  <a:pt x="749" y="125"/>
                  <a:pt x="749" y="150"/>
                  <a:pt x="749" y="125"/>
                </a:cubicBezTo>
                <a:cubicBezTo>
                  <a:pt x="725" y="125"/>
                  <a:pt x="675" y="125"/>
                  <a:pt x="650" y="125"/>
                </a:cubicBezTo>
                <a:cubicBezTo>
                  <a:pt x="650" y="150"/>
                  <a:pt x="625" y="100"/>
                  <a:pt x="600" y="100"/>
                </a:cubicBezTo>
                <a:cubicBezTo>
                  <a:pt x="575" y="125"/>
                  <a:pt x="549" y="100"/>
                  <a:pt x="525" y="100"/>
                </a:cubicBezTo>
                <a:cubicBezTo>
                  <a:pt x="525" y="125"/>
                  <a:pt x="500" y="100"/>
                  <a:pt x="475" y="100"/>
                </a:cubicBezTo>
                <a:cubicBezTo>
                  <a:pt x="450" y="74"/>
                  <a:pt x="400" y="100"/>
                  <a:pt x="375" y="74"/>
                </a:cubicBezTo>
                <a:cubicBezTo>
                  <a:pt x="375" y="74"/>
                  <a:pt x="250" y="74"/>
                  <a:pt x="224" y="74"/>
                </a:cubicBezTo>
                <a:cubicBezTo>
                  <a:pt x="200" y="74"/>
                  <a:pt x="175" y="74"/>
                  <a:pt x="175" y="100"/>
                </a:cubicBezTo>
                <a:cubicBezTo>
                  <a:pt x="150" y="125"/>
                  <a:pt x="124" y="100"/>
                  <a:pt x="124" y="100"/>
                </a:cubicBezTo>
                <a:cubicBezTo>
                  <a:pt x="124" y="125"/>
                  <a:pt x="124" y="125"/>
                  <a:pt x="124" y="150"/>
                </a:cubicBezTo>
                <a:cubicBezTo>
                  <a:pt x="124" y="150"/>
                  <a:pt x="175" y="225"/>
                  <a:pt x="150" y="225"/>
                </a:cubicBezTo>
                <a:cubicBezTo>
                  <a:pt x="150" y="250"/>
                  <a:pt x="124" y="250"/>
                  <a:pt x="124" y="275"/>
                </a:cubicBezTo>
                <a:cubicBezTo>
                  <a:pt x="100" y="275"/>
                  <a:pt x="24" y="350"/>
                  <a:pt x="24" y="350"/>
                </a:cubicBezTo>
                <a:cubicBezTo>
                  <a:pt x="24" y="375"/>
                  <a:pt x="50" y="425"/>
                  <a:pt x="24" y="425"/>
                </a:cubicBezTo>
                <a:cubicBezTo>
                  <a:pt x="24" y="425"/>
                  <a:pt x="0" y="475"/>
                  <a:pt x="0" y="500"/>
                </a:cubicBezTo>
                <a:lnTo>
                  <a:pt x="24" y="525"/>
                </a:lnTo>
                <a:cubicBezTo>
                  <a:pt x="50" y="550"/>
                  <a:pt x="50" y="550"/>
                  <a:pt x="50" y="550"/>
                </a:cubicBezTo>
                <a:lnTo>
                  <a:pt x="75" y="550"/>
                </a:lnTo>
                <a:cubicBezTo>
                  <a:pt x="100" y="550"/>
                  <a:pt x="150" y="550"/>
                  <a:pt x="175" y="550"/>
                </a:cubicBezTo>
                <a:cubicBezTo>
                  <a:pt x="200" y="550"/>
                  <a:pt x="224" y="575"/>
                  <a:pt x="224" y="575"/>
                </a:cubicBezTo>
                <a:cubicBezTo>
                  <a:pt x="250" y="575"/>
                  <a:pt x="250" y="575"/>
                  <a:pt x="275" y="575"/>
                </a:cubicBezTo>
                <a:cubicBezTo>
                  <a:pt x="300" y="550"/>
                  <a:pt x="300" y="550"/>
                  <a:pt x="325" y="550"/>
                </a:cubicBezTo>
                <a:cubicBezTo>
                  <a:pt x="350" y="550"/>
                  <a:pt x="375" y="550"/>
                  <a:pt x="375" y="525"/>
                </a:cubicBezTo>
                <a:cubicBezTo>
                  <a:pt x="375" y="525"/>
                  <a:pt x="475" y="500"/>
                  <a:pt x="500" y="500"/>
                </a:cubicBezTo>
                <a:cubicBezTo>
                  <a:pt x="500" y="500"/>
                  <a:pt x="549" y="525"/>
                  <a:pt x="575" y="525"/>
                </a:cubicBezTo>
                <a:cubicBezTo>
                  <a:pt x="575" y="525"/>
                  <a:pt x="625" y="550"/>
                  <a:pt x="625" y="575"/>
                </a:cubicBezTo>
                <a:cubicBezTo>
                  <a:pt x="650" y="625"/>
                  <a:pt x="675" y="675"/>
                  <a:pt x="700" y="675"/>
                </a:cubicBezTo>
                <a:cubicBezTo>
                  <a:pt x="700" y="700"/>
                  <a:pt x="700" y="725"/>
                  <a:pt x="700" y="750"/>
                </a:cubicBezTo>
                <a:cubicBezTo>
                  <a:pt x="700" y="750"/>
                  <a:pt x="675" y="750"/>
                  <a:pt x="650" y="725"/>
                </a:cubicBezTo>
                <a:cubicBezTo>
                  <a:pt x="625" y="725"/>
                  <a:pt x="600" y="750"/>
                  <a:pt x="600" y="775"/>
                </a:cubicBezTo>
                <a:cubicBezTo>
                  <a:pt x="600" y="800"/>
                  <a:pt x="575" y="850"/>
                  <a:pt x="549" y="850"/>
                </a:cubicBezTo>
                <a:cubicBezTo>
                  <a:pt x="549" y="875"/>
                  <a:pt x="575" y="875"/>
                  <a:pt x="600" y="875"/>
                </a:cubicBezTo>
                <a:cubicBezTo>
                  <a:pt x="600" y="875"/>
                  <a:pt x="625" y="850"/>
                  <a:pt x="650" y="850"/>
                </a:cubicBezTo>
                <a:lnTo>
                  <a:pt x="675" y="875"/>
                </a:lnTo>
                <a:cubicBezTo>
                  <a:pt x="675" y="825"/>
                  <a:pt x="675" y="850"/>
                  <a:pt x="725" y="800"/>
                </a:cubicBezTo>
                <a:cubicBezTo>
                  <a:pt x="775" y="775"/>
                  <a:pt x="775" y="725"/>
                  <a:pt x="800" y="725"/>
                </a:cubicBezTo>
                <a:cubicBezTo>
                  <a:pt x="850" y="700"/>
                  <a:pt x="850" y="700"/>
                  <a:pt x="900" y="700"/>
                </a:cubicBezTo>
                <a:cubicBezTo>
                  <a:pt x="950" y="700"/>
                  <a:pt x="875" y="750"/>
                  <a:pt x="925" y="750"/>
                </a:cubicBezTo>
                <a:cubicBezTo>
                  <a:pt x="950" y="775"/>
                  <a:pt x="1075" y="750"/>
                  <a:pt x="1075" y="775"/>
                </a:cubicBezTo>
                <a:cubicBezTo>
                  <a:pt x="1075" y="800"/>
                  <a:pt x="950" y="850"/>
                  <a:pt x="950" y="850"/>
                </a:cubicBezTo>
                <a:cubicBezTo>
                  <a:pt x="950" y="875"/>
                  <a:pt x="1025" y="875"/>
                  <a:pt x="1050" y="900"/>
                </a:cubicBezTo>
                <a:cubicBezTo>
                  <a:pt x="1075" y="900"/>
                  <a:pt x="1025" y="950"/>
                  <a:pt x="1050" y="975"/>
                </a:cubicBezTo>
                <a:cubicBezTo>
                  <a:pt x="1050" y="975"/>
                  <a:pt x="1100" y="975"/>
                  <a:pt x="1125" y="950"/>
                </a:cubicBezTo>
                <a:cubicBezTo>
                  <a:pt x="1150" y="925"/>
                  <a:pt x="1175" y="925"/>
                  <a:pt x="1200" y="900"/>
                </a:cubicBezTo>
                <a:cubicBezTo>
                  <a:pt x="1250" y="875"/>
                  <a:pt x="1325" y="900"/>
                  <a:pt x="1325" y="900"/>
                </a:cubicBezTo>
                <a:cubicBezTo>
                  <a:pt x="1350" y="875"/>
                  <a:pt x="1325" y="875"/>
                  <a:pt x="1250" y="875"/>
                </a:cubicBezTo>
                <a:cubicBezTo>
                  <a:pt x="1175" y="875"/>
                  <a:pt x="1175" y="800"/>
                  <a:pt x="1175" y="800"/>
                </a:cubicBezTo>
                <a:cubicBezTo>
                  <a:pt x="1175" y="775"/>
                  <a:pt x="1250" y="725"/>
                  <a:pt x="1275" y="725"/>
                </a:cubicBezTo>
                <a:cubicBezTo>
                  <a:pt x="1325" y="725"/>
                  <a:pt x="1350" y="700"/>
                  <a:pt x="1400" y="675"/>
                </a:cubicBezTo>
                <a:cubicBezTo>
                  <a:pt x="1425" y="675"/>
                  <a:pt x="1450" y="675"/>
                  <a:pt x="1475" y="650"/>
                </a:cubicBezTo>
                <a:lnTo>
                  <a:pt x="1475" y="6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0" name="Freeform 196">
            <a:extLst>
              <a:ext uri="{FF2B5EF4-FFF2-40B4-BE49-F238E27FC236}">
                <a16:creationId xmlns:a16="http://schemas.microsoft.com/office/drawing/2014/main" id="{2C9C6FF5-D41D-4747-87C8-4D91DAD71C34}"/>
              </a:ext>
            </a:extLst>
          </p:cNvPr>
          <p:cNvSpPr>
            <a:spLocks noChangeArrowheads="1"/>
          </p:cNvSpPr>
          <p:nvPr/>
        </p:nvSpPr>
        <p:spPr bwMode="auto">
          <a:xfrm>
            <a:off x="6451781" y="2923827"/>
            <a:ext cx="286873" cy="208124"/>
          </a:xfrm>
          <a:custGeom>
            <a:avLst/>
            <a:gdLst>
              <a:gd name="T0" fmla="*/ 825 w 901"/>
              <a:gd name="T1" fmla="*/ 325 h 651"/>
              <a:gd name="T2" fmla="*/ 825 w 901"/>
              <a:gd name="T3" fmla="*/ 325 h 651"/>
              <a:gd name="T4" fmla="*/ 775 w 901"/>
              <a:gd name="T5" fmla="*/ 274 h 651"/>
              <a:gd name="T6" fmla="*/ 750 w 901"/>
              <a:gd name="T7" fmla="*/ 225 h 651"/>
              <a:gd name="T8" fmla="*/ 725 w 901"/>
              <a:gd name="T9" fmla="*/ 150 h 651"/>
              <a:gd name="T10" fmla="*/ 725 w 901"/>
              <a:gd name="T11" fmla="*/ 74 h 651"/>
              <a:gd name="T12" fmla="*/ 625 w 901"/>
              <a:gd name="T13" fmla="*/ 50 h 651"/>
              <a:gd name="T14" fmla="*/ 575 w 901"/>
              <a:gd name="T15" fmla="*/ 50 h 651"/>
              <a:gd name="T16" fmla="*/ 525 w 901"/>
              <a:gd name="T17" fmla="*/ 25 h 651"/>
              <a:gd name="T18" fmla="*/ 474 w 901"/>
              <a:gd name="T19" fmla="*/ 25 h 651"/>
              <a:gd name="T20" fmla="*/ 474 w 901"/>
              <a:gd name="T21" fmla="*/ 0 h 651"/>
              <a:gd name="T22" fmla="*/ 450 w 901"/>
              <a:gd name="T23" fmla="*/ 25 h 651"/>
              <a:gd name="T24" fmla="*/ 425 w 901"/>
              <a:gd name="T25" fmla="*/ 50 h 651"/>
              <a:gd name="T26" fmla="*/ 350 w 901"/>
              <a:gd name="T27" fmla="*/ 74 h 651"/>
              <a:gd name="T28" fmla="*/ 325 w 901"/>
              <a:gd name="T29" fmla="*/ 125 h 651"/>
              <a:gd name="T30" fmla="*/ 325 w 901"/>
              <a:gd name="T31" fmla="*/ 150 h 651"/>
              <a:gd name="T32" fmla="*/ 275 w 901"/>
              <a:gd name="T33" fmla="*/ 174 h 651"/>
              <a:gd name="T34" fmla="*/ 225 w 901"/>
              <a:gd name="T35" fmla="*/ 225 h 651"/>
              <a:gd name="T36" fmla="*/ 225 w 901"/>
              <a:gd name="T37" fmla="*/ 274 h 651"/>
              <a:gd name="T38" fmla="*/ 149 w 901"/>
              <a:gd name="T39" fmla="*/ 274 h 651"/>
              <a:gd name="T40" fmla="*/ 125 w 901"/>
              <a:gd name="T41" fmla="*/ 300 h 651"/>
              <a:gd name="T42" fmla="*/ 49 w 901"/>
              <a:gd name="T43" fmla="*/ 300 h 651"/>
              <a:gd name="T44" fmla="*/ 49 w 901"/>
              <a:gd name="T45" fmla="*/ 300 h 651"/>
              <a:gd name="T46" fmla="*/ 49 w 901"/>
              <a:gd name="T47" fmla="*/ 374 h 651"/>
              <a:gd name="T48" fmla="*/ 75 w 901"/>
              <a:gd name="T49" fmla="*/ 474 h 651"/>
              <a:gd name="T50" fmla="*/ 0 w 901"/>
              <a:gd name="T51" fmla="*/ 500 h 651"/>
              <a:gd name="T52" fmla="*/ 49 w 901"/>
              <a:gd name="T53" fmla="*/ 550 h 651"/>
              <a:gd name="T54" fmla="*/ 49 w 901"/>
              <a:gd name="T55" fmla="*/ 600 h 651"/>
              <a:gd name="T56" fmla="*/ 100 w 901"/>
              <a:gd name="T57" fmla="*/ 600 h 651"/>
              <a:gd name="T58" fmla="*/ 149 w 901"/>
              <a:gd name="T59" fmla="*/ 574 h 651"/>
              <a:gd name="T60" fmla="*/ 300 w 901"/>
              <a:gd name="T61" fmla="*/ 574 h 651"/>
              <a:gd name="T62" fmla="*/ 400 w 901"/>
              <a:gd name="T63" fmla="*/ 600 h 651"/>
              <a:gd name="T64" fmla="*/ 450 w 901"/>
              <a:gd name="T65" fmla="*/ 600 h 651"/>
              <a:gd name="T66" fmla="*/ 525 w 901"/>
              <a:gd name="T67" fmla="*/ 600 h 651"/>
              <a:gd name="T68" fmla="*/ 575 w 901"/>
              <a:gd name="T69" fmla="*/ 625 h 651"/>
              <a:gd name="T70" fmla="*/ 674 w 901"/>
              <a:gd name="T71" fmla="*/ 625 h 651"/>
              <a:gd name="T72" fmla="*/ 674 w 901"/>
              <a:gd name="T73" fmla="*/ 600 h 651"/>
              <a:gd name="T74" fmla="*/ 750 w 901"/>
              <a:gd name="T75" fmla="*/ 550 h 651"/>
              <a:gd name="T76" fmla="*/ 800 w 901"/>
              <a:gd name="T77" fmla="*/ 525 h 651"/>
              <a:gd name="T78" fmla="*/ 800 w 901"/>
              <a:gd name="T79" fmla="*/ 500 h 651"/>
              <a:gd name="T80" fmla="*/ 775 w 901"/>
              <a:gd name="T81" fmla="*/ 400 h 651"/>
              <a:gd name="T82" fmla="*/ 850 w 901"/>
              <a:gd name="T83" fmla="*/ 425 h 651"/>
              <a:gd name="T84" fmla="*/ 900 w 901"/>
              <a:gd name="T85" fmla="*/ 374 h 651"/>
              <a:gd name="T86" fmla="*/ 825 w 901"/>
              <a:gd name="T87" fmla="*/ 325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01" h="651">
                <a:moveTo>
                  <a:pt x="825" y="325"/>
                </a:moveTo>
                <a:lnTo>
                  <a:pt x="825" y="325"/>
                </a:lnTo>
                <a:cubicBezTo>
                  <a:pt x="825" y="325"/>
                  <a:pt x="800" y="274"/>
                  <a:pt x="775" y="274"/>
                </a:cubicBezTo>
                <a:cubicBezTo>
                  <a:pt x="750" y="250"/>
                  <a:pt x="750" y="225"/>
                  <a:pt x="750" y="225"/>
                </a:cubicBezTo>
                <a:cubicBezTo>
                  <a:pt x="725" y="200"/>
                  <a:pt x="725" y="174"/>
                  <a:pt x="725" y="150"/>
                </a:cubicBezTo>
                <a:cubicBezTo>
                  <a:pt x="725" y="125"/>
                  <a:pt x="725" y="100"/>
                  <a:pt x="725" y="74"/>
                </a:cubicBezTo>
                <a:cubicBezTo>
                  <a:pt x="700" y="74"/>
                  <a:pt x="650" y="50"/>
                  <a:pt x="625" y="50"/>
                </a:cubicBezTo>
                <a:cubicBezTo>
                  <a:pt x="600" y="74"/>
                  <a:pt x="600" y="74"/>
                  <a:pt x="575" y="50"/>
                </a:cubicBezTo>
                <a:cubicBezTo>
                  <a:pt x="575" y="50"/>
                  <a:pt x="550" y="25"/>
                  <a:pt x="525" y="25"/>
                </a:cubicBezTo>
                <a:cubicBezTo>
                  <a:pt x="500" y="50"/>
                  <a:pt x="500" y="25"/>
                  <a:pt x="474" y="25"/>
                </a:cubicBezTo>
                <a:cubicBezTo>
                  <a:pt x="474" y="25"/>
                  <a:pt x="474" y="25"/>
                  <a:pt x="474" y="0"/>
                </a:cubicBezTo>
                <a:cubicBezTo>
                  <a:pt x="474" y="25"/>
                  <a:pt x="450" y="25"/>
                  <a:pt x="450" y="25"/>
                </a:cubicBezTo>
                <a:cubicBezTo>
                  <a:pt x="425" y="25"/>
                  <a:pt x="425" y="50"/>
                  <a:pt x="425" y="50"/>
                </a:cubicBezTo>
                <a:cubicBezTo>
                  <a:pt x="400" y="50"/>
                  <a:pt x="375" y="50"/>
                  <a:pt x="350" y="74"/>
                </a:cubicBezTo>
                <a:cubicBezTo>
                  <a:pt x="325" y="74"/>
                  <a:pt x="325" y="100"/>
                  <a:pt x="325" y="125"/>
                </a:cubicBezTo>
                <a:lnTo>
                  <a:pt x="325" y="150"/>
                </a:lnTo>
                <a:cubicBezTo>
                  <a:pt x="300" y="150"/>
                  <a:pt x="300" y="174"/>
                  <a:pt x="275" y="174"/>
                </a:cubicBezTo>
                <a:cubicBezTo>
                  <a:pt x="275" y="174"/>
                  <a:pt x="250" y="200"/>
                  <a:pt x="225" y="225"/>
                </a:cubicBezTo>
                <a:lnTo>
                  <a:pt x="225" y="274"/>
                </a:lnTo>
                <a:cubicBezTo>
                  <a:pt x="200" y="274"/>
                  <a:pt x="175" y="274"/>
                  <a:pt x="149" y="274"/>
                </a:cubicBezTo>
                <a:cubicBezTo>
                  <a:pt x="149" y="300"/>
                  <a:pt x="125" y="325"/>
                  <a:pt x="125" y="300"/>
                </a:cubicBezTo>
                <a:cubicBezTo>
                  <a:pt x="100" y="300"/>
                  <a:pt x="75" y="300"/>
                  <a:pt x="49" y="300"/>
                </a:cubicBezTo>
                <a:lnTo>
                  <a:pt x="49" y="300"/>
                </a:lnTo>
                <a:cubicBezTo>
                  <a:pt x="25" y="350"/>
                  <a:pt x="49" y="374"/>
                  <a:pt x="49" y="374"/>
                </a:cubicBezTo>
                <a:cubicBezTo>
                  <a:pt x="75" y="400"/>
                  <a:pt x="75" y="450"/>
                  <a:pt x="75" y="474"/>
                </a:cubicBezTo>
                <a:cubicBezTo>
                  <a:pt x="49" y="474"/>
                  <a:pt x="0" y="500"/>
                  <a:pt x="0" y="500"/>
                </a:cubicBezTo>
                <a:cubicBezTo>
                  <a:pt x="0" y="525"/>
                  <a:pt x="49" y="550"/>
                  <a:pt x="49" y="550"/>
                </a:cubicBezTo>
                <a:cubicBezTo>
                  <a:pt x="25" y="574"/>
                  <a:pt x="25" y="600"/>
                  <a:pt x="49" y="600"/>
                </a:cubicBezTo>
                <a:cubicBezTo>
                  <a:pt x="49" y="600"/>
                  <a:pt x="75" y="625"/>
                  <a:pt x="100" y="600"/>
                </a:cubicBezTo>
                <a:cubicBezTo>
                  <a:pt x="100" y="574"/>
                  <a:pt x="125" y="574"/>
                  <a:pt x="149" y="574"/>
                </a:cubicBezTo>
                <a:cubicBezTo>
                  <a:pt x="175" y="574"/>
                  <a:pt x="300" y="574"/>
                  <a:pt x="300" y="574"/>
                </a:cubicBezTo>
                <a:cubicBezTo>
                  <a:pt x="325" y="600"/>
                  <a:pt x="375" y="574"/>
                  <a:pt x="400" y="600"/>
                </a:cubicBezTo>
                <a:cubicBezTo>
                  <a:pt x="425" y="600"/>
                  <a:pt x="450" y="625"/>
                  <a:pt x="450" y="600"/>
                </a:cubicBezTo>
                <a:cubicBezTo>
                  <a:pt x="474" y="600"/>
                  <a:pt x="500" y="625"/>
                  <a:pt x="525" y="600"/>
                </a:cubicBezTo>
                <a:cubicBezTo>
                  <a:pt x="550" y="600"/>
                  <a:pt x="575" y="650"/>
                  <a:pt x="575" y="625"/>
                </a:cubicBezTo>
                <a:cubicBezTo>
                  <a:pt x="600" y="625"/>
                  <a:pt x="650" y="625"/>
                  <a:pt x="674" y="625"/>
                </a:cubicBezTo>
                <a:cubicBezTo>
                  <a:pt x="674" y="650"/>
                  <a:pt x="674" y="625"/>
                  <a:pt x="674" y="600"/>
                </a:cubicBezTo>
                <a:lnTo>
                  <a:pt x="750" y="550"/>
                </a:lnTo>
                <a:cubicBezTo>
                  <a:pt x="750" y="550"/>
                  <a:pt x="775" y="550"/>
                  <a:pt x="800" y="525"/>
                </a:cubicBezTo>
                <a:lnTo>
                  <a:pt x="800" y="500"/>
                </a:lnTo>
                <a:cubicBezTo>
                  <a:pt x="775" y="450"/>
                  <a:pt x="750" y="425"/>
                  <a:pt x="775" y="400"/>
                </a:cubicBezTo>
                <a:cubicBezTo>
                  <a:pt x="775" y="400"/>
                  <a:pt x="825" y="425"/>
                  <a:pt x="850" y="425"/>
                </a:cubicBezTo>
                <a:cubicBezTo>
                  <a:pt x="850" y="400"/>
                  <a:pt x="900" y="400"/>
                  <a:pt x="900" y="374"/>
                </a:cubicBezTo>
                <a:cubicBezTo>
                  <a:pt x="875" y="350"/>
                  <a:pt x="850" y="325"/>
                  <a:pt x="825" y="3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1" name="Freeform 197">
            <a:extLst>
              <a:ext uri="{FF2B5EF4-FFF2-40B4-BE49-F238E27FC236}">
                <a16:creationId xmlns:a16="http://schemas.microsoft.com/office/drawing/2014/main" id="{E735D26D-36C4-1C41-973A-D20BF7EB4E81}"/>
              </a:ext>
            </a:extLst>
          </p:cNvPr>
          <p:cNvSpPr>
            <a:spLocks noChangeArrowheads="1"/>
          </p:cNvSpPr>
          <p:nvPr/>
        </p:nvSpPr>
        <p:spPr bwMode="auto">
          <a:xfrm>
            <a:off x="6380061" y="2843672"/>
            <a:ext cx="223592" cy="104061"/>
          </a:xfrm>
          <a:custGeom>
            <a:avLst/>
            <a:gdLst>
              <a:gd name="T0" fmla="*/ 250 w 700"/>
              <a:gd name="T1" fmla="*/ 224 h 325"/>
              <a:gd name="T2" fmla="*/ 250 w 700"/>
              <a:gd name="T3" fmla="*/ 224 h 325"/>
              <a:gd name="T4" fmla="*/ 374 w 700"/>
              <a:gd name="T5" fmla="*/ 224 h 325"/>
              <a:gd name="T6" fmla="*/ 425 w 700"/>
              <a:gd name="T7" fmla="*/ 250 h 325"/>
              <a:gd name="T8" fmla="*/ 500 w 700"/>
              <a:gd name="T9" fmla="*/ 300 h 325"/>
              <a:gd name="T10" fmla="*/ 550 w 700"/>
              <a:gd name="T11" fmla="*/ 324 h 325"/>
              <a:gd name="T12" fmla="*/ 575 w 700"/>
              <a:gd name="T13" fmla="*/ 324 h 325"/>
              <a:gd name="T14" fmla="*/ 650 w 700"/>
              <a:gd name="T15" fmla="*/ 300 h 325"/>
              <a:gd name="T16" fmla="*/ 675 w 700"/>
              <a:gd name="T17" fmla="*/ 275 h 325"/>
              <a:gd name="T18" fmla="*/ 699 w 700"/>
              <a:gd name="T19" fmla="*/ 250 h 325"/>
              <a:gd name="T20" fmla="*/ 675 w 700"/>
              <a:gd name="T21" fmla="*/ 200 h 325"/>
              <a:gd name="T22" fmla="*/ 650 w 700"/>
              <a:gd name="T23" fmla="*/ 150 h 325"/>
              <a:gd name="T24" fmla="*/ 650 w 700"/>
              <a:gd name="T25" fmla="*/ 100 h 325"/>
              <a:gd name="T26" fmla="*/ 625 w 700"/>
              <a:gd name="T27" fmla="*/ 75 h 325"/>
              <a:gd name="T28" fmla="*/ 550 w 700"/>
              <a:gd name="T29" fmla="*/ 75 h 325"/>
              <a:gd name="T30" fmla="*/ 450 w 700"/>
              <a:gd name="T31" fmla="*/ 24 h 325"/>
              <a:gd name="T32" fmla="*/ 350 w 700"/>
              <a:gd name="T33" fmla="*/ 24 h 325"/>
              <a:gd name="T34" fmla="*/ 325 w 700"/>
              <a:gd name="T35" fmla="*/ 100 h 325"/>
              <a:gd name="T36" fmla="*/ 250 w 700"/>
              <a:gd name="T37" fmla="*/ 150 h 325"/>
              <a:gd name="T38" fmla="*/ 174 w 700"/>
              <a:gd name="T39" fmla="*/ 50 h 325"/>
              <a:gd name="T40" fmla="*/ 74 w 700"/>
              <a:gd name="T41" fmla="*/ 100 h 325"/>
              <a:gd name="T42" fmla="*/ 50 w 700"/>
              <a:gd name="T43" fmla="*/ 175 h 325"/>
              <a:gd name="T44" fmla="*/ 25 w 700"/>
              <a:gd name="T45" fmla="*/ 250 h 325"/>
              <a:gd name="T46" fmla="*/ 25 w 700"/>
              <a:gd name="T47" fmla="*/ 250 h 325"/>
              <a:gd name="T48" fmla="*/ 100 w 700"/>
              <a:gd name="T49" fmla="*/ 224 h 325"/>
              <a:gd name="T50" fmla="*/ 250 w 700"/>
              <a:gd name="T51" fmla="*/ 22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0" h="325">
                <a:moveTo>
                  <a:pt x="250" y="224"/>
                </a:moveTo>
                <a:lnTo>
                  <a:pt x="250" y="224"/>
                </a:lnTo>
                <a:cubicBezTo>
                  <a:pt x="274" y="224"/>
                  <a:pt x="325" y="250"/>
                  <a:pt x="374" y="224"/>
                </a:cubicBezTo>
                <a:cubicBezTo>
                  <a:pt x="400" y="224"/>
                  <a:pt x="400" y="275"/>
                  <a:pt x="425" y="250"/>
                </a:cubicBezTo>
                <a:cubicBezTo>
                  <a:pt x="450" y="250"/>
                  <a:pt x="475" y="275"/>
                  <a:pt x="500" y="300"/>
                </a:cubicBezTo>
                <a:cubicBezTo>
                  <a:pt x="525" y="324"/>
                  <a:pt x="550" y="324"/>
                  <a:pt x="550" y="324"/>
                </a:cubicBezTo>
                <a:lnTo>
                  <a:pt x="575" y="324"/>
                </a:lnTo>
                <a:cubicBezTo>
                  <a:pt x="600" y="300"/>
                  <a:pt x="625" y="300"/>
                  <a:pt x="650" y="300"/>
                </a:cubicBezTo>
                <a:cubicBezTo>
                  <a:pt x="650" y="300"/>
                  <a:pt x="650" y="275"/>
                  <a:pt x="675" y="275"/>
                </a:cubicBezTo>
                <a:cubicBezTo>
                  <a:pt x="675" y="275"/>
                  <a:pt x="699" y="275"/>
                  <a:pt x="699" y="250"/>
                </a:cubicBezTo>
                <a:cubicBezTo>
                  <a:pt x="699" y="250"/>
                  <a:pt x="699" y="224"/>
                  <a:pt x="675" y="200"/>
                </a:cubicBezTo>
                <a:cubicBezTo>
                  <a:pt x="675" y="200"/>
                  <a:pt x="650" y="175"/>
                  <a:pt x="650" y="150"/>
                </a:cubicBezTo>
                <a:cubicBezTo>
                  <a:pt x="650" y="124"/>
                  <a:pt x="650" y="124"/>
                  <a:pt x="650" y="100"/>
                </a:cubicBezTo>
                <a:lnTo>
                  <a:pt x="625" y="75"/>
                </a:lnTo>
                <a:cubicBezTo>
                  <a:pt x="600" y="75"/>
                  <a:pt x="550" y="75"/>
                  <a:pt x="550" y="75"/>
                </a:cubicBezTo>
                <a:cubicBezTo>
                  <a:pt x="525" y="75"/>
                  <a:pt x="450" y="24"/>
                  <a:pt x="450" y="24"/>
                </a:cubicBezTo>
                <a:cubicBezTo>
                  <a:pt x="450" y="0"/>
                  <a:pt x="400" y="0"/>
                  <a:pt x="350" y="24"/>
                </a:cubicBezTo>
                <a:cubicBezTo>
                  <a:pt x="325" y="50"/>
                  <a:pt x="325" y="75"/>
                  <a:pt x="325" y="100"/>
                </a:cubicBezTo>
                <a:cubicBezTo>
                  <a:pt x="325" y="150"/>
                  <a:pt x="274" y="150"/>
                  <a:pt x="250" y="150"/>
                </a:cubicBezTo>
                <a:cubicBezTo>
                  <a:pt x="225" y="150"/>
                  <a:pt x="200" y="75"/>
                  <a:pt x="174" y="50"/>
                </a:cubicBezTo>
                <a:cubicBezTo>
                  <a:pt x="150" y="24"/>
                  <a:pt x="125" y="75"/>
                  <a:pt x="74" y="100"/>
                </a:cubicBezTo>
                <a:cubicBezTo>
                  <a:pt x="50" y="100"/>
                  <a:pt x="74" y="150"/>
                  <a:pt x="50" y="175"/>
                </a:cubicBezTo>
                <a:cubicBezTo>
                  <a:pt x="25" y="175"/>
                  <a:pt x="0" y="200"/>
                  <a:pt x="25" y="250"/>
                </a:cubicBezTo>
                <a:lnTo>
                  <a:pt x="25" y="250"/>
                </a:lnTo>
                <a:cubicBezTo>
                  <a:pt x="74" y="250"/>
                  <a:pt x="100" y="250"/>
                  <a:pt x="100" y="224"/>
                </a:cubicBezTo>
                <a:cubicBezTo>
                  <a:pt x="150" y="224"/>
                  <a:pt x="225" y="224"/>
                  <a:pt x="250" y="2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2" name="Freeform 198">
            <a:extLst>
              <a:ext uri="{FF2B5EF4-FFF2-40B4-BE49-F238E27FC236}">
                <a16:creationId xmlns:a16="http://schemas.microsoft.com/office/drawing/2014/main" id="{AF98E3F8-54B6-9D46-A2D0-1F94990D88E5}"/>
              </a:ext>
            </a:extLst>
          </p:cNvPr>
          <p:cNvSpPr>
            <a:spLocks noChangeArrowheads="1"/>
          </p:cNvSpPr>
          <p:nvPr/>
        </p:nvSpPr>
        <p:spPr bwMode="auto">
          <a:xfrm>
            <a:off x="6380063" y="2915389"/>
            <a:ext cx="175780" cy="112499"/>
          </a:xfrm>
          <a:custGeom>
            <a:avLst/>
            <a:gdLst>
              <a:gd name="T0" fmla="*/ 100 w 551"/>
              <a:gd name="T1" fmla="*/ 176 h 352"/>
              <a:gd name="T2" fmla="*/ 100 w 551"/>
              <a:gd name="T3" fmla="*/ 176 h 352"/>
              <a:gd name="T4" fmla="*/ 150 w 551"/>
              <a:gd name="T5" fmla="*/ 176 h 352"/>
              <a:gd name="T6" fmla="*/ 200 w 551"/>
              <a:gd name="T7" fmla="*/ 226 h 352"/>
              <a:gd name="T8" fmla="*/ 200 w 551"/>
              <a:gd name="T9" fmla="*/ 276 h 352"/>
              <a:gd name="T10" fmla="*/ 274 w 551"/>
              <a:gd name="T11" fmla="*/ 326 h 352"/>
              <a:gd name="T12" fmla="*/ 350 w 551"/>
              <a:gd name="T13" fmla="*/ 326 h 352"/>
              <a:gd name="T14" fmla="*/ 374 w 551"/>
              <a:gd name="T15" fmla="*/ 300 h 352"/>
              <a:gd name="T16" fmla="*/ 450 w 551"/>
              <a:gd name="T17" fmla="*/ 300 h 352"/>
              <a:gd name="T18" fmla="*/ 450 w 551"/>
              <a:gd name="T19" fmla="*/ 251 h 352"/>
              <a:gd name="T20" fmla="*/ 500 w 551"/>
              <a:gd name="T21" fmla="*/ 200 h 352"/>
              <a:gd name="T22" fmla="*/ 550 w 551"/>
              <a:gd name="T23" fmla="*/ 176 h 352"/>
              <a:gd name="T24" fmla="*/ 550 w 551"/>
              <a:gd name="T25" fmla="*/ 151 h 352"/>
              <a:gd name="T26" fmla="*/ 550 w 551"/>
              <a:gd name="T27" fmla="*/ 100 h 352"/>
              <a:gd name="T28" fmla="*/ 500 w 551"/>
              <a:gd name="T29" fmla="*/ 76 h 352"/>
              <a:gd name="T30" fmla="*/ 425 w 551"/>
              <a:gd name="T31" fmla="*/ 26 h 352"/>
              <a:gd name="T32" fmla="*/ 374 w 551"/>
              <a:gd name="T33" fmla="*/ 0 h 352"/>
              <a:gd name="T34" fmla="*/ 250 w 551"/>
              <a:gd name="T35" fmla="*/ 0 h 352"/>
              <a:gd name="T36" fmla="*/ 100 w 551"/>
              <a:gd name="T37" fmla="*/ 0 h 352"/>
              <a:gd name="T38" fmla="*/ 25 w 551"/>
              <a:gd name="T39" fmla="*/ 26 h 352"/>
              <a:gd name="T40" fmla="*/ 25 w 551"/>
              <a:gd name="T41" fmla="*/ 126 h 352"/>
              <a:gd name="T42" fmla="*/ 25 w 551"/>
              <a:gd name="T43" fmla="*/ 151 h 352"/>
              <a:gd name="T44" fmla="*/ 100 w 551"/>
              <a:gd name="T45" fmla="*/ 17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1" h="352">
                <a:moveTo>
                  <a:pt x="100" y="176"/>
                </a:moveTo>
                <a:lnTo>
                  <a:pt x="100" y="176"/>
                </a:lnTo>
                <a:cubicBezTo>
                  <a:pt x="100" y="176"/>
                  <a:pt x="125" y="200"/>
                  <a:pt x="150" y="176"/>
                </a:cubicBezTo>
                <a:cubicBezTo>
                  <a:pt x="150" y="176"/>
                  <a:pt x="200" y="200"/>
                  <a:pt x="200" y="226"/>
                </a:cubicBezTo>
                <a:cubicBezTo>
                  <a:pt x="200" y="226"/>
                  <a:pt x="174" y="276"/>
                  <a:pt x="200" y="276"/>
                </a:cubicBezTo>
                <a:cubicBezTo>
                  <a:pt x="200" y="276"/>
                  <a:pt x="274" y="300"/>
                  <a:pt x="274" y="326"/>
                </a:cubicBezTo>
                <a:cubicBezTo>
                  <a:pt x="300" y="326"/>
                  <a:pt x="325" y="326"/>
                  <a:pt x="350" y="326"/>
                </a:cubicBezTo>
                <a:cubicBezTo>
                  <a:pt x="350" y="351"/>
                  <a:pt x="374" y="326"/>
                  <a:pt x="374" y="300"/>
                </a:cubicBezTo>
                <a:cubicBezTo>
                  <a:pt x="400" y="300"/>
                  <a:pt x="425" y="300"/>
                  <a:pt x="450" y="300"/>
                </a:cubicBezTo>
                <a:lnTo>
                  <a:pt x="450" y="251"/>
                </a:lnTo>
                <a:cubicBezTo>
                  <a:pt x="475" y="226"/>
                  <a:pt x="500" y="200"/>
                  <a:pt x="500" y="200"/>
                </a:cubicBezTo>
                <a:cubicBezTo>
                  <a:pt x="525" y="200"/>
                  <a:pt x="525" y="176"/>
                  <a:pt x="550" y="176"/>
                </a:cubicBezTo>
                <a:lnTo>
                  <a:pt x="550" y="151"/>
                </a:lnTo>
                <a:cubicBezTo>
                  <a:pt x="550" y="126"/>
                  <a:pt x="550" y="126"/>
                  <a:pt x="550" y="100"/>
                </a:cubicBezTo>
                <a:cubicBezTo>
                  <a:pt x="550" y="100"/>
                  <a:pt x="525" y="100"/>
                  <a:pt x="500" y="76"/>
                </a:cubicBezTo>
                <a:cubicBezTo>
                  <a:pt x="475" y="51"/>
                  <a:pt x="450" y="26"/>
                  <a:pt x="425" y="26"/>
                </a:cubicBezTo>
                <a:cubicBezTo>
                  <a:pt x="400" y="51"/>
                  <a:pt x="400" y="0"/>
                  <a:pt x="374" y="0"/>
                </a:cubicBezTo>
                <a:cubicBezTo>
                  <a:pt x="325" y="26"/>
                  <a:pt x="274" y="0"/>
                  <a:pt x="250" y="0"/>
                </a:cubicBezTo>
                <a:cubicBezTo>
                  <a:pt x="225" y="0"/>
                  <a:pt x="150" y="0"/>
                  <a:pt x="100" y="0"/>
                </a:cubicBezTo>
                <a:cubicBezTo>
                  <a:pt x="100" y="26"/>
                  <a:pt x="74" y="26"/>
                  <a:pt x="25" y="26"/>
                </a:cubicBezTo>
                <a:cubicBezTo>
                  <a:pt x="50" y="76"/>
                  <a:pt x="50" y="100"/>
                  <a:pt x="25" y="126"/>
                </a:cubicBezTo>
                <a:cubicBezTo>
                  <a:pt x="0" y="151"/>
                  <a:pt x="25" y="151"/>
                  <a:pt x="25" y="151"/>
                </a:cubicBezTo>
                <a:cubicBezTo>
                  <a:pt x="50" y="151"/>
                  <a:pt x="74" y="151"/>
                  <a:pt x="100" y="1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4" name="Freeform 199">
            <a:extLst>
              <a:ext uri="{FF2B5EF4-FFF2-40B4-BE49-F238E27FC236}">
                <a16:creationId xmlns:a16="http://schemas.microsoft.com/office/drawing/2014/main" id="{25AAB147-90AB-0C49-998B-3B2E248473BA}"/>
              </a:ext>
            </a:extLst>
          </p:cNvPr>
          <p:cNvSpPr>
            <a:spLocks noChangeArrowheads="1"/>
          </p:cNvSpPr>
          <p:nvPr/>
        </p:nvSpPr>
        <p:spPr bwMode="auto">
          <a:xfrm>
            <a:off x="5956784" y="3273980"/>
            <a:ext cx="136405" cy="71717"/>
          </a:xfrm>
          <a:custGeom>
            <a:avLst/>
            <a:gdLst>
              <a:gd name="T0" fmla="*/ 375 w 427"/>
              <a:gd name="T1" fmla="*/ 100 h 226"/>
              <a:gd name="T2" fmla="*/ 375 w 427"/>
              <a:gd name="T3" fmla="*/ 100 h 226"/>
              <a:gd name="T4" fmla="*/ 326 w 427"/>
              <a:gd name="T5" fmla="*/ 75 h 226"/>
              <a:gd name="T6" fmla="*/ 326 w 427"/>
              <a:gd name="T7" fmla="*/ 25 h 226"/>
              <a:gd name="T8" fmla="*/ 275 w 427"/>
              <a:gd name="T9" fmla="*/ 0 h 226"/>
              <a:gd name="T10" fmla="*/ 200 w 427"/>
              <a:gd name="T11" fmla="*/ 0 h 226"/>
              <a:gd name="T12" fmla="*/ 126 w 427"/>
              <a:gd name="T13" fmla="*/ 0 h 226"/>
              <a:gd name="T14" fmla="*/ 126 w 427"/>
              <a:gd name="T15" fmla="*/ 25 h 226"/>
              <a:gd name="T16" fmla="*/ 75 w 427"/>
              <a:gd name="T17" fmla="*/ 50 h 226"/>
              <a:gd name="T18" fmla="*/ 0 w 427"/>
              <a:gd name="T19" fmla="*/ 125 h 226"/>
              <a:gd name="T20" fmla="*/ 26 w 427"/>
              <a:gd name="T21" fmla="*/ 175 h 226"/>
              <a:gd name="T22" fmla="*/ 51 w 427"/>
              <a:gd name="T23" fmla="*/ 175 h 226"/>
              <a:gd name="T24" fmla="*/ 75 w 427"/>
              <a:gd name="T25" fmla="*/ 225 h 226"/>
              <a:gd name="T26" fmla="*/ 75 w 427"/>
              <a:gd name="T27" fmla="*/ 225 h 226"/>
              <a:gd name="T28" fmla="*/ 151 w 427"/>
              <a:gd name="T29" fmla="*/ 225 h 226"/>
              <a:gd name="T30" fmla="*/ 200 w 427"/>
              <a:gd name="T31" fmla="*/ 150 h 226"/>
              <a:gd name="T32" fmla="*/ 251 w 427"/>
              <a:gd name="T33" fmla="*/ 200 h 226"/>
              <a:gd name="T34" fmla="*/ 275 w 427"/>
              <a:gd name="T35" fmla="*/ 175 h 226"/>
              <a:gd name="T36" fmla="*/ 326 w 427"/>
              <a:gd name="T37" fmla="*/ 150 h 226"/>
              <a:gd name="T38" fmla="*/ 351 w 427"/>
              <a:gd name="T39" fmla="*/ 150 h 226"/>
              <a:gd name="T40" fmla="*/ 375 w 427"/>
              <a:gd name="T41" fmla="*/ 125 h 226"/>
              <a:gd name="T42" fmla="*/ 400 w 427"/>
              <a:gd name="T43" fmla="*/ 125 h 226"/>
              <a:gd name="T44" fmla="*/ 426 w 427"/>
              <a:gd name="T45" fmla="*/ 100 h 226"/>
              <a:gd name="T46" fmla="*/ 375 w 427"/>
              <a:gd name="T47" fmla="*/ 10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7" h="226">
                <a:moveTo>
                  <a:pt x="375" y="100"/>
                </a:moveTo>
                <a:lnTo>
                  <a:pt x="375" y="100"/>
                </a:lnTo>
                <a:cubicBezTo>
                  <a:pt x="351" y="100"/>
                  <a:pt x="326" y="75"/>
                  <a:pt x="326" y="75"/>
                </a:cubicBezTo>
                <a:cubicBezTo>
                  <a:pt x="326" y="50"/>
                  <a:pt x="326" y="50"/>
                  <a:pt x="326" y="25"/>
                </a:cubicBezTo>
                <a:cubicBezTo>
                  <a:pt x="300" y="25"/>
                  <a:pt x="275" y="0"/>
                  <a:pt x="275" y="0"/>
                </a:cubicBezTo>
                <a:cubicBezTo>
                  <a:pt x="251" y="0"/>
                  <a:pt x="226" y="0"/>
                  <a:pt x="200" y="0"/>
                </a:cubicBezTo>
                <a:cubicBezTo>
                  <a:pt x="200" y="0"/>
                  <a:pt x="151" y="0"/>
                  <a:pt x="126" y="0"/>
                </a:cubicBezTo>
                <a:cubicBezTo>
                  <a:pt x="126" y="25"/>
                  <a:pt x="126" y="25"/>
                  <a:pt x="126" y="25"/>
                </a:cubicBezTo>
                <a:cubicBezTo>
                  <a:pt x="100" y="25"/>
                  <a:pt x="75" y="50"/>
                  <a:pt x="75" y="50"/>
                </a:cubicBezTo>
                <a:cubicBezTo>
                  <a:pt x="51" y="75"/>
                  <a:pt x="26" y="100"/>
                  <a:pt x="0" y="125"/>
                </a:cubicBezTo>
                <a:cubicBezTo>
                  <a:pt x="0" y="175"/>
                  <a:pt x="0" y="200"/>
                  <a:pt x="26" y="175"/>
                </a:cubicBezTo>
                <a:cubicBezTo>
                  <a:pt x="26" y="150"/>
                  <a:pt x="51" y="150"/>
                  <a:pt x="51" y="175"/>
                </a:cubicBezTo>
                <a:cubicBezTo>
                  <a:pt x="51" y="200"/>
                  <a:pt x="75" y="200"/>
                  <a:pt x="75" y="225"/>
                </a:cubicBezTo>
                <a:lnTo>
                  <a:pt x="75" y="225"/>
                </a:lnTo>
                <a:cubicBezTo>
                  <a:pt x="100" y="225"/>
                  <a:pt x="151" y="225"/>
                  <a:pt x="151" y="225"/>
                </a:cubicBezTo>
                <a:cubicBezTo>
                  <a:pt x="175" y="225"/>
                  <a:pt x="200" y="150"/>
                  <a:pt x="200" y="150"/>
                </a:cubicBezTo>
                <a:cubicBezTo>
                  <a:pt x="200" y="150"/>
                  <a:pt x="226" y="200"/>
                  <a:pt x="251" y="200"/>
                </a:cubicBezTo>
                <a:cubicBezTo>
                  <a:pt x="275" y="225"/>
                  <a:pt x="275" y="200"/>
                  <a:pt x="275" y="175"/>
                </a:cubicBezTo>
                <a:cubicBezTo>
                  <a:pt x="275" y="150"/>
                  <a:pt x="300" y="150"/>
                  <a:pt x="326" y="150"/>
                </a:cubicBezTo>
                <a:cubicBezTo>
                  <a:pt x="326" y="150"/>
                  <a:pt x="351" y="175"/>
                  <a:pt x="351" y="150"/>
                </a:cubicBezTo>
                <a:cubicBezTo>
                  <a:pt x="351" y="125"/>
                  <a:pt x="375" y="125"/>
                  <a:pt x="375" y="125"/>
                </a:cubicBezTo>
                <a:cubicBezTo>
                  <a:pt x="400" y="125"/>
                  <a:pt x="400" y="125"/>
                  <a:pt x="400" y="125"/>
                </a:cubicBezTo>
                <a:cubicBezTo>
                  <a:pt x="426" y="100"/>
                  <a:pt x="426" y="100"/>
                  <a:pt x="426" y="100"/>
                </a:cubicBezTo>
                <a:cubicBezTo>
                  <a:pt x="400" y="100"/>
                  <a:pt x="375" y="75"/>
                  <a:pt x="375"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5" name="Freeform 200">
            <a:extLst>
              <a:ext uri="{FF2B5EF4-FFF2-40B4-BE49-F238E27FC236}">
                <a16:creationId xmlns:a16="http://schemas.microsoft.com/office/drawing/2014/main" id="{C7BCD970-B499-C24F-961A-B50A1B33F990}"/>
              </a:ext>
            </a:extLst>
          </p:cNvPr>
          <p:cNvSpPr>
            <a:spLocks noChangeArrowheads="1"/>
          </p:cNvSpPr>
          <p:nvPr/>
        </p:nvSpPr>
        <p:spPr bwMode="auto">
          <a:xfrm>
            <a:off x="6387094" y="2261487"/>
            <a:ext cx="319217" cy="502028"/>
          </a:xfrm>
          <a:custGeom>
            <a:avLst/>
            <a:gdLst>
              <a:gd name="T0" fmla="*/ 850 w 1001"/>
              <a:gd name="T1" fmla="*/ 1301 h 1576"/>
              <a:gd name="T2" fmla="*/ 850 w 1001"/>
              <a:gd name="T3" fmla="*/ 1301 h 1576"/>
              <a:gd name="T4" fmla="*/ 975 w 1001"/>
              <a:gd name="T5" fmla="*/ 1176 h 1576"/>
              <a:gd name="T6" fmla="*/ 950 w 1001"/>
              <a:gd name="T7" fmla="*/ 1101 h 1576"/>
              <a:gd name="T8" fmla="*/ 850 w 1001"/>
              <a:gd name="T9" fmla="*/ 1001 h 1576"/>
              <a:gd name="T10" fmla="*/ 900 w 1001"/>
              <a:gd name="T11" fmla="*/ 950 h 1576"/>
              <a:gd name="T12" fmla="*/ 850 w 1001"/>
              <a:gd name="T13" fmla="*/ 901 h 1576"/>
              <a:gd name="T14" fmla="*/ 850 w 1001"/>
              <a:gd name="T15" fmla="*/ 850 h 1576"/>
              <a:gd name="T16" fmla="*/ 825 w 1001"/>
              <a:gd name="T17" fmla="*/ 825 h 1576"/>
              <a:gd name="T18" fmla="*/ 825 w 1001"/>
              <a:gd name="T19" fmla="*/ 801 h 1576"/>
              <a:gd name="T20" fmla="*/ 825 w 1001"/>
              <a:gd name="T21" fmla="*/ 725 h 1576"/>
              <a:gd name="T22" fmla="*/ 850 w 1001"/>
              <a:gd name="T23" fmla="*/ 676 h 1576"/>
              <a:gd name="T24" fmla="*/ 775 w 1001"/>
              <a:gd name="T25" fmla="*/ 525 h 1576"/>
              <a:gd name="T26" fmla="*/ 800 w 1001"/>
              <a:gd name="T27" fmla="*/ 476 h 1576"/>
              <a:gd name="T28" fmla="*/ 850 w 1001"/>
              <a:gd name="T29" fmla="*/ 401 h 1576"/>
              <a:gd name="T30" fmla="*/ 775 w 1001"/>
              <a:gd name="T31" fmla="*/ 350 h 1576"/>
              <a:gd name="T32" fmla="*/ 725 w 1001"/>
              <a:gd name="T33" fmla="*/ 301 h 1576"/>
              <a:gd name="T34" fmla="*/ 700 w 1001"/>
              <a:gd name="T35" fmla="*/ 250 h 1576"/>
              <a:gd name="T36" fmla="*/ 725 w 1001"/>
              <a:gd name="T37" fmla="*/ 200 h 1576"/>
              <a:gd name="T38" fmla="*/ 750 w 1001"/>
              <a:gd name="T39" fmla="*/ 175 h 1576"/>
              <a:gd name="T40" fmla="*/ 775 w 1001"/>
              <a:gd name="T41" fmla="*/ 150 h 1576"/>
              <a:gd name="T42" fmla="*/ 775 w 1001"/>
              <a:gd name="T43" fmla="*/ 76 h 1576"/>
              <a:gd name="T44" fmla="*/ 674 w 1001"/>
              <a:gd name="T45" fmla="*/ 25 h 1576"/>
              <a:gd name="T46" fmla="*/ 600 w 1001"/>
              <a:gd name="T47" fmla="*/ 25 h 1576"/>
              <a:gd name="T48" fmla="*/ 525 w 1001"/>
              <a:gd name="T49" fmla="*/ 50 h 1576"/>
              <a:gd name="T50" fmla="*/ 450 w 1001"/>
              <a:gd name="T51" fmla="*/ 100 h 1576"/>
              <a:gd name="T52" fmla="*/ 450 w 1001"/>
              <a:gd name="T53" fmla="*/ 175 h 1576"/>
              <a:gd name="T54" fmla="*/ 400 w 1001"/>
              <a:gd name="T55" fmla="*/ 250 h 1576"/>
              <a:gd name="T56" fmla="*/ 349 w 1001"/>
              <a:gd name="T57" fmla="*/ 225 h 1576"/>
              <a:gd name="T58" fmla="*/ 275 w 1001"/>
              <a:gd name="T59" fmla="*/ 225 h 1576"/>
              <a:gd name="T60" fmla="*/ 175 w 1001"/>
              <a:gd name="T61" fmla="*/ 225 h 1576"/>
              <a:gd name="T62" fmla="*/ 75 w 1001"/>
              <a:gd name="T63" fmla="*/ 150 h 1576"/>
              <a:gd name="T64" fmla="*/ 0 w 1001"/>
              <a:gd name="T65" fmla="*/ 175 h 1576"/>
              <a:gd name="T66" fmla="*/ 100 w 1001"/>
              <a:gd name="T67" fmla="*/ 250 h 1576"/>
              <a:gd name="T68" fmla="*/ 249 w 1001"/>
              <a:gd name="T69" fmla="*/ 350 h 1576"/>
              <a:gd name="T70" fmla="*/ 249 w 1001"/>
              <a:gd name="T71" fmla="*/ 425 h 1576"/>
              <a:gd name="T72" fmla="*/ 275 w 1001"/>
              <a:gd name="T73" fmla="*/ 525 h 1576"/>
              <a:gd name="T74" fmla="*/ 275 w 1001"/>
              <a:gd name="T75" fmla="*/ 601 h 1576"/>
              <a:gd name="T76" fmla="*/ 275 w 1001"/>
              <a:gd name="T77" fmla="*/ 650 h 1576"/>
              <a:gd name="T78" fmla="*/ 300 w 1001"/>
              <a:gd name="T79" fmla="*/ 701 h 1576"/>
              <a:gd name="T80" fmla="*/ 375 w 1001"/>
              <a:gd name="T81" fmla="*/ 725 h 1576"/>
              <a:gd name="T82" fmla="*/ 400 w 1001"/>
              <a:gd name="T83" fmla="*/ 801 h 1576"/>
              <a:gd name="T84" fmla="*/ 400 w 1001"/>
              <a:gd name="T85" fmla="*/ 825 h 1576"/>
              <a:gd name="T86" fmla="*/ 325 w 1001"/>
              <a:gd name="T87" fmla="*/ 876 h 1576"/>
              <a:gd name="T88" fmla="*/ 249 w 1001"/>
              <a:gd name="T89" fmla="*/ 976 h 1576"/>
              <a:gd name="T90" fmla="*/ 175 w 1001"/>
              <a:gd name="T91" fmla="*/ 1001 h 1576"/>
              <a:gd name="T92" fmla="*/ 125 w 1001"/>
              <a:gd name="T93" fmla="*/ 1050 h 1576"/>
              <a:gd name="T94" fmla="*/ 75 w 1001"/>
              <a:gd name="T95" fmla="*/ 1101 h 1576"/>
              <a:gd name="T96" fmla="*/ 25 w 1001"/>
              <a:gd name="T97" fmla="*/ 1150 h 1576"/>
              <a:gd name="T98" fmla="*/ 25 w 1001"/>
              <a:gd name="T99" fmla="*/ 1201 h 1576"/>
              <a:gd name="T100" fmla="*/ 49 w 1001"/>
              <a:gd name="T101" fmla="*/ 1276 h 1576"/>
              <a:gd name="T102" fmla="*/ 49 w 1001"/>
              <a:gd name="T103" fmla="*/ 1376 h 1576"/>
              <a:gd name="T104" fmla="*/ 25 w 1001"/>
              <a:gd name="T105" fmla="*/ 1476 h 1576"/>
              <a:gd name="T106" fmla="*/ 125 w 1001"/>
              <a:gd name="T107" fmla="*/ 1501 h 1576"/>
              <a:gd name="T108" fmla="*/ 175 w 1001"/>
              <a:gd name="T109" fmla="*/ 1550 h 1576"/>
              <a:gd name="T110" fmla="*/ 275 w 1001"/>
              <a:gd name="T111" fmla="*/ 1550 h 1576"/>
              <a:gd name="T112" fmla="*/ 575 w 1001"/>
              <a:gd name="T113" fmla="*/ 1501 h 1576"/>
              <a:gd name="T114" fmla="*/ 650 w 1001"/>
              <a:gd name="T115" fmla="*/ 1476 h 1576"/>
              <a:gd name="T116" fmla="*/ 700 w 1001"/>
              <a:gd name="T117" fmla="*/ 1425 h 1576"/>
              <a:gd name="T118" fmla="*/ 850 w 1001"/>
              <a:gd name="T119" fmla="*/ 1301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1" h="1576">
                <a:moveTo>
                  <a:pt x="850" y="1301"/>
                </a:moveTo>
                <a:lnTo>
                  <a:pt x="850" y="1301"/>
                </a:lnTo>
                <a:cubicBezTo>
                  <a:pt x="874" y="1250"/>
                  <a:pt x="975" y="1225"/>
                  <a:pt x="975" y="1176"/>
                </a:cubicBezTo>
                <a:cubicBezTo>
                  <a:pt x="1000" y="1150"/>
                  <a:pt x="1000" y="1150"/>
                  <a:pt x="950" y="1101"/>
                </a:cubicBezTo>
                <a:cubicBezTo>
                  <a:pt x="925" y="1050"/>
                  <a:pt x="850" y="1025"/>
                  <a:pt x="850" y="1001"/>
                </a:cubicBezTo>
                <a:cubicBezTo>
                  <a:pt x="825" y="1001"/>
                  <a:pt x="900" y="976"/>
                  <a:pt x="900" y="950"/>
                </a:cubicBezTo>
                <a:cubicBezTo>
                  <a:pt x="900" y="925"/>
                  <a:pt x="850" y="925"/>
                  <a:pt x="850" y="901"/>
                </a:cubicBezTo>
                <a:cubicBezTo>
                  <a:pt x="825" y="876"/>
                  <a:pt x="874" y="876"/>
                  <a:pt x="850" y="850"/>
                </a:cubicBezTo>
                <a:cubicBezTo>
                  <a:pt x="850" y="850"/>
                  <a:pt x="825" y="850"/>
                  <a:pt x="825" y="825"/>
                </a:cubicBezTo>
                <a:cubicBezTo>
                  <a:pt x="800" y="825"/>
                  <a:pt x="850" y="825"/>
                  <a:pt x="825" y="801"/>
                </a:cubicBezTo>
                <a:cubicBezTo>
                  <a:pt x="825" y="776"/>
                  <a:pt x="800" y="750"/>
                  <a:pt x="825" y="725"/>
                </a:cubicBezTo>
                <a:cubicBezTo>
                  <a:pt x="850" y="701"/>
                  <a:pt x="874" y="725"/>
                  <a:pt x="850" y="676"/>
                </a:cubicBezTo>
                <a:cubicBezTo>
                  <a:pt x="825" y="625"/>
                  <a:pt x="775" y="550"/>
                  <a:pt x="775" y="525"/>
                </a:cubicBezTo>
                <a:cubicBezTo>
                  <a:pt x="750" y="525"/>
                  <a:pt x="775" y="501"/>
                  <a:pt x="800" y="476"/>
                </a:cubicBezTo>
                <a:cubicBezTo>
                  <a:pt x="800" y="476"/>
                  <a:pt x="850" y="425"/>
                  <a:pt x="850" y="401"/>
                </a:cubicBezTo>
                <a:cubicBezTo>
                  <a:pt x="850" y="401"/>
                  <a:pt x="800" y="350"/>
                  <a:pt x="775" y="350"/>
                </a:cubicBezTo>
                <a:cubicBezTo>
                  <a:pt x="775" y="325"/>
                  <a:pt x="750" y="325"/>
                  <a:pt x="725" y="301"/>
                </a:cubicBezTo>
                <a:cubicBezTo>
                  <a:pt x="700" y="275"/>
                  <a:pt x="700" y="275"/>
                  <a:pt x="700" y="250"/>
                </a:cubicBezTo>
                <a:cubicBezTo>
                  <a:pt x="725" y="225"/>
                  <a:pt x="725" y="225"/>
                  <a:pt x="725" y="200"/>
                </a:cubicBezTo>
                <a:cubicBezTo>
                  <a:pt x="725" y="175"/>
                  <a:pt x="750" y="200"/>
                  <a:pt x="750" y="175"/>
                </a:cubicBezTo>
                <a:cubicBezTo>
                  <a:pt x="775" y="150"/>
                  <a:pt x="775" y="150"/>
                  <a:pt x="775" y="150"/>
                </a:cubicBezTo>
                <a:cubicBezTo>
                  <a:pt x="775" y="125"/>
                  <a:pt x="775" y="100"/>
                  <a:pt x="775" y="76"/>
                </a:cubicBezTo>
                <a:cubicBezTo>
                  <a:pt x="775" y="50"/>
                  <a:pt x="700" y="50"/>
                  <a:pt x="674" y="25"/>
                </a:cubicBezTo>
                <a:cubicBezTo>
                  <a:pt x="674" y="0"/>
                  <a:pt x="625" y="0"/>
                  <a:pt x="600" y="25"/>
                </a:cubicBezTo>
                <a:cubicBezTo>
                  <a:pt x="600" y="50"/>
                  <a:pt x="525" y="25"/>
                  <a:pt x="525" y="50"/>
                </a:cubicBezTo>
                <a:cubicBezTo>
                  <a:pt x="525" y="76"/>
                  <a:pt x="450" y="76"/>
                  <a:pt x="450" y="100"/>
                </a:cubicBezTo>
                <a:cubicBezTo>
                  <a:pt x="450" y="125"/>
                  <a:pt x="475" y="200"/>
                  <a:pt x="450" y="175"/>
                </a:cubicBezTo>
                <a:cubicBezTo>
                  <a:pt x="400" y="175"/>
                  <a:pt x="425" y="200"/>
                  <a:pt x="400" y="250"/>
                </a:cubicBezTo>
                <a:cubicBezTo>
                  <a:pt x="375" y="275"/>
                  <a:pt x="375" y="225"/>
                  <a:pt x="349" y="225"/>
                </a:cubicBezTo>
                <a:cubicBezTo>
                  <a:pt x="325" y="225"/>
                  <a:pt x="275" y="200"/>
                  <a:pt x="275" y="225"/>
                </a:cubicBezTo>
                <a:cubicBezTo>
                  <a:pt x="249" y="250"/>
                  <a:pt x="225" y="225"/>
                  <a:pt x="175" y="225"/>
                </a:cubicBezTo>
                <a:cubicBezTo>
                  <a:pt x="125" y="200"/>
                  <a:pt x="100" y="150"/>
                  <a:pt x="75" y="150"/>
                </a:cubicBezTo>
                <a:cubicBezTo>
                  <a:pt x="49" y="150"/>
                  <a:pt x="25" y="150"/>
                  <a:pt x="0" y="175"/>
                </a:cubicBezTo>
                <a:cubicBezTo>
                  <a:pt x="49" y="200"/>
                  <a:pt x="75" y="250"/>
                  <a:pt x="100" y="250"/>
                </a:cubicBezTo>
                <a:cubicBezTo>
                  <a:pt x="149" y="275"/>
                  <a:pt x="249" y="301"/>
                  <a:pt x="249" y="350"/>
                </a:cubicBezTo>
                <a:cubicBezTo>
                  <a:pt x="249" y="376"/>
                  <a:pt x="225" y="425"/>
                  <a:pt x="249" y="425"/>
                </a:cubicBezTo>
                <a:cubicBezTo>
                  <a:pt x="275" y="450"/>
                  <a:pt x="249" y="501"/>
                  <a:pt x="275" y="525"/>
                </a:cubicBezTo>
                <a:cubicBezTo>
                  <a:pt x="300" y="525"/>
                  <a:pt x="275" y="601"/>
                  <a:pt x="275" y="601"/>
                </a:cubicBezTo>
                <a:cubicBezTo>
                  <a:pt x="249" y="601"/>
                  <a:pt x="275" y="625"/>
                  <a:pt x="275" y="650"/>
                </a:cubicBezTo>
                <a:cubicBezTo>
                  <a:pt x="300" y="650"/>
                  <a:pt x="300" y="676"/>
                  <a:pt x="300" y="701"/>
                </a:cubicBezTo>
                <a:cubicBezTo>
                  <a:pt x="325" y="701"/>
                  <a:pt x="349" y="701"/>
                  <a:pt x="375" y="725"/>
                </a:cubicBezTo>
                <a:cubicBezTo>
                  <a:pt x="400" y="750"/>
                  <a:pt x="400" y="776"/>
                  <a:pt x="400" y="801"/>
                </a:cubicBezTo>
                <a:cubicBezTo>
                  <a:pt x="400" y="825"/>
                  <a:pt x="400" y="850"/>
                  <a:pt x="400" y="825"/>
                </a:cubicBezTo>
                <a:cubicBezTo>
                  <a:pt x="375" y="825"/>
                  <a:pt x="349" y="825"/>
                  <a:pt x="325" y="876"/>
                </a:cubicBezTo>
                <a:cubicBezTo>
                  <a:pt x="325" y="901"/>
                  <a:pt x="275" y="950"/>
                  <a:pt x="249" y="976"/>
                </a:cubicBezTo>
                <a:cubicBezTo>
                  <a:pt x="200" y="976"/>
                  <a:pt x="200" y="1001"/>
                  <a:pt x="175" y="1001"/>
                </a:cubicBezTo>
                <a:cubicBezTo>
                  <a:pt x="149" y="1025"/>
                  <a:pt x="125" y="1025"/>
                  <a:pt x="125" y="1050"/>
                </a:cubicBezTo>
                <a:cubicBezTo>
                  <a:pt x="125" y="1101"/>
                  <a:pt x="100" y="1101"/>
                  <a:pt x="75" y="1101"/>
                </a:cubicBezTo>
                <a:cubicBezTo>
                  <a:pt x="49" y="1101"/>
                  <a:pt x="49" y="1150"/>
                  <a:pt x="25" y="1150"/>
                </a:cubicBezTo>
                <a:cubicBezTo>
                  <a:pt x="0" y="1176"/>
                  <a:pt x="0" y="1176"/>
                  <a:pt x="25" y="1201"/>
                </a:cubicBezTo>
                <a:cubicBezTo>
                  <a:pt x="49" y="1225"/>
                  <a:pt x="25" y="1250"/>
                  <a:pt x="49" y="1276"/>
                </a:cubicBezTo>
                <a:cubicBezTo>
                  <a:pt x="49" y="1301"/>
                  <a:pt x="75" y="1325"/>
                  <a:pt x="49" y="1376"/>
                </a:cubicBezTo>
                <a:cubicBezTo>
                  <a:pt x="25" y="1425"/>
                  <a:pt x="25" y="1476"/>
                  <a:pt x="25" y="1476"/>
                </a:cubicBezTo>
                <a:cubicBezTo>
                  <a:pt x="49" y="1476"/>
                  <a:pt x="100" y="1501"/>
                  <a:pt x="125" y="1501"/>
                </a:cubicBezTo>
                <a:cubicBezTo>
                  <a:pt x="149" y="1501"/>
                  <a:pt x="149" y="1550"/>
                  <a:pt x="175" y="1550"/>
                </a:cubicBezTo>
                <a:cubicBezTo>
                  <a:pt x="200" y="1526"/>
                  <a:pt x="200" y="1575"/>
                  <a:pt x="275" y="1550"/>
                </a:cubicBezTo>
                <a:cubicBezTo>
                  <a:pt x="349" y="1550"/>
                  <a:pt x="500" y="1501"/>
                  <a:pt x="575" y="1501"/>
                </a:cubicBezTo>
                <a:cubicBezTo>
                  <a:pt x="600" y="1501"/>
                  <a:pt x="625" y="1501"/>
                  <a:pt x="650" y="1476"/>
                </a:cubicBezTo>
                <a:cubicBezTo>
                  <a:pt x="674" y="1476"/>
                  <a:pt x="674" y="1450"/>
                  <a:pt x="700" y="1425"/>
                </a:cubicBezTo>
                <a:cubicBezTo>
                  <a:pt x="750" y="1401"/>
                  <a:pt x="825" y="1350"/>
                  <a:pt x="850" y="1301"/>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6" name="Freeform 201">
            <a:extLst>
              <a:ext uri="{FF2B5EF4-FFF2-40B4-BE49-F238E27FC236}">
                <a16:creationId xmlns:a16="http://schemas.microsoft.com/office/drawing/2014/main" id="{45A1C971-BC08-CE47-8DD0-BA0EB231A7E3}"/>
              </a:ext>
            </a:extLst>
          </p:cNvPr>
          <p:cNvSpPr>
            <a:spLocks noChangeArrowheads="1"/>
          </p:cNvSpPr>
          <p:nvPr/>
        </p:nvSpPr>
        <p:spPr bwMode="auto">
          <a:xfrm>
            <a:off x="5622097" y="3138983"/>
            <a:ext cx="438747" cy="367028"/>
          </a:xfrm>
          <a:custGeom>
            <a:avLst/>
            <a:gdLst>
              <a:gd name="T0" fmla="*/ 1201 w 1377"/>
              <a:gd name="T1" fmla="*/ 275 h 1151"/>
              <a:gd name="T2" fmla="*/ 1101 w 1377"/>
              <a:gd name="T3" fmla="*/ 224 h 1151"/>
              <a:gd name="T4" fmla="*/ 950 w 1377"/>
              <a:gd name="T5" fmla="*/ 175 h 1151"/>
              <a:gd name="T6" fmla="*/ 876 w 1377"/>
              <a:gd name="T7" fmla="*/ 150 h 1151"/>
              <a:gd name="T8" fmla="*/ 800 w 1377"/>
              <a:gd name="T9" fmla="*/ 75 h 1151"/>
              <a:gd name="T10" fmla="*/ 700 w 1377"/>
              <a:gd name="T11" fmla="*/ 25 h 1151"/>
              <a:gd name="T12" fmla="*/ 676 w 1377"/>
              <a:gd name="T13" fmla="*/ 0 h 1151"/>
              <a:gd name="T14" fmla="*/ 525 w 1377"/>
              <a:gd name="T15" fmla="*/ 150 h 1151"/>
              <a:gd name="T16" fmla="*/ 350 w 1377"/>
              <a:gd name="T17" fmla="*/ 175 h 1151"/>
              <a:gd name="T18" fmla="*/ 300 w 1377"/>
              <a:gd name="T19" fmla="*/ 325 h 1151"/>
              <a:gd name="T20" fmla="*/ 176 w 1377"/>
              <a:gd name="T21" fmla="*/ 275 h 1151"/>
              <a:gd name="T22" fmla="*/ 25 w 1377"/>
              <a:gd name="T23" fmla="*/ 350 h 1151"/>
              <a:gd name="T24" fmla="*/ 150 w 1377"/>
              <a:gd name="T25" fmla="*/ 450 h 1151"/>
              <a:gd name="T26" fmla="*/ 275 w 1377"/>
              <a:gd name="T27" fmla="*/ 500 h 1151"/>
              <a:gd name="T28" fmla="*/ 350 w 1377"/>
              <a:gd name="T29" fmla="*/ 650 h 1151"/>
              <a:gd name="T30" fmla="*/ 300 w 1377"/>
              <a:gd name="T31" fmla="*/ 950 h 1151"/>
              <a:gd name="T32" fmla="*/ 350 w 1377"/>
              <a:gd name="T33" fmla="*/ 975 h 1151"/>
              <a:gd name="T34" fmla="*/ 525 w 1377"/>
              <a:gd name="T35" fmla="*/ 1000 h 1151"/>
              <a:gd name="T36" fmla="*/ 676 w 1377"/>
              <a:gd name="T37" fmla="*/ 1050 h 1151"/>
              <a:gd name="T38" fmla="*/ 776 w 1377"/>
              <a:gd name="T39" fmla="*/ 1025 h 1151"/>
              <a:gd name="T40" fmla="*/ 1025 w 1377"/>
              <a:gd name="T41" fmla="*/ 975 h 1151"/>
              <a:gd name="T42" fmla="*/ 1176 w 1377"/>
              <a:gd name="T43" fmla="*/ 900 h 1151"/>
              <a:gd name="T44" fmla="*/ 1150 w 1377"/>
              <a:gd name="T45" fmla="*/ 850 h 1151"/>
              <a:gd name="T46" fmla="*/ 1101 w 1377"/>
              <a:gd name="T47" fmla="*/ 750 h 1151"/>
              <a:gd name="T48" fmla="*/ 1125 w 1377"/>
              <a:gd name="T49" fmla="*/ 700 h 1151"/>
              <a:gd name="T50" fmla="*/ 1101 w 1377"/>
              <a:gd name="T51" fmla="*/ 600 h 1151"/>
              <a:gd name="T52" fmla="*/ 1050 w 1377"/>
              <a:gd name="T53" fmla="*/ 550 h 1151"/>
              <a:gd name="T54" fmla="*/ 1176 w 1377"/>
              <a:gd name="T55" fmla="*/ 450 h 1151"/>
              <a:gd name="T56" fmla="*/ 1225 w 1377"/>
              <a:gd name="T57" fmla="*/ 300 h 1151"/>
              <a:gd name="T58" fmla="*/ 1350 w 1377"/>
              <a:gd name="T59" fmla="*/ 975 h 1151"/>
              <a:gd name="T60" fmla="*/ 1301 w 1377"/>
              <a:gd name="T61" fmla="*/ 1025 h 1151"/>
              <a:gd name="T62" fmla="*/ 1350 w 1377"/>
              <a:gd name="T63" fmla="*/ 975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7" h="1151">
                <a:moveTo>
                  <a:pt x="1201" y="275"/>
                </a:moveTo>
                <a:lnTo>
                  <a:pt x="1201" y="275"/>
                </a:lnTo>
                <a:cubicBezTo>
                  <a:pt x="1201" y="275"/>
                  <a:pt x="1176" y="250"/>
                  <a:pt x="1150" y="250"/>
                </a:cubicBezTo>
                <a:cubicBezTo>
                  <a:pt x="1125" y="250"/>
                  <a:pt x="1101" y="250"/>
                  <a:pt x="1101" y="224"/>
                </a:cubicBezTo>
                <a:cubicBezTo>
                  <a:pt x="1076" y="200"/>
                  <a:pt x="1025" y="200"/>
                  <a:pt x="1000" y="200"/>
                </a:cubicBezTo>
                <a:cubicBezTo>
                  <a:pt x="976" y="200"/>
                  <a:pt x="976" y="175"/>
                  <a:pt x="950" y="175"/>
                </a:cubicBezTo>
                <a:cubicBezTo>
                  <a:pt x="925" y="175"/>
                  <a:pt x="925" y="150"/>
                  <a:pt x="925" y="124"/>
                </a:cubicBezTo>
                <a:cubicBezTo>
                  <a:pt x="925" y="124"/>
                  <a:pt x="900" y="150"/>
                  <a:pt x="876" y="150"/>
                </a:cubicBezTo>
                <a:cubicBezTo>
                  <a:pt x="850" y="150"/>
                  <a:pt x="850" y="124"/>
                  <a:pt x="850" y="124"/>
                </a:cubicBezTo>
                <a:cubicBezTo>
                  <a:pt x="850" y="100"/>
                  <a:pt x="800" y="100"/>
                  <a:pt x="800" y="75"/>
                </a:cubicBezTo>
                <a:cubicBezTo>
                  <a:pt x="776" y="75"/>
                  <a:pt x="750" y="50"/>
                  <a:pt x="750" y="50"/>
                </a:cubicBezTo>
                <a:cubicBezTo>
                  <a:pt x="725" y="75"/>
                  <a:pt x="725" y="25"/>
                  <a:pt x="700" y="25"/>
                </a:cubicBezTo>
                <a:cubicBezTo>
                  <a:pt x="700" y="0"/>
                  <a:pt x="700" y="0"/>
                  <a:pt x="700" y="0"/>
                </a:cubicBezTo>
                <a:lnTo>
                  <a:pt x="676" y="0"/>
                </a:lnTo>
                <a:cubicBezTo>
                  <a:pt x="650" y="0"/>
                  <a:pt x="625" y="25"/>
                  <a:pt x="625" y="100"/>
                </a:cubicBezTo>
                <a:cubicBezTo>
                  <a:pt x="625" y="150"/>
                  <a:pt x="576" y="150"/>
                  <a:pt x="525" y="150"/>
                </a:cubicBezTo>
                <a:cubicBezTo>
                  <a:pt x="475" y="150"/>
                  <a:pt x="475" y="200"/>
                  <a:pt x="475" y="224"/>
                </a:cubicBezTo>
                <a:cubicBezTo>
                  <a:pt x="450" y="250"/>
                  <a:pt x="350" y="200"/>
                  <a:pt x="350" y="175"/>
                </a:cubicBezTo>
                <a:cubicBezTo>
                  <a:pt x="325" y="150"/>
                  <a:pt x="250" y="175"/>
                  <a:pt x="300" y="224"/>
                </a:cubicBezTo>
                <a:cubicBezTo>
                  <a:pt x="325" y="250"/>
                  <a:pt x="325" y="300"/>
                  <a:pt x="300" y="325"/>
                </a:cubicBezTo>
                <a:cubicBezTo>
                  <a:pt x="275" y="325"/>
                  <a:pt x="250" y="300"/>
                  <a:pt x="225" y="325"/>
                </a:cubicBezTo>
                <a:cubicBezTo>
                  <a:pt x="200" y="325"/>
                  <a:pt x="200" y="300"/>
                  <a:pt x="176" y="275"/>
                </a:cubicBezTo>
                <a:cubicBezTo>
                  <a:pt x="125" y="275"/>
                  <a:pt x="125" y="300"/>
                  <a:pt x="75" y="300"/>
                </a:cubicBezTo>
                <a:cubicBezTo>
                  <a:pt x="25" y="300"/>
                  <a:pt x="0" y="325"/>
                  <a:pt x="25" y="350"/>
                </a:cubicBezTo>
                <a:cubicBezTo>
                  <a:pt x="25" y="350"/>
                  <a:pt x="0" y="375"/>
                  <a:pt x="25" y="400"/>
                </a:cubicBezTo>
                <a:cubicBezTo>
                  <a:pt x="50" y="425"/>
                  <a:pt x="100" y="425"/>
                  <a:pt x="150" y="450"/>
                </a:cubicBezTo>
                <a:cubicBezTo>
                  <a:pt x="200" y="475"/>
                  <a:pt x="200" y="450"/>
                  <a:pt x="225" y="450"/>
                </a:cubicBezTo>
                <a:cubicBezTo>
                  <a:pt x="250" y="475"/>
                  <a:pt x="250" y="475"/>
                  <a:pt x="275" y="500"/>
                </a:cubicBezTo>
                <a:cubicBezTo>
                  <a:pt x="275" y="525"/>
                  <a:pt x="300" y="575"/>
                  <a:pt x="325" y="575"/>
                </a:cubicBezTo>
                <a:cubicBezTo>
                  <a:pt x="376" y="600"/>
                  <a:pt x="350" y="625"/>
                  <a:pt x="350" y="650"/>
                </a:cubicBezTo>
                <a:cubicBezTo>
                  <a:pt x="376" y="675"/>
                  <a:pt x="350" y="725"/>
                  <a:pt x="350" y="775"/>
                </a:cubicBezTo>
                <a:cubicBezTo>
                  <a:pt x="350" y="800"/>
                  <a:pt x="325" y="925"/>
                  <a:pt x="300" y="950"/>
                </a:cubicBezTo>
                <a:lnTo>
                  <a:pt x="300" y="950"/>
                </a:lnTo>
                <a:cubicBezTo>
                  <a:pt x="325" y="950"/>
                  <a:pt x="350" y="950"/>
                  <a:pt x="350" y="975"/>
                </a:cubicBezTo>
                <a:cubicBezTo>
                  <a:pt x="376" y="975"/>
                  <a:pt x="425" y="1000"/>
                  <a:pt x="450" y="1000"/>
                </a:cubicBezTo>
                <a:cubicBezTo>
                  <a:pt x="475" y="1025"/>
                  <a:pt x="525" y="1025"/>
                  <a:pt x="525" y="1000"/>
                </a:cubicBezTo>
                <a:cubicBezTo>
                  <a:pt x="525" y="975"/>
                  <a:pt x="550" y="1000"/>
                  <a:pt x="550" y="1025"/>
                </a:cubicBezTo>
                <a:cubicBezTo>
                  <a:pt x="576" y="1025"/>
                  <a:pt x="650" y="1025"/>
                  <a:pt x="676" y="1050"/>
                </a:cubicBezTo>
                <a:cubicBezTo>
                  <a:pt x="700" y="1050"/>
                  <a:pt x="725" y="1050"/>
                  <a:pt x="776" y="1050"/>
                </a:cubicBezTo>
                <a:cubicBezTo>
                  <a:pt x="776" y="1025"/>
                  <a:pt x="776" y="1025"/>
                  <a:pt x="776" y="1025"/>
                </a:cubicBezTo>
                <a:cubicBezTo>
                  <a:pt x="750" y="975"/>
                  <a:pt x="800" y="925"/>
                  <a:pt x="850" y="925"/>
                </a:cubicBezTo>
                <a:cubicBezTo>
                  <a:pt x="876" y="925"/>
                  <a:pt x="976" y="950"/>
                  <a:pt x="1025" y="975"/>
                </a:cubicBezTo>
                <a:cubicBezTo>
                  <a:pt x="1050" y="975"/>
                  <a:pt x="1076" y="975"/>
                  <a:pt x="1125" y="925"/>
                </a:cubicBezTo>
                <a:cubicBezTo>
                  <a:pt x="1150" y="900"/>
                  <a:pt x="1176" y="900"/>
                  <a:pt x="1176" y="900"/>
                </a:cubicBezTo>
                <a:cubicBezTo>
                  <a:pt x="1176" y="875"/>
                  <a:pt x="1176" y="875"/>
                  <a:pt x="1201" y="850"/>
                </a:cubicBezTo>
                <a:cubicBezTo>
                  <a:pt x="1201" y="850"/>
                  <a:pt x="1176" y="850"/>
                  <a:pt x="1150" y="850"/>
                </a:cubicBezTo>
                <a:cubicBezTo>
                  <a:pt x="1125" y="850"/>
                  <a:pt x="1101" y="825"/>
                  <a:pt x="1125" y="800"/>
                </a:cubicBezTo>
                <a:cubicBezTo>
                  <a:pt x="1150" y="775"/>
                  <a:pt x="1125" y="775"/>
                  <a:pt x="1101" y="750"/>
                </a:cubicBezTo>
                <a:cubicBezTo>
                  <a:pt x="1076" y="725"/>
                  <a:pt x="1101" y="725"/>
                  <a:pt x="1125" y="725"/>
                </a:cubicBezTo>
                <a:cubicBezTo>
                  <a:pt x="1125" y="725"/>
                  <a:pt x="1150" y="700"/>
                  <a:pt x="1125" y="700"/>
                </a:cubicBezTo>
                <a:cubicBezTo>
                  <a:pt x="1125" y="675"/>
                  <a:pt x="1125" y="675"/>
                  <a:pt x="1125" y="650"/>
                </a:cubicBezTo>
                <a:cubicBezTo>
                  <a:pt x="1125" y="625"/>
                  <a:pt x="1101" y="625"/>
                  <a:pt x="1101" y="600"/>
                </a:cubicBezTo>
                <a:cubicBezTo>
                  <a:pt x="1101" y="575"/>
                  <a:pt x="1076" y="575"/>
                  <a:pt x="1076" y="600"/>
                </a:cubicBezTo>
                <a:cubicBezTo>
                  <a:pt x="1050" y="625"/>
                  <a:pt x="1050" y="600"/>
                  <a:pt x="1050" y="550"/>
                </a:cubicBezTo>
                <a:cubicBezTo>
                  <a:pt x="1076" y="525"/>
                  <a:pt x="1101" y="500"/>
                  <a:pt x="1125" y="475"/>
                </a:cubicBezTo>
                <a:cubicBezTo>
                  <a:pt x="1125" y="475"/>
                  <a:pt x="1150" y="450"/>
                  <a:pt x="1176" y="450"/>
                </a:cubicBezTo>
                <a:cubicBezTo>
                  <a:pt x="1176" y="450"/>
                  <a:pt x="1176" y="400"/>
                  <a:pt x="1176" y="375"/>
                </a:cubicBezTo>
                <a:cubicBezTo>
                  <a:pt x="1201" y="350"/>
                  <a:pt x="1201" y="325"/>
                  <a:pt x="1225" y="300"/>
                </a:cubicBezTo>
                <a:cubicBezTo>
                  <a:pt x="1250" y="275"/>
                  <a:pt x="1225" y="275"/>
                  <a:pt x="1201" y="275"/>
                </a:cubicBezTo>
                <a:close/>
                <a:moveTo>
                  <a:pt x="1350" y="975"/>
                </a:moveTo>
                <a:lnTo>
                  <a:pt x="1350" y="975"/>
                </a:lnTo>
                <a:cubicBezTo>
                  <a:pt x="1325" y="975"/>
                  <a:pt x="1325" y="1000"/>
                  <a:pt x="1301" y="1025"/>
                </a:cubicBezTo>
                <a:cubicBezTo>
                  <a:pt x="1250" y="1050"/>
                  <a:pt x="1301" y="1150"/>
                  <a:pt x="1325" y="1150"/>
                </a:cubicBezTo>
                <a:cubicBezTo>
                  <a:pt x="1376" y="1150"/>
                  <a:pt x="1376" y="975"/>
                  <a:pt x="1350" y="975"/>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7" name="Freeform 202">
            <a:extLst>
              <a:ext uri="{FF2B5EF4-FFF2-40B4-BE49-F238E27FC236}">
                <a16:creationId xmlns:a16="http://schemas.microsoft.com/office/drawing/2014/main" id="{5F82A221-22C0-E544-A7F3-E2EC7162828E}"/>
              </a:ext>
            </a:extLst>
          </p:cNvPr>
          <p:cNvSpPr>
            <a:spLocks noChangeArrowheads="1"/>
          </p:cNvSpPr>
          <p:nvPr/>
        </p:nvSpPr>
        <p:spPr bwMode="auto">
          <a:xfrm>
            <a:off x="6156468" y="3306325"/>
            <a:ext cx="104061" cy="56249"/>
          </a:xfrm>
          <a:custGeom>
            <a:avLst/>
            <a:gdLst>
              <a:gd name="T0" fmla="*/ 0 w 326"/>
              <a:gd name="T1" fmla="*/ 150 h 176"/>
              <a:gd name="T2" fmla="*/ 0 w 326"/>
              <a:gd name="T3" fmla="*/ 150 h 176"/>
              <a:gd name="T4" fmla="*/ 49 w 326"/>
              <a:gd name="T5" fmla="*/ 150 h 176"/>
              <a:gd name="T6" fmla="*/ 74 w 326"/>
              <a:gd name="T7" fmla="*/ 175 h 176"/>
              <a:gd name="T8" fmla="*/ 149 w 326"/>
              <a:gd name="T9" fmla="*/ 150 h 176"/>
              <a:gd name="T10" fmla="*/ 200 w 326"/>
              <a:gd name="T11" fmla="*/ 150 h 176"/>
              <a:gd name="T12" fmla="*/ 225 w 326"/>
              <a:gd name="T13" fmla="*/ 125 h 176"/>
              <a:gd name="T14" fmla="*/ 249 w 326"/>
              <a:gd name="T15" fmla="*/ 75 h 176"/>
              <a:gd name="T16" fmla="*/ 325 w 326"/>
              <a:gd name="T17" fmla="*/ 25 h 176"/>
              <a:gd name="T18" fmla="*/ 300 w 326"/>
              <a:gd name="T19" fmla="*/ 0 h 176"/>
              <a:gd name="T20" fmla="*/ 225 w 326"/>
              <a:gd name="T21" fmla="*/ 25 h 176"/>
              <a:gd name="T22" fmla="*/ 149 w 326"/>
              <a:gd name="T23" fmla="*/ 50 h 176"/>
              <a:gd name="T24" fmla="*/ 49 w 326"/>
              <a:gd name="T25" fmla="*/ 25 h 176"/>
              <a:gd name="T26" fmla="*/ 0 w 326"/>
              <a:gd name="T27" fmla="*/ 25 h 176"/>
              <a:gd name="T28" fmla="*/ 0 w 326"/>
              <a:gd name="T29" fmla="*/ 15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6" h="176">
                <a:moveTo>
                  <a:pt x="0" y="150"/>
                </a:moveTo>
                <a:lnTo>
                  <a:pt x="0" y="150"/>
                </a:lnTo>
                <a:cubicBezTo>
                  <a:pt x="25" y="150"/>
                  <a:pt x="49" y="125"/>
                  <a:pt x="49" y="150"/>
                </a:cubicBezTo>
                <a:cubicBezTo>
                  <a:pt x="74" y="150"/>
                  <a:pt x="74" y="150"/>
                  <a:pt x="74" y="175"/>
                </a:cubicBezTo>
                <a:cubicBezTo>
                  <a:pt x="99" y="175"/>
                  <a:pt x="125" y="150"/>
                  <a:pt x="149" y="150"/>
                </a:cubicBezTo>
                <a:cubicBezTo>
                  <a:pt x="149" y="150"/>
                  <a:pt x="200" y="175"/>
                  <a:pt x="200" y="150"/>
                </a:cubicBezTo>
                <a:lnTo>
                  <a:pt x="225" y="125"/>
                </a:lnTo>
                <a:cubicBezTo>
                  <a:pt x="249" y="125"/>
                  <a:pt x="249" y="75"/>
                  <a:pt x="249" y="75"/>
                </a:cubicBezTo>
                <a:cubicBezTo>
                  <a:pt x="274" y="75"/>
                  <a:pt x="325" y="25"/>
                  <a:pt x="325" y="25"/>
                </a:cubicBezTo>
                <a:lnTo>
                  <a:pt x="300" y="0"/>
                </a:lnTo>
                <a:cubicBezTo>
                  <a:pt x="274" y="0"/>
                  <a:pt x="274" y="25"/>
                  <a:pt x="225" y="25"/>
                </a:cubicBezTo>
                <a:cubicBezTo>
                  <a:pt x="200" y="25"/>
                  <a:pt x="174" y="50"/>
                  <a:pt x="149" y="50"/>
                </a:cubicBezTo>
                <a:cubicBezTo>
                  <a:pt x="125" y="50"/>
                  <a:pt x="74" y="25"/>
                  <a:pt x="49" y="25"/>
                </a:cubicBezTo>
                <a:cubicBezTo>
                  <a:pt x="25" y="25"/>
                  <a:pt x="25" y="25"/>
                  <a:pt x="0" y="25"/>
                </a:cubicBezTo>
                <a:cubicBezTo>
                  <a:pt x="0" y="50"/>
                  <a:pt x="0" y="100"/>
                  <a:pt x="0" y="15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8" name="Freeform 203">
            <a:extLst>
              <a:ext uri="{FF2B5EF4-FFF2-40B4-BE49-F238E27FC236}">
                <a16:creationId xmlns:a16="http://schemas.microsoft.com/office/drawing/2014/main" id="{C85B3030-E253-7641-B234-56E8EC4375F4}"/>
              </a:ext>
            </a:extLst>
          </p:cNvPr>
          <p:cNvSpPr>
            <a:spLocks noChangeArrowheads="1"/>
          </p:cNvSpPr>
          <p:nvPr/>
        </p:nvSpPr>
        <p:spPr bwMode="auto">
          <a:xfrm>
            <a:off x="6363189" y="3497573"/>
            <a:ext cx="191249" cy="184219"/>
          </a:xfrm>
          <a:custGeom>
            <a:avLst/>
            <a:gdLst>
              <a:gd name="T0" fmla="*/ 575 w 601"/>
              <a:gd name="T1" fmla="*/ 0 h 576"/>
              <a:gd name="T2" fmla="*/ 575 w 601"/>
              <a:gd name="T3" fmla="*/ 0 h 576"/>
              <a:gd name="T4" fmla="*/ 550 w 601"/>
              <a:gd name="T5" fmla="*/ 0 h 576"/>
              <a:gd name="T6" fmla="*/ 500 w 601"/>
              <a:gd name="T7" fmla="*/ 25 h 576"/>
              <a:gd name="T8" fmla="*/ 400 w 601"/>
              <a:gd name="T9" fmla="*/ 25 h 576"/>
              <a:gd name="T10" fmla="*/ 275 w 601"/>
              <a:gd name="T11" fmla="*/ 25 h 576"/>
              <a:gd name="T12" fmla="*/ 275 w 601"/>
              <a:gd name="T13" fmla="*/ 25 h 576"/>
              <a:gd name="T14" fmla="*/ 200 w 601"/>
              <a:gd name="T15" fmla="*/ 50 h 576"/>
              <a:gd name="T16" fmla="*/ 150 w 601"/>
              <a:gd name="T17" fmla="*/ 75 h 576"/>
              <a:gd name="T18" fmla="*/ 75 w 601"/>
              <a:gd name="T19" fmla="*/ 100 h 576"/>
              <a:gd name="T20" fmla="*/ 50 w 601"/>
              <a:gd name="T21" fmla="*/ 150 h 576"/>
              <a:gd name="T22" fmla="*/ 24 w 601"/>
              <a:gd name="T23" fmla="*/ 175 h 576"/>
              <a:gd name="T24" fmla="*/ 0 w 601"/>
              <a:gd name="T25" fmla="*/ 225 h 576"/>
              <a:gd name="T26" fmla="*/ 0 w 601"/>
              <a:gd name="T27" fmla="*/ 225 h 576"/>
              <a:gd name="T28" fmla="*/ 50 w 601"/>
              <a:gd name="T29" fmla="*/ 325 h 576"/>
              <a:gd name="T30" fmla="*/ 124 w 601"/>
              <a:gd name="T31" fmla="*/ 350 h 576"/>
              <a:gd name="T32" fmla="*/ 200 w 601"/>
              <a:gd name="T33" fmla="*/ 375 h 576"/>
              <a:gd name="T34" fmla="*/ 100 w 601"/>
              <a:gd name="T35" fmla="*/ 375 h 576"/>
              <a:gd name="T36" fmla="*/ 124 w 601"/>
              <a:gd name="T37" fmla="*/ 450 h 576"/>
              <a:gd name="T38" fmla="*/ 175 w 601"/>
              <a:gd name="T39" fmla="*/ 525 h 576"/>
              <a:gd name="T40" fmla="*/ 250 w 601"/>
              <a:gd name="T41" fmla="*/ 575 h 576"/>
              <a:gd name="T42" fmla="*/ 250 w 601"/>
              <a:gd name="T43" fmla="*/ 475 h 576"/>
              <a:gd name="T44" fmla="*/ 300 w 601"/>
              <a:gd name="T45" fmla="*/ 475 h 576"/>
              <a:gd name="T46" fmla="*/ 275 w 601"/>
              <a:gd name="T47" fmla="*/ 425 h 576"/>
              <a:gd name="T48" fmla="*/ 300 w 601"/>
              <a:gd name="T49" fmla="*/ 400 h 576"/>
              <a:gd name="T50" fmla="*/ 375 w 601"/>
              <a:gd name="T51" fmla="*/ 400 h 576"/>
              <a:gd name="T52" fmla="*/ 324 w 601"/>
              <a:gd name="T53" fmla="*/ 325 h 576"/>
              <a:gd name="T54" fmla="*/ 250 w 601"/>
              <a:gd name="T55" fmla="*/ 325 h 576"/>
              <a:gd name="T56" fmla="*/ 300 w 601"/>
              <a:gd name="T57" fmla="*/ 275 h 576"/>
              <a:gd name="T58" fmla="*/ 224 w 601"/>
              <a:gd name="T59" fmla="*/ 175 h 576"/>
              <a:gd name="T60" fmla="*/ 250 w 601"/>
              <a:gd name="T61" fmla="*/ 150 h 576"/>
              <a:gd name="T62" fmla="*/ 324 w 601"/>
              <a:gd name="T63" fmla="*/ 150 h 576"/>
              <a:gd name="T64" fmla="*/ 350 w 601"/>
              <a:gd name="T65" fmla="*/ 100 h 576"/>
              <a:gd name="T66" fmla="*/ 400 w 601"/>
              <a:gd name="T67" fmla="*/ 100 h 576"/>
              <a:gd name="T68" fmla="*/ 475 w 601"/>
              <a:gd name="T69" fmla="*/ 75 h 576"/>
              <a:gd name="T70" fmla="*/ 550 w 601"/>
              <a:gd name="T71" fmla="*/ 100 h 576"/>
              <a:gd name="T72" fmla="*/ 575 w 601"/>
              <a:gd name="T73" fmla="*/ 75 h 576"/>
              <a:gd name="T74" fmla="*/ 600 w 601"/>
              <a:gd name="T75" fmla="*/ 25 h 576"/>
              <a:gd name="T76" fmla="*/ 575 w 601"/>
              <a:gd name="T77"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1" h="576">
                <a:moveTo>
                  <a:pt x="575" y="0"/>
                </a:moveTo>
                <a:lnTo>
                  <a:pt x="575" y="0"/>
                </a:lnTo>
                <a:lnTo>
                  <a:pt x="550" y="0"/>
                </a:lnTo>
                <a:cubicBezTo>
                  <a:pt x="550" y="25"/>
                  <a:pt x="525" y="25"/>
                  <a:pt x="500" y="25"/>
                </a:cubicBezTo>
                <a:cubicBezTo>
                  <a:pt x="500" y="25"/>
                  <a:pt x="424" y="25"/>
                  <a:pt x="400" y="25"/>
                </a:cubicBezTo>
                <a:cubicBezTo>
                  <a:pt x="400" y="0"/>
                  <a:pt x="324" y="0"/>
                  <a:pt x="275" y="25"/>
                </a:cubicBezTo>
                <a:lnTo>
                  <a:pt x="275" y="25"/>
                </a:lnTo>
                <a:cubicBezTo>
                  <a:pt x="275" y="25"/>
                  <a:pt x="200" y="75"/>
                  <a:pt x="200" y="50"/>
                </a:cubicBezTo>
                <a:cubicBezTo>
                  <a:pt x="175" y="50"/>
                  <a:pt x="175" y="75"/>
                  <a:pt x="150" y="75"/>
                </a:cubicBezTo>
                <a:cubicBezTo>
                  <a:pt x="124" y="100"/>
                  <a:pt x="75" y="75"/>
                  <a:pt x="75" y="100"/>
                </a:cubicBezTo>
                <a:cubicBezTo>
                  <a:pt x="75" y="100"/>
                  <a:pt x="75" y="125"/>
                  <a:pt x="50" y="150"/>
                </a:cubicBezTo>
                <a:cubicBezTo>
                  <a:pt x="24" y="175"/>
                  <a:pt x="50" y="175"/>
                  <a:pt x="24" y="175"/>
                </a:cubicBezTo>
                <a:cubicBezTo>
                  <a:pt x="0" y="175"/>
                  <a:pt x="0" y="200"/>
                  <a:pt x="0" y="225"/>
                </a:cubicBezTo>
                <a:lnTo>
                  <a:pt x="0" y="225"/>
                </a:lnTo>
                <a:cubicBezTo>
                  <a:pt x="24" y="250"/>
                  <a:pt x="50" y="275"/>
                  <a:pt x="50" y="325"/>
                </a:cubicBezTo>
                <a:cubicBezTo>
                  <a:pt x="50" y="350"/>
                  <a:pt x="100" y="375"/>
                  <a:pt x="124" y="350"/>
                </a:cubicBezTo>
                <a:cubicBezTo>
                  <a:pt x="150" y="325"/>
                  <a:pt x="200" y="350"/>
                  <a:pt x="200" y="375"/>
                </a:cubicBezTo>
                <a:cubicBezTo>
                  <a:pt x="200" y="375"/>
                  <a:pt x="150" y="350"/>
                  <a:pt x="100" y="375"/>
                </a:cubicBezTo>
                <a:cubicBezTo>
                  <a:pt x="75" y="400"/>
                  <a:pt x="124" y="425"/>
                  <a:pt x="124" y="450"/>
                </a:cubicBezTo>
                <a:cubicBezTo>
                  <a:pt x="124" y="475"/>
                  <a:pt x="150" y="525"/>
                  <a:pt x="175" y="525"/>
                </a:cubicBezTo>
                <a:cubicBezTo>
                  <a:pt x="200" y="525"/>
                  <a:pt x="250" y="575"/>
                  <a:pt x="250" y="575"/>
                </a:cubicBezTo>
                <a:cubicBezTo>
                  <a:pt x="275" y="550"/>
                  <a:pt x="224" y="475"/>
                  <a:pt x="250" y="475"/>
                </a:cubicBezTo>
                <a:cubicBezTo>
                  <a:pt x="250" y="450"/>
                  <a:pt x="300" y="500"/>
                  <a:pt x="300" y="475"/>
                </a:cubicBezTo>
                <a:cubicBezTo>
                  <a:pt x="324" y="450"/>
                  <a:pt x="300" y="425"/>
                  <a:pt x="275" y="425"/>
                </a:cubicBezTo>
                <a:cubicBezTo>
                  <a:pt x="224" y="425"/>
                  <a:pt x="275" y="400"/>
                  <a:pt x="300" y="400"/>
                </a:cubicBezTo>
                <a:cubicBezTo>
                  <a:pt x="324" y="425"/>
                  <a:pt x="350" y="400"/>
                  <a:pt x="375" y="400"/>
                </a:cubicBezTo>
                <a:cubicBezTo>
                  <a:pt x="375" y="400"/>
                  <a:pt x="400" y="350"/>
                  <a:pt x="324" y="325"/>
                </a:cubicBezTo>
                <a:cubicBezTo>
                  <a:pt x="275" y="325"/>
                  <a:pt x="300" y="375"/>
                  <a:pt x="250" y="325"/>
                </a:cubicBezTo>
                <a:cubicBezTo>
                  <a:pt x="224" y="300"/>
                  <a:pt x="300" y="300"/>
                  <a:pt x="300" y="275"/>
                </a:cubicBezTo>
                <a:cubicBezTo>
                  <a:pt x="300" y="250"/>
                  <a:pt x="250" y="200"/>
                  <a:pt x="224" y="175"/>
                </a:cubicBezTo>
                <a:cubicBezTo>
                  <a:pt x="200" y="150"/>
                  <a:pt x="250" y="125"/>
                  <a:pt x="250" y="150"/>
                </a:cubicBezTo>
                <a:cubicBezTo>
                  <a:pt x="275" y="175"/>
                  <a:pt x="324" y="175"/>
                  <a:pt x="324" y="150"/>
                </a:cubicBezTo>
                <a:cubicBezTo>
                  <a:pt x="350" y="150"/>
                  <a:pt x="300" y="100"/>
                  <a:pt x="350" y="100"/>
                </a:cubicBezTo>
                <a:cubicBezTo>
                  <a:pt x="400" y="75"/>
                  <a:pt x="400" y="100"/>
                  <a:pt x="400" y="100"/>
                </a:cubicBezTo>
                <a:cubicBezTo>
                  <a:pt x="424" y="100"/>
                  <a:pt x="450" y="75"/>
                  <a:pt x="475" y="75"/>
                </a:cubicBezTo>
                <a:cubicBezTo>
                  <a:pt x="500" y="75"/>
                  <a:pt x="525" y="75"/>
                  <a:pt x="550" y="100"/>
                </a:cubicBezTo>
                <a:lnTo>
                  <a:pt x="575" y="75"/>
                </a:lnTo>
                <a:cubicBezTo>
                  <a:pt x="575" y="50"/>
                  <a:pt x="600" y="50"/>
                  <a:pt x="600" y="25"/>
                </a:cubicBezTo>
                <a:cubicBezTo>
                  <a:pt x="600" y="25"/>
                  <a:pt x="600" y="0"/>
                  <a:pt x="575" y="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9" name="Freeform 204">
            <a:extLst>
              <a:ext uri="{FF2B5EF4-FFF2-40B4-BE49-F238E27FC236}">
                <a16:creationId xmlns:a16="http://schemas.microsoft.com/office/drawing/2014/main" id="{51F7648E-61DA-BB4E-B5D8-D3801A452507}"/>
              </a:ext>
            </a:extLst>
          </p:cNvPr>
          <p:cNvSpPr>
            <a:spLocks noChangeArrowheads="1"/>
          </p:cNvSpPr>
          <p:nvPr/>
        </p:nvSpPr>
        <p:spPr bwMode="auto">
          <a:xfrm>
            <a:off x="5454756" y="2971637"/>
            <a:ext cx="136405" cy="151875"/>
          </a:xfrm>
          <a:custGeom>
            <a:avLst/>
            <a:gdLst>
              <a:gd name="T0" fmla="*/ 375 w 426"/>
              <a:gd name="T1" fmla="*/ 150 h 476"/>
              <a:gd name="T2" fmla="*/ 375 w 426"/>
              <a:gd name="T3" fmla="*/ 150 h 476"/>
              <a:gd name="T4" fmla="*/ 350 w 426"/>
              <a:gd name="T5" fmla="*/ 124 h 476"/>
              <a:gd name="T6" fmla="*/ 300 w 426"/>
              <a:gd name="T7" fmla="*/ 150 h 476"/>
              <a:gd name="T8" fmla="*/ 225 w 426"/>
              <a:gd name="T9" fmla="*/ 124 h 476"/>
              <a:gd name="T10" fmla="*/ 250 w 426"/>
              <a:gd name="T11" fmla="*/ 75 h 476"/>
              <a:gd name="T12" fmla="*/ 275 w 426"/>
              <a:gd name="T13" fmla="*/ 24 h 476"/>
              <a:gd name="T14" fmla="*/ 275 w 426"/>
              <a:gd name="T15" fmla="*/ 24 h 476"/>
              <a:gd name="T16" fmla="*/ 175 w 426"/>
              <a:gd name="T17" fmla="*/ 50 h 476"/>
              <a:gd name="T18" fmla="*/ 225 w 426"/>
              <a:gd name="T19" fmla="*/ 75 h 476"/>
              <a:gd name="T20" fmla="*/ 150 w 426"/>
              <a:gd name="T21" fmla="*/ 124 h 476"/>
              <a:gd name="T22" fmla="*/ 50 w 426"/>
              <a:gd name="T23" fmla="*/ 124 h 476"/>
              <a:gd name="T24" fmla="*/ 50 w 426"/>
              <a:gd name="T25" fmla="*/ 200 h 476"/>
              <a:gd name="T26" fmla="*/ 100 w 426"/>
              <a:gd name="T27" fmla="*/ 250 h 476"/>
              <a:gd name="T28" fmla="*/ 75 w 426"/>
              <a:gd name="T29" fmla="*/ 350 h 476"/>
              <a:gd name="T30" fmla="*/ 0 w 426"/>
              <a:gd name="T31" fmla="*/ 400 h 476"/>
              <a:gd name="T32" fmla="*/ 100 w 426"/>
              <a:gd name="T33" fmla="*/ 475 h 476"/>
              <a:gd name="T34" fmla="*/ 275 w 426"/>
              <a:gd name="T35" fmla="*/ 400 h 476"/>
              <a:gd name="T36" fmla="*/ 375 w 426"/>
              <a:gd name="T37" fmla="*/ 375 h 476"/>
              <a:gd name="T38" fmla="*/ 375 w 426"/>
              <a:gd name="T39" fmla="*/ 175 h 476"/>
              <a:gd name="T40" fmla="*/ 375 w 426"/>
              <a:gd name="T41" fmla="*/ 15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6" h="476">
                <a:moveTo>
                  <a:pt x="375" y="150"/>
                </a:moveTo>
                <a:lnTo>
                  <a:pt x="375" y="150"/>
                </a:lnTo>
                <a:lnTo>
                  <a:pt x="350" y="124"/>
                </a:lnTo>
                <a:cubicBezTo>
                  <a:pt x="300" y="75"/>
                  <a:pt x="300" y="124"/>
                  <a:pt x="300" y="150"/>
                </a:cubicBezTo>
                <a:cubicBezTo>
                  <a:pt x="300" y="175"/>
                  <a:pt x="250" y="124"/>
                  <a:pt x="225" y="124"/>
                </a:cubicBezTo>
                <a:lnTo>
                  <a:pt x="250" y="75"/>
                </a:lnTo>
                <a:cubicBezTo>
                  <a:pt x="275" y="75"/>
                  <a:pt x="275" y="50"/>
                  <a:pt x="275" y="24"/>
                </a:cubicBezTo>
                <a:lnTo>
                  <a:pt x="275" y="24"/>
                </a:lnTo>
                <a:cubicBezTo>
                  <a:pt x="225" y="0"/>
                  <a:pt x="175" y="0"/>
                  <a:pt x="175" y="50"/>
                </a:cubicBezTo>
                <a:cubicBezTo>
                  <a:pt x="175" y="75"/>
                  <a:pt x="225" y="50"/>
                  <a:pt x="225" y="75"/>
                </a:cubicBezTo>
                <a:cubicBezTo>
                  <a:pt x="225" y="100"/>
                  <a:pt x="175" y="100"/>
                  <a:pt x="150" y="124"/>
                </a:cubicBezTo>
                <a:cubicBezTo>
                  <a:pt x="100" y="150"/>
                  <a:pt x="75" y="100"/>
                  <a:pt x="50" y="124"/>
                </a:cubicBezTo>
                <a:cubicBezTo>
                  <a:pt x="0" y="150"/>
                  <a:pt x="75" y="150"/>
                  <a:pt x="50" y="200"/>
                </a:cubicBezTo>
                <a:cubicBezTo>
                  <a:pt x="25" y="224"/>
                  <a:pt x="50" y="224"/>
                  <a:pt x="100" y="250"/>
                </a:cubicBezTo>
                <a:cubicBezTo>
                  <a:pt x="150" y="300"/>
                  <a:pt x="75" y="300"/>
                  <a:pt x="75" y="350"/>
                </a:cubicBezTo>
                <a:cubicBezTo>
                  <a:pt x="75" y="375"/>
                  <a:pt x="25" y="375"/>
                  <a:pt x="0" y="400"/>
                </a:cubicBezTo>
                <a:cubicBezTo>
                  <a:pt x="0" y="424"/>
                  <a:pt x="50" y="475"/>
                  <a:pt x="100" y="475"/>
                </a:cubicBezTo>
                <a:cubicBezTo>
                  <a:pt x="125" y="475"/>
                  <a:pt x="225" y="450"/>
                  <a:pt x="275" y="400"/>
                </a:cubicBezTo>
                <a:cubicBezTo>
                  <a:pt x="300" y="375"/>
                  <a:pt x="325" y="400"/>
                  <a:pt x="375" y="375"/>
                </a:cubicBezTo>
                <a:cubicBezTo>
                  <a:pt x="425" y="375"/>
                  <a:pt x="400" y="200"/>
                  <a:pt x="375" y="175"/>
                </a:cubicBezTo>
                <a:cubicBezTo>
                  <a:pt x="375" y="150"/>
                  <a:pt x="375" y="150"/>
                  <a:pt x="37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0" name="Freeform 205">
            <a:extLst>
              <a:ext uri="{FF2B5EF4-FFF2-40B4-BE49-F238E27FC236}">
                <a16:creationId xmlns:a16="http://schemas.microsoft.com/office/drawing/2014/main" id="{0C627CEF-3382-5647-B338-824F0553C44C}"/>
              </a:ext>
            </a:extLst>
          </p:cNvPr>
          <p:cNvSpPr>
            <a:spLocks noChangeArrowheads="1"/>
          </p:cNvSpPr>
          <p:nvPr/>
        </p:nvSpPr>
        <p:spPr bwMode="auto">
          <a:xfrm>
            <a:off x="6013034" y="2859140"/>
            <a:ext cx="143436" cy="136405"/>
          </a:xfrm>
          <a:custGeom>
            <a:avLst/>
            <a:gdLst>
              <a:gd name="T0" fmla="*/ 225 w 451"/>
              <a:gd name="T1" fmla="*/ 174 h 426"/>
              <a:gd name="T2" fmla="*/ 225 w 451"/>
              <a:gd name="T3" fmla="*/ 174 h 426"/>
              <a:gd name="T4" fmla="*/ 225 w 451"/>
              <a:gd name="T5" fmla="*/ 100 h 426"/>
              <a:gd name="T6" fmla="*/ 225 w 451"/>
              <a:gd name="T7" fmla="*/ 25 h 426"/>
              <a:gd name="T8" fmla="*/ 151 w 451"/>
              <a:gd name="T9" fmla="*/ 50 h 426"/>
              <a:gd name="T10" fmla="*/ 100 w 451"/>
              <a:gd name="T11" fmla="*/ 74 h 426"/>
              <a:gd name="T12" fmla="*/ 100 w 451"/>
              <a:gd name="T13" fmla="*/ 125 h 426"/>
              <a:gd name="T14" fmla="*/ 51 w 451"/>
              <a:gd name="T15" fmla="*/ 100 h 426"/>
              <a:gd name="T16" fmla="*/ 0 w 451"/>
              <a:gd name="T17" fmla="*/ 174 h 426"/>
              <a:gd name="T18" fmla="*/ 0 w 451"/>
              <a:gd name="T19" fmla="*/ 274 h 426"/>
              <a:gd name="T20" fmla="*/ 51 w 451"/>
              <a:gd name="T21" fmla="*/ 350 h 426"/>
              <a:gd name="T22" fmla="*/ 51 w 451"/>
              <a:gd name="T23" fmla="*/ 400 h 426"/>
              <a:gd name="T24" fmla="*/ 151 w 451"/>
              <a:gd name="T25" fmla="*/ 400 h 426"/>
              <a:gd name="T26" fmla="*/ 176 w 451"/>
              <a:gd name="T27" fmla="*/ 400 h 426"/>
              <a:gd name="T28" fmla="*/ 151 w 451"/>
              <a:gd name="T29" fmla="*/ 350 h 426"/>
              <a:gd name="T30" fmla="*/ 200 w 451"/>
              <a:gd name="T31" fmla="*/ 374 h 426"/>
              <a:gd name="T32" fmla="*/ 251 w 451"/>
              <a:gd name="T33" fmla="*/ 350 h 426"/>
              <a:gd name="T34" fmla="*/ 225 w 451"/>
              <a:gd name="T35" fmla="*/ 300 h 426"/>
              <a:gd name="T36" fmla="*/ 176 w 451"/>
              <a:gd name="T37" fmla="*/ 300 h 426"/>
              <a:gd name="T38" fmla="*/ 200 w 451"/>
              <a:gd name="T39" fmla="*/ 250 h 426"/>
              <a:gd name="T40" fmla="*/ 276 w 451"/>
              <a:gd name="T41" fmla="*/ 200 h 426"/>
              <a:gd name="T42" fmla="*/ 225 w 451"/>
              <a:gd name="T43" fmla="*/ 174 h 426"/>
              <a:gd name="T44" fmla="*/ 424 w 451"/>
              <a:gd name="T45" fmla="*/ 250 h 426"/>
              <a:gd name="T46" fmla="*/ 424 w 451"/>
              <a:gd name="T47" fmla="*/ 250 h 426"/>
              <a:gd name="T48" fmla="*/ 399 w 451"/>
              <a:gd name="T49" fmla="*/ 274 h 426"/>
              <a:gd name="T50" fmla="*/ 375 w 451"/>
              <a:gd name="T51" fmla="*/ 250 h 426"/>
              <a:gd name="T52" fmla="*/ 299 w 451"/>
              <a:gd name="T53" fmla="*/ 274 h 426"/>
              <a:gd name="T54" fmla="*/ 350 w 451"/>
              <a:gd name="T55" fmla="*/ 350 h 426"/>
              <a:gd name="T56" fmla="*/ 324 w 451"/>
              <a:gd name="T57" fmla="*/ 374 h 426"/>
              <a:gd name="T58" fmla="*/ 350 w 451"/>
              <a:gd name="T59" fmla="*/ 425 h 426"/>
              <a:gd name="T60" fmla="*/ 399 w 451"/>
              <a:gd name="T61" fmla="*/ 350 h 426"/>
              <a:gd name="T62" fmla="*/ 424 w 451"/>
              <a:gd name="T63" fmla="*/ 25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1" h="426">
                <a:moveTo>
                  <a:pt x="225" y="174"/>
                </a:moveTo>
                <a:lnTo>
                  <a:pt x="225" y="174"/>
                </a:lnTo>
                <a:cubicBezTo>
                  <a:pt x="200" y="150"/>
                  <a:pt x="200" y="100"/>
                  <a:pt x="225" y="100"/>
                </a:cubicBezTo>
                <a:cubicBezTo>
                  <a:pt x="225" y="74"/>
                  <a:pt x="251" y="25"/>
                  <a:pt x="225" y="25"/>
                </a:cubicBezTo>
                <a:cubicBezTo>
                  <a:pt x="225" y="0"/>
                  <a:pt x="176" y="25"/>
                  <a:pt x="151" y="50"/>
                </a:cubicBezTo>
                <a:cubicBezTo>
                  <a:pt x="151" y="100"/>
                  <a:pt x="125" y="74"/>
                  <a:pt x="100" y="74"/>
                </a:cubicBezTo>
                <a:cubicBezTo>
                  <a:pt x="100" y="100"/>
                  <a:pt x="125" y="100"/>
                  <a:pt x="100" y="125"/>
                </a:cubicBezTo>
                <a:cubicBezTo>
                  <a:pt x="100" y="150"/>
                  <a:pt x="76" y="100"/>
                  <a:pt x="51" y="100"/>
                </a:cubicBezTo>
                <a:cubicBezTo>
                  <a:pt x="25" y="100"/>
                  <a:pt x="25" y="150"/>
                  <a:pt x="0" y="174"/>
                </a:cubicBezTo>
                <a:cubicBezTo>
                  <a:pt x="0" y="200"/>
                  <a:pt x="0" y="250"/>
                  <a:pt x="0" y="274"/>
                </a:cubicBezTo>
                <a:cubicBezTo>
                  <a:pt x="0" y="300"/>
                  <a:pt x="51" y="325"/>
                  <a:pt x="51" y="350"/>
                </a:cubicBezTo>
                <a:cubicBezTo>
                  <a:pt x="51" y="374"/>
                  <a:pt x="51" y="374"/>
                  <a:pt x="51" y="400"/>
                </a:cubicBezTo>
                <a:cubicBezTo>
                  <a:pt x="100" y="400"/>
                  <a:pt x="125" y="400"/>
                  <a:pt x="151" y="400"/>
                </a:cubicBezTo>
                <a:cubicBezTo>
                  <a:pt x="151" y="400"/>
                  <a:pt x="151" y="400"/>
                  <a:pt x="176" y="400"/>
                </a:cubicBezTo>
                <a:cubicBezTo>
                  <a:pt x="176" y="374"/>
                  <a:pt x="125" y="374"/>
                  <a:pt x="151" y="350"/>
                </a:cubicBezTo>
                <a:cubicBezTo>
                  <a:pt x="151" y="325"/>
                  <a:pt x="176" y="350"/>
                  <a:pt x="200" y="374"/>
                </a:cubicBezTo>
                <a:cubicBezTo>
                  <a:pt x="200" y="374"/>
                  <a:pt x="251" y="374"/>
                  <a:pt x="251" y="350"/>
                </a:cubicBezTo>
                <a:cubicBezTo>
                  <a:pt x="251" y="350"/>
                  <a:pt x="251" y="300"/>
                  <a:pt x="225" y="300"/>
                </a:cubicBezTo>
                <a:cubicBezTo>
                  <a:pt x="200" y="325"/>
                  <a:pt x="200" y="300"/>
                  <a:pt x="176" y="300"/>
                </a:cubicBezTo>
                <a:cubicBezTo>
                  <a:pt x="176" y="274"/>
                  <a:pt x="200" y="250"/>
                  <a:pt x="200" y="250"/>
                </a:cubicBezTo>
                <a:cubicBezTo>
                  <a:pt x="200" y="225"/>
                  <a:pt x="251" y="225"/>
                  <a:pt x="276" y="200"/>
                </a:cubicBezTo>
                <a:lnTo>
                  <a:pt x="225" y="174"/>
                </a:lnTo>
                <a:close/>
                <a:moveTo>
                  <a:pt x="424" y="250"/>
                </a:moveTo>
                <a:lnTo>
                  <a:pt x="424" y="250"/>
                </a:lnTo>
                <a:lnTo>
                  <a:pt x="399" y="274"/>
                </a:lnTo>
                <a:cubicBezTo>
                  <a:pt x="375" y="274"/>
                  <a:pt x="375" y="225"/>
                  <a:pt x="375" y="250"/>
                </a:cubicBezTo>
                <a:cubicBezTo>
                  <a:pt x="350" y="274"/>
                  <a:pt x="324" y="225"/>
                  <a:pt x="299" y="274"/>
                </a:cubicBezTo>
                <a:cubicBezTo>
                  <a:pt x="276" y="325"/>
                  <a:pt x="324" y="350"/>
                  <a:pt x="350" y="350"/>
                </a:cubicBezTo>
                <a:cubicBezTo>
                  <a:pt x="350" y="374"/>
                  <a:pt x="350" y="400"/>
                  <a:pt x="324" y="374"/>
                </a:cubicBezTo>
                <a:cubicBezTo>
                  <a:pt x="299" y="374"/>
                  <a:pt x="299" y="425"/>
                  <a:pt x="350" y="425"/>
                </a:cubicBezTo>
                <a:cubicBezTo>
                  <a:pt x="375" y="425"/>
                  <a:pt x="399" y="374"/>
                  <a:pt x="399" y="350"/>
                </a:cubicBezTo>
                <a:cubicBezTo>
                  <a:pt x="399" y="325"/>
                  <a:pt x="450" y="250"/>
                  <a:pt x="424" y="2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1" name="Freeform 206">
            <a:extLst>
              <a:ext uri="{FF2B5EF4-FFF2-40B4-BE49-F238E27FC236}">
                <a16:creationId xmlns:a16="http://schemas.microsoft.com/office/drawing/2014/main" id="{C64F4678-9483-0A4F-B118-5E163521201F}"/>
              </a:ext>
            </a:extLst>
          </p:cNvPr>
          <p:cNvSpPr>
            <a:spLocks noChangeArrowheads="1"/>
          </p:cNvSpPr>
          <p:nvPr/>
        </p:nvSpPr>
        <p:spPr bwMode="auto">
          <a:xfrm>
            <a:off x="6108657" y="2309300"/>
            <a:ext cx="375467" cy="662339"/>
          </a:xfrm>
          <a:custGeom>
            <a:avLst/>
            <a:gdLst>
              <a:gd name="T0" fmla="*/ 1151 w 1177"/>
              <a:gd name="T1" fmla="*/ 500 h 2077"/>
              <a:gd name="T2" fmla="*/ 1151 w 1177"/>
              <a:gd name="T3" fmla="*/ 375 h 2077"/>
              <a:gd name="T4" fmla="*/ 1125 w 1177"/>
              <a:gd name="T5" fmla="*/ 200 h 2077"/>
              <a:gd name="T6" fmla="*/ 876 w 1177"/>
              <a:gd name="T7" fmla="*/ 25 h 2077"/>
              <a:gd name="T8" fmla="*/ 751 w 1177"/>
              <a:gd name="T9" fmla="*/ 125 h 2077"/>
              <a:gd name="T10" fmla="*/ 625 w 1177"/>
              <a:gd name="T11" fmla="*/ 175 h 2077"/>
              <a:gd name="T12" fmla="*/ 501 w 1177"/>
              <a:gd name="T13" fmla="*/ 251 h 2077"/>
              <a:gd name="T14" fmla="*/ 451 w 1177"/>
              <a:gd name="T15" fmla="*/ 375 h 2077"/>
              <a:gd name="T16" fmla="*/ 376 w 1177"/>
              <a:gd name="T17" fmla="*/ 500 h 2077"/>
              <a:gd name="T18" fmla="*/ 300 w 1177"/>
              <a:gd name="T19" fmla="*/ 600 h 2077"/>
              <a:gd name="T20" fmla="*/ 250 w 1177"/>
              <a:gd name="T21" fmla="*/ 775 h 2077"/>
              <a:gd name="T22" fmla="*/ 200 w 1177"/>
              <a:gd name="T23" fmla="*/ 826 h 2077"/>
              <a:gd name="T24" fmla="*/ 100 w 1177"/>
              <a:gd name="T25" fmla="*/ 975 h 2077"/>
              <a:gd name="T26" fmla="*/ 100 w 1177"/>
              <a:gd name="T27" fmla="*/ 1151 h 2077"/>
              <a:gd name="T28" fmla="*/ 125 w 1177"/>
              <a:gd name="T29" fmla="*/ 1275 h 2077"/>
              <a:gd name="T30" fmla="*/ 125 w 1177"/>
              <a:gd name="T31" fmla="*/ 1400 h 2077"/>
              <a:gd name="T32" fmla="*/ 51 w 1177"/>
              <a:gd name="T33" fmla="*/ 1500 h 2077"/>
              <a:gd name="T34" fmla="*/ 0 w 1177"/>
              <a:gd name="T35" fmla="*/ 1576 h 2077"/>
              <a:gd name="T36" fmla="*/ 51 w 1177"/>
              <a:gd name="T37" fmla="*/ 1676 h 2077"/>
              <a:gd name="T38" fmla="*/ 125 w 1177"/>
              <a:gd name="T39" fmla="*/ 1851 h 2077"/>
              <a:gd name="T40" fmla="*/ 176 w 1177"/>
              <a:gd name="T41" fmla="*/ 1976 h 2077"/>
              <a:gd name="T42" fmla="*/ 250 w 1177"/>
              <a:gd name="T43" fmla="*/ 2051 h 2077"/>
              <a:gd name="T44" fmla="*/ 300 w 1177"/>
              <a:gd name="T45" fmla="*/ 1951 h 2077"/>
              <a:gd name="T46" fmla="*/ 451 w 1177"/>
              <a:gd name="T47" fmla="*/ 1900 h 2077"/>
              <a:gd name="T48" fmla="*/ 525 w 1177"/>
              <a:gd name="T49" fmla="*/ 1826 h 2077"/>
              <a:gd name="T50" fmla="*/ 501 w 1177"/>
              <a:gd name="T51" fmla="*/ 1776 h 2077"/>
              <a:gd name="T52" fmla="*/ 551 w 1177"/>
              <a:gd name="T53" fmla="*/ 1576 h 2077"/>
              <a:gd name="T54" fmla="*/ 701 w 1177"/>
              <a:gd name="T55" fmla="*/ 1425 h 2077"/>
              <a:gd name="T56" fmla="*/ 551 w 1177"/>
              <a:gd name="T57" fmla="*/ 1300 h 2077"/>
              <a:gd name="T58" fmla="*/ 576 w 1177"/>
              <a:gd name="T59" fmla="*/ 1126 h 2077"/>
              <a:gd name="T60" fmla="*/ 625 w 1177"/>
              <a:gd name="T61" fmla="*/ 1000 h 2077"/>
              <a:gd name="T62" fmla="*/ 801 w 1177"/>
              <a:gd name="T63" fmla="*/ 875 h 2077"/>
              <a:gd name="T64" fmla="*/ 925 w 1177"/>
              <a:gd name="T65" fmla="*/ 675 h 2077"/>
              <a:gd name="T66" fmla="*/ 1025 w 1177"/>
              <a:gd name="T67" fmla="*/ 551 h 2077"/>
              <a:gd name="T68" fmla="*/ 1176 w 1177"/>
              <a:gd name="T69" fmla="*/ 551 h 2077"/>
              <a:gd name="T70" fmla="*/ 701 w 1177"/>
              <a:gd name="T71" fmla="*/ 1726 h 2077"/>
              <a:gd name="T72" fmla="*/ 625 w 1177"/>
              <a:gd name="T73" fmla="*/ 1851 h 2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7" h="2077">
                <a:moveTo>
                  <a:pt x="1151" y="500"/>
                </a:moveTo>
                <a:lnTo>
                  <a:pt x="1151" y="500"/>
                </a:lnTo>
                <a:cubicBezTo>
                  <a:pt x="1151" y="475"/>
                  <a:pt x="1125" y="451"/>
                  <a:pt x="1151" y="451"/>
                </a:cubicBezTo>
                <a:cubicBezTo>
                  <a:pt x="1151" y="451"/>
                  <a:pt x="1176" y="375"/>
                  <a:pt x="1151" y="375"/>
                </a:cubicBezTo>
                <a:cubicBezTo>
                  <a:pt x="1125" y="351"/>
                  <a:pt x="1151" y="300"/>
                  <a:pt x="1125" y="275"/>
                </a:cubicBezTo>
                <a:cubicBezTo>
                  <a:pt x="1101" y="275"/>
                  <a:pt x="1125" y="226"/>
                  <a:pt x="1125" y="200"/>
                </a:cubicBezTo>
                <a:cubicBezTo>
                  <a:pt x="1125" y="151"/>
                  <a:pt x="1025" y="125"/>
                  <a:pt x="976" y="100"/>
                </a:cubicBezTo>
                <a:cubicBezTo>
                  <a:pt x="925" y="100"/>
                  <a:pt x="901" y="50"/>
                  <a:pt x="876" y="25"/>
                </a:cubicBezTo>
                <a:cubicBezTo>
                  <a:pt x="825" y="0"/>
                  <a:pt x="825" y="75"/>
                  <a:pt x="825" y="100"/>
                </a:cubicBezTo>
                <a:cubicBezTo>
                  <a:pt x="825" y="151"/>
                  <a:pt x="776" y="151"/>
                  <a:pt x="751" y="125"/>
                </a:cubicBezTo>
                <a:cubicBezTo>
                  <a:pt x="725" y="100"/>
                  <a:pt x="701" y="125"/>
                  <a:pt x="651" y="100"/>
                </a:cubicBezTo>
                <a:cubicBezTo>
                  <a:pt x="625" y="75"/>
                  <a:pt x="625" y="151"/>
                  <a:pt x="625" y="175"/>
                </a:cubicBezTo>
                <a:cubicBezTo>
                  <a:pt x="625" y="200"/>
                  <a:pt x="601" y="200"/>
                  <a:pt x="576" y="200"/>
                </a:cubicBezTo>
                <a:cubicBezTo>
                  <a:pt x="525" y="200"/>
                  <a:pt x="501" y="226"/>
                  <a:pt x="501" y="251"/>
                </a:cubicBezTo>
                <a:cubicBezTo>
                  <a:pt x="501" y="275"/>
                  <a:pt x="451" y="300"/>
                  <a:pt x="476" y="326"/>
                </a:cubicBezTo>
                <a:cubicBezTo>
                  <a:pt x="476" y="326"/>
                  <a:pt x="451" y="351"/>
                  <a:pt x="451" y="375"/>
                </a:cubicBezTo>
                <a:cubicBezTo>
                  <a:pt x="425" y="375"/>
                  <a:pt x="400" y="426"/>
                  <a:pt x="400" y="426"/>
                </a:cubicBezTo>
                <a:cubicBezTo>
                  <a:pt x="376" y="451"/>
                  <a:pt x="400" y="475"/>
                  <a:pt x="376" y="500"/>
                </a:cubicBezTo>
                <a:cubicBezTo>
                  <a:pt x="351" y="500"/>
                  <a:pt x="325" y="500"/>
                  <a:pt x="300" y="500"/>
                </a:cubicBezTo>
                <a:cubicBezTo>
                  <a:pt x="300" y="526"/>
                  <a:pt x="300" y="551"/>
                  <a:pt x="300" y="600"/>
                </a:cubicBezTo>
                <a:cubicBezTo>
                  <a:pt x="300" y="626"/>
                  <a:pt x="276" y="675"/>
                  <a:pt x="250" y="726"/>
                </a:cubicBezTo>
                <a:cubicBezTo>
                  <a:pt x="200" y="751"/>
                  <a:pt x="250" y="751"/>
                  <a:pt x="250" y="775"/>
                </a:cubicBezTo>
                <a:cubicBezTo>
                  <a:pt x="276" y="775"/>
                  <a:pt x="276" y="800"/>
                  <a:pt x="250" y="826"/>
                </a:cubicBezTo>
                <a:cubicBezTo>
                  <a:pt x="250" y="851"/>
                  <a:pt x="225" y="826"/>
                  <a:pt x="200" y="826"/>
                </a:cubicBezTo>
                <a:cubicBezTo>
                  <a:pt x="176" y="826"/>
                  <a:pt x="125" y="851"/>
                  <a:pt x="100" y="875"/>
                </a:cubicBezTo>
                <a:cubicBezTo>
                  <a:pt x="76" y="926"/>
                  <a:pt x="76" y="951"/>
                  <a:pt x="100" y="975"/>
                </a:cubicBezTo>
                <a:cubicBezTo>
                  <a:pt x="100" y="1000"/>
                  <a:pt x="76" y="1026"/>
                  <a:pt x="100" y="1075"/>
                </a:cubicBezTo>
                <a:cubicBezTo>
                  <a:pt x="125" y="1126"/>
                  <a:pt x="76" y="1126"/>
                  <a:pt x="100" y="1151"/>
                </a:cubicBezTo>
                <a:cubicBezTo>
                  <a:pt x="100" y="1200"/>
                  <a:pt x="151" y="1200"/>
                  <a:pt x="151" y="1226"/>
                </a:cubicBezTo>
                <a:cubicBezTo>
                  <a:pt x="151" y="1275"/>
                  <a:pt x="125" y="1275"/>
                  <a:pt x="125" y="1275"/>
                </a:cubicBezTo>
                <a:cubicBezTo>
                  <a:pt x="100" y="1275"/>
                  <a:pt x="100" y="1300"/>
                  <a:pt x="125" y="1326"/>
                </a:cubicBezTo>
                <a:cubicBezTo>
                  <a:pt x="151" y="1326"/>
                  <a:pt x="125" y="1400"/>
                  <a:pt x="125" y="1400"/>
                </a:cubicBezTo>
                <a:cubicBezTo>
                  <a:pt x="125" y="1425"/>
                  <a:pt x="51" y="1400"/>
                  <a:pt x="76" y="1425"/>
                </a:cubicBezTo>
                <a:cubicBezTo>
                  <a:pt x="76" y="1451"/>
                  <a:pt x="51" y="1500"/>
                  <a:pt x="51" y="1500"/>
                </a:cubicBezTo>
                <a:cubicBezTo>
                  <a:pt x="51" y="1526"/>
                  <a:pt x="51" y="1576"/>
                  <a:pt x="25" y="1576"/>
                </a:cubicBezTo>
                <a:lnTo>
                  <a:pt x="0" y="1576"/>
                </a:lnTo>
                <a:lnTo>
                  <a:pt x="0" y="1576"/>
                </a:lnTo>
                <a:cubicBezTo>
                  <a:pt x="0" y="1600"/>
                  <a:pt x="0" y="1651"/>
                  <a:pt x="51" y="1676"/>
                </a:cubicBezTo>
                <a:cubicBezTo>
                  <a:pt x="76" y="1700"/>
                  <a:pt x="51" y="1726"/>
                  <a:pt x="76" y="1776"/>
                </a:cubicBezTo>
                <a:cubicBezTo>
                  <a:pt x="100" y="1800"/>
                  <a:pt x="100" y="1826"/>
                  <a:pt x="125" y="1851"/>
                </a:cubicBezTo>
                <a:cubicBezTo>
                  <a:pt x="151" y="1876"/>
                  <a:pt x="151" y="1900"/>
                  <a:pt x="151" y="1926"/>
                </a:cubicBezTo>
                <a:cubicBezTo>
                  <a:pt x="125" y="1951"/>
                  <a:pt x="176" y="1951"/>
                  <a:pt x="176" y="1976"/>
                </a:cubicBezTo>
                <a:cubicBezTo>
                  <a:pt x="176" y="1976"/>
                  <a:pt x="151" y="2026"/>
                  <a:pt x="176" y="2051"/>
                </a:cubicBezTo>
                <a:cubicBezTo>
                  <a:pt x="176" y="2076"/>
                  <a:pt x="200" y="2051"/>
                  <a:pt x="250" y="2051"/>
                </a:cubicBezTo>
                <a:cubicBezTo>
                  <a:pt x="276" y="2051"/>
                  <a:pt x="276" y="2026"/>
                  <a:pt x="276" y="2000"/>
                </a:cubicBezTo>
                <a:cubicBezTo>
                  <a:pt x="276" y="1951"/>
                  <a:pt x="300" y="1976"/>
                  <a:pt x="300" y="1951"/>
                </a:cubicBezTo>
                <a:cubicBezTo>
                  <a:pt x="300" y="1951"/>
                  <a:pt x="351" y="1926"/>
                  <a:pt x="376" y="1951"/>
                </a:cubicBezTo>
                <a:cubicBezTo>
                  <a:pt x="425" y="1976"/>
                  <a:pt x="425" y="1951"/>
                  <a:pt x="451" y="1900"/>
                </a:cubicBezTo>
                <a:cubicBezTo>
                  <a:pt x="451" y="1876"/>
                  <a:pt x="451" y="1926"/>
                  <a:pt x="476" y="1926"/>
                </a:cubicBezTo>
                <a:cubicBezTo>
                  <a:pt x="476" y="1926"/>
                  <a:pt x="501" y="1876"/>
                  <a:pt x="525" y="1826"/>
                </a:cubicBezTo>
                <a:cubicBezTo>
                  <a:pt x="551" y="1800"/>
                  <a:pt x="525" y="1800"/>
                  <a:pt x="501" y="1851"/>
                </a:cubicBezTo>
                <a:cubicBezTo>
                  <a:pt x="451" y="1876"/>
                  <a:pt x="476" y="1800"/>
                  <a:pt x="501" y="1776"/>
                </a:cubicBezTo>
                <a:cubicBezTo>
                  <a:pt x="501" y="1751"/>
                  <a:pt x="501" y="1651"/>
                  <a:pt x="501" y="1651"/>
                </a:cubicBezTo>
                <a:cubicBezTo>
                  <a:pt x="501" y="1626"/>
                  <a:pt x="525" y="1600"/>
                  <a:pt x="551" y="1576"/>
                </a:cubicBezTo>
                <a:cubicBezTo>
                  <a:pt x="601" y="1576"/>
                  <a:pt x="651" y="1526"/>
                  <a:pt x="651" y="1500"/>
                </a:cubicBezTo>
                <a:cubicBezTo>
                  <a:pt x="625" y="1476"/>
                  <a:pt x="701" y="1451"/>
                  <a:pt x="701" y="1425"/>
                </a:cubicBezTo>
                <a:cubicBezTo>
                  <a:pt x="701" y="1400"/>
                  <a:pt x="625" y="1351"/>
                  <a:pt x="601" y="1326"/>
                </a:cubicBezTo>
                <a:cubicBezTo>
                  <a:pt x="576" y="1326"/>
                  <a:pt x="551" y="1326"/>
                  <a:pt x="551" y="1300"/>
                </a:cubicBezTo>
                <a:cubicBezTo>
                  <a:pt x="551" y="1300"/>
                  <a:pt x="525" y="1226"/>
                  <a:pt x="525" y="1200"/>
                </a:cubicBezTo>
                <a:cubicBezTo>
                  <a:pt x="525" y="1175"/>
                  <a:pt x="576" y="1151"/>
                  <a:pt x="576" y="1126"/>
                </a:cubicBezTo>
                <a:cubicBezTo>
                  <a:pt x="576" y="1075"/>
                  <a:pt x="576" y="1051"/>
                  <a:pt x="601" y="1051"/>
                </a:cubicBezTo>
                <a:cubicBezTo>
                  <a:pt x="625" y="1026"/>
                  <a:pt x="601" y="1000"/>
                  <a:pt x="625" y="1000"/>
                </a:cubicBezTo>
                <a:cubicBezTo>
                  <a:pt x="676" y="1000"/>
                  <a:pt x="676" y="951"/>
                  <a:pt x="701" y="926"/>
                </a:cubicBezTo>
                <a:cubicBezTo>
                  <a:pt x="751" y="900"/>
                  <a:pt x="751" y="900"/>
                  <a:pt x="801" y="875"/>
                </a:cubicBezTo>
                <a:cubicBezTo>
                  <a:pt x="851" y="851"/>
                  <a:pt x="925" y="800"/>
                  <a:pt x="925" y="775"/>
                </a:cubicBezTo>
                <a:cubicBezTo>
                  <a:pt x="951" y="726"/>
                  <a:pt x="876" y="700"/>
                  <a:pt x="925" y="675"/>
                </a:cubicBezTo>
                <a:cubicBezTo>
                  <a:pt x="976" y="651"/>
                  <a:pt x="925" y="600"/>
                  <a:pt x="951" y="600"/>
                </a:cubicBezTo>
                <a:cubicBezTo>
                  <a:pt x="1001" y="575"/>
                  <a:pt x="1001" y="575"/>
                  <a:pt x="1025" y="551"/>
                </a:cubicBezTo>
                <a:cubicBezTo>
                  <a:pt x="1051" y="526"/>
                  <a:pt x="1076" y="551"/>
                  <a:pt x="1125" y="551"/>
                </a:cubicBezTo>
                <a:cubicBezTo>
                  <a:pt x="1151" y="526"/>
                  <a:pt x="1151" y="551"/>
                  <a:pt x="1176" y="551"/>
                </a:cubicBezTo>
                <a:cubicBezTo>
                  <a:pt x="1176" y="526"/>
                  <a:pt x="1176" y="500"/>
                  <a:pt x="1151" y="500"/>
                </a:cubicBezTo>
                <a:close/>
                <a:moveTo>
                  <a:pt x="701" y="1726"/>
                </a:moveTo>
                <a:lnTo>
                  <a:pt x="701" y="1726"/>
                </a:lnTo>
                <a:cubicBezTo>
                  <a:pt x="625" y="1726"/>
                  <a:pt x="601" y="1826"/>
                  <a:pt x="625" y="1851"/>
                </a:cubicBezTo>
                <a:cubicBezTo>
                  <a:pt x="625" y="1851"/>
                  <a:pt x="751" y="1726"/>
                  <a:pt x="701" y="1726"/>
                </a:cubicBezTo>
                <a:close/>
              </a:path>
            </a:pathLst>
          </a:custGeom>
          <a:no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2" name="Freeform 207">
            <a:extLst>
              <a:ext uri="{FF2B5EF4-FFF2-40B4-BE49-F238E27FC236}">
                <a16:creationId xmlns:a16="http://schemas.microsoft.com/office/drawing/2014/main" id="{44F3D6B6-512D-6F4E-A604-839E6984E10D}"/>
              </a:ext>
            </a:extLst>
          </p:cNvPr>
          <p:cNvSpPr>
            <a:spLocks noChangeArrowheads="1"/>
          </p:cNvSpPr>
          <p:nvPr/>
        </p:nvSpPr>
        <p:spPr bwMode="auto">
          <a:xfrm>
            <a:off x="6419437" y="2771951"/>
            <a:ext cx="182811" cy="95624"/>
          </a:xfrm>
          <a:custGeom>
            <a:avLst/>
            <a:gdLst>
              <a:gd name="T0" fmla="*/ 525 w 575"/>
              <a:gd name="T1" fmla="*/ 100 h 301"/>
              <a:gd name="T2" fmla="*/ 525 w 575"/>
              <a:gd name="T3" fmla="*/ 100 h 301"/>
              <a:gd name="T4" fmla="*/ 550 w 575"/>
              <a:gd name="T5" fmla="*/ 25 h 301"/>
              <a:gd name="T6" fmla="*/ 525 w 575"/>
              <a:gd name="T7" fmla="*/ 49 h 301"/>
              <a:gd name="T8" fmla="*/ 350 w 575"/>
              <a:gd name="T9" fmla="*/ 25 h 301"/>
              <a:gd name="T10" fmla="*/ 175 w 575"/>
              <a:gd name="T11" fmla="*/ 49 h 301"/>
              <a:gd name="T12" fmla="*/ 125 w 575"/>
              <a:gd name="T13" fmla="*/ 100 h 301"/>
              <a:gd name="T14" fmla="*/ 149 w 575"/>
              <a:gd name="T15" fmla="*/ 175 h 301"/>
              <a:gd name="T16" fmla="*/ 200 w 575"/>
              <a:gd name="T17" fmla="*/ 200 h 301"/>
              <a:gd name="T18" fmla="*/ 225 w 575"/>
              <a:gd name="T19" fmla="*/ 249 h 301"/>
              <a:gd name="T20" fmla="*/ 225 w 575"/>
              <a:gd name="T21" fmla="*/ 249 h 301"/>
              <a:gd name="T22" fmla="*/ 325 w 575"/>
              <a:gd name="T23" fmla="*/ 249 h 301"/>
              <a:gd name="T24" fmla="*/ 425 w 575"/>
              <a:gd name="T25" fmla="*/ 300 h 301"/>
              <a:gd name="T26" fmla="*/ 500 w 575"/>
              <a:gd name="T27" fmla="*/ 300 h 301"/>
              <a:gd name="T28" fmla="*/ 500 w 575"/>
              <a:gd name="T29" fmla="*/ 275 h 301"/>
              <a:gd name="T30" fmla="*/ 525 w 575"/>
              <a:gd name="T31" fmla="*/ 249 h 301"/>
              <a:gd name="T32" fmla="*/ 500 w 575"/>
              <a:gd name="T33" fmla="*/ 200 h 301"/>
              <a:gd name="T34" fmla="*/ 500 w 575"/>
              <a:gd name="T35" fmla="*/ 149 h 301"/>
              <a:gd name="T36" fmla="*/ 525 w 575"/>
              <a:gd name="T37" fmla="*/ 100 h 301"/>
              <a:gd name="T38" fmla="*/ 49 w 575"/>
              <a:gd name="T39" fmla="*/ 149 h 301"/>
              <a:gd name="T40" fmla="*/ 49 w 575"/>
              <a:gd name="T41" fmla="*/ 149 h 301"/>
              <a:gd name="T42" fmla="*/ 0 w 575"/>
              <a:gd name="T43" fmla="*/ 249 h 301"/>
              <a:gd name="T44" fmla="*/ 100 w 575"/>
              <a:gd name="T45" fmla="*/ 175 h 301"/>
              <a:gd name="T46" fmla="*/ 49 w 575"/>
              <a:gd name="T47" fmla="*/ 149 h 301"/>
              <a:gd name="T48" fmla="*/ 75 w 575"/>
              <a:gd name="T49" fmla="*/ 125 h 301"/>
              <a:gd name="T50" fmla="*/ 75 w 575"/>
              <a:gd name="T51" fmla="*/ 125 h 301"/>
              <a:gd name="T52" fmla="*/ 25 w 575"/>
              <a:gd name="T53" fmla="*/ 125 h 301"/>
              <a:gd name="T54" fmla="*/ 75 w 575"/>
              <a:gd name="T55" fmla="*/ 12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5" h="301">
                <a:moveTo>
                  <a:pt x="525" y="100"/>
                </a:moveTo>
                <a:lnTo>
                  <a:pt x="525" y="100"/>
                </a:lnTo>
                <a:cubicBezTo>
                  <a:pt x="550" y="75"/>
                  <a:pt x="574" y="49"/>
                  <a:pt x="550" y="25"/>
                </a:cubicBezTo>
                <a:cubicBezTo>
                  <a:pt x="550" y="25"/>
                  <a:pt x="550" y="25"/>
                  <a:pt x="525" y="49"/>
                </a:cubicBezTo>
                <a:cubicBezTo>
                  <a:pt x="500" y="49"/>
                  <a:pt x="400" y="0"/>
                  <a:pt x="350" y="25"/>
                </a:cubicBezTo>
                <a:cubicBezTo>
                  <a:pt x="300" y="25"/>
                  <a:pt x="200" y="25"/>
                  <a:pt x="175" y="49"/>
                </a:cubicBezTo>
                <a:cubicBezTo>
                  <a:pt x="149" y="75"/>
                  <a:pt x="100" y="75"/>
                  <a:pt x="125" y="100"/>
                </a:cubicBezTo>
                <a:cubicBezTo>
                  <a:pt x="149" y="125"/>
                  <a:pt x="125" y="149"/>
                  <a:pt x="149" y="175"/>
                </a:cubicBezTo>
                <a:cubicBezTo>
                  <a:pt x="175" y="200"/>
                  <a:pt x="175" y="200"/>
                  <a:pt x="200" y="200"/>
                </a:cubicBezTo>
                <a:cubicBezTo>
                  <a:pt x="225" y="200"/>
                  <a:pt x="249" y="200"/>
                  <a:pt x="225" y="249"/>
                </a:cubicBezTo>
                <a:lnTo>
                  <a:pt x="225" y="249"/>
                </a:lnTo>
                <a:cubicBezTo>
                  <a:pt x="275" y="225"/>
                  <a:pt x="325" y="225"/>
                  <a:pt x="325" y="249"/>
                </a:cubicBezTo>
                <a:cubicBezTo>
                  <a:pt x="325" y="249"/>
                  <a:pt x="400" y="300"/>
                  <a:pt x="425" y="300"/>
                </a:cubicBezTo>
                <a:cubicBezTo>
                  <a:pt x="425" y="300"/>
                  <a:pt x="475" y="300"/>
                  <a:pt x="500" y="300"/>
                </a:cubicBezTo>
                <a:lnTo>
                  <a:pt x="500" y="275"/>
                </a:lnTo>
                <a:cubicBezTo>
                  <a:pt x="525" y="275"/>
                  <a:pt x="550" y="275"/>
                  <a:pt x="525" y="249"/>
                </a:cubicBezTo>
                <a:cubicBezTo>
                  <a:pt x="525" y="225"/>
                  <a:pt x="525" y="225"/>
                  <a:pt x="500" y="200"/>
                </a:cubicBezTo>
                <a:cubicBezTo>
                  <a:pt x="500" y="175"/>
                  <a:pt x="500" y="149"/>
                  <a:pt x="500" y="149"/>
                </a:cubicBezTo>
                <a:cubicBezTo>
                  <a:pt x="500" y="125"/>
                  <a:pt x="525" y="125"/>
                  <a:pt x="525" y="100"/>
                </a:cubicBezTo>
                <a:close/>
                <a:moveTo>
                  <a:pt x="49" y="149"/>
                </a:moveTo>
                <a:lnTo>
                  <a:pt x="49" y="149"/>
                </a:lnTo>
                <a:cubicBezTo>
                  <a:pt x="0" y="175"/>
                  <a:pt x="0" y="249"/>
                  <a:pt x="0" y="249"/>
                </a:cubicBezTo>
                <a:cubicBezTo>
                  <a:pt x="25" y="249"/>
                  <a:pt x="100" y="200"/>
                  <a:pt x="100" y="175"/>
                </a:cubicBezTo>
                <a:cubicBezTo>
                  <a:pt x="125" y="149"/>
                  <a:pt x="100" y="149"/>
                  <a:pt x="49" y="149"/>
                </a:cubicBezTo>
                <a:close/>
                <a:moveTo>
                  <a:pt x="75" y="125"/>
                </a:moveTo>
                <a:lnTo>
                  <a:pt x="75" y="125"/>
                </a:lnTo>
                <a:cubicBezTo>
                  <a:pt x="100" y="100"/>
                  <a:pt x="0" y="100"/>
                  <a:pt x="25" y="125"/>
                </a:cubicBezTo>
                <a:cubicBezTo>
                  <a:pt x="49" y="149"/>
                  <a:pt x="75" y="149"/>
                  <a:pt x="75" y="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3" name="Freeform 208">
            <a:extLst>
              <a:ext uri="{FF2B5EF4-FFF2-40B4-BE49-F238E27FC236}">
                <a16:creationId xmlns:a16="http://schemas.microsoft.com/office/drawing/2014/main" id="{A5791F17-7918-EC44-8D5F-3EAE58FA56F5}"/>
              </a:ext>
            </a:extLst>
          </p:cNvPr>
          <p:cNvSpPr>
            <a:spLocks noChangeArrowheads="1"/>
          </p:cNvSpPr>
          <p:nvPr/>
        </p:nvSpPr>
        <p:spPr bwMode="auto">
          <a:xfrm>
            <a:off x="5917408" y="2196800"/>
            <a:ext cx="773432" cy="653901"/>
          </a:xfrm>
          <a:custGeom>
            <a:avLst/>
            <a:gdLst>
              <a:gd name="T0" fmla="*/ 2325 w 2426"/>
              <a:gd name="T1" fmla="*/ 250 h 2051"/>
              <a:gd name="T2" fmla="*/ 2375 w 2426"/>
              <a:gd name="T3" fmla="*/ 176 h 2051"/>
              <a:gd name="T4" fmla="*/ 2300 w 2426"/>
              <a:gd name="T5" fmla="*/ 100 h 2051"/>
              <a:gd name="T6" fmla="*/ 2149 w 2426"/>
              <a:gd name="T7" fmla="*/ 125 h 2051"/>
              <a:gd name="T8" fmla="*/ 2075 w 2426"/>
              <a:gd name="T9" fmla="*/ 76 h 2051"/>
              <a:gd name="T10" fmla="*/ 1950 w 2426"/>
              <a:gd name="T11" fmla="*/ 100 h 2051"/>
              <a:gd name="T12" fmla="*/ 1950 w 2426"/>
              <a:gd name="T13" fmla="*/ 50 h 2051"/>
              <a:gd name="T14" fmla="*/ 1824 w 2426"/>
              <a:gd name="T15" fmla="*/ 50 h 2051"/>
              <a:gd name="T16" fmla="*/ 1724 w 2426"/>
              <a:gd name="T17" fmla="*/ 125 h 2051"/>
              <a:gd name="T18" fmla="*/ 1650 w 2426"/>
              <a:gd name="T19" fmla="*/ 150 h 2051"/>
              <a:gd name="T20" fmla="*/ 1675 w 2426"/>
              <a:gd name="T21" fmla="*/ 76 h 2051"/>
              <a:gd name="T22" fmla="*/ 1600 w 2426"/>
              <a:gd name="T23" fmla="*/ 176 h 2051"/>
              <a:gd name="T24" fmla="*/ 1524 w 2426"/>
              <a:gd name="T25" fmla="*/ 225 h 2051"/>
              <a:gd name="T26" fmla="*/ 1475 w 2426"/>
              <a:gd name="T27" fmla="*/ 276 h 2051"/>
              <a:gd name="T28" fmla="*/ 1375 w 2426"/>
              <a:gd name="T29" fmla="*/ 200 h 2051"/>
              <a:gd name="T30" fmla="*/ 1275 w 2426"/>
              <a:gd name="T31" fmla="*/ 276 h 2051"/>
              <a:gd name="T32" fmla="*/ 1150 w 2426"/>
              <a:gd name="T33" fmla="*/ 300 h 2051"/>
              <a:gd name="T34" fmla="*/ 1175 w 2426"/>
              <a:gd name="T35" fmla="*/ 400 h 2051"/>
              <a:gd name="T36" fmla="*/ 1075 w 2426"/>
              <a:gd name="T37" fmla="*/ 400 h 2051"/>
              <a:gd name="T38" fmla="*/ 999 w 2426"/>
              <a:gd name="T39" fmla="*/ 400 h 2051"/>
              <a:gd name="T40" fmla="*/ 775 w 2426"/>
              <a:gd name="T41" fmla="*/ 550 h 2051"/>
              <a:gd name="T42" fmla="*/ 975 w 2426"/>
              <a:gd name="T43" fmla="*/ 475 h 2051"/>
              <a:gd name="T44" fmla="*/ 1075 w 2426"/>
              <a:gd name="T45" fmla="*/ 525 h 2051"/>
              <a:gd name="T46" fmla="*/ 975 w 2426"/>
              <a:gd name="T47" fmla="*/ 550 h 2051"/>
              <a:gd name="T48" fmla="*/ 799 w 2426"/>
              <a:gd name="T49" fmla="*/ 776 h 2051"/>
              <a:gd name="T50" fmla="*/ 699 w 2426"/>
              <a:gd name="T51" fmla="*/ 950 h 2051"/>
              <a:gd name="T52" fmla="*/ 576 w 2426"/>
              <a:gd name="T53" fmla="*/ 1025 h 2051"/>
              <a:gd name="T54" fmla="*/ 525 w 2426"/>
              <a:gd name="T55" fmla="*/ 1125 h 2051"/>
              <a:gd name="T56" fmla="*/ 376 w 2426"/>
              <a:gd name="T57" fmla="*/ 1225 h 2051"/>
              <a:gd name="T58" fmla="*/ 225 w 2426"/>
              <a:gd name="T59" fmla="*/ 1350 h 2051"/>
              <a:gd name="T60" fmla="*/ 125 w 2426"/>
              <a:gd name="T61" fmla="*/ 1425 h 2051"/>
              <a:gd name="T62" fmla="*/ 0 w 2426"/>
              <a:gd name="T63" fmla="*/ 1501 h 2051"/>
              <a:gd name="T64" fmla="*/ 25 w 2426"/>
              <a:gd name="T65" fmla="*/ 1625 h 2051"/>
              <a:gd name="T66" fmla="*/ 75 w 2426"/>
              <a:gd name="T67" fmla="*/ 1750 h 2051"/>
              <a:gd name="T68" fmla="*/ 100 w 2426"/>
              <a:gd name="T69" fmla="*/ 1801 h 2051"/>
              <a:gd name="T70" fmla="*/ 25 w 2426"/>
              <a:gd name="T71" fmla="*/ 1850 h 2051"/>
              <a:gd name="T72" fmla="*/ 100 w 2426"/>
              <a:gd name="T73" fmla="*/ 1901 h 2051"/>
              <a:gd name="T74" fmla="*/ 276 w 2426"/>
              <a:gd name="T75" fmla="*/ 2026 h 2051"/>
              <a:gd name="T76" fmla="*/ 551 w 2426"/>
              <a:gd name="T77" fmla="*/ 1826 h 2051"/>
              <a:gd name="T78" fmla="*/ 624 w 2426"/>
              <a:gd name="T79" fmla="*/ 1926 h 2051"/>
              <a:gd name="T80" fmla="*/ 724 w 2426"/>
              <a:gd name="T81" fmla="*/ 1750 h 2051"/>
              <a:gd name="T82" fmla="*/ 750 w 2426"/>
              <a:gd name="T83" fmla="*/ 1576 h 2051"/>
              <a:gd name="T84" fmla="*/ 699 w 2426"/>
              <a:gd name="T85" fmla="*/ 1325 h 2051"/>
              <a:gd name="T86" fmla="*/ 849 w 2426"/>
              <a:gd name="T87" fmla="*/ 1176 h 2051"/>
              <a:gd name="T88" fmla="*/ 899 w 2426"/>
              <a:gd name="T89" fmla="*/ 950 h 2051"/>
              <a:gd name="T90" fmla="*/ 999 w 2426"/>
              <a:gd name="T91" fmla="*/ 776 h 2051"/>
              <a:gd name="T92" fmla="*/ 1100 w 2426"/>
              <a:gd name="T93" fmla="*/ 601 h 2051"/>
              <a:gd name="T94" fmla="*/ 1250 w 2426"/>
              <a:gd name="T95" fmla="*/ 450 h 2051"/>
              <a:gd name="T96" fmla="*/ 1475 w 2426"/>
              <a:gd name="T97" fmla="*/ 375 h 2051"/>
              <a:gd name="T98" fmla="*/ 1650 w 2426"/>
              <a:gd name="T99" fmla="*/ 425 h 2051"/>
              <a:gd name="T100" fmla="*/ 1875 w 2426"/>
              <a:gd name="T101" fmla="*/ 450 h 2051"/>
              <a:gd name="T102" fmla="*/ 2000 w 2426"/>
              <a:gd name="T103" fmla="*/ 250 h 2051"/>
              <a:gd name="T104" fmla="*/ 2250 w 2426"/>
              <a:gd name="T105" fmla="*/ 276 h 2051"/>
              <a:gd name="T106" fmla="*/ 2375 w 2426"/>
              <a:gd name="T107" fmla="*/ 276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26" h="2051">
                <a:moveTo>
                  <a:pt x="2349" y="250"/>
                </a:moveTo>
                <a:lnTo>
                  <a:pt x="2349" y="250"/>
                </a:lnTo>
                <a:cubicBezTo>
                  <a:pt x="2349" y="276"/>
                  <a:pt x="2325" y="276"/>
                  <a:pt x="2325" y="250"/>
                </a:cubicBezTo>
                <a:cubicBezTo>
                  <a:pt x="2325" y="225"/>
                  <a:pt x="2250" y="200"/>
                  <a:pt x="2250" y="200"/>
                </a:cubicBezTo>
                <a:cubicBezTo>
                  <a:pt x="2250" y="200"/>
                  <a:pt x="2275" y="200"/>
                  <a:pt x="2300" y="200"/>
                </a:cubicBezTo>
                <a:cubicBezTo>
                  <a:pt x="2325" y="225"/>
                  <a:pt x="2349" y="200"/>
                  <a:pt x="2375" y="176"/>
                </a:cubicBezTo>
                <a:cubicBezTo>
                  <a:pt x="2400" y="150"/>
                  <a:pt x="2425" y="176"/>
                  <a:pt x="2425" y="150"/>
                </a:cubicBezTo>
                <a:lnTo>
                  <a:pt x="2375" y="125"/>
                </a:lnTo>
                <a:cubicBezTo>
                  <a:pt x="2375" y="100"/>
                  <a:pt x="2349" y="76"/>
                  <a:pt x="2300" y="100"/>
                </a:cubicBezTo>
                <a:cubicBezTo>
                  <a:pt x="2275" y="100"/>
                  <a:pt x="2275" y="76"/>
                  <a:pt x="2250" y="76"/>
                </a:cubicBezTo>
                <a:cubicBezTo>
                  <a:pt x="2250" y="50"/>
                  <a:pt x="2175" y="76"/>
                  <a:pt x="2175" y="125"/>
                </a:cubicBezTo>
                <a:cubicBezTo>
                  <a:pt x="2175" y="150"/>
                  <a:pt x="2149" y="150"/>
                  <a:pt x="2149" y="125"/>
                </a:cubicBezTo>
                <a:cubicBezTo>
                  <a:pt x="2175" y="100"/>
                  <a:pt x="2149" y="76"/>
                  <a:pt x="2175" y="76"/>
                </a:cubicBezTo>
                <a:cubicBezTo>
                  <a:pt x="2200" y="76"/>
                  <a:pt x="2175" y="25"/>
                  <a:pt x="2125" y="25"/>
                </a:cubicBezTo>
                <a:cubicBezTo>
                  <a:pt x="2075" y="25"/>
                  <a:pt x="2075" y="50"/>
                  <a:pt x="2075" y="76"/>
                </a:cubicBezTo>
                <a:cubicBezTo>
                  <a:pt x="2100" y="76"/>
                  <a:pt x="2050" y="150"/>
                  <a:pt x="2025" y="150"/>
                </a:cubicBezTo>
                <a:cubicBezTo>
                  <a:pt x="2000" y="150"/>
                  <a:pt x="2025" y="100"/>
                  <a:pt x="2025" y="76"/>
                </a:cubicBezTo>
                <a:cubicBezTo>
                  <a:pt x="2025" y="50"/>
                  <a:pt x="2000" y="50"/>
                  <a:pt x="1950" y="100"/>
                </a:cubicBezTo>
                <a:cubicBezTo>
                  <a:pt x="1925" y="150"/>
                  <a:pt x="1900" y="176"/>
                  <a:pt x="1875" y="176"/>
                </a:cubicBezTo>
                <a:cubicBezTo>
                  <a:pt x="1850" y="200"/>
                  <a:pt x="1850" y="150"/>
                  <a:pt x="1900" y="125"/>
                </a:cubicBezTo>
                <a:cubicBezTo>
                  <a:pt x="1925" y="100"/>
                  <a:pt x="1925" y="50"/>
                  <a:pt x="1950" y="50"/>
                </a:cubicBezTo>
                <a:cubicBezTo>
                  <a:pt x="1975" y="50"/>
                  <a:pt x="1975" y="25"/>
                  <a:pt x="1950" y="25"/>
                </a:cubicBezTo>
                <a:cubicBezTo>
                  <a:pt x="1900" y="0"/>
                  <a:pt x="1900" y="50"/>
                  <a:pt x="1875" y="50"/>
                </a:cubicBezTo>
                <a:cubicBezTo>
                  <a:pt x="1875" y="76"/>
                  <a:pt x="1824" y="50"/>
                  <a:pt x="1824" y="50"/>
                </a:cubicBezTo>
                <a:cubicBezTo>
                  <a:pt x="1824" y="76"/>
                  <a:pt x="1800" y="76"/>
                  <a:pt x="1800" y="100"/>
                </a:cubicBezTo>
                <a:cubicBezTo>
                  <a:pt x="1824" y="100"/>
                  <a:pt x="1800" y="125"/>
                  <a:pt x="1775" y="100"/>
                </a:cubicBezTo>
                <a:cubicBezTo>
                  <a:pt x="1775" y="76"/>
                  <a:pt x="1724" y="100"/>
                  <a:pt x="1724" y="125"/>
                </a:cubicBezTo>
                <a:cubicBezTo>
                  <a:pt x="1700" y="150"/>
                  <a:pt x="1675" y="150"/>
                  <a:pt x="1700" y="150"/>
                </a:cubicBezTo>
                <a:cubicBezTo>
                  <a:pt x="1700" y="176"/>
                  <a:pt x="1700" y="200"/>
                  <a:pt x="1675" y="225"/>
                </a:cubicBezTo>
                <a:cubicBezTo>
                  <a:pt x="1650" y="225"/>
                  <a:pt x="1675" y="150"/>
                  <a:pt x="1650" y="150"/>
                </a:cubicBezTo>
                <a:cubicBezTo>
                  <a:pt x="1624" y="150"/>
                  <a:pt x="1650" y="125"/>
                  <a:pt x="1675" y="125"/>
                </a:cubicBezTo>
                <a:cubicBezTo>
                  <a:pt x="1700" y="125"/>
                  <a:pt x="1724" y="76"/>
                  <a:pt x="1724" y="76"/>
                </a:cubicBezTo>
                <a:cubicBezTo>
                  <a:pt x="1724" y="50"/>
                  <a:pt x="1675" y="50"/>
                  <a:pt x="1675" y="76"/>
                </a:cubicBezTo>
                <a:cubicBezTo>
                  <a:pt x="1675" y="100"/>
                  <a:pt x="1650" y="100"/>
                  <a:pt x="1600" y="100"/>
                </a:cubicBezTo>
                <a:cubicBezTo>
                  <a:pt x="1575" y="100"/>
                  <a:pt x="1575" y="125"/>
                  <a:pt x="1624" y="150"/>
                </a:cubicBezTo>
                <a:cubicBezTo>
                  <a:pt x="1650" y="176"/>
                  <a:pt x="1600" y="200"/>
                  <a:pt x="1600" y="176"/>
                </a:cubicBezTo>
                <a:cubicBezTo>
                  <a:pt x="1575" y="150"/>
                  <a:pt x="1550" y="176"/>
                  <a:pt x="1524" y="176"/>
                </a:cubicBezTo>
                <a:cubicBezTo>
                  <a:pt x="1500" y="176"/>
                  <a:pt x="1575" y="200"/>
                  <a:pt x="1575" y="225"/>
                </a:cubicBezTo>
                <a:cubicBezTo>
                  <a:pt x="1575" y="225"/>
                  <a:pt x="1524" y="200"/>
                  <a:pt x="1524" y="225"/>
                </a:cubicBezTo>
                <a:cubicBezTo>
                  <a:pt x="1524" y="225"/>
                  <a:pt x="1475" y="200"/>
                  <a:pt x="1475" y="176"/>
                </a:cubicBezTo>
                <a:cubicBezTo>
                  <a:pt x="1475" y="176"/>
                  <a:pt x="1400" y="200"/>
                  <a:pt x="1450" y="200"/>
                </a:cubicBezTo>
                <a:cubicBezTo>
                  <a:pt x="1475" y="225"/>
                  <a:pt x="1475" y="225"/>
                  <a:pt x="1475" y="276"/>
                </a:cubicBezTo>
                <a:cubicBezTo>
                  <a:pt x="1475" y="300"/>
                  <a:pt x="1424" y="276"/>
                  <a:pt x="1424" y="250"/>
                </a:cubicBezTo>
                <a:cubicBezTo>
                  <a:pt x="1450" y="225"/>
                  <a:pt x="1400" y="225"/>
                  <a:pt x="1375" y="250"/>
                </a:cubicBezTo>
                <a:cubicBezTo>
                  <a:pt x="1350" y="250"/>
                  <a:pt x="1400" y="200"/>
                  <a:pt x="1375" y="200"/>
                </a:cubicBezTo>
                <a:cubicBezTo>
                  <a:pt x="1375" y="176"/>
                  <a:pt x="1350" y="200"/>
                  <a:pt x="1300" y="200"/>
                </a:cubicBezTo>
                <a:cubicBezTo>
                  <a:pt x="1275" y="200"/>
                  <a:pt x="1275" y="200"/>
                  <a:pt x="1275" y="225"/>
                </a:cubicBezTo>
                <a:cubicBezTo>
                  <a:pt x="1300" y="250"/>
                  <a:pt x="1300" y="276"/>
                  <a:pt x="1275" y="276"/>
                </a:cubicBezTo>
                <a:cubicBezTo>
                  <a:pt x="1250" y="250"/>
                  <a:pt x="1250" y="276"/>
                  <a:pt x="1250" y="276"/>
                </a:cubicBezTo>
                <a:cubicBezTo>
                  <a:pt x="1250" y="300"/>
                  <a:pt x="1224" y="300"/>
                  <a:pt x="1224" y="300"/>
                </a:cubicBezTo>
                <a:cubicBezTo>
                  <a:pt x="1200" y="276"/>
                  <a:pt x="1175" y="276"/>
                  <a:pt x="1150" y="300"/>
                </a:cubicBezTo>
                <a:cubicBezTo>
                  <a:pt x="1124" y="325"/>
                  <a:pt x="1100" y="325"/>
                  <a:pt x="1100" y="350"/>
                </a:cubicBezTo>
                <a:cubicBezTo>
                  <a:pt x="1100" y="375"/>
                  <a:pt x="1124" y="350"/>
                  <a:pt x="1150" y="350"/>
                </a:cubicBezTo>
                <a:cubicBezTo>
                  <a:pt x="1175" y="375"/>
                  <a:pt x="1150" y="375"/>
                  <a:pt x="1175" y="400"/>
                </a:cubicBezTo>
                <a:lnTo>
                  <a:pt x="1175" y="425"/>
                </a:lnTo>
                <a:cubicBezTo>
                  <a:pt x="1150" y="400"/>
                  <a:pt x="1124" y="400"/>
                  <a:pt x="1124" y="425"/>
                </a:cubicBezTo>
                <a:cubicBezTo>
                  <a:pt x="1100" y="450"/>
                  <a:pt x="1100" y="425"/>
                  <a:pt x="1075" y="400"/>
                </a:cubicBezTo>
                <a:cubicBezTo>
                  <a:pt x="1050" y="375"/>
                  <a:pt x="1050" y="425"/>
                  <a:pt x="1024" y="425"/>
                </a:cubicBezTo>
                <a:cubicBezTo>
                  <a:pt x="999" y="400"/>
                  <a:pt x="1050" y="375"/>
                  <a:pt x="1050" y="350"/>
                </a:cubicBezTo>
                <a:cubicBezTo>
                  <a:pt x="1024" y="325"/>
                  <a:pt x="1024" y="350"/>
                  <a:pt x="999" y="400"/>
                </a:cubicBezTo>
                <a:cubicBezTo>
                  <a:pt x="950" y="425"/>
                  <a:pt x="924" y="425"/>
                  <a:pt x="924" y="425"/>
                </a:cubicBezTo>
                <a:cubicBezTo>
                  <a:pt x="950" y="450"/>
                  <a:pt x="899" y="450"/>
                  <a:pt x="899" y="475"/>
                </a:cubicBezTo>
                <a:cubicBezTo>
                  <a:pt x="875" y="501"/>
                  <a:pt x="824" y="525"/>
                  <a:pt x="775" y="550"/>
                </a:cubicBezTo>
                <a:cubicBezTo>
                  <a:pt x="724" y="576"/>
                  <a:pt x="775" y="576"/>
                  <a:pt x="799" y="550"/>
                </a:cubicBezTo>
                <a:cubicBezTo>
                  <a:pt x="824" y="525"/>
                  <a:pt x="849" y="550"/>
                  <a:pt x="875" y="525"/>
                </a:cubicBezTo>
                <a:cubicBezTo>
                  <a:pt x="924" y="501"/>
                  <a:pt x="950" y="475"/>
                  <a:pt x="975" y="475"/>
                </a:cubicBezTo>
                <a:cubicBezTo>
                  <a:pt x="975" y="501"/>
                  <a:pt x="999" y="501"/>
                  <a:pt x="1024" y="475"/>
                </a:cubicBezTo>
                <a:cubicBezTo>
                  <a:pt x="1050" y="450"/>
                  <a:pt x="1075" y="450"/>
                  <a:pt x="1075" y="475"/>
                </a:cubicBezTo>
                <a:cubicBezTo>
                  <a:pt x="1100" y="475"/>
                  <a:pt x="1050" y="501"/>
                  <a:pt x="1075" y="525"/>
                </a:cubicBezTo>
                <a:cubicBezTo>
                  <a:pt x="1100" y="550"/>
                  <a:pt x="1050" y="550"/>
                  <a:pt x="1050" y="525"/>
                </a:cubicBezTo>
                <a:cubicBezTo>
                  <a:pt x="1050" y="525"/>
                  <a:pt x="1024" y="501"/>
                  <a:pt x="999" y="525"/>
                </a:cubicBezTo>
                <a:lnTo>
                  <a:pt x="975" y="550"/>
                </a:lnTo>
                <a:cubicBezTo>
                  <a:pt x="950" y="550"/>
                  <a:pt x="924" y="601"/>
                  <a:pt x="924" y="625"/>
                </a:cubicBezTo>
                <a:cubicBezTo>
                  <a:pt x="924" y="650"/>
                  <a:pt x="899" y="625"/>
                  <a:pt x="899" y="650"/>
                </a:cubicBezTo>
                <a:cubicBezTo>
                  <a:pt x="899" y="676"/>
                  <a:pt x="849" y="725"/>
                  <a:pt x="799" y="776"/>
                </a:cubicBezTo>
                <a:cubicBezTo>
                  <a:pt x="775" y="801"/>
                  <a:pt x="799" y="825"/>
                  <a:pt x="799" y="850"/>
                </a:cubicBezTo>
                <a:cubicBezTo>
                  <a:pt x="775" y="876"/>
                  <a:pt x="724" y="850"/>
                  <a:pt x="724" y="850"/>
                </a:cubicBezTo>
                <a:cubicBezTo>
                  <a:pt x="699" y="876"/>
                  <a:pt x="724" y="925"/>
                  <a:pt x="699" y="950"/>
                </a:cubicBezTo>
                <a:cubicBezTo>
                  <a:pt x="675" y="950"/>
                  <a:pt x="699" y="976"/>
                  <a:pt x="699" y="1001"/>
                </a:cubicBezTo>
                <a:cubicBezTo>
                  <a:pt x="699" y="1025"/>
                  <a:pt x="650" y="1001"/>
                  <a:pt x="650" y="1001"/>
                </a:cubicBezTo>
                <a:cubicBezTo>
                  <a:pt x="650" y="1025"/>
                  <a:pt x="599" y="1025"/>
                  <a:pt x="576" y="1025"/>
                </a:cubicBezTo>
                <a:cubicBezTo>
                  <a:pt x="576" y="1050"/>
                  <a:pt x="599" y="1076"/>
                  <a:pt x="624" y="1101"/>
                </a:cubicBezTo>
                <a:cubicBezTo>
                  <a:pt x="650" y="1101"/>
                  <a:pt x="599" y="1125"/>
                  <a:pt x="599" y="1101"/>
                </a:cubicBezTo>
                <a:cubicBezTo>
                  <a:pt x="599" y="1076"/>
                  <a:pt x="576" y="1125"/>
                  <a:pt x="525" y="1125"/>
                </a:cubicBezTo>
                <a:cubicBezTo>
                  <a:pt x="476" y="1150"/>
                  <a:pt x="500" y="1201"/>
                  <a:pt x="476" y="1201"/>
                </a:cubicBezTo>
                <a:cubicBezTo>
                  <a:pt x="425" y="1201"/>
                  <a:pt x="451" y="1250"/>
                  <a:pt x="425" y="1276"/>
                </a:cubicBezTo>
                <a:cubicBezTo>
                  <a:pt x="400" y="1276"/>
                  <a:pt x="400" y="1225"/>
                  <a:pt x="376" y="1225"/>
                </a:cubicBezTo>
                <a:cubicBezTo>
                  <a:pt x="325" y="1225"/>
                  <a:pt x="325" y="1250"/>
                  <a:pt x="351" y="1276"/>
                </a:cubicBezTo>
                <a:cubicBezTo>
                  <a:pt x="376" y="1301"/>
                  <a:pt x="325" y="1276"/>
                  <a:pt x="300" y="1301"/>
                </a:cubicBezTo>
                <a:cubicBezTo>
                  <a:pt x="276" y="1325"/>
                  <a:pt x="225" y="1325"/>
                  <a:pt x="225" y="1350"/>
                </a:cubicBezTo>
                <a:cubicBezTo>
                  <a:pt x="200" y="1376"/>
                  <a:pt x="251" y="1376"/>
                  <a:pt x="276" y="1376"/>
                </a:cubicBezTo>
                <a:cubicBezTo>
                  <a:pt x="276" y="1401"/>
                  <a:pt x="225" y="1401"/>
                  <a:pt x="176" y="1376"/>
                </a:cubicBezTo>
                <a:cubicBezTo>
                  <a:pt x="151" y="1376"/>
                  <a:pt x="151" y="1425"/>
                  <a:pt x="125" y="1425"/>
                </a:cubicBezTo>
                <a:cubicBezTo>
                  <a:pt x="100" y="1401"/>
                  <a:pt x="75" y="1450"/>
                  <a:pt x="100" y="1450"/>
                </a:cubicBezTo>
                <a:cubicBezTo>
                  <a:pt x="100" y="1476"/>
                  <a:pt x="75" y="1476"/>
                  <a:pt x="51" y="1476"/>
                </a:cubicBezTo>
                <a:cubicBezTo>
                  <a:pt x="25" y="1450"/>
                  <a:pt x="25" y="1501"/>
                  <a:pt x="0" y="1501"/>
                </a:cubicBezTo>
                <a:cubicBezTo>
                  <a:pt x="0" y="1525"/>
                  <a:pt x="51" y="1550"/>
                  <a:pt x="51" y="1550"/>
                </a:cubicBezTo>
                <a:cubicBezTo>
                  <a:pt x="51" y="1576"/>
                  <a:pt x="0" y="1601"/>
                  <a:pt x="25" y="1601"/>
                </a:cubicBezTo>
                <a:cubicBezTo>
                  <a:pt x="51" y="1601"/>
                  <a:pt x="51" y="1625"/>
                  <a:pt x="25" y="1625"/>
                </a:cubicBezTo>
                <a:cubicBezTo>
                  <a:pt x="0" y="1625"/>
                  <a:pt x="0" y="1650"/>
                  <a:pt x="25" y="1676"/>
                </a:cubicBezTo>
                <a:cubicBezTo>
                  <a:pt x="51" y="1701"/>
                  <a:pt x="0" y="1701"/>
                  <a:pt x="25" y="1726"/>
                </a:cubicBezTo>
                <a:cubicBezTo>
                  <a:pt x="51" y="1750"/>
                  <a:pt x="51" y="1726"/>
                  <a:pt x="75" y="1750"/>
                </a:cubicBezTo>
                <a:cubicBezTo>
                  <a:pt x="75" y="1775"/>
                  <a:pt x="100" y="1750"/>
                  <a:pt x="125" y="1726"/>
                </a:cubicBezTo>
                <a:cubicBezTo>
                  <a:pt x="176" y="1701"/>
                  <a:pt x="176" y="1750"/>
                  <a:pt x="151" y="1750"/>
                </a:cubicBezTo>
                <a:cubicBezTo>
                  <a:pt x="125" y="1750"/>
                  <a:pt x="100" y="1775"/>
                  <a:pt x="100" y="1801"/>
                </a:cubicBezTo>
                <a:cubicBezTo>
                  <a:pt x="100" y="1826"/>
                  <a:pt x="75" y="1801"/>
                  <a:pt x="75" y="1775"/>
                </a:cubicBezTo>
                <a:cubicBezTo>
                  <a:pt x="75" y="1750"/>
                  <a:pt x="25" y="1775"/>
                  <a:pt x="25" y="1801"/>
                </a:cubicBezTo>
                <a:cubicBezTo>
                  <a:pt x="51" y="1826"/>
                  <a:pt x="25" y="1850"/>
                  <a:pt x="25" y="1850"/>
                </a:cubicBezTo>
                <a:cubicBezTo>
                  <a:pt x="25" y="1876"/>
                  <a:pt x="75" y="1876"/>
                  <a:pt x="75" y="1850"/>
                </a:cubicBezTo>
                <a:cubicBezTo>
                  <a:pt x="100" y="1826"/>
                  <a:pt x="125" y="1826"/>
                  <a:pt x="125" y="1850"/>
                </a:cubicBezTo>
                <a:cubicBezTo>
                  <a:pt x="151" y="1876"/>
                  <a:pt x="100" y="1876"/>
                  <a:pt x="100" y="1901"/>
                </a:cubicBezTo>
                <a:cubicBezTo>
                  <a:pt x="100" y="1926"/>
                  <a:pt x="75" y="1901"/>
                  <a:pt x="75" y="1926"/>
                </a:cubicBezTo>
                <a:cubicBezTo>
                  <a:pt x="51" y="1950"/>
                  <a:pt x="151" y="2001"/>
                  <a:pt x="176" y="2001"/>
                </a:cubicBezTo>
                <a:cubicBezTo>
                  <a:pt x="200" y="2001"/>
                  <a:pt x="225" y="2050"/>
                  <a:pt x="276" y="2026"/>
                </a:cubicBezTo>
                <a:cubicBezTo>
                  <a:pt x="325" y="2026"/>
                  <a:pt x="425" y="1926"/>
                  <a:pt x="451" y="1901"/>
                </a:cubicBezTo>
                <a:cubicBezTo>
                  <a:pt x="476" y="1876"/>
                  <a:pt x="500" y="1901"/>
                  <a:pt x="525" y="1901"/>
                </a:cubicBezTo>
                <a:cubicBezTo>
                  <a:pt x="525" y="1876"/>
                  <a:pt x="525" y="1826"/>
                  <a:pt x="551" y="1826"/>
                </a:cubicBezTo>
                <a:lnTo>
                  <a:pt x="576" y="1876"/>
                </a:lnTo>
                <a:cubicBezTo>
                  <a:pt x="599" y="1876"/>
                  <a:pt x="599" y="1901"/>
                  <a:pt x="599" y="1926"/>
                </a:cubicBezTo>
                <a:lnTo>
                  <a:pt x="624" y="1926"/>
                </a:lnTo>
                <a:cubicBezTo>
                  <a:pt x="650" y="1926"/>
                  <a:pt x="650" y="1876"/>
                  <a:pt x="650" y="1850"/>
                </a:cubicBezTo>
                <a:cubicBezTo>
                  <a:pt x="650" y="1850"/>
                  <a:pt x="675" y="1801"/>
                  <a:pt x="675" y="1775"/>
                </a:cubicBezTo>
                <a:cubicBezTo>
                  <a:pt x="650" y="1750"/>
                  <a:pt x="724" y="1775"/>
                  <a:pt x="724" y="1750"/>
                </a:cubicBezTo>
                <a:cubicBezTo>
                  <a:pt x="724" y="1750"/>
                  <a:pt x="750" y="1676"/>
                  <a:pt x="724" y="1676"/>
                </a:cubicBezTo>
                <a:cubicBezTo>
                  <a:pt x="699" y="1650"/>
                  <a:pt x="699" y="1625"/>
                  <a:pt x="724" y="1625"/>
                </a:cubicBezTo>
                <a:cubicBezTo>
                  <a:pt x="724" y="1625"/>
                  <a:pt x="750" y="1625"/>
                  <a:pt x="750" y="1576"/>
                </a:cubicBezTo>
                <a:cubicBezTo>
                  <a:pt x="750" y="1550"/>
                  <a:pt x="699" y="1550"/>
                  <a:pt x="699" y="1501"/>
                </a:cubicBezTo>
                <a:cubicBezTo>
                  <a:pt x="675" y="1476"/>
                  <a:pt x="724" y="1476"/>
                  <a:pt x="699" y="1425"/>
                </a:cubicBezTo>
                <a:cubicBezTo>
                  <a:pt x="675" y="1376"/>
                  <a:pt x="699" y="1350"/>
                  <a:pt x="699" y="1325"/>
                </a:cubicBezTo>
                <a:cubicBezTo>
                  <a:pt x="675" y="1301"/>
                  <a:pt x="675" y="1276"/>
                  <a:pt x="699" y="1225"/>
                </a:cubicBezTo>
                <a:cubicBezTo>
                  <a:pt x="724" y="1201"/>
                  <a:pt x="775" y="1176"/>
                  <a:pt x="799" y="1176"/>
                </a:cubicBezTo>
                <a:cubicBezTo>
                  <a:pt x="824" y="1176"/>
                  <a:pt x="849" y="1201"/>
                  <a:pt x="849" y="1176"/>
                </a:cubicBezTo>
                <a:cubicBezTo>
                  <a:pt x="875" y="1150"/>
                  <a:pt x="875" y="1125"/>
                  <a:pt x="849" y="1125"/>
                </a:cubicBezTo>
                <a:cubicBezTo>
                  <a:pt x="849" y="1101"/>
                  <a:pt x="799" y="1101"/>
                  <a:pt x="849" y="1076"/>
                </a:cubicBezTo>
                <a:cubicBezTo>
                  <a:pt x="875" y="1025"/>
                  <a:pt x="899" y="976"/>
                  <a:pt x="899" y="950"/>
                </a:cubicBezTo>
                <a:cubicBezTo>
                  <a:pt x="899" y="901"/>
                  <a:pt x="899" y="876"/>
                  <a:pt x="899" y="850"/>
                </a:cubicBezTo>
                <a:cubicBezTo>
                  <a:pt x="924" y="850"/>
                  <a:pt x="950" y="850"/>
                  <a:pt x="975" y="850"/>
                </a:cubicBezTo>
                <a:cubicBezTo>
                  <a:pt x="999" y="825"/>
                  <a:pt x="975" y="801"/>
                  <a:pt x="999" y="776"/>
                </a:cubicBezTo>
                <a:cubicBezTo>
                  <a:pt x="999" y="776"/>
                  <a:pt x="1024" y="725"/>
                  <a:pt x="1050" y="725"/>
                </a:cubicBezTo>
                <a:cubicBezTo>
                  <a:pt x="1050" y="701"/>
                  <a:pt x="1075" y="676"/>
                  <a:pt x="1075" y="676"/>
                </a:cubicBezTo>
                <a:cubicBezTo>
                  <a:pt x="1050" y="650"/>
                  <a:pt x="1100" y="625"/>
                  <a:pt x="1100" y="601"/>
                </a:cubicBezTo>
                <a:cubicBezTo>
                  <a:pt x="1100" y="576"/>
                  <a:pt x="1124" y="550"/>
                  <a:pt x="1175" y="550"/>
                </a:cubicBezTo>
                <a:cubicBezTo>
                  <a:pt x="1200" y="550"/>
                  <a:pt x="1224" y="550"/>
                  <a:pt x="1224" y="525"/>
                </a:cubicBezTo>
                <a:cubicBezTo>
                  <a:pt x="1224" y="501"/>
                  <a:pt x="1224" y="425"/>
                  <a:pt x="1250" y="450"/>
                </a:cubicBezTo>
                <a:cubicBezTo>
                  <a:pt x="1300" y="475"/>
                  <a:pt x="1324" y="450"/>
                  <a:pt x="1350" y="475"/>
                </a:cubicBezTo>
                <a:cubicBezTo>
                  <a:pt x="1375" y="501"/>
                  <a:pt x="1424" y="501"/>
                  <a:pt x="1424" y="450"/>
                </a:cubicBezTo>
                <a:cubicBezTo>
                  <a:pt x="1424" y="425"/>
                  <a:pt x="1424" y="350"/>
                  <a:pt x="1475" y="375"/>
                </a:cubicBezTo>
                <a:lnTo>
                  <a:pt x="1475" y="375"/>
                </a:lnTo>
                <a:cubicBezTo>
                  <a:pt x="1500" y="350"/>
                  <a:pt x="1524" y="350"/>
                  <a:pt x="1550" y="350"/>
                </a:cubicBezTo>
                <a:cubicBezTo>
                  <a:pt x="1575" y="350"/>
                  <a:pt x="1600" y="400"/>
                  <a:pt x="1650" y="425"/>
                </a:cubicBezTo>
                <a:cubicBezTo>
                  <a:pt x="1700" y="425"/>
                  <a:pt x="1724" y="450"/>
                  <a:pt x="1750" y="425"/>
                </a:cubicBezTo>
                <a:cubicBezTo>
                  <a:pt x="1750" y="400"/>
                  <a:pt x="1800" y="425"/>
                  <a:pt x="1824" y="425"/>
                </a:cubicBezTo>
                <a:cubicBezTo>
                  <a:pt x="1850" y="425"/>
                  <a:pt x="1850" y="475"/>
                  <a:pt x="1875" y="450"/>
                </a:cubicBezTo>
                <a:cubicBezTo>
                  <a:pt x="1900" y="400"/>
                  <a:pt x="1875" y="375"/>
                  <a:pt x="1925" y="375"/>
                </a:cubicBezTo>
                <a:cubicBezTo>
                  <a:pt x="1950" y="400"/>
                  <a:pt x="1925" y="325"/>
                  <a:pt x="1925" y="300"/>
                </a:cubicBezTo>
                <a:cubicBezTo>
                  <a:pt x="1925" y="276"/>
                  <a:pt x="2000" y="276"/>
                  <a:pt x="2000" y="250"/>
                </a:cubicBezTo>
                <a:cubicBezTo>
                  <a:pt x="2000" y="225"/>
                  <a:pt x="2075" y="250"/>
                  <a:pt x="2075" y="225"/>
                </a:cubicBezTo>
                <a:cubicBezTo>
                  <a:pt x="2100" y="200"/>
                  <a:pt x="2149" y="200"/>
                  <a:pt x="2149" y="225"/>
                </a:cubicBezTo>
                <a:cubicBezTo>
                  <a:pt x="2175" y="250"/>
                  <a:pt x="2250" y="250"/>
                  <a:pt x="2250" y="276"/>
                </a:cubicBezTo>
                <a:cubicBezTo>
                  <a:pt x="2250" y="300"/>
                  <a:pt x="2250" y="325"/>
                  <a:pt x="2250" y="350"/>
                </a:cubicBezTo>
                <a:cubicBezTo>
                  <a:pt x="2275" y="325"/>
                  <a:pt x="2275" y="325"/>
                  <a:pt x="2300" y="325"/>
                </a:cubicBezTo>
                <a:cubicBezTo>
                  <a:pt x="2325" y="325"/>
                  <a:pt x="2349" y="276"/>
                  <a:pt x="2375" y="276"/>
                </a:cubicBezTo>
                <a:cubicBezTo>
                  <a:pt x="2400" y="276"/>
                  <a:pt x="2425" y="276"/>
                  <a:pt x="2425" y="250"/>
                </a:cubicBezTo>
                <a:cubicBezTo>
                  <a:pt x="2400" y="225"/>
                  <a:pt x="2349" y="225"/>
                  <a:pt x="2349" y="2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4" name="Freeform 209">
            <a:extLst>
              <a:ext uri="{FF2B5EF4-FFF2-40B4-BE49-F238E27FC236}">
                <a16:creationId xmlns:a16="http://schemas.microsoft.com/office/drawing/2014/main" id="{9F8BC4A0-52B4-A04D-BA68-30D80E229DD2}"/>
              </a:ext>
            </a:extLst>
          </p:cNvPr>
          <p:cNvSpPr>
            <a:spLocks noChangeArrowheads="1"/>
          </p:cNvSpPr>
          <p:nvPr/>
        </p:nvSpPr>
        <p:spPr bwMode="auto">
          <a:xfrm>
            <a:off x="6347717" y="2963202"/>
            <a:ext cx="95624" cy="47812"/>
          </a:xfrm>
          <a:custGeom>
            <a:avLst/>
            <a:gdLst>
              <a:gd name="T0" fmla="*/ 250 w 301"/>
              <a:gd name="T1" fmla="*/ 25 h 150"/>
              <a:gd name="T2" fmla="*/ 250 w 301"/>
              <a:gd name="T3" fmla="*/ 25 h 150"/>
              <a:gd name="T4" fmla="*/ 200 w 301"/>
              <a:gd name="T5" fmla="*/ 25 h 150"/>
              <a:gd name="T6" fmla="*/ 125 w 301"/>
              <a:gd name="T7" fmla="*/ 0 h 150"/>
              <a:gd name="T8" fmla="*/ 150 w 301"/>
              <a:gd name="T9" fmla="*/ 25 h 150"/>
              <a:gd name="T10" fmla="*/ 125 w 301"/>
              <a:gd name="T11" fmla="*/ 75 h 150"/>
              <a:gd name="T12" fmla="*/ 74 w 301"/>
              <a:gd name="T13" fmla="*/ 75 h 150"/>
              <a:gd name="T14" fmla="*/ 0 w 301"/>
              <a:gd name="T15" fmla="*/ 75 h 150"/>
              <a:gd name="T16" fmla="*/ 0 w 301"/>
              <a:gd name="T17" fmla="*/ 100 h 150"/>
              <a:gd name="T18" fmla="*/ 50 w 301"/>
              <a:gd name="T19" fmla="*/ 125 h 150"/>
              <a:gd name="T20" fmla="*/ 300 w 301"/>
              <a:gd name="T21" fmla="*/ 125 h 150"/>
              <a:gd name="T22" fmla="*/ 300 w 301"/>
              <a:gd name="T23" fmla="*/ 75 h 150"/>
              <a:gd name="T24" fmla="*/ 250 w 301"/>
              <a:gd name="T25" fmla="*/ 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 h="150">
                <a:moveTo>
                  <a:pt x="250" y="25"/>
                </a:moveTo>
                <a:lnTo>
                  <a:pt x="250" y="25"/>
                </a:lnTo>
                <a:cubicBezTo>
                  <a:pt x="225" y="49"/>
                  <a:pt x="200" y="25"/>
                  <a:pt x="200" y="25"/>
                </a:cubicBezTo>
                <a:cubicBezTo>
                  <a:pt x="174" y="0"/>
                  <a:pt x="150" y="0"/>
                  <a:pt x="125" y="0"/>
                </a:cubicBezTo>
                <a:cubicBezTo>
                  <a:pt x="125" y="25"/>
                  <a:pt x="150" y="25"/>
                  <a:pt x="150" y="25"/>
                </a:cubicBezTo>
                <a:cubicBezTo>
                  <a:pt x="150" y="49"/>
                  <a:pt x="100" y="49"/>
                  <a:pt x="125" y="75"/>
                </a:cubicBezTo>
                <a:cubicBezTo>
                  <a:pt x="125" y="100"/>
                  <a:pt x="74" y="100"/>
                  <a:pt x="74" y="75"/>
                </a:cubicBezTo>
                <a:cubicBezTo>
                  <a:pt x="74" y="49"/>
                  <a:pt x="0" y="49"/>
                  <a:pt x="0" y="75"/>
                </a:cubicBezTo>
                <a:lnTo>
                  <a:pt x="0" y="100"/>
                </a:lnTo>
                <a:cubicBezTo>
                  <a:pt x="25" y="100"/>
                  <a:pt x="50" y="125"/>
                  <a:pt x="50" y="125"/>
                </a:cubicBezTo>
                <a:cubicBezTo>
                  <a:pt x="50" y="125"/>
                  <a:pt x="225" y="149"/>
                  <a:pt x="300" y="125"/>
                </a:cubicBezTo>
                <a:lnTo>
                  <a:pt x="300" y="75"/>
                </a:lnTo>
                <a:cubicBezTo>
                  <a:pt x="300" y="49"/>
                  <a:pt x="250" y="25"/>
                  <a:pt x="2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5" name="Freeform 210">
            <a:extLst>
              <a:ext uri="{FF2B5EF4-FFF2-40B4-BE49-F238E27FC236}">
                <a16:creationId xmlns:a16="http://schemas.microsoft.com/office/drawing/2014/main" id="{53407540-75E5-064A-BC83-D6F772A9DF41}"/>
              </a:ext>
            </a:extLst>
          </p:cNvPr>
          <p:cNvSpPr>
            <a:spLocks noChangeArrowheads="1"/>
          </p:cNvSpPr>
          <p:nvPr/>
        </p:nvSpPr>
        <p:spPr bwMode="auto">
          <a:xfrm>
            <a:off x="6347717" y="2963202"/>
            <a:ext cx="95624" cy="47812"/>
          </a:xfrm>
          <a:custGeom>
            <a:avLst/>
            <a:gdLst>
              <a:gd name="T0" fmla="*/ 250 w 301"/>
              <a:gd name="T1" fmla="*/ 25 h 150"/>
              <a:gd name="T2" fmla="*/ 250 w 301"/>
              <a:gd name="T3" fmla="*/ 25 h 150"/>
              <a:gd name="T4" fmla="*/ 200 w 301"/>
              <a:gd name="T5" fmla="*/ 25 h 150"/>
              <a:gd name="T6" fmla="*/ 125 w 301"/>
              <a:gd name="T7" fmla="*/ 0 h 150"/>
              <a:gd name="T8" fmla="*/ 150 w 301"/>
              <a:gd name="T9" fmla="*/ 25 h 150"/>
              <a:gd name="T10" fmla="*/ 125 w 301"/>
              <a:gd name="T11" fmla="*/ 75 h 150"/>
              <a:gd name="T12" fmla="*/ 74 w 301"/>
              <a:gd name="T13" fmla="*/ 75 h 150"/>
              <a:gd name="T14" fmla="*/ 0 w 301"/>
              <a:gd name="T15" fmla="*/ 75 h 150"/>
              <a:gd name="T16" fmla="*/ 0 w 301"/>
              <a:gd name="T17" fmla="*/ 100 h 150"/>
              <a:gd name="T18" fmla="*/ 50 w 301"/>
              <a:gd name="T19" fmla="*/ 125 h 150"/>
              <a:gd name="T20" fmla="*/ 300 w 301"/>
              <a:gd name="T21" fmla="*/ 125 h 150"/>
              <a:gd name="T22" fmla="*/ 300 w 301"/>
              <a:gd name="T23" fmla="*/ 75 h 150"/>
              <a:gd name="T24" fmla="*/ 250 w 301"/>
              <a:gd name="T25" fmla="*/ 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 h="150">
                <a:moveTo>
                  <a:pt x="250" y="25"/>
                </a:moveTo>
                <a:lnTo>
                  <a:pt x="250" y="25"/>
                </a:lnTo>
                <a:cubicBezTo>
                  <a:pt x="225" y="49"/>
                  <a:pt x="200" y="25"/>
                  <a:pt x="200" y="25"/>
                </a:cubicBezTo>
                <a:cubicBezTo>
                  <a:pt x="174" y="0"/>
                  <a:pt x="150" y="0"/>
                  <a:pt x="125" y="0"/>
                </a:cubicBezTo>
                <a:cubicBezTo>
                  <a:pt x="125" y="25"/>
                  <a:pt x="150" y="25"/>
                  <a:pt x="150" y="25"/>
                </a:cubicBezTo>
                <a:cubicBezTo>
                  <a:pt x="150" y="49"/>
                  <a:pt x="100" y="49"/>
                  <a:pt x="125" y="75"/>
                </a:cubicBezTo>
                <a:cubicBezTo>
                  <a:pt x="125" y="100"/>
                  <a:pt x="74" y="100"/>
                  <a:pt x="74" y="75"/>
                </a:cubicBezTo>
                <a:cubicBezTo>
                  <a:pt x="74" y="49"/>
                  <a:pt x="0" y="49"/>
                  <a:pt x="0" y="75"/>
                </a:cubicBezTo>
                <a:lnTo>
                  <a:pt x="0" y="100"/>
                </a:lnTo>
                <a:cubicBezTo>
                  <a:pt x="25" y="100"/>
                  <a:pt x="50" y="125"/>
                  <a:pt x="50" y="125"/>
                </a:cubicBezTo>
                <a:cubicBezTo>
                  <a:pt x="50" y="125"/>
                  <a:pt x="225" y="149"/>
                  <a:pt x="300" y="125"/>
                </a:cubicBezTo>
                <a:lnTo>
                  <a:pt x="300" y="75"/>
                </a:lnTo>
                <a:cubicBezTo>
                  <a:pt x="300" y="49"/>
                  <a:pt x="250" y="25"/>
                  <a:pt x="2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6" name="Freeform 211">
            <a:extLst>
              <a:ext uri="{FF2B5EF4-FFF2-40B4-BE49-F238E27FC236}">
                <a16:creationId xmlns:a16="http://schemas.microsoft.com/office/drawing/2014/main" id="{B2F69197-20E2-B549-ABDD-7755B120FC65}"/>
              </a:ext>
            </a:extLst>
          </p:cNvPr>
          <p:cNvSpPr>
            <a:spLocks noChangeArrowheads="1"/>
          </p:cNvSpPr>
          <p:nvPr/>
        </p:nvSpPr>
        <p:spPr bwMode="auto">
          <a:xfrm>
            <a:off x="6315377" y="3432886"/>
            <a:ext cx="32343" cy="47812"/>
          </a:xfrm>
          <a:custGeom>
            <a:avLst/>
            <a:gdLst>
              <a:gd name="T0" fmla="*/ 25 w 101"/>
              <a:gd name="T1" fmla="*/ 0 h 151"/>
              <a:gd name="T2" fmla="*/ 25 w 101"/>
              <a:gd name="T3" fmla="*/ 0 h 151"/>
              <a:gd name="T4" fmla="*/ 0 w 101"/>
              <a:gd name="T5" fmla="*/ 75 h 151"/>
              <a:gd name="T6" fmla="*/ 0 w 101"/>
              <a:gd name="T7" fmla="*/ 100 h 151"/>
              <a:gd name="T8" fmla="*/ 50 w 101"/>
              <a:gd name="T9" fmla="*/ 150 h 151"/>
              <a:gd name="T10" fmla="*/ 74 w 101"/>
              <a:gd name="T11" fmla="*/ 150 h 151"/>
              <a:gd name="T12" fmla="*/ 100 w 101"/>
              <a:gd name="T13" fmla="*/ 100 h 151"/>
              <a:gd name="T14" fmla="*/ 25 w 101"/>
              <a:gd name="T15" fmla="*/ 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51">
                <a:moveTo>
                  <a:pt x="25" y="0"/>
                </a:moveTo>
                <a:lnTo>
                  <a:pt x="25" y="0"/>
                </a:lnTo>
                <a:cubicBezTo>
                  <a:pt x="25" y="25"/>
                  <a:pt x="0" y="75"/>
                  <a:pt x="0" y="75"/>
                </a:cubicBezTo>
                <a:lnTo>
                  <a:pt x="0" y="100"/>
                </a:lnTo>
                <a:cubicBezTo>
                  <a:pt x="25" y="125"/>
                  <a:pt x="50" y="150"/>
                  <a:pt x="50" y="150"/>
                </a:cubicBezTo>
                <a:cubicBezTo>
                  <a:pt x="50" y="150"/>
                  <a:pt x="50" y="150"/>
                  <a:pt x="74" y="150"/>
                </a:cubicBezTo>
                <a:cubicBezTo>
                  <a:pt x="74" y="125"/>
                  <a:pt x="100" y="100"/>
                  <a:pt x="100" y="100"/>
                </a:cubicBezTo>
                <a:cubicBezTo>
                  <a:pt x="74" y="75"/>
                  <a:pt x="50" y="25"/>
                  <a:pt x="25"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7" name="Freeform 212">
            <a:extLst>
              <a:ext uri="{FF2B5EF4-FFF2-40B4-BE49-F238E27FC236}">
                <a16:creationId xmlns:a16="http://schemas.microsoft.com/office/drawing/2014/main" id="{D5F23FE5-72AC-574E-9D5C-A9005A2B8C05}"/>
              </a:ext>
            </a:extLst>
          </p:cNvPr>
          <p:cNvSpPr>
            <a:spLocks noChangeArrowheads="1"/>
          </p:cNvSpPr>
          <p:nvPr/>
        </p:nvSpPr>
        <p:spPr bwMode="auto">
          <a:xfrm>
            <a:off x="6323813" y="3330229"/>
            <a:ext cx="119531" cy="151875"/>
          </a:xfrm>
          <a:custGeom>
            <a:avLst/>
            <a:gdLst>
              <a:gd name="T0" fmla="*/ 325 w 376"/>
              <a:gd name="T1" fmla="*/ 300 h 476"/>
              <a:gd name="T2" fmla="*/ 325 w 376"/>
              <a:gd name="T3" fmla="*/ 300 h 476"/>
              <a:gd name="T4" fmla="*/ 325 w 376"/>
              <a:gd name="T5" fmla="*/ 250 h 476"/>
              <a:gd name="T6" fmla="*/ 349 w 376"/>
              <a:gd name="T7" fmla="*/ 200 h 476"/>
              <a:gd name="T8" fmla="*/ 225 w 376"/>
              <a:gd name="T9" fmla="*/ 175 h 476"/>
              <a:gd name="T10" fmla="*/ 225 w 376"/>
              <a:gd name="T11" fmla="*/ 100 h 476"/>
              <a:gd name="T12" fmla="*/ 200 w 376"/>
              <a:gd name="T13" fmla="*/ 75 h 476"/>
              <a:gd name="T14" fmla="*/ 149 w 376"/>
              <a:gd name="T15" fmla="*/ 25 h 476"/>
              <a:gd name="T16" fmla="*/ 149 w 376"/>
              <a:gd name="T17" fmla="*/ 25 h 476"/>
              <a:gd name="T18" fmla="*/ 125 w 376"/>
              <a:gd name="T19" fmla="*/ 0 h 476"/>
              <a:gd name="T20" fmla="*/ 100 w 376"/>
              <a:gd name="T21" fmla="*/ 0 h 476"/>
              <a:gd name="T22" fmla="*/ 0 w 376"/>
              <a:gd name="T23" fmla="*/ 25 h 476"/>
              <a:gd name="T24" fmla="*/ 25 w 376"/>
              <a:gd name="T25" fmla="*/ 75 h 476"/>
              <a:gd name="T26" fmla="*/ 49 w 376"/>
              <a:gd name="T27" fmla="*/ 150 h 476"/>
              <a:gd name="T28" fmla="*/ 49 w 376"/>
              <a:gd name="T29" fmla="*/ 300 h 476"/>
              <a:gd name="T30" fmla="*/ 0 w 376"/>
              <a:gd name="T31" fmla="*/ 325 h 476"/>
              <a:gd name="T32" fmla="*/ 75 w 376"/>
              <a:gd name="T33" fmla="*/ 425 h 476"/>
              <a:gd name="T34" fmla="*/ 75 w 376"/>
              <a:gd name="T35" fmla="*/ 425 h 476"/>
              <a:gd name="T36" fmla="*/ 175 w 376"/>
              <a:gd name="T37" fmla="*/ 475 h 476"/>
              <a:gd name="T38" fmla="*/ 325 w 376"/>
              <a:gd name="T39" fmla="*/ 425 h 476"/>
              <a:gd name="T40" fmla="*/ 325 w 376"/>
              <a:gd name="T41" fmla="*/ 400 h 476"/>
              <a:gd name="T42" fmla="*/ 375 w 376"/>
              <a:gd name="T43" fmla="*/ 375 h 476"/>
              <a:gd name="T44" fmla="*/ 325 w 376"/>
              <a:gd name="T45" fmla="*/ 30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6" h="476">
                <a:moveTo>
                  <a:pt x="325" y="300"/>
                </a:moveTo>
                <a:lnTo>
                  <a:pt x="325" y="300"/>
                </a:lnTo>
                <a:lnTo>
                  <a:pt x="325" y="250"/>
                </a:lnTo>
                <a:cubicBezTo>
                  <a:pt x="349" y="225"/>
                  <a:pt x="349" y="225"/>
                  <a:pt x="349" y="200"/>
                </a:cubicBezTo>
                <a:cubicBezTo>
                  <a:pt x="349" y="175"/>
                  <a:pt x="249" y="175"/>
                  <a:pt x="225" y="175"/>
                </a:cubicBezTo>
                <a:cubicBezTo>
                  <a:pt x="225" y="150"/>
                  <a:pt x="249" y="100"/>
                  <a:pt x="225" y="100"/>
                </a:cubicBezTo>
                <a:cubicBezTo>
                  <a:pt x="200" y="100"/>
                  <a:pt x="200" y="100"/>
                  <a:pt x="200" y="75"/>
                </a:cubicBezTo>
                <a:cubicBezTo>
                  <a:pt x="200" y="50"/>
                  <a:pt x="149" y="25"/>
                  <a:pt x="149" y="25"/>
                </a:cubicBezTo>
                <a:lnTo>
                  <a:pt x="149" y="25"/>
                </a:lnTo>
                <a:cubicBezTo>
                  <a:pt x="149" y="0"/>
                  <a:pt x="125" y="0"/>
                  <a:pt x="125" y="0"/>
                </a:cubicBezTo>
                <a:lnTo>
                  <a:pt x="100" y="0"/>
                </a:lnTo>
                <a:cubicBezTo>
                  <a:pt x="100" y="0"/>
                  <a:pt x="25" y="25"/>
                  <a:pt x="0" y="25"/>
                </a:cubicBezTo>
                <a:cubicBezTo>
                  <a:pt x="0" y="50"/>
                  <a:pt x="0" y="75"/>
                  <a:pt x="25" y="75"/>
                </a:cubicBezTo>
                <a:cubicBezTo>
                  <a:pt x="49" y="100"/>
                  <a:pt x="49" y="125"/>
                  <a:pt x="49" y="150"/>
                </a:cubicBezTo>
                <a:cubicBezTo>
                  <a:pt x="49" y="175"/>
                  <a:pt x="49" y="300"/>
                  <a:pt x="49" y="300"/>
                </a:cubicBezTo>
                <a:cubicBezTo>
                  <a:pt x="25" y="300"/>
                  <a:pt x="25" y="300"/>
                  <a:pt x="0" y="325"/>
                </a:cubicBezTo>
                <a:cubicBezTo>
                  <a:pt x="25" y="350"/>
                  <a:pt x="49" y="400"/>
                  <a:pt x="75" y="425"/>
                </a:cubicBezTo>
                <a:lnTo>
                  <a:pt x="75" y="425"/>
                </a:lnTo>
                <a:cubicBezTo>
                  <a:pt x="100" y="425"/>
                  <a:pt x="175" y="475"/>
                  <a:pt x="175" y="475"/>
                </a:cubicBezTo>
                <a:cubicBezTo>
                  <a:pt x="175" y="475"/>
                  <a:pt x="275" y="450"/>
                  <a:pt x="325" y="425"/>
                </a:cubicBezTo>
                <a:cubicBezTo>
                  <a:pt x="325" y="425"/>
                  <a:pt x="325" y="425"/>
                  <a:pt x="325" y="400"/>
                </a:cubicBezTo>
                <a:cubicBezTo>
                  <a:pt x="325" y="400"/>
                  <a:pt x="349" y="375"/>
                  <a:pt x="375" y="375"/>
                </a:cubicBezTo>
                <a:cubicBezTo>
                  <a:pt x="375" y="375"/>
                  <a:pt x="349" y="325"/>
                  <a:pt x="325" y="3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8" name="Freeform 213">
            <a:extLst>
              <a:ext uri="{FF2B5EF4-FFF2-40B4-BE49-F238E27FC236}">
                <a16:creationId xmlns:a16="http://schemas.microsoft.com/office/drawing/2014/main" id="{2B45B90F-8324-F240-BD02-9EA255EA386F}"/>
              </a:ext>
            </a:extLst>
          </p:cNvPr>
          <p:cNvSpPr>
            <a:spLocks noChangeArrowheads="1"/>
          </p:cNvSpPr>
          <p:nvPr/>
        </p:nvSpPr>
        <p:spPr bwMode="auto">
          <a:xfrm>
            <a:off x="3045866" y="4397569"/>
            <a:ext cx="71719" cy="39375"/>
          </a:xfrm>
          <a:custGeom>
            <a:avLst/>
            <a:gdLst>
              <a:gd name="T0" fmla="*/ 225 w 226"/>
              <a:gd name="T1" fmla="*/ 49 h 125"/>
              <a:gd name="T2" fmla="*/ 225 w 226"/>
              <a:gd name="T3" fmla="*/ 49 h 125"/>
              <a:gd name="T4" fmla="*/ 125 w 226"/>
              <a:gd name="T5" fmla="*/ 24 h 125"/>
              <a:gd name="T6" fmla="*/ 75 w 226"/>
              <a:gd name="T7" fmla="*/ 0 h 125"/>
              <a:gd name="T8" fmla="*/ 75 w 226"/>
              <a:gd name="T9" fmla="*/ 0 h 125"/>
              <a:gd name="T10" fmla="*/ 0 w 226"/>
              <a:gd name="T11" fmla="*/ 49 h 125"/>
              <a:gd name="T12" fmla="*/ 175 w 226"/>
              <a:gd name="T13" fmla="*/ 124 h 125"/>
              <a:gd name="T14" fmla="*/ 225 w 226"/>
              <a:gd name="T15" fmla="*/ 100 h 125"/>
              <a:gd name="T16" fmla="*/ 225 w 226"/>
              <a:gd name="T17" fmla="*/ 4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25">
                <a:moveTo>
                  <a:pt x="225" y="49"/>
                </a:moveTo>
                <a:lnTo>
                  <a:pt x="225" y="49"/>
                </a:lnTo>
                <a:cubicBezTo>
                  <a:pt x="200" y="24"/>
                  <a:pt x="151" y="49"/>
                  <a:pt x="125" y="24"/>
                </a:cubicBezTo>
                <a:cubicBezTo>
                  <a:pt x="100" y="0"/>
                  <a:pt x="75" y="0"/>
                  <a:pt x="75" y="0"/>
                </a:cubicBezTo>
                <a:lnTo>
                  <a:pt x="75" y="0"/>
                </a:lnTo>
                <a:cubicBezTo>
                  <a:pt x="51" y="0"/>
                  <a:pt x="25" y="24"/>
                  <a:pt x="0" y="49"/>
                </a:cubicBezTo>
                <a:cubicBezTo>
                  <a:pt x="25" y="75"/>
                  <a:pt x="151" y="124"/>
                  <a:pt x="175" y="124"/>
                </a:cubicBezTo>
                <a:cubicBezTo>
                  <a:pt x="200" y="124"/>
                  <a:pt x="200" y="100"/>
                  <a:pt x="225" y="100"/>
                </a:cubicBezTo>
                <a:cubicBezTo>
                  <a:pt x="225" y="75"/>
                  <a:pt x="225" y="49"/>
                  <a:pt x="225"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9" name="Freeform 214">
            <a:extLst>
              <a:ext uri="{FF2B5EF4-FFF2-40B4-BE49-F238E27FC236}">
                <a16:creationId xmlns:a16="http://schemas.microsoft.com/office/drawing/2014/main" id="{6F63A251-9ACE-8349-B148-DE4F7DE99EF6}"/>
              </a:ext>
            </a:extLst>
          </p:cNvPr>
          <p:cNvSpPr>
            <a:spLocks noChangeArrowheads="1"/>
          </p:cNvSpPr>
          <p:nvPr/>
        </p:nvSpPr>
        <p:spPr bwMode="auto">
          <a:xfrm>
            <a:off x="3069772" y="4342724"/>
            <a:ext cx="184217" cy="104061"/>
          </a:xfrm>
          <a:custGeom>
            <a:avLst/>
            <a:gdLst>
              <a:gd name="T0" fmla="*/ 250 w 577"/>
              <a:gd name="T1" fmla="*/ 276 h 326"/>
              <a:gd name="T2" fmla="*/ 250 w 577"/>
              <a:gd name="T3" fmla="*/ 276 h 326"/>
              <a:gd name="T4" fmla="*/ 276 w 577"/>
              <a:gd name="T5" fmla="*/ 225 h 326"/>
              <a:gd name="T6" fmla="*/ 376 w 577"/>
              <a:gd name="T7" fmla="*/ 176 h 326"/>
              <a:gd name="T8" fmla="*/ 476 w 577"/>
              <a:gd name="T9" fmla="*/ 151 h 326"/>
              <a:gd name="T10" fmla="*/ 576 w 577"/>
              <a:gd name="T11" fmla="*/ 125 h 326"/>
              <a:gd name="T12" fmla="*/ 476 w 577"/>
              <a:gd name="T13" fmla="*/ 51 h 326"/>
              <a:gd name="T14" fmla="*/ 276 w 577"/>
              <a:gd name="T15" fmla="*/ 51 h 326"/>
              <a:gd name="T16" fmla="*/ 100 w 577"/>
              <a:gd name="T17" fmla="*/ 51 h 326"/>
              <a:gd name="T18" fmla="*/ 100 w 577"/>
              <a:gd name="T19" fmla="*/ 51 h 326"/>
              <a:gd name="T20" fmla="*/ 50 w 577"/>
              <a:gd name="T21" fmla="*/ 100 h 326"/>
              <a:gd name="T22" fmla="*/ 0 w 577"/>
              <a:gd name="T23" fmla="*/ 176 h 326"/>
              <a:gd name="T24" fmla="*/ 50 w 577"/>
              <a:gd name="T25" fmla="*/ 200 h 326"/>
              <a:gd name="T26" fmla="*/ 150 w 577"/>
              <a:gd name="T27" fmla="*/ 225 h 326"/>
              <a:gd name="T28" fmla="*/ 150 w 577"/>
              <a:gd name="T29" fmla="*/ 276 h 326"/>
              <a:gd name="T30" fmla="*/ 176 w 577"/>
              <a:gd name="T31" fmla="*/ 276 h 326"/>
              <a:gd name="T32" fmla="*/ 176 w 577"/>
              <a:gd name="T33" fmla="*/ 325 h 326"/>
              <a:gd name="T34" fmla="*/ 201 w 577"/>
              <a:gd name="T35" fmla="*/ 300 h 326"/>
              <a:gd name="T36" fmla="*/ 250 w 577"/>
              <a:gd name="T37" fmla="*/ 27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7" h="326">
                <a:moveTo>
                  <a:pt x="250" y="276"/>
                </a:moveTo>
                <a:lnTo>
                  <a:pt x="250" y="276"/>
                </a:lnTo>
                <a:cubicBezTo>
                  <a:pt x="250" y="276"/>
                  <a:pt x="225" y="225"/>
                  <a:pt x="276" y="225"/>
                </a:cubicBezTo>
                <a:cubicBezTo>
                  <a:pt x="325" y="225"/>
                  <a:pt x="376" y="225"/>
                  <a:pt x="376" y="176"/>
                </a:cubicBezTo>
                <a:cubicBezTo>
                  <a:pt x="376" y="151"/>
                  <a:pt x="450" y="151"/>
                  <a:pt x="476" y="151"/>
                </a:cubicBezTo>
                <a:cubicBezTo>
                  <a:pt x="476" y="151"/>
                  <a:pt x="525" y="125"/>
                  <a:pt x="576" y="125"/>
                </a:cubicBezTo>
                <a:cubicBezTo>
                  <a:pt x="576" y="76"/>
                  <a:pt x="501" y="76"/>
                  <a:pt x="476" y="51"/>
                </a:cubicBezTo>
                <a:cubicBezTo>
                  <a:pt x="425" y="0"/>
                  <a:pt x="325" y="25"/>
                  <a:pt x="276" y="51"/>
                </a:cubicBezTo>
                <a:cubicBezTo>
                  <a:pt x="225" y="51"/>
                  <a:pt x="150" y="25"/>
                  <a:pt x="100" y="51"/>
                </a:cubicBezTo>
                <a:lnTo>
                  <a:pt x="100" y="51"/>
                </a:lnTo>
                <a:cubicBezTo>
                  <a:pt x="76" y="76"/>
                  <a:pt x="50" y="76"/>
                  <a:pt x="50" y="100"/>
                </a:cubicBezTo>
                <a:cubicBezTo>
                  <a:pt x="0" y="125"/>
                  <a:pt x="0" y="176"/>
                  <a:pt x="0" y="176"/>
                </a:cubicBezTo>
                <a:cubicBezTo>
                  <a:pt x="0" y="176"/>
                  <a:pt x="25" y="176"/>
                  <a:pt x="50" y="200"/>
                </a:cubicBezTo>
                <a:cubicBezTo>
                  <a:pt x="76" y="225"/>
                  <a:pt x="125" y="200"/>
                  <a:pt x="150" y="225"/>
                </a:cubicBezTo>
                <a:cubicBezTo>
                  <a:pt x="150" y="225"/>
                  <a:pt x="150" y="251"/>
                  <a:pt x="150" y="276"/>
                </a:cubicBezTo>
                <a:cubicBezTo>
                  <a:pt x="150" y="276"/>
                  <a:pt x="150" y="276"/>
                  <a:pt x="176" y="276"/>
                </a:cubicBezTo>
                <a:cubicBezTo>
                  <a:pt x="176" y="300"/>
                  <a:pt x="176" y="300"/>
                  <a:pt x="176" y="325"/>
                </a:cubicBezTo>
                <a:cubicBezTo>
                  <a:pt x="201" y="300"/>
                  <a:pt x="201" y="300"/>
                  <a:pt x="201" y="300"/>
                </a:cubicBezTo>
                <a:cubicBezTo>
                  <a:pt x="201" y="300"/>
                  <a:pt x="225" y="300"/>
                  <a:pt x="250" y="2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0" name="Freeform 215">
            <a:extLst>
              <a:ext uri="{FF2B5EF4-FFF2-40B4-BE49-F238E27FC236}">
                <a16:creationId xmlns:a16="http://schemas.microsoft.com/office/drawing/2014/main" id="{83F1AA8F-9CC7-944F-973E-D065FEB2BC95}"/>
              </a:ext>
            </a:extLst>
          </p:cNvPr>
          <p:cNvSpPr>
            <a:spLocks noChangeArrowheads="1"/>
          </p:cNvSpPr>
          <p:nvPr/>
        </p:nvSpPr>
        <p:spPr bwMode="auto">
          <a:xfrm>
            <a:off x="2233090" y="3531255"/>
            <a:ext cx="916869" cy="566715"/>
          </a:xfrm>
          <a:custGeom>
            <a:avLst/>
            <a:gdLst>
              <a:gd name="T0" fmla="*/ 2401 w 2876"/>
              <a:gd name="T1" fmla="*/ 1674 h 1775"/>
              <a:gd name="T2" fmla="*/ 2450 w 2876"/>
              <a:gd name="T3" fmla="*/ 1549 h 1775"/>
              <a:gd name="T4" fmla="*/ 2650 w 2876"/>
              <a:gd name="T5" fmla="*/ 1500 h 1775"/>
              <a:gd name="T6" fmla="*/ 2750 w 2876"/>
              <a:gd name="T7" fmla="*/ 1449 h 1775"/>
              <a:gd name="T8" fmla="*/ 2801 w 2876"/>
              <a:gd name="T9" fmla="*/ 1224 h 1775"/>
              <a:gd name="T10" fmla="*/ 2775 w 2876"/>
              <a:gd name="T11" fmla="*/ 1124 h 1775"/>
              <a:gd name="T12" fmla="*/ 2525 w 2876"/>
              <a:gd name="T13" fmla="*/ 1249 h 1775"/>
              <a:gd name="T14" fmla="*/ 2425 w 2876"/>
              <a:gd name="T15" fmla="*/ 1425 h 1775"/>
              <a:gd name="T16" fmla="*/ 2125 w 2876"/>
              <a:gd name="T17" fmla="*/ 1449 h 1775"/>
              <a:gd name="T18" fmla="*/ 1975 w 2876"/>
              <a:gd name="T19" fmla="*/ 1300 h 1775"/>
              <a:gd name="T20" fmla="*/ 1825 w 2876"/>
              <a:gd name="T21" fmla="*/ 1000 h 1775"/>
              <a:gd name="T22" fmla="*/ 1875 w 2876"/>
              <a:gd name="T23" fmla="*/ 701 h 1775"/>
              <a:gd name="T24" fmla="*/ 1700 w 2876"/>
              <a:gd name="T25" fmla="*/ 625 h 1775"/>
              <a:gd name="T26" fmla="*/ 1650 w 2876"/>
              <a:gd name="T27" fmla="*/ 501 h 1775"/>
              <a:gd name="T28" fmla="*/ 1400 w 2876"/>
              <a:gd name="T29" fmla="*/ 275 h 1775"/>
              <a:gd name="T30" fmla="*/ 1225 w 2876"/>
              <a:gd name="T31" fmla="*/ 325 h 1775"/>
              <a:gd name="T32" fmla="*/ 1125 w 2876"/>
              <a:gd name="T33" fmla="*/ 175 h 1775"/>
              <a:gd name="T34" fmla="*/ 875 w 2876"/>
              <a:gd name="T35" fmla="*/ 75 h 1775"/>
              <a:gd name="T36" fmla="*/ 575 w 2876"/>
              <a:gd name="T37" fmla="*/ 125 h 1775"/>
              <a:gd name="T38" fmla="*/ 225 w 2876"/>
              <a:gd name="T39" fmla="*/ 0 h 1775"/>
              <a:gd name="T40" fmla="*/ 50 w 2876"/>
              <a:gd name="T41" fmla="*/ 100 h 1775"/>
              <a:gd name="T42" fmla="*/ 250 w 2876"/>
              <a:gd name="T43" fmla="*/ 375 h 1775"/>
              <a:gd name="T44" fmla="*/ 225 w 2876"/>
              <a:gd name="T45" fmla="*/ 501 h 1775"/>
              <a:gd name="T46" fmla="*/ 450 w 2876"/>
              <a:gd name="T47" fmla="*/ 650 h 1775"/>
              <a:gd name="T48" fmla="*/ 575 w 2876"/>
              <a:gd name="T49" fmla="*/ 874 h 1775"/>
              <a:gd name="T50" fmla="*/ 725 w 2876"/>
              <a:gd name="T51" fmla="*/ 949 h 1775"/>
              <a:gd name="T52" fmla="*/ 625 w 2876"/>
              <a:gd name="T53" fmla="*/ 849 h 1775"/>
              <a:gd name="T54" fmla="*/ 550 w 2876"/>
              <a:gd name="T55" fmla="*/ 625 h 1775"/>
              <a:gd name="T56" fmla="*/ 375 w 2876"/>
              <a:gd name="T57" fmla="*/ 401 h 1775"/>
              <a:gd name="T58" fmla="*/ 300 w 2876"/>
              <a:gd name="T59" fmla="*/ 301 h 1775"/>
              <a:gd name="T60" fmla="*/ 225 w 2876"/>
              <a:gd name="T61" fmla="*/ 100 h 1775"/>
              <a:gd name="T62" fmla="*/ 275 w 2876"/>
              <a:gd name="T63" fmla="*/ 100 h 1775"/>
              <a:gd name="T64" fmla="*/ 400 w 2876"/>
              <a:gd name="T65" fmla="*/ 125 h 1775"/>
              <a:gd name="T66" fmla="*/ 425 w 2876"/>
              <a:gd name="T67" fmla="*/ 350 h 1775"/>
              <a:gd name="T68" fmla="*/ 550 w 2876"/>
              <a:gd name="T69" fmla="*/ 450 h 1775"/>
              <a:gd name="T70" fmla="*/ 675 w 2876"/>
              <a:gd name="T71" fmla="*/ 550 h 1775"/>
              <a:gd name="T72" fmla="*/ 750 w 2876"/>
              <a:gd name="T73" fmla="*/ 675 h 1775"/>
              <a:gd name="T74" fmla="*/ 875 w 2876"/>
              <a:gd name="T75" fmla="*/ 799 h 1775"/>
              <a:gd name="T76" fmla="*/ 1125 w 2876"/>
              <a:gd name="T77" fmla="*/ 1124 h 1775"/>
              <a:gd name="T78" fmla="*/ 1100 w 2876"/>
              <a:gd name="T79" fmla="*/ 1224 h 1775"/>
              <a:gd name="T80" fmla="*/ 1300 w 2876"/>
              <a:gd name="T81" fmla="*/ 1449 h 1775"/>
              <a:gd name="T82" fmla="*/ 1650 w 2876"/>
              <a:gd name="T83" fmla="*/ 1574 h 1775"/>
              <a:gd name="T84" fmla="*/ 2050 w 2876"/>
              <a:gd name="T85" fmla="*/ 1674 h 1775"/>
              <a:gd name="T86" fmla="*/ 2325 w 2876"/>
              <a:gd name="T87" fmla="*/ 1774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76" h="1775">
                <a:moveTo>
                  <a:pt x="2401" y="1674"/>
                </a:moveTo>
                <a:lnTo>
                  <a:pt x="2401" y="1674"/>
                </a:lnTo>
                <a:cubicBezTo>
                  <a:pt x="2401" y="1674"/>
                  <a:pt x="2501" y="1674"/>
                  <a:pt x="2525" y="1649"/>
                </a:cubicBezTo>
                <a:cubicBezTo>
                  <a:pt x="2525" y="1625"/>
                  <a:pt x="2450" y="1574"/>
                  <a:pt x="2450" y="1549"/>
                </a:cubicBezTo>
                <a:cubicBezTo>
                  <a:pt x="2450" y="1549"/>
                  <a:pt x="2450" y="1500"/>
                  <a:pt x="2475" y="1500"/>
                </a:cubicBezTo>
                <a:cubicBezTo>
                  <a:pt x="2501" y="1500"/>
                  <a:pt x="2650" y="1500"/>
                  <a:pt x="2650" y="1500"/>
                </a:cubicBezTo>
                <a:cubicBezTo>
                  <a:pt x="2650" y="1500"/>
                  <a:pt x="2675" y="1425"/>
                  <a:pt x="2701" y="1425"/>
                </a:cubicBezTo>
                <a:cubicBezTo>
                  <a:pt x="2725" y="1425"/>
                  <a:pt x="2750" y="1449"/>
                  <a:pt x="2750" y="1449"/>
                </a:cubicBezTo>
                <a:cubicBezTo>
                  <a:pt x="2775" y="1425"/>
                  <a:pt x="2801" y="1374"/>
                  <a:pt x="2801" y="1324"/>
                </a:cubicBezTo>
                <a:cubicBezTo>
                  <a:pt x="2801" y="1274"/>
                  <a:pt x="2775" y="1249"/>
                  <a:pt x="2801" y="1224"/>
                </a:cubicBezTo>
                <a:cubicBezTo>
                  <a:pt x="2850" y="1200"/>
                  <a:pt x="2875" y="1200"/>
                  <a:pt x="2875" y="1149"/>
                </a:cubicBezTo>
                <a:cubicBezTo>
                  <a:pt x="2850" y="1100"/>
                  <a:pt x="2826" y="1149"/>
                  <a:pt x="2775" y="1124"/>
                </a:cubicBezTo>
                <a:cubicBezTo>
                  <a:pt x="2750" y="1100"/>
                  <a:pt x="2725" y="1124"/>
                  <a:pt x="2625" y="1124"/>
                </a:cubicBezTo>
                <a:cubicBezTo>
                  <a:pt x="2550" y="1149"/>
                  <a:pt x="2501" y="1174"/>
                  <a:pt x="2525" y="1249"/>
                </a:cubicBezTo>
                <a:cubicBezTo>
                  <a:pt x="2525" y="1300"/>
                  <a:pt x="2475" y="1274"/>
                  <a:pt x="2475" y="1324"/>
                </a:cubicBezTo>
                <a:cubicBezTo>
                  <a:pt x="2501" y="1374"/>
                  <a:pt x="2425" y="1374"/>
                  <a:pt x="2425" y="1425"/>
                </a:cubicBezTo>
                <a:cubicBezTo>
                  <a:pt x="2425" y="1449"/>
                  <a:pt x="2375" y="1425"/>
                  <a:pt x="2350" y="1400"/>
                </a:cubicBezTo>
                <a:cubicBezTo>
                  <a:pt x="2325" y="1400"/>
                  <a:pt x="2150" y="1449"/>
                  <a:pt x="2125" y="1449"/>
                </a:cubicBezTo>
                <a:cubicBezTo>
                  <a:pt x="2101" y="1449"/>
                  <a:pt x="2050" y="1400"/>
                  <a:pt x="2025" y="1400"/>
                </a:cubicBezTo>
                <a:cubicBezTo>
                  <a:pt x="2001" y="1400"/>
                  <a:pt x="1975" y="1349"/>
                  <a:pt x="1975" y="1300"/>
                </a:cubicBezTo>
                <a:cubicBezTo>
                  <a:pt x="1975" y="1274"/>
                  <a:pt x="1901" y="1224"/>
                  <a:pt x="1875" y="1174"/>
                </a:cubicBezTo>
                <a:cubicBezTo>
                  <a:pt x="1850" y="1149"/>
                  <a:pt x="1850" y="1049"/>
                  <a:pt x="1825" y="1000"/>
                </a:cubicBezTo>
                <a:cubicBezTo>
                  <a:pt x="1825" y="949"/>
                  <a:pt x="1825" y="849"/>
                  <a:pt x="1875" y="750"/>
                </a:cubicBezTo>
                <a:cubicBezTo>
                  <a:pt x="1875" y="725"/>
                  <a:pt x="1875" y="701"/>
                  <a:pt x="1875" y="701"/>
                </a:cubicBezTo>
                <a:cubicBezTo>
                  <a:pt x="1850" y="701"/>
                  <a:pt x="1850" y="675"/>
                  <a:pt x="1825" y="675"/>
                </a:cubicBezTo>
                <a:cubicBezTo>
                  <a:pt x="1800" y="675"/>
                  <a:pt x="1725" y="625"/>
                  <a:pt x="1700" y="625"/>
                </a:cubicBezTo>
                <a:cubicBezTo>
                  <a:pt x="1700" y="625"/>
                  <a:pt x="1700" y="601"/>
                  <a:pt x="1675" y="575"/>
                </a:cubicBezTo>
                <a:cubicBezTo>
                  <a:pt x="1675" y="550"/>
                  <a:pt x="1675" y="525"/>
                  <a:pt x="1650" y="501"/>
                </a:cubicBezTo>
                <a:cubicBezTo>
                  <a:pt x="1650" y="501"/>
                  <a:pt x="1575" y="450"/>
                  <a:pt x="1575" y="375"/>
                </a:cubicBezTo>
                <a:cubicBezTo>
                  <a:pt x="1550" y="325"/>
                  <a:pt x="1450" y="301"/>
                  <a:pt x="1400" y="275"/>
                </a:cubicBezTo>
                <a:cubicBezTo>
                  <a:pt x="1350" y="275"/>
                  <a:pt x="1350" y="375"/>
                  <a:pt x="1325" y="375"/>
                </a:cubicBezTo>
                <a:cubicBezTo>
                  <a:pt x="1325" y="375"/>
                  <a:pt x="1250" y="325"/>
                  <a:pt x="1225" y="325"/>
                </a:cubicBezTo>
                <a:cubicBezTo>
                  <a:pt x="1200" y="301"/>
                  <a:pt x="1175" y="275"/>
                  <a:pt x="1175" y="250"/>
                </a:cubicBezTo>
                <a:cubicBezTo>
                  <a:pt x="1175" y="225"/>
                  <a:pt x="1150" y="201"/>
                  <a:pt x="1125" y="175"/>
                </a:cubicBezTo>
                <a:cubicBezTo>
                  <a:pt x="1100" y="175"/>
                  <a:pt x="1025" y="75"/>
                  <a:pt x="1025" y="75"/>
                </a:cubicBezTo>
                <a:cubicBezTo>
                  <a:pt x="875" y="75"/>
                  <a:pt x="875" y="75"/>
                  <a:pt x="875" y="75"/>
                </a:cubicBezTo>
                <a:cubicBezTo>
                  <a:pt x="850" y="125"/>
                  <a:pt x="850" y="125"/>
                  <a:pt x="850" y="125"/>
                </a:cubicBezTo>
                <a:cubicBezTo>
                  <a:pt x="575" y="125"/>
                  <a:pt x="575" y="125"/>
                  <a:pt x="575" y="125"/>
                </a:cubicBezTo>
                <a:cubicBezTo>
                  <a:pt x="575" y="125"/>
                  <a:pt x="375" y="50"/>
                  <a:pt x="325" y="50"/>
                </a:cubicBezTo>
                <a:cubicBezTo>
                  <a:pt x="300" y="25"/>
                  <a:pt x="225" y="0"/>
                  <a:pt x="225" y="0"/>
                </a:cubicBezTo>
                <a:cubicBezTo>
                  <a:pt x="0" y="25"/>
                  <a:pt x="0" y="25"/>
                  <a:pt x="0" y="25"/>
                </a:cubicBezTo>
                <a:cubicBezTo>
                  <a:pt x="25" y="50"/>
                  <a:pt x="25" y="75"/>
                  <a:pt x="50" y="100"/>
                </a:cubicBezTo>
                <a:cubicBezTo>
                  <a:pt x="100" y="150"/>
                  <a:pt x="125" y="250"/>
                  <a:pt x="150" y="275"/>
                </a:cubicBezTo>
                <a:cubicBezTo>
                  <a:pt x="150" y="325"/>
                  <a:pt x="200" y="350"/>
                  <a:pt x="250" y="375"/>
                </a:cubicBezTo>
                <a:cubicBezTo>
                  <a:pt x="300" y="401"/>
                  <a:pt x="300" y="475"/>
                  <a:pt x="300" y="501"/>
                </a:cubicBezTo>
                <a:cubicBezTo>
                  <a:pt x="300" y="525"/>
                  <a:pt x="225" y="475"/>
                  <a:pt x="225" y="501"/>
                </a:cubicBezTo>
                <a:cubicBezTo>
                  <a:pt x="225" y="525"/>
                  <a:pt x="300" y="601"/>
                  <a:pt x="350" y="601"/>
                </a:cubicBezTo>
                <a:cubicBezTo>
                  <a:pt x="375" y="601"/>
                  <a:pt x="400" y="601"/>
                  <a:pt x="450" y="650"/>
                </a:cubicBezTo>
                <a:cubicBezTo>
                  <a:pt x="500" y="701"/>
                  <a:pt x="500" y="750"/>
                  <a:pt x="475" y="774"/>
                </a:cubicBezTo>
                <a:cubicBezTo>
                  <a:pt x="450" y="799"/>
                  <a:pt x="525" y="824"/>
                  <a:pt x="575" y="874"/>
                </a:cubicBezTo>
                <a:cubicBezTo>
                  <a:pt x="650" y="900"/>
                  <a:pt x="675" y="974"/>
                  <a:pt x="675" y="1000"/>
                </a:cubicBezTo>
                <a:cubicBezTo>
                  <a:pt x="675" y="1000"/>
                  <a:pt x="725" y="1000"/>
                  <a:pt x="725" y="949"/>
                </a:cubicBezTo>
                <a:cubicBezTo>
                  <a:pt x="725" y="924"/>
                  <a:pt x="700" y="924"/>
                  <a:pt x="700" y="874"/>
                </a:cubicBezTo>
                <a:cubicBezTo>
                  <a:pt x="700" y="849"/>
                  <a:pt x="650" y="849"/>
                  <a:pt x="625" y="849"/>
                </a:cubicBezTo>
                <a:cubicBezTo>
                  <a:pt x="600" y="849"/>
                  <a:pt x="625" y="799"/>
                  <a:pt x="600" y="774"/>
                </a:cubicBezTo>
                <a:cubicBezTo>
                  <a:pt x="575" y="750"/>
                  <a:pt x="550" y="675"/>
                  <a:pt x="550" y="625"/>
                </a:cubicBezTo>
                <a:cubicBezTo>
                  <a:pt x="525" y="601"/>
                  <a:pt x="475" y="550"/>
                  <a:pt x="450" y="501"/>
                </a:cubicBezTo>
                <a:cubicBezTo>
                  <a:pt x="400" y="450"/>
                  <a:pt x="375" y="401"/>
                  <a:pt x="375" y="401"/>
                </a:cubicBezTo>
                <a:cubicBezTo>
                  <a:pt x="350" y="375"/>
                  <a:pt x="400" y="350"/>
                  <a:pt x="375" y="350"/>
                </a:cubicBezTo>
                <a:cubicBezTo>
                  <a:pt x="350" y="325"/>
                  <a:pt x="325" y="325"/>
                  <a:pt x="300" y="301"/>
                </a:cubicBezTo>
                <a:cubicBezTo>
                  <a:pt x="275" y="301"/>
                  <a:pt x="250" y="275"/>
                  <a:pt x="250" y="225"/>
                </a:cubicBezTo>
                <a:cubicBezTo>
                  <a:pt x="250" y="201"/>
                  <a:pt x="225" y="125"/>
                  <a:pt x="225" y="100"/>
                </a:cubicBezTo>
                <a:cubicBezTo>
                  <a:pt x="200" y="75"/>
                  <a:pt x="250" y="75"/>
                  <a:pt x="250" y="75"/>
                </a:cubicBezTo>
                <a:cubicBezTo>
                  <a:pt x="250" y="100"/>
                  <a:pt x="275" y="100"/>
                  <a:pt x="275" y="100"/>
                </a:cubicBezTo>
                <a:cubicBezTo>
                  <a:pt x="300" y="100"/>
                  <a:pt x="325" y="100"/>
                  <a:pt x="325" y="125"/>
                </a:cubicBezTo>
                <a:cubicBezTo>
                  <a:pt x="350" y="150"/>
                  <a:pt x="375" y="125"/>
                  <a:pt x="400" y="125"/>
                </a:cubicBezTo>
                <a:cubicBezTo>
                  <a:pt x="425" y="150"/>
                  <a:pt x="350" y="150"/>
                  <a:pt x="425" y="250"/>
                </a:cubicBezTo>
                <a:cubicBezTo>
                  <a:pt x="475" y="350"/>
                  <a:pt x="425" y="301"/>
                  <a:pt x="425" y="350"/>
                </a:cubicBezTo>
                <a:cubicBezTo>
                  <a:pt x="425" y="425"/>
                  <a:pt x="475" y="401"/>
                  <a:pt x="475" y="375"/>
                </a:cubicBezTo>
                <a:cubicBezTo>
                  <a:pt x="475" y="375"/>
                  <a:pt x="525" y="401"/>
                  <a:pt x="550" y="450"/>
                </a:cubicBezTo>
                <a:cubicBezTo>
                  <a:pt x="575" y="475"/>
                  <a:pt x="625" y="475"/>
                  <a:pt x="625" y="501"/>
                </a:cubicBezTo>
                <a:cubicBezTo>
                  <a:pt x="625" y="525"/>
                  <a:pt x="625" y="550"/>
                  <a:pt x="675" y="550"/>
                </a:cubicBezTo>
                <a:cubicBezTo>
                  <a:pt x="700" y="575"/>
                  <a:pt x="700" y="601"/>
                  <a:pt x="725" y="601"/>
                </a:cubicBezTo>
                <a:cubicBezTo>
                  <a:pt x="750" y="601"/>
                  <a:pt x="750" y="625"/>
                  <a:pt x="750" y="675"/>
                </a:cubicBezTo>
                <a:cubicBezTo>
                  <a:pt x="725" y="701"/>
                  <a:pt x="750" y="725"/>
                  <a:pt x="800" y="725"/>
                </a:cubicBezTo>
                <a:cubicBezTo>
                  <a:pt x="850" y="750"/>
                  <a:pt x="825" y="774"/>
                  <a:pt x="875" y="799"/>
                </a:cubicBezTo>
                <a:cubicBezTo>
                  <a:pt x="925" y="849"/>
                  <a:pt x="1050" y="1000"/>
                  <a:pt x="1075" y="1024"/>
                </a:cubicBezTo>
                <a:cubicBezTo>
                  <a:pt x="1100" y="1074"/>
                  <a:pt x="1125" y="1100"/>
                  <a:pt x="1125" y="1124"/>
                </a:cubicBezTo>
                <a:cubicBezTo>
                  <a:pt x="1150" y="1174"/>
                  <a:pt x="1100" y="1174"/>
                  <a:pt x="1125" y="1200"/>
                </a:cubicBezTo>
                <a:cubicBezTo>
                  <a:pt x="1150" y="1224"/>
                  <a:pt x="1100" y="1224"/>
                  <a:pt x="1100" y="1224"/>
                </a:cubicBezTo>
                <a:cubicBezTo>
                  <a:pt x="1100" y="1249"/>
                  <a:pt x="1125" y="1349"/>
                  <a:pt x="1175" y="1349"/>
                </a:cubicBezTo>
                <a:cubicBezTo>
                  <a:pt x="1225" y="1349"/>
                  <a:pt x="1275" y="1425"/>
                  <a:pt x="1300" y="1449"/>
                </a:cubicBezTo>
                <a:cubicBezTo>
                  <a:pt x="1350" y="1474"/>
                  <a:pt x="1400" y="1474"/>
                  <a:pt x="1450" y="1500"/>
                </a:cubicBezTo>
                <a:cubicBezTo>
                  <a:pt x="1500" y="1500"/>
                  <a:pt x="1550" y="1549"/>
                  <a:pt x="1650" y="1574"/>
                </a:cubicBezTo>
                <a:cubicBezTo>
                  <a:pt x="1725" y="1600"/>
                  <a:pt x="1800" y="1649"/>
                  <a:pt x="1850" y="1674"/>
                </a:cubicBezTo>
                <a:cubicBezTo>
                  <a:pt x="1901" y="1700"/>
                  <a:pt x="1975" y="1700"/>
                  <a:pt x="2050" y="1674"/>
                </a:cubicBezTo>
                <a:cubicBezTo>
                  <a:pt x="2125" y="1625"/>
                  <a:pt x="2175" y="1674"/>
                  <a:pt x="2225" y="1700"/>
                </a:cubicBezTo>
                <a:cubicBezTo>
                  <a:pt x="2225" y="1700"/>
                  <a:pt x="2275" y="1725"/>
                  <a:pt x="2325" y="1774"/>
                </a:cubicBezTo>
                <a:cubicBezTo>
                  <a:pt x="2350" y="1725"/>
                  <a:pt x="2375" y="1674"/>
                  <a:pt x="2401" y="16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1" name="Freeform 216">
            <a:extLst>
              <a:ext uri="{FF2B5EF4-FFF2-40B4-BE49-F238E27FC236}">
                <a16:creationId xmlns:a16="http://schemas.microsoft.com/office/drawing/2014/main" id="{FB8BD43C-BA15-1443-9639-6E81173EDA7A}"/>
              </a:ext>
            </a:extLst>
          </p:cNvPr>
          <p:cNvSpPr>
            <a:spLocks noChangeArrowheads="1"/>
          </p:cNvSpPr>
          <p:nvPr/>
        </p:nvSpPr>
        <p:spPr bwMode="auto">
          <a:xfrm>
            <a:off x="2974145" y="4294912"/>
            <a:ext cx="127968" cy="119531"/>
          </a:xfrm>
          <a:custGeom>
            <a:avLst/>
            <a:gdLst>
              <a:gd name="T0" fmla="*/ 350 w 401"/>
              <a:gd name="T1" fmla="*/ 249 h 375"/>
              <a:gd name="T2" fmla="*/ 350 w 401"/>
              <a:gd name="T3" fmla="*/ 249 h 375"/>
              <a:gd name="T4" fmla="*/ 400 w 401"/>
              <a:gd name="T5" fmla="*/ 200 h 375"/>
              <a:gd name="T6" fmla="*/ 350 w 401"/>
              <a:gd name="T7" fmla="*/ 174 h 375"/>
              <a:gd name="T8" fmla="*/ 300 w 401"/>
              <a:gd name="T9" fmla="*/ 174 h 375"/>
              <a:gd name="T10" fmla="*/ 300 w 401"/>
              <a:gd name="T11" fmla="*/ 0 h 375"/>
              <a:gd name="T12" fmla="*/ 150 w 401"/>
              <a:gd name="T13" fmla="*/ 0 h 375"/>
              <a:gd name="T14" fmla="*/ 125 w 401"/>
              <a:gd name="T15" fmla="*/ 49 h 375"/>
              <a:gd name="T16" fmla="*/ 200 w 401"/>
              <a:gd name="T17" fmla="*/ 149 h 375"/>
              <a:gd name="T18" fmla="*/ 76 w 401"/>
              <a:gd name="T19" fmla="*/ 174 h 375"/>
              <a:gd name="T20" fmla="*/ 0 w 401"/>
              <a:gd name="T21" fmla="*/ 274 h 375"/>
              <a:gd name="T22" fmla="*/ 100 w 401"/>
              <a:gd name="T23" fmla="*/ 349 h 375"/>
              <a:gd name="T24" fmla="*/ 225 w 401"/>
              <a:gd name="T25" fmla="*/ 374 h 375"/>
              <a:gd name="T26" fmla="*/ 225 w 401"/>
              <a:gd name="T27" fmla="*/ 374 h 375"/>
              <a:gd name="T28" fmla="*/ 300 w 401"/>
              <a:gd name="T29" fmla="*/ 325 h 375"/>
              <a:gd name="T30" fmla="*/ 350 w 401"/>
              <a:gd name="T31" fmla="*/ 249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1" h="375">
                <a:moveTo>
                  <a:pt x="350" y="249"/>
                </a:moveTo>
                <a:lnTo>
                  <a:pt x="350" y="249"/>
                </a:lnTo>
                <a:cubicBezTo>
                  <a:pt x="350" y="225"/>
                  <a:pt x="376" y="225"/>
                  <a:pt x="400" y="200"/>
                </a:cubicBezTo>
                <a:cubicBezTo>
                  <a:pt x="350" y="225"/>
                  <a:pt x="350" y="200"/>
                  <a:pt x="350" y="174"/>
                </a:cubicBezTo>
                <a:cubicBezTo>
                  <a:pt x="300" y="174"/>
                  <a:pt x="300" y="174"/>
                  <a:pt x="300" y="174"/>
                </a:cubicBezTo>
                <a:cubicBezTo>
                  <a:pt x="300" y="0"/>
                  <a:pt x="300" y="0"/>
                  <a:pt x="300" y="0"/>
                </a:cubicBezTo>
                <a:cubicBezTo>
                  <a:pt x="276" y="0"/>
                  <a:pt x="176" y="0"/>
                  <a:pt x="150" y="0"/>
                </a:cubicBezTo>
                <a:cubicBezTo>
                  <a:pt x="125" y="0"/>
                  <a:pt x="125" y="49"/>
                  <a:pt x="125" y="49"/>
                </a:cubicBezTo>
                <a:cubicBezTo>
                  <a:pt x="125" y="74"/>
                  <a:pt x="200" y="125"/>
                  <a:pt x="200" y="149"/>
                </a:cubicBezTo>
                <a:cubicBezTo>
                  <a:pt x="176" y="174"/>
                  <a:pt x="76" y="174"/>
                  <a:pt x="76" y="174"/>
                </a:cubicBezTo>
                <a:cubicBezTo>
                  <a:pt x="50" y="174"/>
                  <a:pt x="25" y="225"/>
                  <a:pt x="0" y="274"/>
                </a:cubicBezTo>
                <a:cubicBezTo>
                  <a:pt x="25" y="300"/>
                  <a:pt x="76" y="349"/>
                  <a:pt x="100" y="349"/>
                </a:cubicBezTo>
                <a:cubicBezTo>
                  <a:pt x="125" y="374"/>
                  <a:pt x="200" y="349"/>
                  <a:pt x="225" y="374"/>
                </a:cubicBezTo>
                <a:lnTo>
                  <a:pt x="225" y="374"/>
                </a:lnTo>
                <a:cubicBezTo>
                  <a:pt x="250" y="349"/>
                  <a:pt x="276" y="325"/>
                  <a:pt x="300" y="325"/>
                </a:cubicBezTo>
                <a:cubicBezTo>
                  <a:pt x="325" y="325"/>
                  <a:pt x="300" y="274"/>
                  <a:pt x="350" y="2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2" name="Freeform 217">
            <a:extLst>
              <a:ext uri="{FF2B5EF4-FFF2-40B4-BE49-F238E27FC236}">
                <a16:creationId xmlns:a16="http://schemas.microsoft.com/office/drawing/2014/main" id="{763F2942-F606-5547-9AAA-29D156D04E24}"/>
              </a:ext>
            </a:extLst>
          </p:cNvPr>
          <p:cNvSpPr>
            <a:spLocks noChangeArrowheads="1"/>
          </p:cNvSpPr>
          <p:nvPr/>
        </p:nvSpPr>
        <p:spPr bwMode="auto">
          <a:xfrm>
            <a:off x="3069771" y="4271006"/>
            <a:ext cx="40780" cy="80156"/>
          </a:xfrm>
          <a:custGeom>
            <a:avLst/>
            <a:gdLst>
              <a:gd name="T0" fmla="*/ 25 w 126"/>
              <a:gd name="T1" fmla="*/ 75 h 250"/>
              <a:gd name="T2" fmla="*/ 25 w 126"/>
              <a:gd name="T3" fmla="*/ 75 h 250"/>
              <a:gd name="T4" fmla="*/ 0 w 126"/>
              <a:gd name="T5" fmla="*/ 75 h 250"/>
              <a:gd name="T6" fmla="*/ 0 w 126"/>
              <a:gd name="T7" fmla="*/ 249 h 250"/>
              <a:gd name="T8" fmla="*/ 50 w 126"/>
              <a:gd name="T9" fmla="*/ 249 h 250"/>
              <a:gd name="T10" fmla="*/ 76 w 126"/>
              <a:gd name="T11" fmla="*/ 200 h 250"/>
              <a:gd name="T12" fmla="*/ 100 w 126"/>
              <a:gd name="T13" fmla="*/ 49 h 250"/>
              <a:gd name="T14" fmla="*/ 125 w 126"/>
              <a:gd name="T15" fmla="*/ 24 h 250"/>
              <a:gd name="T16" fmla="*/ 76 w 126"/>
              <a:gd name="T17" fmla="*/ 0 h 250"/>
              <a:gd name="T18" fmla="*/ 25 w 126"/>
              <a:gd name="T19" fmla="*/ 7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250">
                <a:moveTo>
                  <a:pt x="25" y="75"/>
                </a:moveTo>
                <a:lnTo>
                  <a:pt x="25" y="75"/>
                </a:lnTo>
                <a:cubicBezTo>
                  <a:pt x="25" y="75"/>
                  <a:pt x="25" y="75"/>
                  <a:pt x="0" y="75"/>
                </a:cubicBezTo>
                <a:cubicBezTo>
                  <a:pt x="0" y="249"/>
                  <a:pt x="0" y="249"/>
                  <a:pt x="0" y="249"/>
                </a:cubicBezTo>
                <a:cubicBezTo>
                  <a:pt x="50" y="249"/>
                  <a:pt x="50" y="249"/>
                  <a:pt x="50" y="249"/>
                </a:cubicBezTo>
                <a:cubicBezTo>
                  <a:pt x="50" y="224"/>
                  <a:pt x="76" y="224"/>
                  <a:pt x="76" y="200"/>
                </a:cubicBezTo>
                <a:cubicBezTo>
                  <a:pt x="125" y="175"/>
                  <a:pt x="76" y="49"/>
                  <a:pt x="100" y="49"/>
                </a:cubicBezTo>
                <a:cubicBezTo>
                  <a:pt x="125" y="49"/>
                  <a:pt x="125" y="49"/>
                  <a:pt x="125" y="24"/>
                </a:cubicBezTo>
                <a:cubicBezTo>
                  <a:pt x="125" y="24"/>
                  <a:pt x="100" y="0"/>
                  <a:pt x="76" y="0"/>
                </a:cubicBezTo>
                <a:cubicBezTo>
                  <a:pt x="50" y="0"/>
                  <a:pt x="25" y="75"/>
                  <a:pt x="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3" name="Freeform 218">
            <a:extLst>
              <a:ext uri="{FF2B5EF4-FFF2-40B4-BE49-F238E27FC236}">
                <a16:creationId xmlns:a16="http://schemas.microsoft.com/office/drawing/2014/main" id="{4C88C8FB-D6C3-7A44-A069-E11C23E68438}"/>
              </a:ext>
            </a:extLst>
          </p:cNvPr>
          <p:cNvSpPr>
            <a:spLocks noChangeArrowheads="1"/>
          </p:cNvSpPr>
          <p:nvPr/>
        </p:nvSpPr>
        <p:spPr bwMode="auto">
          <a:xfrm>
            <a:off x="3508517" y="4214755"/>
            <a:ext cx="95624" cy="80156"/>
          </a:xfrm>
          <a:custGeom>
            <a:avLst/>
            <a:gdLst>
              <a:gd name="T0" fmla="*/ 150 w 301"/>
              <a:gd name="T1" fmla="*/ 25 h 252"/>
              <a:gd name="T2" fmla="*/ 150 w 301"/>
              <a:gd name="T3" fmla="*/ 25 h 252"/>
              <a:gd name="T4" fmla="*/ 200 w 301"/>
              <a:gd name="T5" fmla="*/ 151 h 252"/>
              <a:gd name="T6" fmla="*/ 25 w 301"/>
              <a:gd name="T7" fmla="*/ 200 h 252"/>
              <a:gd name="T8" fmla="*/ 150 w 301"/>
              <a:gd name="T9" fmla="*/ 225 h 252"/>
              <a:gd name="T10" fmla="*/ 274 w 301"/>
              <a:gd name="T11" fmla="*/ 225 h 252"/>
              <a:gd name="T12" fmla="*/ 300 w 301"/>
              <a:gd name="T13" fmla="*/ 51 h 252"/>
              <a:gd name="T14" fmla="*/ 150 w 301"/>
              <a:gd name="T15" fmla="*/ 25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252">
                <a:moveTo>
                  <a:pt x="150" y="25"/>
                </a:moveTo>
                <a:lnTo>
                  <a:pt x="150" y="25"/>
                </a:lnTo>
                <a:cubicBezTo>
                  <a:pt x="100" y="51"/>
                  <a:pt x="200" y="125"/>
                  <a:pt x="200" y="151"/>
                </a:cubicBezTo>
                <a:cubicBezTo>
                  <a:pt x="200" y="200"/>
                  <a:pt x="25" y="151"/>
                  <a:pt x="25" y="200"/>
                </a:cubicBezTo>
                <a:cubicBezTo>
                  <a:pt x="0" y="200"/>
                  <a:pt x="74" y="251"/>
                  <a:pt x="150" y="225"/>
                </a:cubicBezTo>
                <a:cubicBezTo>
                  <a:pt x="200" y="200"/>
                  <a:pt x="250" y="225"/>
                  <a:pt x="274" y="225"/>
                </a:cubicBezTo>
                <a:cubicBezTo>
                  <a:pt x="274" y="176"/>
                  <a:pt x="274" y="100"/>
                  <a:pt x="300" y="51"/>
                </a:cubicBezTo>
                <a:cubicBezTo>
                  <a:pt x="225" y="51"/>
                  <a:pt x="174" y="0"/>
                  <a:pt x="1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4" name="Freeform 219">
            <a:extLst>
              <a:ext uri="{FF2B5EF4-FFF2-40B4-BE49-F238E27FC236}">
                <a16:creationId xmlns:a16="http://schemas.microsoft.com/office/drawing/2014/main" id="{9C6562BC-51F6-6340-9508-EACA163BAD61}"/>
              </a:ext>
            </a:extLst>
          </p:cNvPr>
          <p:cNvSpPr>
            <a:spLocks noChangeArrowheads="1"/>
          </p:cNvSpPr>
          <p:nvPr/>
        </p:nvSpPr>
        <p:spPr bwMode="auto">
          <a:xfrm>
            <a:off x="3597111" y="4230226"/>
            <a:ext cx="104061" cy="64687"/>
          </a:xfrm>
          <a:custGeom>
            <a:avLst/>
            <a:gdLst>
              <a:gd name="T0" fmla="*/ 126 w 327"/>
              <a:gd name="T1" fmla="*/ 149 h 201"/>
              <a:gd name="T2" fmla="*/ 126 w 327"/>
              <a:gd name="T3" fmla="*/ 149 h 201"/>
              <a:gd name="T4" fmla="*/ 326 w 327"/>
              <a:gd name="T5" fmla="*/ 100 h 201"/>
              <a:gd name="T6" fmla="*/ 76 w 327"/>
              <a:gd name="T7" fmla="*/ 0 h 201"/>
              <a:gd name="T8" fmla="*/ 26 w 327"/>
              <a:gd name="T9" fmla="*/ 0 h 201"/>
              <a:gd name="T10" fmla="*/ 0 w 327"/>
              <a:gd name="T11" fmla="*/ 174 h 201"/>
              <a:gd name="T12" fmla="*/ 0 w 327"/>
              <a:gd name="T13" fmla="*/ 200 h 201"/>
              <a:gd name="T14" fmla="*/ 126 w 327"/>
              <a:gd name="T15" fmla="*/ 149 h 2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201">
                <a:moveTo>
                  <a:pt x="126" y="149"/>
                </a:moveTo>
                <a:lnTo>
                  <a:pt x="126" y="149"/>
                </a:lnTo>
                <a:cubicBezTo>
                  <a:pt x="200" y="125"/>
                  <a:pt x="326" y="174"/>
                  <a:pt x="326" y="100"/>
                </a:cubicBezTo>
                <a:cubicBezTo>
                  <a:pt x="326" y="49"/>
                  <a:pt x="126" y="0"/>
                  <a:pt x="76" y="0"/>
                </a:cubicBezTo>
                <a:cubicBezTo>
                  <a:pt x="51" y="0"/>
                  <a:pt x="26" y="0"/>
                  <a:pt x="26" y="0"/>
                </a:cubicBezTo>
                <a:cubicBezTo>
                  <a:pt x="0" y="49"/>
                  <a:pt x="0" y="125"/>
                  <a:pt x="0" y="174"/>
                </a:cubicBezTo>
                <a:cubicBezTo>
                  <a:pt x="0" y="174"/>
                  <a:pt x="0" y="174"/>
                  <a:pt x="0" y="200"/>
                </a:cubicBezTo>
                <a:cubicBezTo>
                  <a:pt x="26" y="200"/>
                  <a:pt x="51" y="174"/>
                  <a:pt x="126" y="1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5" name="Freeform 220">
            <a:extLst>
              <a:ext uri="{FF2B5EF4-FFF2-40B4-BE49-F238E27FC236}">
                <a16:creationId xmlns:a16="http://schemas.microsoft.com/office/drawing/2014/main" id="{E0615F6B-9000-8947-A9C2-0B287893CC5D}"/>
              </a:ext>
            </a:extLst>
          </p:cNvPr>
          <p:cNvSpPr>
            <a:spLocks noChangeArrowheads="1"/>
          </p:cNvSpPr>
          <p:nvPr/>
        </p:nvSpPr>
        <p:spPr bwMode="auto">
          <a:xfrm>
            <a:off x="3126020" y="4382097"/>
            <a:ext cx="127968" cy="127968"/>
          </a:xfrm>
          <a:custGeom>
            <a:avLst/>
            <a:gdLst>
              <a:gd name="T0" fmla="*/ 225 w 401"/>
              <a:gd name="T1" fmla="*/ 375 h 401"/>
              <a:gd name="T2" fmla="*/ 225 w 401"/>
              <a:gd name="T3" fmla="*/ 375 h 401"/>
              <a:gd name="T4" fmla="*/ 300 w 401"/>
              <a:gd name="T5" fmla="*/ 400 h 401"/>
              <a:gd name="T6" fmla="*/ 349 w 401"/>
              <a:gd name="T7" fmla="*/ 400 h 401"/>
              <a:gd name="T8" fmla="*/ 349 w 401"/>
              <a:gd name="T9" fmla="*/ 375 h 401"/>
              <a:gd name="T10" fmla="*/ 374 w 401"/>
              <a:gd name="T11" fmla="*/ 251 h 401"/>
              <a:gd name="T12" fmla="*/ 374 w 401"/>
              <a:gd name="T13" fmla="*/ 100 h 401"/>
              <a:gd name="T14" fmla="*/ 400 w 401"/>
              <a:gd name="T15" fmla="*/ 0 h 401"/>
              <a:gd name="T16" fmla="*/ 400 w 401"/>
              <a:gd name="T17" fmla="*/ 0 h 401"/>
              <a:gd name="T18" fmla="*/ 300 w 401"/>
              <a:gd name="T19" fmla="*/ 26 h 401"/>
              <a:gd name="T20" fmla="*/ 200 w 401"/>
              <a:gd name="T21" fmla="*/ 51 h 401"/>
              <a:gd name="T22" fmla="*/ 100 w 401"/>
              <a:gd name="T23" fmla="*/ 100 h 401"/>
              <a:gd name="T24" fmla="*/ 74 w 401"/>
              <a:gd name="T25" fmla="*/ 151 h 401"/>
              <a:gd name="T26" fmla="*/ 25 w 401"/>
              <a:gd name="T27" fmla="*/ 175 h 401"/>
              <a:gd name="T28" fmla="*/ 0 w 401"/>
              <a:gd name="T29" fmla="*/ 200 h 401"/>
              <a:gd name="T30" fmla="*/ 25 w 401"/>
              <a:gd name="T31" fmla="*/ 226 h 401"/>
              <a:gd name="T32" fmla="*/ 125 w 401"/>
              <a:gd name="T33" fmla="*/ 351 h 401"/>
              <a:gd name="T34" fmla="*/ 174 w 401"/>
              <a:gd name="T35" fmla="*/ 375 h 401"/>
              <a:gd name="T36" fmla="*/ 225 w 401"/>
              <a:gd name="T37" fmla="*/ 37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401">
                <a:moveTo>
                  <a:pt x="225" y="375"/>
                </a:moveTo>
                <a:lnTo>
                  <a:pt x="225" y="375"/>
                </a:lnTo>
                <a:cubicBezTo>
                  <a:pt x="225" y="400"/>
                  <a:pt x="274" y="375"/>
                  <a:pt x="300" y="400"/>
                </a:cubicBezTo>
                <a:cubicBezTo>
                  <a:pt x="325" y="400"/>
                  <a:pt x="325" y="400"/>
                  <a:pt x="349" y="400"/>
                </a:cubicBezTo>
                <a:lnTo>
                  <a:pt x="349" y="375"/>
                </a:lnTo>
                <a:cubicBezTo>
                  <a:pt x="325" y="351"/>
                  <a:pt x="349" y="300"/>
                  <a:pt x="374" y="251"/>
                </a:cubicBezTo>
                <a:cubicBezTo>
                  <a:pt x="374" y="226"/>
                  <a:pt x="349" y="126"/>
                  <a:pt x="374" y="100"/>
                </a:cubicBezTo>
                <a:cubicBezTo>
                  <a:pt x="400" y="75"/>
                  <a:pt x="374" y="51"/>
                  <a:pt x="400" y="0"/>
                </a:cubicBezTo>
                <a:lnTo>
                  <a:pt x="400" y="0"/>
                </a:lnTo>
                <a:cubicBezTo>
                  <a:pt x="349" y="0"/>
                  <a:pt x="300" y="26"/>
                  <a:pt x="300" y="26"/>
                </a:cubicBezTo>
                <a:cubicBezTo>
                  <a:pt x="274" y="26"/>
                  <a:pt x="200" y="26"/>
                  <a:pt x="200" y="51"/>
                </a:cubicBezTo>
                <a:cubicBezTo>
                  <a:pt x="200" y="100"/>
                  <a:pt x="149" y="100"/>
                  <a:pt x="100" y="100"/>
                </a:cubicBezTo>
                <a:cubicBezTo>
                  <a:pt x="49" y="100"/>
                  <a:pt x="74" y="151"/>
                  <a:pt x="74" y="151"/>
                </a:cubicBezTo>
                <a:cubicBezTo>
                  <a:pt x="49" y="175"/>
                  <a:pt x="25" y="175"/>
                  <a:pt x="25" y="175"/>
                </a:cubicBezTo>
                <a:cubicBezTo>
                  <a:pt x="0" y="200"/>
                  <a:pt x="0" y="200"/>
                  <a:pt x="0" y="200"/>
                </a:cubicBezTo>
                <a:cubicBezTo>
                  <a:pt x="0" y="200"/>
                  <a:pt x="0" y="226"/>
                  <a:pt x="25" y="226"/>
                </a:cubicBezTo>
                <a:cubicBezTo>
                  <a:pt x="49" y="251"/>
                  <a:pt x="100" y="325"/>
                  <a:pt x="125" y="351"/>
                </a:cubicBezTo>
                <a:cubicBezTo>
                  <a:pt x="149" y="351"/>
                  <a:pt x="149" y="351"/>
                  <a:pt x="174" y="375"/>
                </a:cubicBezTo>
                <a:cubicBezTo>
                  <a:pt x="174" y="375"/>
                  <a:pt x="200" y="375"/>
                  <a:pt x="225"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6" name="Freeform 221">
            <a:extLst>
              <a:ext uri="{FF2B5EF4-FFF2-40B4-BE49-F238E27FC236}">
                <a16:creationId xmlns:a16="http://schemas.microsoft.com/office/drawing/2014/main" id="{8DB1E512-0645-ED4D-A461-190996012B5B}"/>
              </a:ext>
            </a:extLst>
          </p:cNvPr>
          <p:cNvSpPr>
            <a:spLocks noChangeArrowheads="1"/>
          </p:cNvSpPr>
          <p:nvPr/>
        </p:nvSpPr>
        <p:spPr bwMode="auto">
          <a:xfrm>
            <a:off x="4003515" y="5777089"/>
            <a:ext cx="143436" cy="160312"/>
          </a:xfrm>
          <a:custGeom>
            <a:avLst/>
            <a:gdLst>
              <a:gd name="T0" fmla="*/ 450 w 451"/>
              <a:gd name="T1" fmla="*/ 251 h 501"/>
              <a:gd name="T2" fmla="*/ 450 w 451"/>
              <a:gd name="T3" fmla="*/ 251 h 501"/>
              <a:gd name="T4" fmla="*/ 375 w 451"/>
              <a:gd name="T5" fmla="*/ 175 h 501"/>
              <a:gd name="T6" fmla="*/ 275 w 451"/>
              <a:gd name="T7" fmla="*/ 75 h 501"/>
              <a:gd name="T8" fmla="*/ 225 w 451"/>
              <a:gd name="T9" fmla="*/ 100 h 501"/>
              <a:gd name="T10" fmla="*/ 175 w 451"/>
              <a:gd name="T11" fmla="*/ 25 h 501"/>
              <a:gd name="T12" fmla="*/ 100 w 451"/>
              <a:gd name="T13" fmla="*/ 0 h 501"/>
              <a:gd name="T14" fmla="*/ 75 w 451"/>
              <a:gd name="T15" fmla="*/ 0 h 501"/>
              <a:gd name="T16" fmla="*/ 50 w 451"/>
              <a:gd name="T17" fmla="*/ 51 h 501"/>
              <a:gd name="T18" fmla="*/ 25 w 451"/>
              <a:gd name="T19" fmla="*/ 225 h 501"/>
              <a:gd name="T20" fmla="*/ 0 w 451"/>
              <a:gd name="T21" fmla="*/ 351 h 501"/>
              <a:gd name="T22" fmla="*/ 25 w 451"/>
              <a:gd name="T23" fmla="*/ 400 h 501"/>
              <a:gd name="T24" fmla="*/ 0 w 451"/>
              <a:gd name="T25" fmla="*/ 451 h 501"/>
              <a:gd name="T26" fmla="*/ 50 w 451"/>
              <a:gd name="T27" fmla="*/ 451 h 501"/>
              <a:gd name="T28" fmla="*/ 175 w 451"/>
              <a:gd name="T29" fmla="*/ 500 h 501"/>
              <a:gd name="T30" fmla="*/ 250 w 451"/>
              <a:gd name="T31" fmla="*/ 500 h 501"/>
              <a:gd name="T32" fmla="*/ 375 w 451"/>
              <a:gd name="T33" fmla="*/ 475 h 501"/>
              <a:gd name="T34" fmla="*/ 450 w 451"/>
              <a:gd name="T35" fmla="*/ 375 h 501"/>
              <a:gd name="T36" fmla="*/ 450 w 451"/>
              <a:gd name="T37" fmla="*/ 25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 h="501">
                <a:moveTo>
                  <a:pt x="450" y="251"/>
                </a:moveTo>
                <a:lnTo>
                  <a:pt x="450" y="251"/>
                </a:lnTo>
                <a:cubicBezTo>
                  <a:pt x="450" y="200"/>
                  <a:pt x="400" y="175"/>
                  <a:pt x="375" y="175"/>
                </a:cubicBezTo>
                <a:cubicBezTo>
                  <a:pt x="375" y="151"/>
                  <a:pt x="300" y="125"/>
                  <a:pt x="275" y="75"/>
                </a:cubicBezTo>
                <a:cubicBezTo>
                  <a:pt x="250" y="51"/>
                  <a:pt x="250" y="100"/>
                  <a:pt x="225" y="100"/>
                </a:cubicBezTo>
                <a:cubicBezTo>
                  <a:pt x="225" y="100"/>
                  <a:pt x="225" y="75"/>
                  <a:pt x="175" y="25"/>
                </a:cubicBezTo>
                <a:cubicBezTo>
                  <a:pt x="150" y="0"/>
                  <a:pt x="125" y="0"/>
                  <a:pt x="100" y="0"/>
                </a:cubicBezTo>
                <a:cubicBezTo>
                  <a:pt x="100" y="0"/>
                  <a:pt x="100" y="0"/>
                  <a:pt x="75" y="0"/>
                </a:cubicBezTo>
                <a:cubicBezTo>
                  <a:pt x="50" y="25"/>
                  <a:pt x="50" y="51"/>
                  <a:pt x="50" y="51"/>
                </a:cubicBezTo>
                <a:cubicBezTo>
                  <a:pt x="50" y="100"/>
                  <a:pt x="25" y="151"/>
                  <a:pt x="25" y="225"/>
                </a:cubicBezTo>
                <a:cubicBezTo>
                  <a:pt x="25" y="300"/>
                  <a:pt x="0" y="275"/>
                  <a:pt x="0" y="351"/>
                </a:cubicBezTo>
                <a:cubicBezTo>
                  <a:pt x="0" y="400"/>
                  <a:pt x="0" y="400"/>
                  <a:pt x="25" y="400"/>
                </a:cubicBezTo>
                <a:cubicBezTo>
                  <a:pt x="25" y="400"/>
                  <a:pt x="25" y="425"/>
                  <a:pt x="0" y="451"/>
                </a:cubicBezTo>
                <a:cubicBezTo>
                  <a:pt x="25" y="451"/>
                  <a:pt x="25" y="451"/>
                  <a:pt x="50" y="451"/>
                </a:cubicBezTo>
                <a:cubicBezTo>
                  <a:pt x="75" y="451"/>
                  <a:pt x="125" y="475"/>
                  <a:pt x="175" y="500"/>
                </a:cubicBezTo>
                <a:cubicBezTo>
                  <a:pt x="225" y="500"/>
                  <a:pt x="200" y="475"/>
                  <a:pt x="250" y="500"/>
                </a:cubicBezTo>
                <a:cubicBezTo>
                  <a:pt x="275" y="500"/>
                  <a:pt x="325" y="500"/>
                  <a:pt x="375" y="475"/>
                </a:cubicBezTo>
                <a:cubicBezTo>
                  <a:pt x="425" y="451"/>
                  <a:pt x="425" y="425"/>
                  <a:pt x="450" y="375"/>
                </a:cubicBezTo>
                <a:cubicBezTo>
                  <a:pt x="425" y="325"/>
                  <a:pt x="450" y="275"/>
                  <a:pt x="450"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7" name="Freeform 222">
            <a:extLst>
              <a:ext uri="{FF2B5EF4-FFF2-40B4-BE49-F238E27FC236}">
                <a16:creationId xmlns:a16="http://schemas.microsoft.com/office/drawing/2014/main" id="{7FB53BCD-00D7-8446-A3C4-1FE947AE05D8}"/>
              </a:ext>
            </a:extLst>
          </p:cNvPr>
          <p:cNvSpPr>
            <a:spLocks noChangeArrowheads="1"/>
          </p:cNvSpPr>
          <p:nvPr/>
        </p:nvSpPr>
        <p:spPr bwMode="auto">
          <a:xfrm>
            <a:off x="3540861" y="5505684"/>
            <a:ext cx="606091" cy="1196712"/>
          </a:xfrm>
          <a:custGeom>
            <a:avLst/>
            <a:gdLst>
              <a:gd name="T0" fmla="*/ 725 w 1901"/>
              <a:gd name="T1" fmla="*/ 3675 h 3752"/>
              <a:gd name="T2" fmla="*/ 475 w 1901"/>
              <a:gd name="T3" fmla="*/ 3501 h 3752"/>
              <a:gd name="T4" fmla="*/ 450 w 1901"/>
              <a:gd name="T5" fmla="*/ 3401 h 3752"/>
              <a:gd name="T6" fmla="*/ 625 w 1901"/>
              <a:gd name="T7" fmla="*/ 3726 h 3752"/>
              <a:gd name="T8" fmla="*/ 775 w 1901"/>
              <a:gd name="T9" fmla="*/ 3701 h 3752"/>
              <a:gd name="T10" fmla="*/ 1875 w 1901"/>
              <a:gd name="T11" fmla="*/ 375 h 3752"/>
              <a:gd name="T12" fmla="*/ 1800 w 1901"/>
              <a:gd name="T13" fmla="*/ 375 h 3752"/>
              <a:gd name="T14" fmla="*/ 1750 w 1901"/>
              <a:gd name="T15" fmla="*/ 525 h 3752"/>
              <a:gd name="T16" fmla="*/ 1600 w 1901"/>
              <a:gd name="T17" fmla="*/ 575 h 3752"/>
              <a:gd name="T18" fmla="*/ 1425 w 1901"/>
              <a:gd name="T19" fmla="*/ 550 h 3752"/>
              <a:gd name="T20" fmla="*/ 1525 w 1901"/>
              <a:gd name="T21" fmla="*/ 350 h 3752"/>
              <a:gd name="T22" fmla="*/ 1250 w 1901"/>
              <a:gd name="T23" fmla="*/ 225 h 3752"/>
              <a:gd name="T24" fmla="*/ 1025 w 1901"/>
              <a:gd name="T25" fmla="*/ 25 h 3752"/>
              <a:gd name="T26" fmla="*/ 875 w 1901"/>
              <a:gd name="T27" fmla="*/ 75 h 3752"/>
              <a:gd name="T28" fmla="*/ 675 w 1901"/>
              <a:gd name="T29" fmla="*/ 25 h 3752"/>
              <a:gd name="T30" fmla="*/ 600 w 1901"/>
              <a:gd name="T31" fmla="*/ 200 h 3752"/>
              <a:gd name="T32" fmla="*/ 475 w 1901"/>
              <a:gd name="T33" fmla="*/ 350 h 3752"/>
              <a:gd name="T34" fmla="*/ 500 w 1901"/>
              <a:gd name="T35" fmla="*/ 525 h 3752"/>
              <a:gd name="T36" fmla="*/ 400 w 1901"/>
              <a:gd name="T37" fmla="*/ 650 h 3752"/>
              <a:gd name="T38" fmla="*/ 325 w 1901"/>
              <a:gd name="T39" fmla="*/ 775 h 3752"/>
              <a:gd name="T40" fmla="*/ 300 w 1901"/>
              <a:gd name="T41" fmla="*/ 950 h 3752"/>
              <a:gd name="T42" fmla="*/ 325 w 1901"/>
              <a:gd name="T43" fmla="*/ 1150 h 3752"/>
              <a:gd name="T44" fmla="*/ 325 w 1901"/>
              <a:gd name="T45" fmla="*/ 1301 h 3752"/>
              <a:gd name="T46" fmla="*/ 300 w 1901"/>
              <a:gd name="T47" fmla="*/ 1501 h 3752"/>
              <a:gd name="T48" fmla="*/ 225 w 1901"/>
              <a:gd name="T49" fmla="*/ 1701 h 3752"/>
              <a:gd name="T50" fmla="*/ 200 w 1901"/>
              <a:gd name="T51" fmla="*/ 1801 h 3752"/>
              <a:gd name="T52" fmla="*/ 174 w 1901"/>
              <a:gd name="T53" fmla="*/ 1925 h 3752"/>
              <a:gd name="T54" fmla="*/ 150 w 1901"/>
              <a:gd name="T55" fmla="*/ 2050 h 3752"/>
              <a:gd name="T56" fmla="*/ 150 w 1901"/>
              <a:gd name="T57" fmla="*/ 2250 h 3752"/>
              <a:gd name="T58" fmla="*/ 174 w 1901"/>
              <a:gd name="T59" fmla="*/ 2375 h 3752"/>
              <a:gd name="T60" fmla="*/ 200 w 1901"/>
              <a:gd name="T61" fmla="*/ 2450 h 3752"/>
              <a:gd name="T62" fmla="*/ 174 w 1901"/>
              <a:gd name="T63" fmla="*/ 2526 h 3752"/>
              <a:gd name="T64" fmla="*/ 174 w 1901"/>
              <a:gd name="T65" fmla="*/ 2675 h 3752"/>
              <a:gd name="T66" fmla="*/ 100 w 1901"/>
              <a:gd name="T67" fmla="*/ 2801 h 3752"/>
              <a:gd name="T68" fmla="*/ 74 w 1901"/>
              <a:gd name="T69" fmla="*/ 2950 h 3752"/>
              <a:gd name="T70" fmla="*/ 25 w 1901"/>
              <a:gd name="T71" fmla="*/ 3101 h 3752"/>
              <a:gd name="T72" fmla="*/ 125 w 1901"/>
              <a:gd name="T73" fmla="*/ 3201 h 3752"/>
              <a:gd name="T74" fmla="*/ 174 w 1901"/>
              <a:gd name="T75" fmla="*/ 3326 h 3752"/>
              <a:gd name="T76" fmla="*/ 374 w 1901"/>
              <a:gd name="T77" fmla="*/ 3351 h 3752"/>
              <a:gd name="T78" fmla="*/ 425 w 1901"/>
              <a:gd name="T79" fmla="*/ 3275 h 3752"/>
              <a:gd name="T80" fmla="*/ 425 w 1901"/>
              <a:gd name="T81" fmla="*/ 3126 h 3752"/>
              <a:gd name="T82" fmla="*/ 550 w 1901"/>
              <a:gd name="T83" fmla="*/ 3026 h 3752"/>
              <a:gd name="T84" fmla="*/ 725 w 1901"/>
              <a:gd name="T85" fmla="*/ 2826 h 3752"/>
              <a:gd name="T86" fmla="*/ 650 w 1901"/>
              <a:gd name="T87" fmla="*/ 2701 h 3752"/>
              <a:gd name="T88" fmla="*/ 725 w 1901"/>
              <a:gd name="T89" fmla="*/ 2475 h 3752"/>
              <a:gd name="T90" fmla="*/ 775 w 1901"/>
              <a:gd name="T91" fmla="*/ 2375 h 3752"/>
              <a:gd name="T92" fmla="*/ 850 w 1901"/>
              <a:gd name="T93" fmla="*/ 2250 h 3752"/>
              <a:gd name="T94" fmla="*/ 900 w 1901"/>
              <a:gd name="T95" fmla="*/ 2226 h 3752"/>
              <a:gd name="T96" fmla="*/ 875 w 1901"/>
              <a:gd name="T97" fmla="*/ 2175 h 3752"/>
              <a:gd name="T98" fmla="*/ 800 w 1901"/>
              <a:gd name="T99" fmla="*/ 2075 h 3752"/>
              <a:gd name="T100" fmla="*/ 950 w 1901"/>
              <a:gd name="T101" fmla="*/ 2026 h 3752"/>
              <a:gd name="T102" fmla="*/ 1075 w 1901"/>
              <a:gd name="T103" fmla="*/ 1901 h 3752"/>
              <a:gd name="T104" fmla="*/ 1100 w 1901"/>
              <a:gd name="T105" fmla="*/ 1775 h 3752"/>
              <a:gd name="T106" fmla="*/ 1525 w 1901"/>
              <a:gd name="T107" fmla="*/ 1675 h 3752"/>
              <a:gd name="T108" fmla="*/ 1575 w 1901"/>
              <a:gd name="T109" fmla="*/ 1501 h 3752"/>
              <a:gd name="T110" fmla="*/ 1500 w 1901"/>
              <a:gd name="T111" fmla="*/ 1350 h 3752"/>
              <a:gd name="T112" fmla="*/ 1450 w 1901"/>
              <a:gd name="T113" fmla="*/ 1301 h 3752"/>
              <a:gd name="T114" fmla="*/ 1450 w 1901"/>
              <a:gd name="T115" fmla="*/ 1201 h 3752"/>
              <a:gd name="T116" fmla="*/ 1500 w 1901"/>
              <a:gd name="T117" fmla="*/ 901 h 3752"/>
              <a:gd name="T118" fmla="*/ 1775 w 1901"/>
              <a:gd name="T119" fmla="*/ 575 h 3752"/>
              <a:gd name="T120" fmla="*/ 1875 w 1901"/>
              <a:gd name="T121" fmla="*/ 375 h 3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1" h="3752">
                <a:moveTo>
                  <a:pt x="725" y="3675"/>
                </a:moveTo>
                <a:lnTo>
                  <a:pt x="725" y="3675"/>
                </a:lnTo>
                <a:cubicBezTo>
                  <a:pt x="675" y="3675"/>
                  <a:pt x="550" y="3575"/>
                  <a:pt x="525" y="3551"/>
                </a:cubicBezTo>
                <a:cubicBezTo>
                  <a:pt x="500" y="3526"/>
                  <a:pt x="525" y="3501"/>
                  <a:pt x="475" y="3501"/>
                </a:cubicBezTo>
                <a:cubicBezTo>
                  <a:pt x="450" y="3501"/>
                  <a:pt x="475" y="3475"/>
                  <a:pt x="500" y="3475"/>
                </a:cubicBezTo>
                <a:cubicBezTo>
                  <a:pt x="500" y="3451"/>
                  <a:pt x="475" y="3426"/>
                  <a:pt x="450" y="3401"/>
                </a:cubicBezTo>
                <a:cubicBezTo>
                  <a:pt x="450" y="3475"/>
                  <a:pt x="450" y="3726"/>
                  <a:pt x="450" y="3726"/>
                </a:cubicBezTo>
                <a:cubicBezTo>
                  <a:pt x="475" y="3726"/>
                  <a:pt x="575" y="3701"/>
                  <a:pt x="625" y="3726"/>
                </a:cubicBezTo>
                <a:cubicBezTo>
                  <a:pt x="625" y="3726"/>
                  <a:pt x="650" y="3751"/>
                  <a:pt x="650" y="3726"/>
                </a:cubicBezTo>
                <a:cubicBezTo>
                  <a:pt x="675" y="3701"/>
                  <a:pt x="750" y="3726"/>
                  <a:pt x="775" y="3701"/>
                </a:cubicBezTo>
                <a:cubicBezTo>
                  <a:pt x="800" y="3675"/>
                  <a:pt x="775" y="3675"/>
                  <a:pt x="725" y="3675"/>
                </a:cubicBezTo>
                <a:close/>
                <a:moveTo>
                  <a:pt x="1875" y="375"/>
                </a:moveTo>
                <a:lnTo>
                  <a:pt x="1875" y="375"/>
                </a:lnTo>
                <a:cubicBezTo>
                  <a:pt x="1850" y="375"/>
                  <a:pt x="1825" y="375"/>
                  <a:pt x="1800" y="375"/>
                </a:cubicBezTo>
                <a:lnTo>
                  <a:pt x="1800" y="375"/>
                </a:lnTo>
                <a:cubicBezTo>
                  <a:pt x="1825" y="425"/>
                  <a:pt x="1800" y="525"/>
                  <a:pt x="1750" y="525"/>
                </a:cubicBezTo>
                <a:cubicBezTo>
                  <a:pt x="1725" y="525"/>
                  <a:pt x="1700" y="575"/>
                  <a:pt x="1675" y="550"/>
                </a:cubicBezTo>
                <a:cubicBezTo>
                  <a:pt x="1675" y="550"/>
                  <a:pt x="1625" y="600"/>
                  <a:pt x="1600" y="575"/>
                </a:cubicBezTo>
                <a:cubicBezTo>
                  <a:pt x="1575" y="550"/>
                  <a:pt x="1550" y="575"/>
                  <a:pt x="1525" y="575"/>
                </a:cubicBezTo>
                <a:cubicBezTo>
                  <a:pt x="1500" y="550"/>
                  <a:pt x="1425" y="575"/>
                  <a:pt x="1425" y="550"/>
                </a:cubicBezTo>
                <a:cubicBezTo>
                  <a:pt x="1425" y="525"/>
                  <a:pt x="1450" y="525"/>
                  <a:pt x="1450" y="475"/>
                </a:cubicBezTo>
                <a:cubicBezTo>
                  <a:pt x="1450" y="425"/>
                  <a:pt x="1550" y="375"/>
                  <a:pt x="1525" y="350"/>
                </a:cubicBezTo>
                <a:cubicBezTo>
                  <a:pt x="1525" y="350"/>
                  <a:pt x="1375" y="300"/>
                  <a:pt x="1350" y="275"/>
                </a:cubicBezTo>
                <a:cubicBezTo>
                  <a:pt x="1350" y="250"/>
                  <a:pt x="1300" y="225"/>
                  <a:pt x="1250" y="225"/>
                </a:cubicBezTo>
                <a:cubicBezTo>
                  <a:pt x="1200" y="225"/>
                  <a:pt x="1200" y="175"/>
                  <a:pt x="1150" y="150"/>
                </a:cubicBezTo>
                <a:cubicBezTo>
                  <a:pt x="1100" y="125"/>
                  <a:pt x="1050" y="50"/>
                  <a:pt x="1025" y="25"/>
                </a:cubicBezTo>
                <a:cubicBezTo>
                  <a:pt x="975" y="25"/>
                  <a:pt x="925" y="0"/>
                  <a:pt x="925" y="25"/>
                </a:cubicBezTo>
                <a:cubicBezTo>
                  <a:pt x="900" y="50"/>
                  <a:pt x="900" y="125"/>
                  <a:pt x="875" y="75"/>
                </a:cubicBezTo>
                <a:cubicBezTo>
                  <a:pt x="850" y="50"/>
                  <a:pt x="800" y="50"/>
                  <a:pt x="750" y="25"/>
                </a:cubicBezTo>
                <a:cubicBezTo>
                  <a:pt x="725" y="25"/>
                  <a:pt x="725" y="0"/>
                  <a:pt x="675" y="25"/>
                </a:cubicBezTo>
                <a:cubicBezTo>
                  <a:pt x="650" y="50"/>
                  <a:pt x="625" y="75"/>
                  <a:pt x="600" y="100"/>
                </a:cubicBezTo>
                <a:cubicBezTo>
                  <a:pt x="600" y="125"/>
                  <a:pt x="600" y="175"/>
                  <a:pt x="600" y="200"/>
                </a:cubicBezTo>
                <a:cubicBezTo>
                  <a:pt x="575" y="225"/>
                  <a:pt x="475" y="275"/>
                  <a:pt x="475" y="275"/>
                </a:cubicBezTo>
                <a:cubicBezTo>
                  <a:pt x="475" y="300"/>
                  <a:pt x="500" y="350"/>
                  <a:pt x="475" y="350"/>
                </a:cubicBezTo>
                <a:cubicBezTo>
                  <a:pt x="450" y="375"/>
                  <a:pt x="525" y="450"/>
                  <a:pt x="475" y="450"/>
                </a:cubicBezTo>
                <a:cubicBezTo>
                  <a:pt x="450" y="475"/>
                  <a:pt x="500" y="500"/>
                  <a:pt x="500" y="525"/>
                </a:cubicBezTo>
                <a:cubicBezTo>
                  <a:pt x="475" y="525"/>
                  <a:pt x="425" y="550"/>
                  <a:pt x="425" y="575"/>
                </a:cubicBezTo>
                <a:cubicBezTo>
                  <a:pt x="425" y="575"/>
                  <a:pt x="425" y="625"/>
                  <a:pt x="400" y="650"/>
                </a:cubicBezTo>
                <a:cubicBezTo>
                  <a:pt x="374" y="650"/>
                  <a:pt x="350" y="700"/>
                  <a:pt x="350" y="725"/>
                </a:cubicBezTo>
                <a:cubicBezTo>
                  <a:pt x="350" y="750"/>
                  <a:pt x="325" y="725"/>
                  <a:pt x="325" y="775"/>
                </a:cubicBezTo>
                <a:cubicBezTo>
                  <a:pt x="350" y="825"/>
                  <a:pt x="374" y="875"/>
                  <a:pt x="325" y="875"/>
                </a:cubicBezTo>
                <a:cubicBezTo>
                  <a:pt x="300" y="875"/>
                  <a:pt x="325" y="950"/>
                  <a:pt x="300" y="950"/>
                </a:cubicBezTo>
                <a:cubicBezTo>
                  <a:pt x="274" y="950"/>
                  <a:pt x="274" y="1025"/>
                  <a:pt x="300" y="1050"/>
                </a:cubicBezTo>
                <a:cubicBezTo>
                  <a:pt x="325" y="1075"/>
                  <a:pt x="325" y="1101"/>
                  <a:pt x="325" y="1150"/>
                </a:cubicBezTo>
                <a:cubicBezTo>
                  <a:pt x="325" y="1175"/>
                  <a:pt x="350" y="1201"/>
                  <a:pt x="350" y="1225"/>
                </a:cubicBezTo>
                <a:cubicBezTo>
                  <a:pt x="350" y="1250"/>
                  <a:pt x="350" y="1275"/>
                  <a:pt x="325" y="1301"/>
                </a:cubicBezTo>
                <a:cubicBezTo>
                  <a:pt x="300" y="1325"/>
                  <a:pt x="325" y="1350"/>
                  <a:pt x="300" y="1375"/>
                </a:cubicBezTo>
                <a:cubicBezTo>
                  <a:pt x="274" y="1375"/>
                  <a:pt x="325" y="1475"/>
                  <a:pt x="300" y="1501"/>
                </a:cubicBezTo>
                <a:cubicBezTo>
                  <a:pt x="274" y="1501"/>
                  <a:pt x="225" y="1525"/>
                  <a:pt x="225" y="1575"/>
                </a:cubicBezTo>
                <a:cubicBezTo>
                  <a:pt x="225" y="1650"/>
                  <a:pt x="225" y="1675"/>
                  <a:pt x="225" y="1701"/>
                </a:cubicBezTo>
                <a:cubicBezTo>
                  <a:pt x="225" y="1725"/>
                  <a:pt x="250" y="1725"/>
                  <a:pt x="250" y="1750"/>
                </a:cubicBezTo>
                <a:cubicBezTo>
                  <a:pt x="250" y="1801"/>
                  <a:pt x="200" y="1775"/>
                  <a:pt x="200" y="1801"/>
                </a:cubicBezTo>
                <a:cubicBezTo>
                  <a:pt x="200" y="1825"/>
                  <a:pt x="200" y="1875"/>
                  <a:pt x="200" y="1875"/>
                </a:cubicBezTo>
                <a:cubicBezTo>
                  <a:pt x="174" y="1875"/>
                  <a:pt x="174" y="1875"/>
                  <a:pt x="174" y="1925"/>
                </a:cubicBezTo>
                <a:cubicBezTo>
                  <a:pt x="174" y="1975"/>
                  <a:pt x="150" y="1975"/>
                  <a:pt x="150" y="2001"/>
                </a:cubicBezTo>
                <a:cubicBezTo>
                  <a:pt x="150" y="2001"/>
                  <a:pt x="150" y="2026"/>
                  <a:pt x="150" y="2050"/>
                </a:cubicBezTo>
                <a:cubicBezTo>
                  <a:pt x="150" y="2075"/>
                  <a:pt x="174" y="2150"/>
                  <a:pt x="150" y="2150"/>
                </a:cubicBezTo>
                <a:cubicBezTo>
                  <a:pt x="125" y="2150"/>
                  <a:pt x="125" y="2250"/>
                  <a:pt x="150" y="2250"/>
                </a:cubicBezTo>
                <a:cubicBezTo>
                  <a:pt x="150" y="2275"/>
                  <a:pt x="150" y="2301"/>
                  <a:pt x="150" y="2301"/>
                </a:cubicBezTo>
                <a:cubicBezTo>
                  <a:pt x="150" y="2326"/>
                  <a:pt x="200" y="2350"/>
                  <a:pt x="174" y="2375"/>
                </a:cubicBezTo>
                <a:cubicBezTo>
                  <a:pt x="150" y="2401"/>
                  <a:pt x="150" y="2426"/>
                  <a:pt x="200" y="2426"/>
                </a:cubicBezTo>
                <a:cubicBezTo>
                  <a:pt x="225" y="2401"/>
                  <a:pt x="250" y="2450"/>
                  <a:pt x="200" y="2450"/>
                </a:cubicBezTo>
                <a:cubicBezTo>
                  <a:pt x="174" y="2450"/>
                  <a:pt x="150" y="2450"/>
                  <a:pt x="174" y="2475"/>
                </a:cubicBezTo>
                <a:cubicBezTo>
                  <a:pt x="200" y="2501"/>
                  <a:pt x="225" y="2526"/>
                  <a:pt x="174" y="2526"/>
                </a:cubicBezTo>
                <a:cubicBezTo>
                  <a:pt x="150" y="2550"/>
                  <a:pt x="174" y="2575"/>
                  <a:pt x="174" y="2601"/>
                </a:cubicBezTo>
                <a:cubicBezTo>
                  <a:pt x="150" y="2650"/>
                  <a:pt x="200" y="2675"/>
                  <a:pt x="174" y="2675"/>
                </a:cubicBezTo>
                <a:cubicBezTo>
                  <a:pt x="150" y="2701"/>
                  <a:pt x="174" y="2750"/>
                  <a:pt x="150" y="2750"/>
                </a:cubicBezTo>
                <a:cubicBezTo>
                  <a:pt x="100" y="2750"/>
                  <a:pt x="125" y="2801"/>
                  <a:pt x="100" y="2801"/>
                </a:cubicBezTo>
                <a:cubicBezTo>
                  <a:pt x="74" y="2826"/>
                  <a:pt x="125" y="2875"/>
                  <a:pt x="100" y="2875"/>
                </a:cubicBezTo>
                <a:cubicBezTo>
                  <a:pt x="74" y="2901"/>
                  <a:pt x="100" y="2950"/>
                  <a:pt x="74" y="2950"/>
                </a:cubicBezTo>
                <a:cubicBezTo>
                  <a:pt x="25" y="2950"/>
                  <a:pt x="25" y="3001"/>
                  <a:pt x="0" y="3001"/>
                </a:cubicBezTo>
                <a:cubicBezTo>
                  <a:pt x="0" y="3026"/>
                  <a:pt x="0" y="3075"/>
                  <a:pt x="25" y="3101"/>
                </a:cubicBezTo>
                <a:cubicBezTo>
                  <a:pt x="50" y="3126"/>
                  <a:pt x="0" y="3150"/>
                  <a:pt x="25" y="3150"/>
                </a:cubicBezTo>
                <a:cubicBezTo>
                  <a:pt x="50" y="3175"/>
                  <a:pt x="125" y="3150"/>
                  <a:pt x="125" y="3201"/>
                </a:cubicBezTo>
                <a:cubicBezTo>
                  <a:pt x="100" y="3226"/>
                  <a:pt x="100" y="3301"/>
                  <a:pt x="125" y="3301"/>
                </a:cubicBezTo>
                <a:cubicBezTo>
                  <a:pt x="150" y="3301"/>
                  <a:pt x="150" y="3351"/>
                  <a:pt x="174" y="3326"/>
                </a:cubicBezTo>
                <a:cubicBezTo>
                  <a:pt x="200" y="3326"/>
                  <a:pt x="300" y="3326"/>
                  <a:pt x="325" y="3326"/>
                </a:cubicBezTo>
                <a:cubicBezTo>
                  <a:pt x="350" y="3351"/>
                  <a:pt x="374" y="3351"/>
                  <a:pt x="374" y="3351"/>
                </a:cubicBezTo>
                <a:cubicBezTo>
                  <a:pt x="400" y="3351"/>
                  <a:pt x="475" y="3375"/>
                  <a:pt x="475" y="3375"/>
                </a:cubicBezTo>
                <a:cubicBezTo>
                  <a:pt x="500" y="3351"/>
                  <a:pt x="425" y="3301"/>
                  <a:pt x="425" y="3275"/>
                </a:cubicBezTo>
                <a:lnTo>
                  <a:pt x="425" y="3226"/>
                </a:lnTo>
                <a:cubicBezTo>
                  <a:pt x="425" y="3201"/>
                  <a:pt x="400" y="3150"/>
                  <a:pt x="425" y="3126"/>
                </a:cubicBezTo>
                <a:cubicBezTo>
                  <a:pt x="475" y="3101"/>
                  <a:pt x="475" y="3075"/>
                  <a:pt x="475" y="3101"/>
                </a:cubicBezTo>
                <a:cubicBezTo>
                  <a:pt x="500" y="3101"/>
                  <a:pt x="550" y="3075"/>
                  <a:pt x="550" y="3026"/>
                </a:cubicBezTo>
                <a:cubicBezTo>
                  <a:pt x="550" y="2975"/>
                  <a:pt x="575" y="2950"/>
                  <a:pt x="600" y="2926"/>
                </a:cubicBezTo>
                <a:cubicBezTo>
                  <a:pt x="650" y="2875"/>
                  <a:pt x="725" y="2850"/>
                  <a:pt x="725" y="2826"/>
                </a:cubicBezTo>
                <a:cubicBezTo>
                  <a:pt x="700" y="2801"/>
                  <a:pt x="725" y="2750"/>
                  <a:pt x="725" y="2726"/>
                </a:cubicBezTo>
                <a:cubicBezTo>
                  <a:pt x="725" y="2726"/>
                  <a:pt x="675" y="2726"/>
                  <a:pt x="650" y="2701"/>
                </a:cubicBezTo>
                <a:cubicBezTo>
                  <a:pt x="625" y="2701"/>
                  <a:pt x="525" y="2650"/>
                  <a:pt x="575" y="2575"/>
                </a:cubicBezTo>
                <a:cubicBezTo>
                  <a:pt x="625" y="2501"/>
                  <a:pt x="700" y="2475"/>
                  <a:pt x="725" y="2475"/>
                </a:cubicBezTo>
                <a:cubicBezTo>
                  <a:pt x="750" y="2475"/>
                  <a:pt x="725" y="2450"/>
                  <a:pt x="750" y="2426"/>
                </a:cubicBezTo>
                <a:cubicBezTo>
                  <a:pt x="775" y="2426"/>
                  <a:pt x="775" y="2401"/>
                  <a:pt x="775" y="2375"/>
                </a:cubicBezTo>
                <a:cubicBezTo>
                  <a:pt x="775" y="2326"/>
                  <a:pt x="775" y="2275"/>
                  <a:pt x="825" y="2275"/>
                </a:cubicBezTo>
                <a:cubicBezTo>
                  <a:pt x="850" y="2275"/>
                  <a:pt x="875" y="2250"/>
                  <a:pt x="850" y="2250"/>
                </a:cubicBezTo>
                <a:cubicBezTo>
                  <a:pt x="825" y="2226"/>
                  <a:pt x="800" y="2201"/>
                  <a:pt x="850" y="2201"/>
                </a:cubicBezTo>
                <a:cubicBezTo>
                  <a:pt x="875" y="2201"/>
                  <a:pt x="875" y="2226"/>
                  <a:pt x="900" y="2226"/>
                </a:cubicBezTo>
                <a:cubicBezTo>
                  <a:pt x="925" y="2226"/>
                  <a:pt x="975" y="2175"/>
                  <a:pt x="925" y="2150"/>
                </a:cubicBezTo>
                <a:cubicBezTo>
                  <a:pt x="900" y="2126"/>
                  <a:pt x="900" y="2175"/>
                  <a:pt x="875" y="2175"/>
                </a:cubicBezTo>
                <a:cubicBezTo>
                  <a:pt x="850" y="2175"/>
                  <a:pt x="850" y="2150"/>
                  <a:pt x="825" y="2150"/>
                </a:cubicBezTo>
                <a:cubicBezTo>
                  <a:pt x="800" y="2150"/>
                  <a:pt x="825" y="2101"/>
                  <a:pt x="800" y="2075"/>
                </a:cubicBezTo>
                <a:cubicBezTo>
                  <a:pt x="800" y="2050"/>
                  <a:pt x="775" y="2026"/>
                  <a:pt x="800" y="2001"/>
                </a:cubicBezTo>
                <a:cubicBezTo>
                  <a:pt x="825" y="1975"/>
                  <a:pt x="900" y="2026"/>
                  <a:pt x="950" y="2026"/>
                </a:cubicBezTo>
                <a:cubicBezTo>
                  <a:pt x="1025" y="2026"/>
                  <a:pt x="1050" y="2001"/>
                  <a:pt x="1050" y="1975"/>
                </a:cubicBezTo>
                <a:cubicBezTo>
                  <a:pt x="1050" y="1950"/>
                  <a:pt x="1025" y="1925"/>
                  <a:pt x="1075" y="1901"/>
                </a:cubicBezTo>
                <a:cubicBezTo>
                  <a:pt x="1100" y="1875"/>
                  <a:pt x="1075" y="1850"/>
                  <a:pt x="1075" y="1825"/>
                </a:cubicBezTo>
                <a:cubicBezTo>
                  <a:pt x="1050" y="1801"/>
                  <a:pt x="1075" y="1775"/>
                  <a:pt x="1100" y="1775"/>
                </a:cubicBezTo>
                <a:cubicBezTo>
                  <a:pt x="1125" y="1801"/>
                  <a:pt x="1225" y="1801"/>
                  <a:pt x="1350" y="1775"/>
                </a:cubicBezTo>
                <a:cubicBezTo>
                  <a:pt x="1450" y="1750"/>
                  <a:pt x="1500" y="1701"/>
                  <a:pt x="1525" y="1675"/>
                </a:cubicBezTo>
                <a:cubicBezTo>
                  <a:pt x="1525" y="1650"/>
                  <a:pt x="1600" y="1575"/>
                  <a:pt x="1600" y="1550"/>
                </a:cubicBezTo>
                <a:cubicBezTo>
                  <a:pt x="1625" y="1525"/>
                  <a:pt x="1600" y="1501"/>
                  <a:pt x="1575" y="1501"/>
                </a:cubicBezTo>
                <a:cubicBezTo>
                  <a:pt x="1525" y="1501"/>
                  <a:pt x="1525" y="1450"/>
                  <a:pt x="1550" y="1425"/>
                </a:cubicBezTo>
                <a:cubicBezTo>
                  <a:pt x="1575" y="1401"/>
                  <a:pt x="1525" y="1375"/>
                  <a:pt x="1500" y="1350"/>
                </a:cubicBezTo>
                <a:cubicBezTo>
                  <a:pt x="1450" y="1350"/>
                  <a:pt x="1400" y="1325"/>
                  <a:pt x="1425" y="1301"/>
                </a:cubicBezTo>
                <a:cubicBezTo>
                  <a:pt x="1450" y="1275"/>
                  <a:pt x="1450" y="1275"/>
                  <a:pt x="1450" y="1301"/>
                </a:cubicBezTo>
                <a:cubicBezTo>
                  <a:pt x="1475" y="1275"/>
                  <a:pt x="1475" y="1250"/>
                  <a:pt x="1475" y="1250"/>
                </a:cubicBezTo>
                <a:cubicBezTo>
                  <a:pt x="1450" y="1250"/>
                  <a:pt x="1450" y="1250"/>
                  <a:pt x="1450" y="1201"/>
                </a:cubicBezTo>
                <a:cubicBezTo>
                  <a:pt x="1450" y="1125"/>
                  <a:pt x="1475" y="1150"/>
                  <a:pt x="1475" y="1075"/>
                </a:cubicBezTo>
                <a:cubicBezTo>
                  <a:pt x="1475" y="1001"/>
                  <a:pt x="1500" y="950"/>
                  <a:pt x="1500" y="901"/>
                </a:cubicBezTo>
                <a:cubicBezTo>
                  <a:pt x="1500" y="875"/>
                  <a:pt x="1575" y="825"/>
                  <a:pt x="1600" y="750"/>
                </a:cubicBezTo>
                <a:cubicBezTo>
                  <a:pt x="1650" y="700"/>
                  <a:pt x="1725" y="600"/>
                  <a:pt x="1775" y="575"/>
                </a:cubicBezTo>
                <a:cubicBezTo>
                  <a:pt x="1800" y="575"/>
                  <a:pt x="1875" y="550"/>
                  <a:pt x="1875" y="525"/>
                </a:cubicBezTo>
                <a:cubicBezTo>
                  <a:pt x="1900" y="500"/>
                  <a:pt x="1875" y="400"/>
                  <a:pt x="1875" y="3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8" name="Freeform 223">
            <a:extLst>
              <a:ext uri="{FF2B5EF4-FFF2-40B4-BE49-F238E27FC236}">
                <a16:creationId xmlns:a16="http://schemas.microsoft.com/office/drawing/2014/main" id="{91E80C11-94E8-334C-8C53-C098552D4AAA}"/>
              </a:ext>
            </a:extLst>
          </p:cNvPr>
          <p:cNvSpPr>
            <a:spLocks noChangeArrowheads="1"/>
          </p:cNvSpPr>
          <p:nvPr/>
        </p:nvSpPr>
        <p:spPr bwMode="auto">
          <a:xfrm>
            <a:off x="3469143" y="5370685"/>
            <a:ext cx="271404" cy="1355616"/>
          </a:xfrm>
          <a:custGeom>
            <a:avLst/>
            <a:gdLst>
              <a:gd name="T0" fmla="*/ 351 w 852"/>
              <a:gd name="T1" fmla="*/ 3726 h 4252"/>
              <a:gd name="T2" fmla="*/ 251 w 852"/>
              <a:gd name="T3" fmla="*/ 3526 h 4252"/>
              <a:gd name="T4" fmla="*/ 326 w 852"/>
              <a:gd name="T5" fmla="*/ 3300 h 4252"/>
              <a:gd name="T6" fmla="*/ 400 w 852"/>
              <a:gd name="T7" fmla="*/ 3100 h 4252"/>
              <a:gd name="T8" fmla="*/ 400 w 852"/>
              <a:gd name="T9" fmla="*/ 2900 h 4252"/>
              <a:gd name="T10" fmla="*/ 400 w 852"/>
              <a:gd name="T11" fmla="*/ 2800 h 4252"/>
              <a:gd name="T12" fmla="*/ 376 w 852"/>
              <a:gd name="T13" fmla="*/ 2575 h 4252"/>
              <a:gd name="T14" fmla="*/ 400 w 852"/>
              <a:gd name="T15" fmla="*/ 2350 h 4252"/>
              <a:gd name="T16" fmla="*/ 476 w 852"/>
              <a:gd name="T17" fmla="*/ 2175 h 4252"/>
              <a:gd name="T18" fmla="*/ 526 w 852"/>
              <a:gd name="T19" fmla="*/ 1926 h 4252"/>
              <a:gd name="T20" fmla="*/ 576 w 852"/>
              <a:gd name="T21" fmla="*/ 1650 h 4252"/>
              <a:gd name="T22" fmla="*/ 526 w 852"/>
              <a:gd name="T23" fmla="*/ 1375 h 4252"/>
              <a:gd name="T24" fmla="*/ 576 w 852"/>
              <a:gd name="T25" fmla="*/ 1150 h 4252"/>
              <a:gd name="T26" fmla="*/ 726 w 852"/>
              <a:gd name="T27" fmla="*/ 950 h 4252"/>
              <a:gd name="T28" fmla="*/ 701 w 852"/>
              <a:gd name="T29" fmla="*/ 700 h 4252"/>
              <a:gd name="T30" fmla="*/ 776 w 852"/>
              <a:gd name="T31" fmla="*/ 525 h 4252"/>
              <a:gd name="T32" fmla="*/ 676 w 852"/>
              <a:gd name="T33" fmla="*/ 275 h 4252"/>
              <a:gd name="T34" fmla="*/ 651 w 852"/>
              <a:gd name="T35" fmla="*/ 50 h 4252"/>
              <a:gd name="T36" fmla="*/ 551 w 852"/>
              <a:gd name="T37" fmla="*/ 100 h 4252"/>
              <a:gd name="T38" fmla="*/ 526 w 852"/>
              <a:gd name="T39" fmla="*/ 575 h 4252"/>
              <a:gd name="T40" fmla="*/ 476 w 852"/>
              <a:gd name="T41" fmla="*/ 950 h 4252"/>
              <a:gd name="T42" fmla="*/ 451 w 852"/>
              <a:gd name="T43" fmla="*/ 1250 h 4252"/>
              <a:gd name="T44" fmla="*/ 376 w 852"/>
              <a:gd name="T45" fmla="*/ 1626 h 4252"/>
              <a:gd name="T46" fmla="*/ 226 w 852"/>
              <a:gd name="T47" fmla="*/ 2026 h 4252"/>
              <a:gd name="T48" fmla="*/ 251 w 852"/>
              <a:gd name="T49" fmla="*/ 2300 h 4252"/>
              <a:gd name="T50" fmla="*/ 200 w 852"/>
              <a:gd name="T51" fmla="*/ 2551 h 4252"/>
              <a:gd name="T52" fmla="*/ 226 w 852"/>
              <a:gd name="T53" fmla="*/ 2551 h 4252"/>
              <a:gd name="T54" fmla="*/ 300 w 852"/>
              <a:gd name="T55" fmla="*/ 2575 h 4252"/>
              <a:gd name="T56" fmla="*/ 251 w 852"/>
              <a:gd name="T57" fmla="*/ 2800 h 4252"/>
              <a:gd name="T58" fmla="*/ 251 w 852"/>
              <a:gd name="T59" fmla="*/ 2951 h 4252"/>
              <a:gd name="T60" fmla="*/ 151 w 852"/>
              <a:gd name="T61" fmla="*/ 3000 h 4252"/>
              <a:gd name="T62" fmla="*/ 176 w 852"/>
              <a:gd name="T63" fmla="*/ 2951 h 4252"/>
              <a:gd name="T64" fmla="*/ 76 w 852"/>
              <a:gd name="T65" fmla="*/ 3051 h 4252"/>
              <a:gd name="T66" fmla="*/ 100 w 852"/>
              <a:gd name="T67" fmla="*/ 3126 h 4252"/>
              <a:gd name="T68" fmla="*/ 126 w 852"/>
              <a:gd name="T69" fmla="*/ 3226 h 4252"/>
              <a:gd name="T70" fmla="*/ 151 w 852"/>
              <a:gd name="T71" fmla="*/ 3251 h 4252"/>
              <a:gd name="T72" fmla="*/ 76 w 852"/>
              <a:gd name="T73" fmla="*/ 3351 h 4252"/>
              <a:gd name="T74" fmla="*/ 100 w 852"/>
              <a:gd name="T75" fmla="*/ 3375 h 4252"/>
              <a:gd name="T76" fmla="*/ 100 w 852"/>
              <a:gd name="T77" fmla="*/ 3500 h 4252"/>
              <a:gd name="T78" fmla="*/ 151 w 852"/>
              <a:gd name="T79" fmla="*/ 3475 h 4252"/>
              <a:gd name="T80" fmla="*/ 76 w 852"/>
              <a:gd name="T81" fmla="*/ 3626 h 4252"/>
              <a:gd name="T82" fmla="*/ 176 w 852"/>
              <a:gd name="T83" fmla="*/ 3651 h 4252"/>
              <a:gd name="T84" fmla="*/ 226 w 852"/>
              <a:gd name="T85" fmla="*/ 3751 h 4252"/>
              <a:gd name="T86" fmla="*/ 226 w 852"/>
              <a:gd name="T87" fmla="*/ 3776 h 4252"/>
              <a:gd name="T88" fmla="*/ 400 w 852"/>
              <a:gd name="T89" fmla="*/ 3826 h 4252"/>
              <a:gd name="T90" fmla="*/ 251 w 852"/>
              <a:gd name="T91" fmla="*/ 3876 h 4252"/>
              <a:gd name="T92" fmla="*/ 426 w 852"/>
              <a:gd name="T93" fmla="*/ 3876 h 4252"/>
              <a:gd name="T94" fmla="*/ 226 w 852"/>
              <a:gd name="T95" fmla="*/ 3951 h 4252"/>
              <a:gd name="T96" fmla="*/ 376 w 852"/>
              <a:gd name="T97" fmla="*/ 4051 h 4252"/>
              <a:gd name="T98" fmla="*/ 451 w 852"/>
              <a:gd name="T99" fmla="*/ 3926 h 4252"/>
              <a:gd name="T100" fmla="*/ 526 w 852"/>
              <a:gd name="T101" fmla="*/ 3926 h 4252"/>
              <a:gd name="T102" fmla="*/ 551 w 852"/>
              <a:gd name="T103" fmla="*/ 4051 h 4252"/>
              <a:gd name="T104" fmla="*/ 451 w 852"/>
              <a:gd name="T105" fmla="*/ 4000 h 4252"/>
              <a:gd name="T106" fmla="*/ 451 w 852"/>
              <a:gd name="T107" fmla="*/ 4100 h 4252"/>
              <a:gd name="T108" fmla="*/ 600 w 852"/>
              <a:gd name="T109" fmla="*/ 4200 h 4252"/>
              <a:gd name="T110" fmla="*/ 701 w 852"/>
              <a:gd name="T111" fmla="*/ 4176 h 4252"/>
              <a:gd name="T112" fmla="*/ 851 w 852"/>
              <a:gd name="T113" fmla="*/ 4151 h 4252"/>
              <a:gd name="T114" fmla="*/ 676 w 852"/>
              <a:gd name="T115" fmla="*/ 3826 h 4252"/>
              <a:gd name="T116" fmla="*/ 551 w 852"/>
              <a:gd name="T117" fmla="*/ 3751 h 4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2" h="4252">
                <a:moveTo>
                  <a:pt x="400" y="3751"/>
                </a:moveTo>
                <a:lnTo>
                  <a:pt x="400" y="3751"/>
                </a:lnTo>
                <a:cubicBezTo>
                  <a:pt x="376" y="3776"/>
                  <a:pt x="376" y="3726"/>
                  <a:pt x="351" y="3726"/>
                </a:cubicBezTo>
                <a:cubicBezTo>
                  <a:pt x="326" y="3726"/>
                  <a:pt x="326" y="3651"/>
                  <a:pt x="351" y="3626"/>
                </a:cubicBezTo>
                <a:cubicBezTo>
                  <a:pt x="351" y="3575"/>
                  <a:pt x="276" y="3600"/>
                  <a:pt x="251" y="3575"/>
                </a:cubicBezTo>
                <a:cubicBezTo>
                  <a:pt x="226" y="3575"/>
                  <a:pt x="276" y="3551"/>
                  <a:pt x="251" y="3526"/>
                </a:cubicBezTo>
                <a:cubicBezTo>
                  <a:pt x="226" y="3500"/>
                  <a:pt x="226" y="3451"/>
                  <a:pt x="226" y="3426"/>
                </a:cubicBezTo>
                <a:cubicBezTo>
                  <a:pt x="251" y="3426"/>
                  <a:pt x="251" y="3375"/>
                  <a:pt x="300" y="3375"/>
                </a:cubicBezTo>
                <a:cubicBezTo>
                  <a:pt x="326" y="3375"/>
                  <a:pt x="300" y="3326"/>
                  <a:pt x="326" y="3300"/>
                </a:cubicBezTo>
                <a:cubicBezTo>
                  <a:pt x="351" y="3300"/>
                  <a:pt x="300" y="3251"/>
                  <a:pt x="326" y="3226"/>
                </a:cubicBezTo>
                <a:cubicBezTo>
                  <a:pt x="351" y="3226"/>
                  <a:pt x="326" y="3175"/>
                  <a:pt x="376" y="3175"/>
                </a:cubicBezTo>
                <a:cubicBezTo>
                  <a:pt x="400" y="3175"/>
                  <a:pt x="376" y="3126"/>
                  <a:pt x="400" y="3100"/>
                </a:cubicBezTo>
                <a:cubicBezTo>
                  <a:pt x="426" y="3100"/>
                  <a:pt x="376" y="3075"/>
                  <a:pt x="400" y="3026"/>
                </a:cubicBezTo>
                <a:cubicBezTo>
                  <a:pt x="400" y="3000"/>
                  <a:pt x="376" y="2975"/>
                  <a:pt x="400" y="2951"/>
                </a:cubicBezTo>
                <a:cubicBezTo>
                  <a:pt x="451" y="2951"/>
                  <a:pt x="426" y="2926"/>
                  <a:pt x="400" y="2900"/>
                </a:cubicBezTo>
                <a:cubicBezTo>
                  <a:pt x="376" y="2875"/>
                  <a:pt x="400" y="2875"/>
                  <a:pt x="426" y="2875"/>
                </a:cubicBezTo>
                <a:cubicBezTo>
                  <a:pt x="476" y="2875"/>
                  <a:pt x="451" y="2826"/>
                  <a:pt x="426" y="2851"/>
                </a:cubicBezTo>
                <a:cubicBezTo>
                  <a:pt x="376" y="2851"/>
                  <a:pt x="376" y="2826"/>
                  <a:pt x="400" y="2800"/>
                </a:cubicBezTo>
                <a:cubicBezTo>
                  <a:pt x="426" y="2775"/>
                  <a:pt x="376" y="2751"/>
                  <a:pt x="376" y="2726"/>
                </a:cubicBezTo>
                <a:cubicBezTo>
                  <a:pt x="376" y="2726"/>
                  <a:pt x="376" y="2700"/>
                  <a:pt x="376" y="2675"/>
                </a:cubicBezTo>
                <a:cubicBezTo>
                  <a:pt x="351" y="2675"/>
                  <a:pt x="351" y="2575"/>
                  <a:pt x="376" y="2575"/>
                </a:cubicBezTo>
                <a:cubicBezTo>
                  <a:pt x="400" y="2575"/>
                  <a:pt x="376" y="2500"/>
                  <a:pt x="376" y="2475"/>
                </a:cubicBezTo>
                <a:cubicBezTo>
                  <a:pt x="376" y="2451"/>
                  <a:pt x="376" y="2426"/>
                  <a:pt x="376" y="2426"/>
                </a:cubicBezTo>
                <a:cubicBezTo>
                  <a:pt x="376" y="2400"/>
                  <a:pt x="400" y="2400"/>
                  <a:pt x="400" y="2350"/>
                </a:cubicBezTo>
                <a:cubicBezTo>
                  <a:pt x="400" y="2300"/>
                  <a:pt x="400" y="2300"/>
                  <a:pt x="426" y="2300"/>
                </a:cubicBezTo>
                <a:cubicBezTo>
                  <a:pt x="426" y="2300"/>
                  <a:pt x="426" y="2250"/>
                  <a:pt x="426" y="2226"/>
                </a:cubicBezTo>
                <a:cubicBezTo>
                  <a:pt x="426" y="2200"/>
                  <a:pt x="476" y="2226"/>
                  <a:pt x="476" y="2175"/>
                </a:cubicBezTo>
                <a:cubicBezTo>
                  <a:pt x="476" y="2150"/>
                  <a:pt x="451" y="2150"/>
                  <a:pt x="451" y="2126"/>
                </a:cubicBezTo>
                <a:cubicBezTo>
                  <a:pt x="451" y="2100"/>
                  <a:pt x="451" y="2075"/>
                  <a:pt x="451" y="2000"/>
                </a:cubicBezTo>
                <a:cubicBezTo>
                  <a:pt x="451" y="1950"/>
                  <a:pt x="500" y="1926"/>
                  <a:pt x="526" y="1926"/>
                </a:cubicBezTo>
                <a:cubicBezTo>
                  <a:pt x="551" y="1900"/>
                  <a:pt x="500" y="1800"/>
                  <a:pt x="526" y="1800"/>
                </a:cubicBezTo>
                <a:cubicBezTo>
                  <a:pt x="551" y="1775"/>
                  <a:pt x="526" y="1750"/>
                  <a:pt x="551" y="1726"/>
                </a:cubicBezTo>
                <a:cubicBezTo>
                  <a:pt x="576" y="1700"/>
                  <a:pt x="576" y="1675"/>
                  <a:pt x="576" y="1650"/>
                </a:cubicBezTo>
                <a:cubicBezTo>
                  <a:pt x="576" y="1626"/>
                  <a:pt x="551" y="1600"/>
                  <a:pt x="551" y="1575"/>
                </a:cubicBezTo>
                <a:cubicBezTo>
                  <a:pt x="551" y="1526"/>
                  <a:pt x="551" y="1500"/>
                  <a:pt x="526" y="1475"/>
                </a:cubicBezTo>
                <a:cubicBezTo>
                  <a:pt x="500" y="1450"/>
                  <a:pt x="500" y="1375"/>
                  <a:pt x="526" y="1375"/>
                </a:cubicBezTo>
                <a:cubicBezTo>
                  <a:pt x="551" y="1375"/>
                  <a:pt x="526" y="1300"/>
                  <a:pt x="551" y="1300"/>
                </a:cubicBezTo>
                <a:cubicBezTo>
                  <a:pt x="600" y="1300"/>
                  <a:pt x="576" y="1250"/>
                  <a:pt x="551" y="1200"/>
                </a:cubicBezTo>
                <a:cubicBezTo>
                  <a:pt x="551" y="1150"/>
                  <a:pt x="576" y="1175"/>
                  <a:pt x="576" y="1150"/>
                </a:cubicBezTo>
                <a:cubicBezTo>
                  <a:pt x="576" y="1125"/>
                  <a:pt x="600" y="1075"/>
                  <a:pt x="626" y="1075"/>
                </a:cubicBezTo>
                <a:cubicBezTo>
                  <a:pt x="651" y="1050"/>
                  <a:pt x="651" y="1000"/>
                  <a:pt x="651" y="1000"/>
                </a:cubicBezTo>
                <a:cubicBezTo>
                  <a:pt x="651" y="975"/>
                  <a:pt x="701" y="950"/>
                  <a:pt x="726" y="950"/>
                </a:cubicBezTo>
                <a:cubicBezTo>
                  <a:pt x="726" y="925"/>
                  <a:pt x="676" y="900"/>
                  <a:pt x="701" y="875"/>
                </a:cubicBezTo>
                <a:cubicBezTo>
                  <a:pt x="751" y="875"/>
                  <a:pt x="676" y="800"/>
                  <a:pt x="701" y="775"/>
                </a:cubicBezTo>
                <a:cubicBezTo>
                  <a:pt x="726" y="775"/>
                  <a:pt x="701" y="725"/>
                  <a:pt x="701" y="700"/>
                </a:cubicBezTo>
                <a:cubicBezTo>
                  <a:pt x="701" y="700"/>
                  <a:pt x="801" y="650"/>
                  <a:pt x="826" y="625"/>
                </a:cubicBezTo>
                <a:cubicBezTo>
                  <a:pt x="826" y="600"/>
                  <a:pt x="826" y="550"/>
                  <a:pt x="826" y="525"/>
                </a:cubicBezTo>
                <a:cubicBezTo>
                  <a:pt x="801" y="525"/>
                  <a:pt x="776" y="550"/>
                  <a:pt x="776" y="525"/>
                </a:cubicBezTo>
                <a:cubicBezTo>
                  <a:pt x="776" y="525"/>
                  <a:pt x="776" y="450"/>
                  <a:pt x="751" y="425"/>
                </a:cubicBezTo>
                <a:cubicBezTo>
                  <a:pt x="726" y="400"/>
                  <a:pt x="751" y="350"/>
                  <a:pt x="726" y="350"/>
                </a:cubicBezTo>
                <a:cubicBezTo>
                  <a:pt x="701" y="325"/>
                  <a:pt x="676" y="275"/>
                  <a:pt x="676" y="275"/>
                </a:cubicBezTo>
                <a:cubicBezTo>
                  <a:pt x="701" y="250"/>
                  <a:pt x="676" y="225"/>
                  <a:pt x="701" y="200"/>
                </a:cubicBezTo>
                <a:cubicBezTo>
                  <a:pt x="726" y="175"/>
                  <a:pt x="701" y="175"/>
                  <a:pt x="676" y="150"/>
                </a:cubicBezTo>
                <a:cubicBezTo>
                  <a:pt x="651" y="125"/>
                  <a:pt x="676" y="75"/>
                  <a:pt x="651" y="50"/>
                </a:cubicBezTo>
                <a:cubicBezTo>
                  <a:pt x="600" y="24"/>
                  <a:pt x="600" y="0"/>
                  <a:pt x="600" y="0"/>
                </a:cubicBezTo>
                <a:cubicBezTo>
                  <a:pt x="600" y="24"/>
                  <a:pt x="600" y="75"/>
                  <a:pt x="576" y="75"/>
                </a:cubicBezTo>
                <a:cubicBezTo>
                  <a:pt x="551" y="75"/>
                  <a:pt x="551" y="100"/>
                  <a:pt x="551" y="100"/>
                </a:cubicBezTo>
                <a:cubicBezTo>
                  <a:pt x="551" y="125"/>
                  <a:pt x="526" y="150"/>
                  <a:pt x="551" y="175"/>
                </a:cubicBezTo>
                <a:cubicBezTo>
                  <a:pt x="551" y="225"/>
                  <a:pt x="576" y="375"/>
                  <a:pt x="551" y="425"/>
                </a:cubicBezTo>
                <a:cubicBezTo>
                  <a:pt x="551" y="475"/>
                  <a:pt x="526" y="525"/>
                  <a:pt x="526" y="575"/>
                </a:cubicBezTo>
                <a:cubicBezTo>
                  <a:pt x="500" y="600"/>
                  <a:pt x="551" y="600"/>
                  <a:pt x="526" y="625"/>
                </a:cubicBezTo>
                <a:cubicBezTo>
                  <a:pt x="500" y="625"/>
                  <a:pt x="526" y="675"/>
                  <a:pt x="526" y="750"/>
                </a:cubicBezTo>
                <a:cubicBezTo>
                  <a:pt x="526" y="800"/>
                  <a:pt x="476" y="925"/>
                  <a:pt x="476" y="950"/>
                </a:cubicBezTo>
                <a:cubicBezTo>
                  <a:pt x="476" y="1000"/>
                  <a:pt x="451" y="1025"/>
                  <a:pt x="451" y="1050"/>
                </a:cubicBezTo>
                <a:cubicBezTo>
                  <a:pt x="451" y="1100"/>
                  <a:pt x="426" y="1125"/>
                  <a:pt x="400" y="1150"/>
                </a:cubicBezTo>
                <a:cubicBezTo>
                  <a:pt x="376" y="1150"/>
                  <a:pt x="451" y="1225"/>
                  <a:pt x="451" y="1250"/>
                </a:cubicBezTo>
                <a:cubicBezTo>
                  <a:pt x="451" y="1275"/>
                  <a:pt x="400" y="1300"/>
                  <a:pt x="400" y="1350"/>
                </a:cubicBezTo>
                <a:cubicBezTo>
                  <a:pt x="426" y="1426"/>
                  <a:pt x="400" y="1526"/>
                  <a:pt x="400" y="1550"/>
                </a:cubicBezTo>
                <a:cubicBezTo>
                  <a:pt x="400" y="1575"/>
                  <a:pt x="376" y="1575"/>
                  <a:pt x="376" y="1626"/>
                </a:cubicBezTo>
                <a:cubicBezTo>
                  <a:pt x="400" y="1675"/>
                  <a:pt x="351" y="1675"/>
                  <a:pt x="351" y="1750"/>
                </a:cubicBezTo>
                <a:cubicBezTo>
                  <a:pt x="351" y="1800"/>
                  <a:pt x="300" y="1900"/>
                  <a:pt x="276" y="1950"/>
                </a:cubicBezTo>
                <a:cubicBezTo>
                  <a:pt x="251" y="2000"/>
                  <a:pt x="251" y="2026"/>
                  <a:pt x="226" y="2026"/>
                </a:cubicBezTo>
                <a:cubicBezTo>
                  <a:pt x="200" y="2026"/>
                  <a:pt x="200" y="2050"/>
                  <a:pt x="226" y="2075"/>
                </a:cubicBezTo>
                <a:cubicBezTo>
                  <a:pt x="251" y="2126"/>
                  <a:pt x="200" y="2150"/>
                  <a:pt x="226" y="2200"/>
                </a:cubicBezTo>
                <a:cubicBezTo>
                  <a:pt x="251" y="2250"/>
                  <a:pt x="251" y="2250"/>
                  <a:pt x="251" y="2300"/>
                </a:cubicBezTo>
                <a:cubicBezTo>
                  <a:pt x="226" y="2350"/>
                  <a:pt x="200" y="2350"/>
                  <a:pt x="200" y="2375"/>
                </a:cubicBezTo>
                <a:cubicBezTo>
                  <a:pt x="200" y="2426"/>
                  <a:pt x="176" y="2451"/>
                  <a:pt x="200" y="2500"/>
                </a:cubicBezTo>
                <a:cubicBezTo>
                  <a:pt x="226" y="2526"/>
                  <a:pt x="200" y="2551"/>
                  <a:pt x="200" y="2551"/>
                </a:cubicBezTo>
                <a:cubicBezTo>
                  <a:pt x="176" y="2551"/>
                  <a:pt x="151" y="2575"/>
                  <a:pt x="151" y="2651"/>
                </a:cubicBezTo>
                <a:cubicBezTo>
                  <a:pt x="151" y="2726"/>
                  <a:pt x="151" y="2726"/>
                  <a:pt x="200" y="2700"/>
                </a:cubicBezTo>
                <a:cubicBezTo>
                  <a:pt x="251" y="2700"/>
                  <a:pt x="200" y="2551"/>
                  <a:pt x="226" y="2551"/>
                </a:cubicBezTo>
                <a:cubicBezTo>
                  <a:pt x="276" y="2551"/>
                  <a:pt x="251" y="2526"/>
                  <a:pt x="276" y="2500"/>
                </a:cubicBezTo>
                <a:cubicBezTo>
                  <a:pt x="300" y="2500"/>
                  <a:pt x="276" y="2526"/>
                  <a:pt x="300" y="2551"/>
                </a:cubicBezTo>
                <a:cubicBezTo>
                  <a:pt x="326" y="2551"/>
                  <a:pt x="326" y="2575"/>
                  <a:pt x="300" y="2575"/>
                </a:cubicBezTo>
                <a:cubicBezTo>
                  <a:pt x="276" y="2600"/>
                  <a:pt x="300" y="2651"/>
                  <a:pt x="300" y="2651"/>
                </a:cubicBezTo>
                <a:cubicBezTo>
                  <a:pt x="276" y="2675"/>
                  <a:pt x="251" y="2700"/>
                  <a:pt x="276" y="2726"/>
                </a:cubicBezTo>
                <a:cubicBezTo>
                  <a:pt x="276" y="2775"/>
                  <a:pt x="251" y="2751"/>
                  <a:pt x="251" y="2800"/>
                </a:cubicBezTo>
                <a:cubicBezTo>
                  <a:pt x="251" y="2826"/>
                  <a:pt x="276" y="2826"/>
                  <a:pt x="251" y="2851"/>
                </a:cubicBezTo>
                <a:cubicBezTo>
                  <a:pt x="251" y="2851"/>
                  <a:pt x="276" y="2875"/>
                  <a:pt x="251" y="2875"/>
                </a:cubicBezTo>
                <a:cubicBezTo>
                  <a:pt x="226" y="2875"/>
                  <a:pt x="251" y="2926"/>
                  <a:pt x="251" y="2951"/>
                </a:cubicBezTo>
                <a:cubicBezTo>
                  <a:pt x="276" y="2975"/>
                  <a:pt x="226" y="2951"/>
                  <a:pt x="226" y="2975"/>
                </a:cubicBezTo>
                <a:cubicBezTo>
                  <a:pt x="200" y="2975"/>
                  <a:pt x="226" y="3000"/>
                  <a:pt x="226" y="3026"/>
                </a:cubicBezTo>
                <a:cubicBezTo>
                  <a:pt x="200" y="3051"/>
                  <a:pt x="176" y="3026"/>
                  <a:pt x="151" y="3000"/>
                </a:cubicBezTo>
                <a:cubicBezTo>
                  <a:pt x="151" y="3000"/>
                  <a:pt x="176" y="2975"/>
                  <a:pt x="200" y="2951"/>
                </a:cubicBezTo>
                <a:cubicBezTo>
                  <a:pt x="226" y="2926"/>
                  <a:pt x="176" y="2851"/>
                  <a:pt x="151" y="2875"/>
                </a:cubicBezTo>
                <a:cubicBezTo>
                  <a:pt x="126" y="2875"/>
                  <a:pt x="176" y="2926"/>
                  <a:pt x="176" y="2951"/>
                </a:cubicBezTo>
                <a:cubicBezTo>
                  <a:pt x="176" y="2975"/>
                  <a:pt x="126" y="2951"/>
                  <a:pt x="126" y="2975"/>
                </a:cubicBezTo>
                <a:cubicBezTo>
                  <a:pt x="126" y="3000"/>
                  <a:pt x="100" y="3000"/>
                  <a:pt x="76" y="3000"/>
                </a:cubicBezTo>
                <a:cubicBezTo>
                  <a:pt x="51" y="3026"/>
                  <a:pt x="100" y="3051"/>
                  <a:pt x="76" y="3051"/>
                </a:cubicBezTo>
                <a:lnTo>
                  <a:pt x="26" y="3100"/>
                </a:lnTo>
                <a:cubicBezTo>
                  <a:pt x="26" y="3126"/>
                  <a:pt x="51" y="3126"/>
                  <a:pt x="51" y="3126"/>
                </a:cubicBezTo>
                <a:cubicBezTo>
                  <a:pt x="51" y="3100"/>
                  <a:pt x="76" y="3100"/>
                  <a:pt x="100" y="3126"/>
                </a:cubicBezTo>
                <a:cubicBezTo>
                  <a:pt x="100" y="3151"/>
                  <a:pt x="126" y="3126"/>
                  <a:pt x="151" y="3126"/>
                </a:cubicBezTo>
                <a:cubicBezTo>
                  <a:pt x="176" y="3126"/>
                  <a:pt x="176" y="3175"/>
                  <a:pt x="151" y="3175"/>
                </a:cubicBezTo>
                <a:cubicBezTo>
                  <a:pt x="151" y="3175"/>
                  <a:pt x="126" y="3200"/>
                  <a:pt x="126" y="3226"/>
                </a:cubicBezTo>
                <a:cubicBezTo>
                  <a:pt x="126" y="3251"/>
                  <a:pt x="200" y="3226"/>
                  <a:pt x="226" y="3226"/>
                </a:cubicBezTo>
                <a:cubicBezTo>
                  <a:pt x="251" y="3251"/>
                  <a:pt x="226" y="3300"/>
                  <a:pt x="226" y="3275"/>
                </a:cubicBezTo>
                <a:cubicBezTo>
                  <a:pt x="200" y="3251"/>
                  <a:pt x="176" y="3226"/>
                  <a:pt x="151" y="3251"/>
                </a:cubicBezTo>
                <a:cubicBezTo>
                  <a:pt x="151" y="3275"/>
                  <a:pt x="126" y="3275"/>
                  <a:pt x="100" y="3275"/>
                </a:cubicBezTo>
                <a:cubicBezTo>
                  <a:pt x="76" y="3251"/>
                  <a:pt x="0" y="3300"/>
                  <a:pt x="26" y="3326"/>
                </a:cubicBezTo>
                <a:cubicBezTo>
                  <a:pt x="51" y="3326"/>
                  <a:pt x="51" y="3351"/>
                  <a:pt x="76" y="3351"/>
                </a:cubicBezTo>
                <a:cubicBezTo>
                  <a:pt x="76" y="3351"/>
                  <a:pt x="100" y="3351"/>
                  <a:pt x="126" y="3326"/>
                </a:cubicBezTo>
                <a:cubicBezTo>
                  <a:pt x="126" y="3300"/>
                  <a:pt x="151" y="3300"/>
                  <a:pt x="151" y="3326"/>
                </a:cubicBezTo>
                <a:cubicBezTo>
                  <a:pt x="151" y="3375"/>
                  <a:pt x="126" y="3351"/>
                  <a:pt x="100" y="3375"/>
                </a:cubicBezTo>
                <a:cubicBezTo>
                  <a:pt x="100" y="3400"/>
                  <a:pt x="76" y="3400"/>
                  <a:pt x="51" y="3426"/>
                </a:cubicBezTo>
                <a:cubicBezTo>
                  <a:pt x="26" y="3451"/>
                  <a:pt x="51" y="3475"/>
                  <a:pt x="76" y="3475"/>
                </a:cubicBezTo>
                <a:cubicBezTo>
                  <a:pt x="100" y="3451"/>
                  <a:pt x="76" y="3500"/>
                  <a:pt x="100" y="3500"/>
                </a:cubicBezTo>
                <a:cubicBezTo>
                  <a:pt x="126" y="3500"/>
                  <a:pt x="126" y="3475"/>
                  <a:pt x="126" y="3451"/>
                </a:cubicBezTo>
                <a:cubicBezTo>
                  <a:pt x="126" y="3451"/>
                  <a:pt x="151" y="3400"/>
                  <a:pt x="176" y="3426"/>
                </a:cubicBezTo>
                <a:cubicBezTo>
                  <a:pt x="200" y="3451"/>
                  <a:pt x="151" y="3451"/>
                  <a:pt x="151" y="3475"/>
                </a:cubicBezTo>
                <a:cubicBezTo>
                  <a:pt x="151" y="3500"/>
                  <a:pt x="151" y="3526"/>
                  <a:pt x="151" y="3551"/>
                </a:cubicBezTo>
                <a:cubicBezTo>
                  <a:pt x="151" y="3575"/>
                  <a:pt x="126" y="3575"/>
                  <a:pt x="126" y="3600"/>
                </a:cubicBezTo>
                <a:cubicBezTo>
                  <a:pt x="126" y="3626"/>
                  <a:pt x="51" y="3600"/>
                  <a:pt x="76" y="3626"/>
                </a:cubicBezTo>
                <a:cubicBezTo>
                  <a:pt x="126" y="3626"/>
                  <a:pt x="76" y="3651"/>
                  <a:pt x="76" y="3676"/>
                </a:cubicBezTo>
                <a:cubicBezTo>
                  <a:pt x="100" y="3676"/>
                  <a:pt x="100" y="3651"/>
                  <a:pt x="126" y="3651"/>
                </a:cubicBezTo>
                <a:cubicBezTo>
                  <a:pt x="151" y="3676"/>
                  <a:pt x="151" y="3676"/>
                  <a:pt x="176" y="3651"/>
                </a:cubicBezTo>
                <a:cubicBezTo>
                  <a:pt x="200" y="3651"/>
                  <a:pt x="226" y="3676"/>
                  <a:pt x="200" y="3700"/>
                </a:cubicBezTo>
                <a:cubicBezTo>
                  <a:pt x="176" y="3700"/>
                  <a:pt x="151" y="3726"/>
                  <a:pt x="151" y="3726"/>
                </a:cubicBezTo>
                <a:cubicBezTo>
                  <a:pt x="176" y="3726"/>
                  <a:pt x="200" y="3700"/>
                  <a:pt x="226" y="3751"/>
                </a:cubicBezTo>
                <a:cubicBezTo>
                  <a:pt x="226" y="3776"/>
                  <a:pt x="251" y="3751"/>
                  <a:pt x="251" y="3726"/>
                </a:cubicBezTo>
                <a:cubicBezTo>
                  <a:pt x="251" y="3700"/>
                  <a:pt x="300" y="3726"/>
                  <a:pt x="300" y="3751"/>
                </a:cubicBezTo>
                <a:cubicBezTo>
                  <a:pt x="326" y="3776"/>
                  <a:pt x="251" y="3800"/>
                  <a:pt x="226" y="3776"/>
                </a:cubicBezTo>
                <a:cubicBezTo>
                  <a:pt x="200" y="3776"/>
                  <a:pt x="176" y="3800"/>
                  <a:pt x="200" y="3851"/>
                </a:cubicBezTo>
                <a:cubicBezTo>
                  <a:pt x="226" y="3876"/>
                  <a:pt x="251" y="3851"/>
                  <a:pt x="276" y="3826"/>
                </a:cubicBezTo>
                <a:cubicBezTo>
                  <a:pt x="276" y="3800"/>
                  <a:pt x="400" y="3800"/>
                  <a:pt x="400" y="3826"/>
                </a:cubicBezTo>
                <a:cubicBezTo>
                  <a:pt x="426" y="3851"/>
                  <a:pt x="351" y="3826"/>
                  <a:pt x="351" y="3851"/>
                </a:cubicBezTo>
                <a:cubicBezTo>
                  <a:pt x="351" y="3851"/>
                  <a:pt x="300" y="3876"/>
                  <a:pt x="300" y="3851"/>
                </a:cubicBezTo>
                <a:cubicBezTo>
                  <a:pt x="276" y="3826"/>
                  <a:pt x="251" y="3851"/>
                  <a:pt x="251" y="3876"/>
                </a:cubicBezTo>
                <a:cubicBezTo>
                  <a:pt x="226" y="3926"/>
                  <a:pt x="200" y="3926"/>
                  <a:pt x="251" y="3926"/>
                </a:cubicBezTo>
                <a:cubicBezTo>
                  <a:pt x="276" y="3926"/>
                  <a:pt x="276" y="3876"/>
                  <a:pt x="326" y="3900"/>
                </a:cubicBezTo>
                <a:cubicBezTo>
                  <a:pt x="376" y="3900"/>
                  <a:pt x="426" y="3826"/>
                  <a:pt x="426" y="3876"/>
                </a:cubicBezTo>
                <a:cubicBezTo>
                  <a:pt x="451" y="3900"/>
                  <a:pt x="376" y="3926"/>
                  <a:pt x="351" y="3900"/>
                </a:cubicBezTo>
                <a:cubicBezTo>
                  <a:pt x="351" y="3876"/>
                  <a:pt x="300" y="3926"/>
                  <a:pt x="326" y="3951"/>
                </a:cubicBezTo>
                <a:cubicBezTo>
                  <a:pt x="326" y="3976"/>
                  <a:pt x="251" y="3951"/>
                  <a:pt x="226" y="3951"/>
                </a:cubicBezTo>
                <a:cubicBezTo>
                  <a:pt x="176" y="3926"/>
                  <a:pt x="200" y="3976"/>
                  <a:pt x="226" y="4000"/>
                </a:cubicBezTo>
                <a:cubicBezTo>
                  <a:pt x="251" y="4026"/>
                  <a:pt x="276" y="4000"/>
                  <a:pt x="300" y="4026"/>
                </a:cubicBezTo>
                <a:cubicBezTo>
                  <a:pt x="351" y="4051"/>
                  <a:pt x="351" y="4076"/>
                  <a:pt x="376" y="4051"/>
                </a:cubicBezTo>
                <a:cubicBezTo>
                  <a:pt x="400" y="4026"/>
                  <a:pt x="376" y="4026"/>
                  <a:pt x="351" y="4026"/>
                </a:cubicBezTo>
                <a:cubicBezTo>
                  <a:pt x="326" y="4000"/>
                  <a:pt x="351" y="3976"/>
                  <a:pt x="376" y="4000"/>
                </a:cubicBezTo>
                <a:cubicBezTo>
                  <a:pt x="426" y="4000"/>
                  <a:pt x="476" y="3976"/>
                  <a:pt x="451" y="3926"/>
                </a:cubicBezTo>
                <a:cubicBezTo>
                  <a:pt x="451" y="3876"/>
                  <a:pt x="500" y="3851"/>
                  <a:pt x="551" y="3826"/>
                </a:cubicBezTo>
                <a:cubicBezTo>
                  <a:pt x="600" y="3826"/>
                  <a:pt x="576" y="3876"/>
                  <a:pt x="526" y="3876"/>
                </a:cubicBezTo>
                <a:cubicBezTo>
                  <a:pt x="500" y="3900"/>
                  <a:pt x="500" y="3900"/>
                  <a:pt x="526" y="3926"/>
                </a:cubicBezTo>
                <a:cubicBezTo>
                  <a:pt x="551" y="3951"/>
                  <a:pt x="576" y="3926"/>
                  <a:pt x="600" y="3926"/>
                </a:cubicBezTo>
                <a:cubicBezTo>
                  <a:pt x="626" y="3951"/>
                  <a:pt x="551" y="3951"/>
                  <a:pt x="551" y="3976"/>
                </a:cubicBezTo>
                <a:cubicBezTo>
                  <a:pt x="551" y="4000"/>
                  <a:pt x="600" y="4026"/>
                  <a:pt x="551" y="4051"/>
                </a:cubicBezTo>
                <a:cubicBezTo>
                  <a:pt x="526" y="4051"/>
                  <a:pt x="526" y="3976"/>
                  <a:pt x="526" y="3976"/>
                </a:cubicBezTo>
                <a:cubicBezTo>
                  <a:pt x="500" y="3951"/>
                  <a:pt x="476" y="3976"/>
                  <a:pt x="500" y="4026"/>
                </a:cubicBezTo>
                <a:cubicBezTo>
                  <a:pt x="526" y="4076"/>
                  <a:pt x="476" y="4026"/>
                  <a:pt x="451" y="4000"/>
                </a:cubicBezTo>
                <a:cubicBezTo>
                  <a:pt x="426" y="3976"/>
                  <a:pt x="400" y="4026"/>
                  <a:pt x="426" y="4051"/>
                </a:cubicBezTo>
                <a:cubicBezTo>
                  <a:pt x="451" y="4076"/>
                  <a:pt x="376" y="4051"/>
                  <a:pt x="376" y="4076"/>
                </a:cubicBezTo>
                <a:cubicBezTo>
                  <a:pt x="376" y="4126"/>
                  <a:pt x="400" y="4100"/>
                  <a:pt x="451" y="4100"/>
                </a:cubicBezTo>
                <a:cubicBezTo>
                  <a:pt x="476" y="4100"/>
                  <a:pt x="476" y="4151"/>
                  <a:pt x="500" y="4176"/>
                </a:cubicBezTo>
                <a:cubicBezTo>
                  <a:pt x="526" y="4200"/>
                  <a:pt x="500" y="4126"/>
                  <a:pt x="526" y="4100"/>
                </a:cubicBezTo>
                <a:cubicBezTo>
                  <a:pt x="551" y="4100"/>
                  <a:pt x="526" y="4176"/>
                  <a:pt x="600" y="4200"/>
                </a:cubicBezTo>
                <a:cubicBezTo>
                  <a:pt x="651" y="4226"/>
                  <a:pt x="600" y="4176"/>
                  <a:pt x="626" y="4151"/>
                </a:cubicBezTo>
                <a:cubicBezTo>
                  <a:pt x="651" y="4151"/>
                  <a:pt x="701" y="4226"/>
                  <a:pt x="726" y="4226"/>
                </a:cubicBezTo>
                <a:cubicBezTo>
                  <a:pt x="751" y="4251"/>
                  <a:pt x="726" y="4200"/>
                  <a:pt x="701" y="4176"/>
                </a:cubicBezTo>
                <a:cubicBezTo>
                  <a:pt x="701" y="4151"/>
                  <a:pt x="726" y="4151"/>
                  <a:pt x="776" y="4176"/>
                </a:cubicBezTo>
                <a:cubicBezTo>
                  <a:pt x="801" y="4176"/>
                  <a:pt x="826" y="4176"/>
                  <a:pt x="826" y="4151"/>
                </a:cubicBezTo>
                <a:cubicBezTo>
                  <a:pt x="826" y="4151"/>
                  <a:pt x="826" y="4151"/>
                  <a:pt x="851" y="4151"/>
                </a:cubicBezTo>
                <a:cubicBezTo>
                  <a:pt x="801" y="4126"/>
                  <a:pt x="701" y="4151"/>
                  <a:pt x="676" y="4151"/>
                </a:cubicBezTo>
                <a:cubicBezTo>
                  <a:pt x="676" y="4151"/>
                  <a:pt x="676" y="3900"/>
                  <a:pt x="676" y="3826"/>
                </a:cubicBezTo>
                <a:lnTo>
                  <a:pt x="676" y="3826"/>
                </a:lnTo>
                <a:cubicBezTo>
                  <a:pt x="651" y="3826"/>
                  <a:pt x="600" y="3851"/>
                  <a:pt x="600" y="3800"/>
                </a:cubicBezTo>
                <a:cubicBezTo>
                  <a:pt x="600" y="3800"/>
                  <a:pt x="600" y="3800"/>
                  <a:pt x="600" y="3776"/>
                </a:cubicBezTo>
                <a:cubicBezTo>
                  <a:pt x="600" y="3776"/>
                  <a:pt x="576" y="3776"/>
                  <a:pt x="551" y="3751"/>
                </a:cubicBezTo>
                <a:cubicBezTo>
                  <a:pt x="526" y="3751"/>
                  <a:pt x="426" y="3751"/>
                  <a:pt x="400" y="37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9" name="Freeform 224">
            <a:extLst>
              <a:ext uri="{FF2B5EF4-FFF2-40B4-BE49-F238E27FC236}">
                <a16:creationId xmlns:a16="http://schemas.microsoft.com/office/drawing/2014/main" id="{5D2DC684-8483-0645-B726-D3B9BE26C011}"/>
              </a:ext>
            </a:extLst>
          </p:cNvPr>
          <p:cNvSpPr>
            <a:spLocks noChangeArrowheads="1"/>
          </p:cNvSpPr>
          <p:nvPr/>
        </p:nvSpPr>
        <p:spPr bwMode="auto">
          <a:xfrm>
            <a:off x="3868517" y="5426936"/>
            <a:ext cx="262967" cy="271405"/>
          </a:xfrm>
          <a:custGeom>
            <a:avLst/>
            <a:gdLst>
              <a:gd name="T0" fmla="*/ 800 w 826"/>
              <a:gd name="T1" fmla="*/ 450 h 851"/>
              <a:gd name="T2" fmla="*/ 800 w 826"/>
              <a:gd name="T3" fmla="*/ 450 h 851"/>
              <a:gd name="T4" fmla="*/ 725 w 826"/>
              <a:gd name="T5" fmla="*/ 475 h 851"/>
              <a:gd name="T6" fmla="*/ 675 w 826"/>
              <a:gd name="T7" fmla="*/ 375 h 851"/>
              <a:gd name="T8" fmla="*/ 600 w 826"/>
              <a:gd name="T9" fmla="*/ 300 h 851"/>
              <a:gd name="T10" fmla="*/ 525 w 826"/>
              <a:gd name="T11" fmla="*/ 275 h 851"/>
              <a:gd name="T12" fmla="*/ 475 w 826"/>
              <a:gd name="T13" fmla="*/ 200 h 851"/>
              <a:gd name="T14" fmla="*/ 450 w 826"/>
              <a:gd name="T15" fmla="*/ 100 h 851"/>
              <a:gd name="T16" fmla="*/ 450 w 826"/>
              <a:gd name="T17" fmla="*/ 50 h 851"/>
              <a:gd name="T18" fmla="*/ 425 w 826"/>
              <a:gd name="T19" fmla="*/ 50 h 851"/>
              <a:gd name="T20" fmla="*/ 350 w 826"/>
              <a:gd name="T21" fmla="*/ 0 h 851"/>
              <a:gd name="T22" fmla="*/ 250 w 826"/>
              <a:gd name="T23" fmla="*/ 25 h 851"/>
              <a:gd name="T24" fmla="*/ 125 w 826"/>
              <a:gd name="T25" fmla="*/ 50 h 851"/>
              <a:gd name="T26" fmla="*/ 50 w 826"/>
              <a:gd name="T27" fmla="*/ 125 h 851"/>
              <a:gd name="T28" fmla="*/ 25 w 826"/>
              <a:gd name="T29" fmla="*/ 275 h 851"/>
              <a:gd name="T30" fmla="*/ 0 w 826"/>
              <a:gd name="T31" fmla="*/ 275 h 851"/>
              <a:gd name="T32" fmla="*/ 125 w 826"/>
              <a:gd name="T33" fmla="*/ 400 h 851"/>
              <a:gd name="T34" fmla="*/ 225 w 826"/>
              <a:gd name="T35" fmla="*/ 475 h 851"/>
              <a:gd name="T36" fmla="*/ 325 w 826"/>
              <a:gd name="T37" fmla="*/ 525 h 851"/>
              <a:gd name="T38" fmla="*/ 500 w 826"/>
              <a:gd name="T39" fmla="*/ 600 h 851"/>
              <a:gd name="T40" fmla="*/ 425 w 826"/>
              <a:gd name="T41" fmla="*/ 725 h 851"/>
              <a:gd name="T42" fmla="*/ 400 w 826"/>
              <a:gd name="T43" fmla="*/ 800 h 851"/>
              <a:gd name="T44" fmla="*/ 500 w 826"/>
              <a:gd name="T45" fmla="*/ 825 h 851"/>
              <a:gd name="T46" fmla="*/ 575 w 826"/>
              <a:gd name="T47" fmla="*/ 825 h 851"/>
              <a:gd name="T48" fmla="*/ 650 w 826"/>
              <a:gd name="T49" fmla="*/ 800 h 851"/>
              <a:gd name="T50" fmla="*/ 725 w 826"/>
              <a:gd name="T51" fmla="*/ 775 h 851"/>
              <a:gd name="T52" fmla="*/ 775 w 826"/>
              <a:gd name="T53" fmla="*/ 625 h 851"/>
              <a:gd name="T54" fmla="*/ 800 w 826"/>
              <a:gd name="T55" fmla="*/ 45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6" h="851">
                <a:moveTo>
                  <a:pt x="800" y="450"/>
                </a:moveTo>
                <a:lnTo>
                  <a:pt x="800" y="450"/>
                </a:lnTo>
                <a:cubicBezTo>
                  <a:pt x="750" y="450"/>
                  <a:pt x="725" y="475"/>
                  <a:pt x="725" y="475"/>
                </a:cubicBezTo>
                <a:cubicBezTo>
                  <a:pt x="700" y="475"/>
                  <a:pt x="675" y="400"/>
                  <a:pt x="675" y="375"/>
                </a:cubicBezTo>
                <a:cubicBezTo>
                  <a:pt x="650" y="350"/>
                  <a:pt x="625" y="275"/>
                  <a:pt x="600" y="300"/>
                </a:cubicBezTo>
                <a:cubicBezTo>
                  <a:pt x="575" y="300"/>
                  <a:pt x="575" y="275"/>
                  <a:pt x="525" y="275"/>
                </a:cubicBezTo>
                <a:cubicBezTo>
                  <a:pt x="450" y="275"/>
                  <a:pt x="450" y="275"/>
                  <a:pt x="475" y="200"/>
                </a:cubicBezTo>
                <a:cubicBezTo>
                  <a:pt x="500" y="150"/>
                  <a:pt x="425" y="100"/>
                  <a:pt x="450" y="100"/>
                </a:cubicBezTo>
                <a:cubicBezTo>
                  <a:pt x="475" y="75"/>
                  <a:pt x="475" y="75"/>
                  <a:pt x="450" y="50"/>
                </a:cubicBezTo>
                <a:cubicBezTo>
                  <a:pt x="450" y="50"/>
                  <a:pt x="450" y="50"/>
                  <a:pt x="425" y="50"/>
                </a:cubicBezTo>
                <a:cubicBezTo>
                  <a:pt x="425" y="50"/>
                  <a:pt x="375" y="0"/>
                  <a:pt x="350" y="0"/>
                </a:cubicBezTo>
                <a:cubicBezTo>
                  <a:pt x="300" y="0"/>
                  <a:pt x="275" y="0"/>
                  <a:pt x="250" y="25"/>
                </a:cubicBezTo>
                <a:cubicBezTo>
                  <a:pt x="200" y="25"/>
                  <a:pt x="150" y="25"/>
                  <a:pt x="125" y="50"/>
                </a:cubicBezTo>
                <a:cubicBezTo>
                  <a:pt x="100" y="50"/>
                  <a:pt x="50" y="100"/>
                  <a:pt x="50" y="125"/>
                </a:cubicBezTo>
                <a:cubicBezTo>
                  <a:pt x="50" y="150"/>
                  <a:pt x="50" y="275"/>
                  <a:pt x="25" y="275"/>
                </a:cubicBezTo>
                <a:lnTo>
                  <a:pt x="0" y="275"/>
                </a:lnTo>
                <a:cubicBezTo>
                  <a:pt x="25" y="300"/>
                  <a:pt x="75" y="375"/>
                  <a:pt x="125" y="400"/>
                </a:cubicBezTo>
                <a:cubicBezTo>
                  <a:pt x="175" y="425"/>
                  <a:pt x="175" y="475"/>
                  <a:pt x="225" y="475"/>
                </a:cubicBezTo>
                <a:cubicBezTo>
                  <a:pt x="275" y="475"/>
                  <a:pt x="325" y="500"/>
                  <a:pt x="325" y="525"/>
                </a:cubicBezTo>
                <a:cubicBezTo>
                  <a:pt x="350" y="550"/>
                  <a:pt x="500" y="600"/>
                  <a:pt x="500" y="600"/>
                </a:cubicBezTo>
                <a:cubicBezTo>
                  <a:pt x="525" y="625"/>
                  <a:pt x="425" y="675"/>
                  <a:pt x="425" y="725"/>
                </a:cubicBezTo>
                <a:cubicBezTo>
                  <a:pt x="425" y="775"/>
                  <a:pt x="400" y="775"/>
                  <a:pt x="400" y="800"/>
                </a:cubicBezTo>
                <a:cubicBezTo>
                  <a:pt x="400" y="825"/>
                  <a:pt x="475" y="800"/>
                  <a:pt x="500" y="825"/>
                </a:cubicBezTo>
                <a:cubicBezTo>
                  <a:pt x="525" y="825"/>
                  <a:pt x="550" y="800"/>
                  <a:pt x="575" y="825"/>
                </a:cubicBezTo>
                <a:cubicBezTo>
                  <a:pt x="600" y="850"/>
                  <a:pt x="650" y="800"/>
                  <a:pt x="650" y="800"/>
                </a:cubicBezTo>
                <a:cubicBezTo>
                  <a:pt x="675" y="825"/>
                  <a:pt x="700" y="775"/>
                  <a:pt x="725" y="775"/>
                </a:cubicBezTo>
                <a:cubicBezTo>
                  <a:pt x="775" y="775"/>
                  <a:pt x="800" y="675"/>
                  <a:pt x="775" y="625"/>
                </a:cubicBezTo>
                <a:cubicBezTo>
                  <a:pt x="775" y="600"/>
                  <a:pt x="825" y="475"/>
                  <a:pt x="800" y="4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0" name="Freeform 225">
            <a:extLst>
              <a:ext uri="{FF2B5EF4-FFF2-40B4-BE49-F238E27FC236}">
                <a16:creationId xmlns:a16="http://schemas.microsoft.com/office/drawing/2014/main" id="{76010389-94EF-4446-A741-9942FA15D3A7}"/>
              </a:ext>
            </a:extLst>
          </p:cNvPr>
          <p:cNvSpPr>
            <a:spLocks noChangeArrowheads="1"/>
          </p:cNvSpPr>
          <p:nvPr/>
        </p:nvSpPr>
        <p:spPr bwMode="auto">
          <a:xfrm>
            <a:off x="3660391" y="5131626"/>
            <a:ext cx="367028" cy="414841"/>
          </a:xfrm>
          <a:custGeom>
            <a:avLst/>
            <a:gdLst>
              <a:gd name="T0" fmla="*/ 1151 w 1152"/>
              <a:gd name="T1" fmla="*/ 774 h 1301"/>
              <a:gd name="T2" fmla="*/ 1151 w 1152"/>
              <a:gd name="T3" fmla="*/ 774 h 1301"/>
              <a:gd name="T4" fmla="*/ 1076 w 1152"/>
              <a:gd name="T5" fmla="*/ 700 h 1301"/>
              <a:gd name="T6" fmla="*/ 1001 w 1152"/>
              <a:gd name="T7" fmla="*/ 650 h 1301"/>
              <a:gd name="T8" fmla="*/ 901 w 1152"/>
              <a:gd name="T9" fmla="*/ 600 h 1301"/>
              <a:gd name="T10" fmla="*/ 901 w 1152"/>
              <a:gd name="T11" fmla="*/ 525 h 1301"/>
              <a:gd name="T12" fmla="*/ 876 w 1152"/>
              <a:gd name="T13" fmla="*/ 450 h 1301"/>
              <a:gd name="T14" fmla="*/ 851 w 1152"/>
              <a:gd name="T15" fmla="*/ 375 h 1301"/>
              <a:gd name="T16" fmla="*/ 751 w 1152"/>
              <a:gd name="T17" fmla="*/ 350 h 1301"/>
              <a:gd name="T18" fmla="*/ 676 w 1152"/>
              <a:gd name="T19" fmla="*/ 325 h 1301"/>
              <a:gd name="T20" fmla="*/ 626 w 1152"/>
              <a:gd name="T21" fmla="*/ 300 h 1301"/>
              <a:gd name="T22" fmla="*/ 551 w 1152"/>
              <a:gd name="T23" fmla="*/ 275 h 1301"/>
              <a:gd name="T24" fmla="*/ 451 w 1152"/>
              <a:gd name="T25" fmla="*/ 200 h 1301"/>
              <a:gd name="T26" fmla="*/ 426 w 1152"/>
              <a:gd name="T27" fmla="*/ 25 h 1301"/>
              <a:gd name="T28" fmla="*/ 326 w 1152"/>
              <a:gd name="T29" fmla="*/ 25 h 1301"/>
              <a:gd name="T30" fmla="*/ 226 w 1152"/>
              <a:gd name="T31" fmla="*/ 75 h 1301"/>
              <a:gd name="T32" fmla="*/ 126 w 1152"/>
              <a:gd name="T33" fmla="*/ 100 h 1301"/>
              <a:gd name="T34" fmla="*/ 51 w 1152"/>
              <a:gd name="T35" fmla="*/ 125 h 1301"/>
              <a:gd name="T36" fmla="*/ 26 w 1152"/>
              <a:gd name="T37" fmla="*/ 125 h 1301"/>
              <a:gd name="T38" fmla="*/ 101 w 1152"/>
              <a:gd name="T39" fmla="*/ 250 h 1301"/>
              <a:gd name="T40" fmla="*/ 76 w 1152"/>
              <a:gd name="T41" fmla="*/ 300 h 1301"/>
              <a:gd name="T42" fmla="*/ 76 w 1152"/>
              <a:gd name="T43" fmla="*/ 450 h 1301"/>
              <a:gd name="T44" fmla="*/ 51 w 1152"/>
              <a:gd name="T45" fmla="*/ 525 h 1301"/>
              <a:gd name="T46" fmla="*/ 26 w 1152"/>
              <a:gd name="T47" fmla="*/ 600 h 1301"/>
              <a:gd name="T48" fmla="*/ 76 w 1152"/>
              <a:gd name="T49" fmla="*/ 650 h 1301"/>
              <a:gd name="T50" fmla="*/ 26 w 1152"/>
              <a:gd name="T51" fmla="*/ 725 h 1301"/>
              <a:gd name="T52" fmla="*/ 0 w 1152"/>
              <a:gd name="T53" fmla="*/ 750 h 1301"/>
              <a:gd name="T54" fmla="*/ 51 w 1152"/>
              <a:gd name="T55" fmla="*/ 800 h 1301"/>
              <a:gd name="T56" fmla="*/ 76 w 1152"/>
              <a:gd name="T57" fmla="*/ 900 h 1301"/>
              <a:gd name="T58" fmla="*/ 101 w 1152"/>
              <a:gd name="T59" fmla="*/ 950 h 1301"/>
              <a:gd name="T60" fmla="*/ 76 w 1152"/>
              <a:gd name="T61" fmla="*/ 1025 h 1301"/>
              <a:gd name="T62" fmla="*/ 126 w 1152"/>
              <a:gd name="T63" fmla="*/ 1100 h 1301"/>
              <a:gd name="T64" fmla="*/ 151 w 1152"/>
              <a:gd name="T65" fmla="*/ 1175 h 1301"/>
              <a:gd name="T66" fmla="*/ 176 w 1152"/>
              <a:gd name="T67" fmla="*/ 1275 h 1301"/>
              <a:gd name="T68" fmla="*/ 301 w 1152"/>
              <a:gd name="T69" fmla="*/ 1200 h 1301"/>
              <a:gd name="T70" fmla="*/ 376 w 1152"/>
              <a:gd name="T71" fmla="*/ 1200 h 1301"/>
              <a:gd name="T72" fmla="*/ 501 w 1152"/>
              <a:gd name="T73" fmla="*/ 1250 h 1301"/>
              <a:gd name="T74" fmla="*/ 551 w 1152"/>
              <a:gd name="T75" fmla="*/ 1200 h 1301"/>
              <a:gd name="T76" fmla="*/ 676 w 1152"/>
              <a:gd name="T77" fmla="*/ 1200 h 1301"/>
              <a:gd name="T78" fmla="*/ 701 w 1152"/>
              <a:gd name="T79" fmla="*/ 1050 h 1301"/>
              <a:gd name="T80" fmla="*/ 776 w 1152"/>
              <a:gd name="T81" fmla="*/ 975 h 1301"/>
              <a:gd name="T82" fmla="*/ 901 w 1152"/>
              <a:gd name="T83" fmla="*/ 950 h 1301"/>
              <a:gd name="T84" fmla="*/ 1001 w 1152"/>
              <a:gd name="T85" fmla="*/ 925 h 1301"/>
              <a:gd name="T86" fmla="*/ 1076 w 1152"/>
              <a:gd name="T87" fmla="*/ 975 h 1301"/>
              <a:gd name="T88" fmla="*/ 1126 w 1152"/>
              <a:gd name="T89" fmla="*/ 900 h 1301"/>
              <a:gd name="T90" fmla="*/ 1151 w 1152"/>
              <a:gd name="T91" fmla="*/ 774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2" h="1301">
                <a:moveTo>
                  <a:pt x="1151" y="774"/>
                </a:moveTo>
                <a:lnTo>
                  <a:pt x="1151" y="774"/>
                </a:lnTo>
                <a:cubicBezTo>
                  <a:pt x="1126" y="750"/>
                  <a:pt x="1076" y="725"/>
                  <a:pt x="1076" y="700"/>
                </a:cubicBezTo>
                <a:cubicBezTo>
                  <a:pt x="1076" y="650"/>
                  <a:pt x="1076" y="650"/>
                  <a:pt x="1001" y="650"/>
                </a:cubicBezTo>
                <a:cubicBezTo>
                  <a:pt x="951" y="650"/>
                  <a:pt x="901" y="625"/>
                  <a:pt x="901" y="600"/>
                </a:cubicBezTo>
                <a:cubicBezTo>
                  <a:pt x="901" y="550"/>
                  <a:pt x="876" y="525"/>
                  <a:pt x="901" y="525"/>
                </a:cubicBezTo>
                <a:cubicBezTo>
                  <a:pt x="926" y="500"/>
                  <a:pt x="876" y="475"/>
                  <a:pt x="876" y="450"/>
                </a:cubicBezTo>
                <a:cubicBezTo>
                  <a:pt x="876" y="400"/>
                  <a:pt x="876" y="400"/>
                  <a:pt x="851" y="375"/>
                </a:cubicBezTo>
                <a:cubicBezTo>
                  <a:pt x="826" y="375"/>
                  <a:pt x="751" y="400"/>
                  <a:pt x="751" y="350"/>
                </a:cubicBezTo>
                <a:cubicBezTo>
                  <a:pt x="751" y="325"/>
                  <a:pt x="701" y="325"/>
                  <a:pt x="676" y="325"/>
                </a:cubicBezTo>
                <a:cubicBezTo>
                  <a:pt x="626" y="325"/>
                  <a:pt x="651" y="275"/>
                  <a:pt x="626" y="300"/>
                </a:cubicBezTo>
                <a:cubicBezTo>
                  <a:pt x="601" y="300"/>
                  <a:pt x="601" y="275"/>
                  <a:pt x="551" y="275"/>
                </a:cubicBezTo>
                <a:cubicBezTo>
                  <a:pt x="526" y="275"/>
                  <a:pt x="501" y="250"/>
                  <a:pt x="451" y="200"/>
                </a:cubicBezTo>
                <a:cubicBezTo>
                  <a:pt x="401" y="150"/>
                  <a:pt x="401" y="50"/>
                  <a:pt x="426" y="25"/>
                </a:cubicBezTo>
                <a:cubicBezTo>
                  <a:pt x="426" y="0"/>
                  <a:pt x="376" y="25"/>
                  <a:pt x="326" y="25"/>
                </a:cubicBezTo>
                <a:cubicBezTo>
                  <a:pt x="301" y="25"/>
                  <a:pt x="251" y="50"/>
                  <a:pt x="226" y="75"/>
                </a:cubicBezTo>
                <a:cubicBezTo>
                  <a:pt x="176" y="100"/>
                  <a:pt x="151" y="100"/>
                  <a:pt x="126" y="100"/>
                </a:cubicBezTo>
                <a:cubicBezTo>
                  <a:pt x="126" y="125"/>
                  <a:pt x="76" y="150"/>
                  <a:pt x="51" y="125"/>
                </a:cubicBezTo>
                <a:lnTo>
                  <a:pt x="26" y="125"/>
                </a:lnTo>
                <a:cubicBezTo>
                  <a:pt x="51" y="175"/>
                  <a:pt x="76" y="225"/>
                  <a:pt x="101" y="250"/>
                </a:cubicBezTo>
                <a:cubicBezTo>
                  <a:pt x="101" y="275"/>
                  <a:pt x="76" y="300"/>
                  <a:pt x="76" y="300"/>
                </a:cubicBezTo>
                <a:cubicBezTo>
                  <a:pt x="51" y="325"/>
                  <a:pt x="76" y="425"/>
                  <a:pt x="76" y="450"/>
                </a:cubicBezTo>
                <a:cubicBezTo>
                  <a:pt x="76" y="450"/>
                  <a:pt x="26" y="500"/>
                  <a:pt x="51" y="525"/>
                </a:cubicBezTo>
                <a:cubicBezTo>
                  <a:pt x="76" y="525"/>
                  <a:pt x="26" y="575"/>
                  <a:pt x="26" y="600"/>
                </a:cubicBezTo>
                <a:cubicBezTo>
                  <a:pt x="26" y="625"/>
                  <a:pt x="76" y="625"/>
                  <a:pt x="76" y="650"/>
                </a:cubicBezTo>
                <a:cubicBezTo>
                  <a:pt x="76" y="650"/>
                  <a:pt x="26" y="700"/>
                  <a:pt x="26" y="725"/>
                </a:cubicBezTo>
                <a:cubicBezTo>
                  <a:pt x="0" y="725"/>
                  <a:pt x="0" y="725"/>
                  <a:pt x="0" y="750"/>
                </a:cubicBezTo>
                <a:cubicBezTo>
                  <a:pt x="0" y="750"/>
                  <a:pt x="26" y="774"/>
                  <a:pt x="51" y="800"/>
                </a:cubicBezTo>
                <a:cubicBezTo>
                  <a:pt x="76" y="825"/>
                  <a:pt x="51" y="875"/>
                  <a:pt x="76" y="900"/>
                </a:cubicBezTo>
                <a:cubicBezTo>
                  <a:pt x="101" y="925"/>
                  <a:pt x="126" y="925"/>
                  <a:pt x="101" y="950"/>
                </a:cubicBezTo>
                <a:cubicBezTo>
                  <a:pt x="76" y="975"/>
                  <a:pt x="101" y="1000"/>
                  <a:pt x="76" y="1025"/>
                </a:cubicBezTo>
                <a:cubicBezTo>
                  <a:pt x="76" y="1025"/>
                  <a:pt x="101" y="1075"/>
                  <a:pt x="126" y="1100"/>
                </a:cubicBezTo>
                <a:cubicBezTo>
                  <a:pt x="151" y="1100"/>
                  <a:pt x="126" y="1150"/>
                  <a:pt x="151" y="1175"/>
                </a:cubicBezTo>
                <a:cubicBezTo>
                  <a:pt x="176" y="1200"/>
                  <a:pt x="176" y="1275"/>
                  <a:pt x="176" y="1275"/>
                </a:cubicBezTo>
                <a:cubicBezTo>
                  <a:pt x="176" y="1300"/>
                  <a:pt x="251" y="1250"/>
                  <a:pt x="301" y="1200"/>
                </a:cubicBezTo>
                <a:cubicBezTo>
                  <a:pt x="351" y="1175"/>
                  <a:pt x="351" y="1200"/>
                  <a:pt x="376" y="1200"/>
                </a:cubicBezTo>
                <a:cubicBezTo>
                  <a:pt x="426" y="1225"/>
                  <a:pt x="476" y="1225"/>
                  <a:pt x="501" y="1250"/>
                </a:cubicBezTo>
                <a:cubicBezTo>
                  <a:pt x="526" y="1300"/>
                  <a:pt x="526" y="1225"/>
                  <a:pt x="551" y="1200"/>
                </a:cubicBezTo>
                <a:cubicBezTo>
                  <a:pt x="576" y="1175"/>
                  <a:pt x="651" y="1200"/>
                  <a:pt x="676" y="1200"/>
                </a:cubicBezTo>
                <a:cubicBezTo>
                  <a:pt x="701" y="1200"/>
                  <a:pt x="701" y="1075"/>
                  <a:pt x="701" y="1050"/>
                </a:cubicBezTo>
                <a:cubicBezTo>
                  <a:pt x="701" y="1025"/>
                  <a:pt x="751" y="975"/>
                  <a:pt x="776" y="975"/>
                </a:cubicBezTo>
                <a:cubicBezTo>
                  <a:pt x="801" y="950"/>
                  <a:pt x="851" y="950"/>
                  <a:pt x="901" y="950"/>
                </a:cubicBezTo>
                <a:cubicBezTo>
                  <a:pt x="926" y="925"/>
                  <a:pt x="951" y="925"/>
                  <a:pt x="1001" y="925"/>
                </a:cubicBezTo>
                <a:cubicBezTo>
                  <a:pt x="1026" y="925"/>
                  <a:pt x="1076" y="975"/>
                  <a:pt x="1076" y="975"/>
                </a:cubicBezTo>
                <a:cubicBezTo>
                  <a:pt x="1101" y="975"/>
                  <a:pt x="1126" y="925"/>
                  <a:pt x="1126" y="900"/>
                </a:cubicBezTo>
                <a:cubicBezTo>
                  <a:pt x="1126" y="875"/>
                  <a:pt x="1151" y="825"/>
                  <a:pt x="1151" y="7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1" name="Freeform 226">
            <a:extLst>
              <a:ext uri="{FF2B5EF4-FFF2-40B4-BE49-F238E27FC236}">
                <a16:creationId xmlns:a16="http://schemas.microsoft.com/office/drawing/2014/main" id="{912975B7-0950-9B4A-950E-51A11260AD19}"/>
              </a:ext>
            </a:extLst>
          </p:cNvPr>
          <p:cNvSpPr>
            <a:spLocks noChangeArrowheads="1"/>
          </p:cNvSpPr>
          <p:nvPr/>
        </p:nvSpPr>
        <p:spPr bwMode="auto">
          <a:xfrm>
            <a:off x="3301801" y="4836315"/>
            <a:ext cx="390935" cy="566716"/>
          </a:xfrm>
          <a:custGeom>
            <a:avLst/>
            <a:gdLst>
              <a:gd name="T0" fmla="*/ 1125 w 1227"/>
              <a:gd name="T1" fmla="*/ 1675 h 1776"/>
              <a:gd name="T2" fmla="*/ 1125 w 1227"/>
              <a:gd name="T3" fmla="*/ 1675 h 1776"/>
              <a:gd name="T4" fmla="*/ 1125 w 1227"/>
              <a:gd name="T5" fmla="*/ 1675 h 1776"/>
              <a:gd name="T6" fmla="*/ 1151 w 1227"/>
              <a:gd name="T7" fmla="*/ 1650 h 1776"/>
              <a:gd name="T8" fmla="*/ 1201 w 1227"/>
              <a:gd name="T9" fmla="*/ 1575 h 1776"/>
              <a:gd name="T10" fmla="*/ 1151 w 1227"/>
              <a:gd name="T11" fmla="*/ 1525 h 1776"/>
              <a:gd name="T12" fmla="*/ 1176 w 1227"/>
              <a:gd name="T13" fmla="*/ 1450 h 1776"/>
              <a:gd name="T14" fmla="*/ 1201 w 1227"/>
              <a:gd name="T15" fmla="*/ 1375 h 1776"/>
              <a:gd name="T16" fmla="*/ 1201 w 1227"/>
              <a:gd name="T17" fmla="*/ 1225 h 1776"/>
              <a:gd name="T18" fmla="*/ 1226 w 1227"/>
              <a:gd name="T19" fmla="*/ 1175 h 1776"/>
              <a:gd name="T20" fmla="*/ 1151 w 1227"/>
              <a:gd name="T21" fmla="*/ 1050 h 1776"/>
              <a:gd name="T22" fmla="*/ 1051 w 1227"/>
              <a:gd name="T23" fmla="*/ 1050 h 1776"/>
              <a:gd name="T24" fmla="*/ 1025 w 1227"/>
              <a:gd name="T25" fmla="*/ 925 h 1776"/>
              <a:gd name="T26" fmla="*/ 1001 w 1227"/>
              <a:gd name="T27" fmla="*/ 950 h 1776"/>
              <a:gd name="T28" fmla="*/ 901 w 1227"/>
              <a:gd name="T29" fmla="*/ 950 h 1776"/>
              <a:gd name="T30" fmla="*/ 851 w 1227"/>
              <a:gd name="T31" fmla="*/ 900 h 1776"/>
              <a:gd name="T32" fmla="*/ 801 w 1227"/>
              <a:gd name="T33" fmla="*/ 875 h 1776"/>
              <a:gd name="T34" fmla="*/ 751 w 1227"/>
              <a:gd name="T35" fmla="*/ 775 h 1776"/>
              <a:gd name="T36" fmla="*/ 725 w 1227"/>
              <a:gd name="T37" fmla="*/ 700 h 1776"/>
              <a:gd name="T38" fmla="*/ 751 w 1227"/>
              <a:gd name="T39" fmla="*/ 650 h 1776"/>
              <a:gd name="T40" fmla="*/ 801 w 1227"/>
              <a:gd name="T41" fmla="*/ 600 h 1776"/>
              <a:gd name="T42" fmla="*/ 825 w 1227"/>
              <a:gd name="T43" fmla="*/ 500 h 1776"/>
              <a:gd name="T44" fmla="*/ 901 w 1227"/>
              <a:gd name="T45" fmla="*/ 450 h 1776"/>
              <a:gd name="T46" fmla="*/ 1025 w 1227"/>
              <a:gd name="T47" fmla="*/ 400 h 1776"/>
              <a:gd name="T48" fmla="*/ 1101 w 1227"/>
              <a:gd name="T49" fmla="*/ 400 h 1776"/>
              <a:gd name="T50" fmla="*/ 1025 w 1227"/>
              <a:gd name="T51" fmla="*/ 350 h 1776"/>
              <a:gd name="T52" fmla="*/ 1076 w 1227"/>
              <a:gd name="T53" fmla="*/ 274 h 1776"/>
              <a:gd name="T54" fmla="*/ 1025 w 1227"/>
              <a:gd name="T55" fmla="*/ 225 h 1776"/>
              <a:gd name="T56" fmla="*/ 951 w 1227"/>
              <a:gd name="T57" fmla="*/ 225 h 1776"/>
              <a:gd name="T58" fmla="*/ 901 w 1227"/>
              <a:gd name="T59" fmla="*/ 225 h 1776"/>
              <a:gd name="T60" fmla="*/ 801 w 1227"/>
              <a:gd name="T61" fmla="*/ 225 h 1776"/>
              <a:gd name="T62" fmla="*/ 751 w 1227"/>
              <a:gd name="T63" fmla="*/ 150 h 1776"/>
              <a:gd name="T64" fmla="*/ 701 w 1227"/>
              <a:gd name="T65" fmla="*/ 100 h 1776"/>
              <a:gd name="T66" fmla="*/ 651 w 1227"/>
              <a:gd name="T67" fmla="*/ 25 h 1776"/>
              <a:gd name="T68" fmla="*/ 551 w 1227"/>
              <a:gd name="T69" fmla="*/ 25 h 1776"/>
              <a:gd name="T70" fmla="*/ 576 w 1227"/>
              <a:gd name="T71" fmla="*/ 100 h 1776"/>
              <a:gd name="T72" fmla="*/ 525 w 1227"/>
              <a:gd name="T73" fmla="*/ 174 h 1776"/>
              <a:gd name="T74" fmla="*/ 351 w 1227"/>
              <a:gd name="T75" fmla="*/ 274 h 1776"/>
              <a:gd name="T76" fmla="*/ 251 w 1227"/>
              <a:gd name="T77" fmla="*/ 425 h 1776"/>
              <a:gd name="T78" fmla="*/ 200 w 1227"/>
              <a:gd name="T79" fmla="*/ 450 h 1776"/>
              <a:gd name="T80" fmla="*/ 125 w 1227"/>
              <a:gd name="T81" fmla="*/ 425 h 1776"/>
              <a:gd name="T82" fmla="*/ 125 w 1227"/>
              <a:gd name="T83" fmla="*/ 374 h 1776"/>
              <a:gd name="T84" fmla="*/ 100 w 1227"/>
              <a:gd name="T85" fmla="*/ 325 h 1776"/>
              <a:gd name="T86" fmla="*/ 25 w 1227"/>
              <a:gd name="T87" fmla="*/ 400 h 1776"/>
              <a:gd name="T88" fmla="*/ 51 w 1227"/>
              <a:gd name="T89" fmla="*/ 525 h 1776"/>
              <a:gd name="T90" fmla="*/ 25 w 1227"/>
              <a:gd name="T91" fmla="*/ 550 h 1776"/>
              <a:gd name="T92" fmla="*/ 125 w 1227"/>
              <a:gd name="T93" fmla="*/ 650 h 1776"/>
              <a:gd name="T94" fmla="*/ 225 w 1227"/>
              <a:gd name="T95" fmla="*/ 775 h 1776"/>
              <a:gd name="T96" fmla="*/ 300 w 1227"/>
              <a:gd name="T97" fmla="*/ 925 h 1776"/>
              <a:gd name="T98" fmla="*/ 451 w 1227"/>
              <a:gd name="T99" fmla="*/ 1200 h 1776"/>
              <a:gd name="T100" fmla="*/ 501 w 1227"/>
              <a:gd name="T101" fmla="*/ 1325 h 1776"/>
              <a:gd name="T102" fmla="*/ 525 w 1227"/>
              <a:gd name="T103" fmla="*/ 1400 h 1776"/>
              <a:gd name="T104" fmla="*/ 676 w 1227"/>
              <a:gd name="T105" fmla="*/ 1500 h 1776"/>
              <a:gd name="T106" fmla="*/ 951 w 1227"/>
              <a:gd name="T107" fmla="*/ 1675 h 1776"/>
              <a:gd name="T108" fmla="*/ 1076 w 1227"/>
              <a:gd name="T109" fmla="*/ 1750 h 1776"/>
              <a:gd name="T110" fmla="*/ 1076 w 1227"/>
              <a:gd name="T111" fmla="*/ 1775 h 1776"/>
              <a:gd name="T112" fmla="*/ 1101 w 1227"/>
              <a:gd name="T113" fmla="*/ 1750 h 1776"/>
              <a:gd name="T114" fmla="*/ 1125 w 1227"/>
              <a:gd name="T115" fmla="*/ 1675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7" h="1776">
                <a:moveTo>
                  <a:pt x="1125" y="1675"/>
                </a:moveTo>
                <a:lnTo>
                  <a:pt x="1125" y="1675"/>
                </a:lnTo>
                <a:lnTo>
                  <a:pt x="1125" y="1675"/>
                </a:lnTo>
                <a:cubicBezTo>
                  <a:pt x="1125" y="1650"/>
                  <a:pt x="1125" y="1650"/>
                  <a:pt x="1151" y="1650"/>
                </a:cubicBezTo>
                <a:cubicBezTo>
                  <a:pt x="1151" y="1625"/>
                  <a:pt x="1201" y="1575"/>
                  <a:pt x="1201" y="1575"/>
                </a:cubicBezTo>
                <a:cubicBezTo>
                  <a:pt x="1201" y="1550"/>
                  <a:pt x="1151" y="1550"/>
                  <a:pt x="1151" y="1525"/>
                </a:cubicBezTo>
                <a:cubicBezTo>
                  <a:pt x="1151" y="1500"/>
                  <a:pt x="1201" y="1450"/>
                  <a:pt x="1176" y="1450"/>
                </a:cubicBezTo>
                <a:cubicBezTo>
                  <a:pt x="1151" y="1425"/>
                  <a:pt x="1201" y="1375"/>
                  <a:pt x="1201" y="1375"/>
                </a:cubicBezTo>
                <a:cubicBezTo>
                  <a:pt x="1201" y="1350"/>
                  <a:pt x="1176" y="1250"/>
                  <a:pt x="1201" y="1225"/>
                </a:cubicBezTo>
                <a:cubicBezTo>
                  <a:pt x="1201" y="1225"/>
                  <a:pt x="1226" y="1200"/>
                  <a:pt x="1226" y="1175"/>
                </a:cubicBezTo>
                <a:cubicBezTo>
                  <a:pt x="1201" y="1150"/>
                  <a:pt x="1176" y="1100"/>
                  <a:pt x="1151" y="1050"/>
                </a:cubicBezTo>
                <a:cubicBezTo>
                  <a:pt x="1125" y="1050"/>
                  <a:pt x="1076" y="1050"/>
                  <a:pt x="1051" y="1050"/>
                </a:cubicBezTo>
                <a:cubicBezTo>
                  <a:pt x="1025" y="1075"/>
                  <a:pt x="1025" y="975"/>
                  <a:pt x="1025" y="925"/>
                </a:cubicBezTo>
                <a:cubicBezTo>
                  <a:pt x="1025" y="900"/>
                  <a:pt x="1001" y="925"/>
                  <a:pt x="1001" y="950"/>
                </a:cubicBezTo>
                <a:cubicBezTo>
                  <a:pt x="976" y="975"/>
                  <a:pt x="951" y="950"/>
                  <a:pt x="901" y="950"/>
                </a:cubicBezTo>
                <a:cubicBezTo>
                  <a:pt x="851" y="950"/>
                  <a:pt x="876" y="900"/>
                  <a:pt x="851" y="900"/>
                </a:cubicBezTo>
                <a:cubicBezTo>
                  <a:pt x="825" y="900"/>
                  <a:pt x="801" y="900"/>
                  <a:pt x="801" y="875"/>
                </a:cubicBezTo>
                <a:cubicBezTo>
                  <a:pt x="801" y="825"/>
                  <a:pt x="776" y="825"/>
                  <a:pt x="751" y="775"/>
                </a:cubicBezTo>
                <a:cubicBezTo>
                  <a:pt x="751" y="750"/>
                  <a:pt x="725" y="725"/>
                  <a:pt x="725" y="700"/>
                </a:cubicBezTo>
                <a:cubicBezTo>
                  <a:pt x="751" y="675"/>
                  <a:pt x="725" y="675"/>
                  <a:pt x="751" y="650"/>
                </a:cubicBezTo>
                <a:cubicBezTo>
                  <a:pt x="776" y="625"/>
                  <a:pt x="801" y="625"/>
                  <a:pt x="801" y="600"/>
                </a:cubicBezTo>
                <a:cubicBezTo>
                  <a:pt x="776" y="550"/>
                  <a:pt x="825" y="550"/>
                  <a:pt x="825" y="500"/>
                </a:cubicBezTo>
                <a:cubicBezTo>
                  <a:pt x="825" y="474"/>
                  <a:pt x="876" y="474"/>
                  <a:pt x="901" y="450"/>
                </a:cubicBezTo>
                <a:cubicBezTo>
                  <a:pt x="951" y="425"/>
                  <a:pt x="976" y="425"/>
                  <a:pt x="1025" y="400"/>
                </a:cubicBezTo>
                <a:cubicBezTo>
                  <a:pt x="1051" y="374"/>
                  <a:pt x="1076" y="400"/>
                  <a:pt x="1101" y="400"/>
                </a:cubicBezTo>
                <a:cubicBezTo>
                  <a:pt x="1076" y="374"/>
                  <a:pt x="1051" y="374"/>
                  <a:pt x="1025" y="350"/>
                </a:cubicBezTo>
                <a:cubicBezTo>
                  <a:pt x="1025" y="325"/>
                  <a:pt x="1076" y="299"/>
                  <a:pt x="1076" y="274"/>
                </a:cubicBezTo>
                <a:cubicBezTo>
                  <a:pt x="1101" y="250"/>
                  <a:pt x="1025" y="225"/>
                  <a:pt x="1025" y="225"/>
                </a:cubicBezTo>
                <a:cubicBezTo>
                  <a:pt x="1001" y="225"/>
                  <a:pt x="976" y="225"/>
                  <a:pt x="951" y="225"/>
                </a:cubicBezTo>
                <a:cubicBezTo>
                  <a:pt x="951" y="225"/>
                  <a:pt x="925" y="225"/>
                  <a:pt x="901" y="225"/>
                </a:cubicBezTo>
                <a:cubicBezTo>
                  <a:pt x="876" y="250"/>
                  <a:pt x="801" y="250"/>
                  <a:pt x="801" y="225"/>
                </a:cubicBezTo>
                <a:cubicBezTo>
                  <a:pt x="801" y="200"/>
                  <a:pt x="751" y="174"/>
                  <a:pt x="751" y="150"/>
                </a:cubicBezTo>
                <a:cubicBezTo>
                  <a:pt x="751" y="150"/>
                  <a:pt x="725" y="100"/>
                  <a:pt x="701" y="100"/>
                </a:cubicBezTo>
                <a:cubicBezTo>
                  <a:pt x="651" y="100"/>
                  <a:pt x="676" y="25"/>
                  <a:pt x="651" y="25"/>
                </a:cubicBezTo>
                <a:cubicBezTo>
                  <a:pt x="625" y="0"/>
                  <a:pt x="601" y="25"/>
                  <a:pt x="551" y="25"/>
                </a:cubicBezTo>
                <a:cubicBezTo>
                  <a:pt x="601" y="50"/>
                  <a:pt x="601" y="74"/>
                  <a:pt x="576" y="100"/>
                </a:cubicBezTo>
                <a:cubicBezTo>
                  <a:pt x="551" y="100"/>
                  <a:pt x="576" y="125"/>
                  <a:pt x="525" y="174"/>
                </a:cubicBezTo>
                <a:cubicBezTo>
                  <a:pt x="476" y="250"/>
                  <a:pt x="401" y="274"/>
                  <a:pt x="351" y="274"/>
                </a:cubicBezTo>
                <a:cubicBezTo>
                  <a:pt x="300" y="299"/>
                  <a:pt x="276" y="374"/>
                  <a:pt x="251" y="425"/>
                </a:cubicBezTo>
                <a:cubicBezTo>
                  <a:pt x="225" y="500"/>
                  <a:pt x="225" y="474"/>
                  <a:pt x="200" y="450"/>
                </a:cubicBezTo>
                <a:cubicBezTo>
                  <a:pt x="176" y="400"/>
                  <a:pt x="151" y="450"/>
                  <a:pt x="125" y="425"/>
                </a:cubicBezTo>
                <a:cubicBezTo>
                  <a:pt x="100" y="400"/>
                  <a:pt x="100" y="400"/>
                  <a:pt x="125" y="374"/>
                </a:cubicBezTo>
                <a:cubicBezTo>
                  <a:pt x="125" y="350"/>
                  <a:pt x="125" y="350"/>
                  <a:pt x="100" y="325"/>
                </a:cubicBezTo>
                <a:cubicBezTo>
                  <a:pt x="76" y="325"/>
                  <a:pt x="51" y="374"/>
                  <a:pt x="25" y="400"/>
                </a:cubicBezTo>
                <a:cubicBezTo>
                  <a:pt x="0" y="450"/>
                  <a:pt x="51" y="500"/>
                  <a:pt x="51" y="525"/>
                </a:cubicBezTo>
                <a:cubicBezTo>
                  <a:pt x="76" y="550"/>
                  <a:pt x="25" y="550"/>
                  <a:pt x="25" y="550"/>
                </a:cubicBezTo>
                <a:cubicBezTo>
                  <a:pt x="25" y="575"/>
                  <a:pt x="100" y="625"/>
                  <a:pt x="125" y="650"/>
                </a:cubicBezTo>
                <a:cubicBezTo>
                  <a:pt x="176" y="675"/>
                  <a:pt x="200" y="750"/>
                  <a:pt x="225" y="775"/>
                </a:cubicBezTo>
                <a:cubicBezTo>
                  <a:pt x="251" y="800"/>
                  <a:pt x="251" y="825"/>
                  <a:pt x="300" y="925"/>
                </a:cubicBezTo>
                <a:cubicBezTo>
                  <a:pt x="325" y="1000"/>
                  <a:pt x="401" y="1125"/>
                  <a:pt x="451" y="1200"/>
                </a:cubicBezTo>
                <a:cubicBezTo>
                  <a:pt x="476" y="1250"/>
                  <a:pt x="501" y="1300"/>
                  <a:pt x="501" y="1325"/>
                </a:cubicBezTo>
                <a:cubicBezTo>
                  <a:pt x="476" y="1325"/>
                  <a:pt x="501" y="1375"/>
                  <a:pt x="525" y="1400"/>
                </a:cubicBezTo>
                <a:cubicBezTo>
                  <a:pt x="576" y="1425"/>
                  <a:pt x="601" y="1450"/>
                  <a:pt x="676" y="1500"/>
                </a:cubicBezTo>
                <a:cubicBezTo>
                  <a:pt x="776" y="1550"/>
                  <a:pt x="925" y="1625"/>
                  <a:pt x="951" y="1675"/>
                </a:cubicBezTo>
                <a:cubicBezTo>
                  <a:pt x="976" y="1699"/>
                  <a:pt x="1051" y="1750"/>
                  <a:pt x="1076" y="1750"/>
                </a:cubicBezTo>
                <a:lnTo>
                  <a:pt x="1076" y="1775"/>
                </a:lnTo>
                <a:cubicBezTo>
                  <a:pt x="1076" y="1775"/>
                  <a:pt x="1076" y="1750"/>
                  <a:pt x="1101" y="1750"/>
                </a:cubicBezTo>
                <a:cubicBezTo>
                  <a:pt x="1125" y="1750"/>
                  <a:pt x="1125" y="1699"/>
                  <a:pt x="1125" y="16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2" name="Freeform 227">
            <a:extLst>
              <a:ext uri="{FF2B5EF4-FFF2-40B4-BE49-F238E27FC236}">
                <a16:creationId xmlns:a16="http://schemas.microsoft.com/office/drawing/2014/main" id="{00EA50F2-7309-9243-A860-52C1DA4727CF}"/>
              </a:ext>
            </a:extLst>
          </p:cNvPr>
          <p:cNvSpPr>
            <a:spLocks noChangeArrowheads="1"/>
          </p:cNvSpPr>
          <p:nvPr/>
        </p:nvSpPr>
        <p:spPr bwMode="auto">
          <a:xfrm>
            <a:off x="4011952" y="4645064"/>
            <a:ext cx="127968" cy="136405"/>
          </a:xfrm>
          <a:custGeom>
            <a:avLst/>
            <a:gdLst>
              <a:gd name="T0" fmla="*/ 100 w 401"/>
              <a:gd name="T1" fmla="*/ 100 h 426"/>
              <a:gd name="T2" fmla="*/ 100 w 401"/>
              <a:gd name="T3" fmla="*/ 100 h 426"/>
              <a:gd name="T4" fmla="*/ 50 w 401"/>
              <a:gd name="T5" fmla="*/ 150 h 426"/>
              <a:gd name="T6" fmla="*/ 25 w 401"/>
              <a:gd name="T7" fmla="*/ 225 h 426"/>
              <a:gd name="T8" fmla="*/ 100 w 401"/>
              <a:gd name="T9" fmla="*/ 325 h 426"/>
              <a:gd name="T10" fmla="*/ 150 w 401"/>
              <a:gd name="T11" fmla="*/ 425 h 426"/>
              <a:gd name="T12" fmla="*/ 200 w 401"/>
              <a:gd name="T13" fmla="*/ 425 h 426"/>
              <a:gd name="T14" fmla="*/ 225 w 401"/>
              <a:gd name="T15" fmla="*/ 374 h 426"/>
              <a:gd name="T16" fmla="*/ 350 w 401"/>
              <a:gd name="T17" fmla="*/ 374 h 426"/>
              <a:gd name="T18" fmla="*/ 350 w 401"/>
              <a:gd name="T19" fmla="*/ 374 h 426"/>
              <a:gd name="T20" fmla="*/ 375 w 401"/>
              <a:gd name="T21" fmla="*/ 325 h 426"/>
              <a:gd name="T22" fmla="*/ 375 w 401"/>
              <a:gd name="T23" fmla="*/ 200 h 426"/>
              <a:gd name="T24" fmla="*/ 375 w 401"/>
              <a:gd name="T25" fmla="*/ 100 h 426"/>
              <a:gd name="T26" fmla="*/ 400 w 401"/>
              <a:gd name="T27" fmla="*/ 50 h 426"/>
              <a:gd name="T28" fmla="*/ 300 w 401"/>
              <a:gd name="T29" fmla="*/ 25 h 426"/>
              <a:gd name="T30" fmla="*/ 175 w 401"/>
              <a:gd name="T31" fmla="*/ 25 h 426"/>
              <a:gd name="T32" fmla="*/ 125 w 401"/>
              <a:gd name="T33" fmla="*/ 25 h 426"/>
              <a:gd name="T34" fmla="*/ 100 w 401"/>
              <a:gd name="T35" fmla="*/ 25 h 426"/>
              <a:gd name="T36" fmla="*/ 100 w 401"/>
              <a:gd name="T37" fmla="*/ 10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426">
                <a:moveTo>
                  <a:pt x="100" y="100"/>
                </a:moveTo>
                <a:lnTo>
                  <a:pt x="100" y="100"/>
                </a:lnTo>
                <a:cubicBezTo>
                  <a:pt x="100" y="125"/>
                  <a:pt x="75" y="125"/>
                  <a:pt x="50" y="150"/>
                </a:cubicBezTo>
                <a:cubicBezTo>
                  <a:pt x="25" y="150"/>
                  <a:pt x="25" y="200"/>
                  <a:pt x="25" y="225"/>
                </a:cubicBezTo>
                <a:cubicBezTo>
                  <a:pt x="0" y="225"/>
                  <a:pt x="75" y="274"/>
                  <a:pt x="100" y="325"/>
                </a:cubicBezTo>
                <a:cubicBezTo>
                  <a:pt x="100" y="350"/>
                  <a:pt x="125" y="374"/>
                  <a:pt x="150" y="425"/>
                </a:cubicBezTo>
                <a:cubicBezTo>
                  <a:pt x="175" y="425"/>
                  <a:pt x="175" y="425"/>
                  <a:pt x="200" y="425"/>
                </a:cubicBezTo>
                <a:cubicBezTo>
                  <a:pt x="225" y="400"/>
                  <a:pt x="200" y="374"/>
                  <a:pt x="225" y="374"/>
                </a:cubicBezTo>
                <a:cubicBezTo>
                  <a:pt x="275" y="374"/>
                  <a:pt x="325" y="350"/>
                  <a:pt x="350" y="374"/>
                </a:cubicBezTo>
                <a:lnTo>
                  <a:pt x="350" y="374"/>
                </a:lnTo>
                <a:cubicBezTo>
                  <a:pt x="350" y="374"/>
                  <a:pt x="375" y="350"/>
                  <a:pt x="375" y="325"/>
                </a:cubicBezTo>
                <a:cubicBezTo>
                  <a:pt x="375" y="325"/>
                  <a:pt x="375" y="250"/>
                  <a:pt x="375" y="200"/>
                </a:cubicBezTo>
                <a:cubicBezTo>
                  <a:pt x="350" y="174"/>
                  <a:pt x="375" y="125"/>
                  <a:pt x="375" y="100"/>
                </a:cubicBezTo>
                <a:cubicBezTo>
                  <a:pt x="375" y="100"/>
                  <a:pt x="400" y="74"/>
                  <a:pt x="400" y="50"/>
                </a:cubicBezTo>
                <a:cubicBezTo>
                  <a:pt x="375" y="50"/>
                  <a:pt x="325" y="25"/>
                  <a:pt x="300" y="25"/>
                </a:cubicBezTo>
                <a:cubicBezTo>
                  <a:pt x="250" y="50"/>
                  <a:pt x="200" y="50"/>
                  <a:pt x="175" y="25"/>
                </a:cubicBezTo>
                <a:cubicBezTo>
                  <a:pt x="175" y="0"/>
                  <a:pt x="150" y="0"/>
                  <a:pt x="125" y="25"/>
                </a:cubicBezTo>
                <a:lnTo>
                  <a:pt x="100" y="25"/>
                </a:lnTo>
                <a:cubicBezTo>
                  <a:pt x="100" y="50"/>
                  <a:pt x="100" y="74"/>
                  <a:pt x="100"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3" name="Freeform 228">
            <a:extLst>
              <a:ext uri="{FF2B5EF4-FFF2-40B4-BE49-F238E27FC236}">
                <a16:creationId xmlns:a16="http://schemas.microsoft.com/office/drawing/2014/main" id="{D37F30AC-A801-944C-A77E-0C6ACE44A208}"/>
              </a:ext>
            </a:extLst>
          </p:cNvPr>
          <p:cNvSpPr>
            <a:spLocks noChangeArrowheads="1"/>
          </p:cNvSpPr>
          <p:nvPr/>
        </p:nvSpPr>
        <p:spPr bwMode="auto">
          <a:xfrm>
            <a:off x="4123044" y="4661941"/>
            <a:ext cx="95624" cy="119531"/>
          </a:xfrm>
          <a:custGeom>
            <a:avLst/>
            <a:gdLst>
              <a:gd name="T0" fmla="*/ 25 w 301"/>
              <a:gd name="T1" fmla="*/ 150 h 376"/>
              <a:gd name="T2" fmla="*/ 25 w 301"/>
              <a:gd name="T3" fmla="*/ 150 h 376"/>
              <a:gd name="T4" fmla="*/ 25 w 301"/>
              <a:gd name="T5" fmla="*/ 275 h 376"/>
              <a:gd name="T6" fmla="*/ 0 w 301"/>
              <a:gd name="T7" fmla="*/ 324 h 376"/>
              <a:gd name="T8" fmla="*/ 75 w 301"/>
              <a:gd name="T9" fmla="*/ 350 h 376"/>
              <a:gd name="T10" fmla="*/ 175 w 301"/>
              <a:gd name="T11" fmla="*/ 300 h 376"/>
              <a:gd name="T12" fmla="*/ 300 w 301"/>
              <a:gd name="T13" fmla="*/ 150 h 376"/>
              <a:gd name="T14" fmla="*/ 300 w 301"/>
              <a:gd name="T15" fmla="*/ 150 h 376"/>
              <a:gd name="T16" fmla="*/ 125 w 301"/>
              <a:gd name="T17" fmla="*/ 24 h 376"/>
              <a:gd name="T18" fmla="*/ 50 w 301"/>
              <a:gd name="T19" fmla="*/ 0 h 376"/>
              <a:gd name="T20" fmla="*/ 25 w 301"/>
              <a:gd name="T21" fmla="*/ 50 h 376"/>
              <a:gd name="T22" fmla="*/ 25 w 301"/>
              <a:gd name="T23" fmla="*/ 15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1" h="376">
                <a:moveTo>
                  <a:pt x="25" y="150"/>
                </a:moveTo>
                <a:lnTo>
                  <a:pt x="25" y="150"/>
                </a:lnTo>
                <a:cubicBezTo>
                  <a:pt x="25" y="200"/>
                  <a:pt x="25" y="275"/>
                  <a:pt x="25" y="275"/>
                </a:cubicBezTo>
                <a:cubicBezTo>
                  <a:pt x="25" y="300"/>
                  <a:pt x="0" y="324"/>
                  <a:pt x="0" y="324"/>
                </a:cubicBezTo>
                <a:cubicBezTo>
                  <a:pt x="25" y="350"/>
                  <a:pt x="50" y="350"/>
                  <a:pt x="75" y="350"/>
                </a:cubicBezTo>
                <a:cubicBezTo>
                  <a:pt x="125" y="324"/>
                  <a:pt x="150" y="375"/>
                  <a:pt x="175" y="300"/>
                </a:cubicBezTo>
                <a:cubicBezTo>
                  <a:pt x="200" y="250"/>
                  <a:pt x="250" y="200"/>
                  <a:pt x="300" y="150"/>
                </a:cubicBezTo>
                <a:lnTo>
                  <a:pt x="300" y="150"/>
                </a:lnTo>
                <a:cubicBezTo>
                  <a:pt x="250" y="150"/>
                  <a:pt x="200" y="50"/>
                  <a:pt x="125" y="24"/>
                </a:cubicBezTo>
                <a:cubicBezTo>
                  <a:pt x="100" y="24"/>
                  <a:pt x="75" y="24"/>
                  <a:pt x="50" y="0"/>
                </a:cubicBezTo>
                <a:cubicBezTo>
                  <a:pt x="50" y="24"/>
                  <a:pt x="25" y="50"/>
                  <a:pt x="25" y="50"/>
                </a:cubicBezTo>
                <a:cubicBezTo>
                  <a:pt x="25" y="75"/>
                  <a:pt x="0" y="124"/>
                  <a:pt x="2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4" name="Freeform 229">
            <a:extLst>
              <a:ext uri="{FF2B5EF4-FFF2-40B4-BE49-F238E27FC236}">
                <a16:creationId xmlns:a16="http://schemas.microsoft.com/office/drawing/2014/main" id="{A185DEA1-A2E6-4B4E-8DBA-9E35F28E4B3A}"/>
              </a:ext>
            </a:extLst>
          </p:cNvPr>
          <p:cNvSpPr>
            <a:spLocks noChangeArrowheads="1"/>
          </p:cNvSpPr>
          <p:nvPr/>
        </p:nvSpPr>
        <p:spPr bwMode="auto">
          <a:xfrm>
            <a:off x="3206177" y="4110693"/>
            <a:ext cx="319217" cy="119531"/>
          </a:xfrm>
          <a:custGeom>
            <a:avLst/>
            <a:gdLst>
              <a:gd name="T0" fmla="*/ 801 w 1002"/>
              <a:gd name="T1" fmla="*/ 225 h 377"/>
              <a:gd name="T2" fmla="*/ 801 w 1002"/>
              <a:gd name="T3" fmla="*/ 225 h 377"/>
              <a:gd name="T4" fmla="*/ 351 w 1002"/>
              <a:gd name="T5" fmla="*/ 50 h 377"/>
              <a:gd name="T6" fmla="*/ 25 w 1002"/>
              <a:gd name="T7" fmla="*/ 176 h 377"/>
              <a:gd name="T8" fmla="*/ 176 w 1002"/>
              <a:gd name="T9" fmla="*/ 100 h 377"/>
              <a:gd name="T10" fmla="*/ 276 w 1002"/>
              <a:gd name="T11" fmla="*/ 125 h 377"/>
              <a:gd name="T12" fmla="*/ 425 w 1002"/>
              <a:gd name="T13" fmla="*/ 176 h 377"/>
              <a:gd name="T14" fmla="*/ 625 w 1002"/>
              <a:gd name="T15" fmla="*/ 276 h 377"/>
              <a:gd name="T16" fmla="*/ 676 w 1002"/>
              <a:gd name="T17" fmla="*/ 350 h 377"/>
              <a:gd name="T18" fmla="*/ 976 w 1002"/>
              <a:gd name="T19" fmla="*/ 350 h 377"/>
              <a:gd name="T20" fmla="*/ 801 w 1002"/>
              <a:gd name="T21" fmla="*/ 225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2" h="377">
                <a:moveTo>
                  <a:pt x="801" y="225"/>
                </a:moveTo>
                <a:lnTo>
                  <a:pt x="801" y="225"/>
                </a:lnTo>
                <a:cubicBezTo>
                  <a:pt x="751" y="225"/>
                  <a:pt x="551" y="100"/>
                  <a:pt x="351" y="50"/>
                </a:cubicBezTo>
                <a:cubicBezTo>
                  <a:pt x="176" y="0"/>
                  <a:pt x="0" y="150"/>
                  <a:pt x="25" y="176"/>
                </a:cubicBezTo>
                <a:cubicBezTo>
                  <a:pt x="51" y="200"/>
                  <a:pt x="151" y="125"/>
                  <a:pt x="176" y="100"/>
                </a:cubicBezTo>
                <a:cubicBezTo>
                  <a:pt x="225" y="50"/>
                  <a:pt x="276" y="100"/>
                  <a:pt x="276" y="125"/>
                </a:cubicBezTo>
                <a:cubicBezTo>
                  <a:pt x="276" y="150"/>
                  <a:pt x="351" y="176"/>
                  <a:pt x="425" y="176"/>
                </a:cubicBezTo>
                <a:cubicBezTo>
                  <a:pt x="525" y="176"/>
                  <a:pt x="551" y="250"/>
                  <a:pt x="625" y="276"/>
                </a:cubicBezTo>
                <a:cubicBezTo>
                  <a:pt x="725" y="300"/>
                  <a:pt x="625" y="325"/>
                  <a:pt x="676" y="350"/>
                </a:cubicBezTo>
                <a:cubicBezTo>
                  <a:pt x="725" y="376"/>
                  <a:pt x="976" y="350"/>
                  <a:pt x="976" y="350"/>
                </a:cubicBezTo>
                <a:cubicBezTo>
                  <a:pt x="1001" y="325"/>
                  <a:pt x="876" y="225"/>
                  <a:pt x="801" y="2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5" name="Freeform 230">
            <a:extLst>
              <a:ext uri="{FF2B5EF4-FFF2-40B4-BE49-F238E27FC236}">
                <a16:creationId xmlns:a16="http://schemas.microsoft.com/office/drawing/2014/main" id="{C362247E-08CA-CF4B-A467-1D913512307E}"/>
              </a:ext>
            </a:extLst>
          </p:cNvPr>
          <p:cNvSpPr>
            <a:spLocks noChangeArrowheads="1"/>
          </p:cNvSpPr>
          <p:nvPr/>
        </p:nvSpPr>
        <p:spPr bwMode="auto">
          <a:xfrm>
            <a:off x="3388989" y="4262568"/>
            <a:ext cx="71719" cy="40781"/>
          </a:xfrm>
          <a:custGeom>
            <a:avLst/>
            <a:gdLst>
              <a:gd name="T0" fmla="*/ 24 w 226"/>
              <a:gd name="T1" fmla="*/ 49 h 126"/>
              <a:gd name="T2" fmla="*/ 24 w 226"/>
              <a:gd name="T3" fmla="*/ 49 h 126"/>
              <a:gd name="T4" fmla="*/ 225 w 226"/>
              <a:gd name="T5" fmla="*/ 74 h 126"/>
              <a:gd name="T6" fmla="*/ 24 w 226"/>
              <a:gd name="T7" fmla="*/ 49 h 126"/>
            </a:gdLst>
            <a:ahLst/>
            <a:cxnLst>
              <a:cxn ang="0">
                <a:pos x="T0" y="T1"/>
              </a:cxn>
              <a:cxn ang="0">
                <a:pos x="T2" y="T3"/>
              </a:cxn>
              <a:cxn ang="0">
                <a:pos x="T4" y="T5"/>
              </a:cxn>
              <a:cxn ang="0">
                <a:pos x="T6" y="T7"/>
              </a:cxn>
            </a:cxnLst>
            <a:rect l="0" t="0" r="r" b="b"/>
            <a:pathLst>
              <a:path w="226" h="126">
                <a:moveTo>
                  <a:pt x="24" y="49"/>
                </a:moveTo>
                <a:lnTo>
                  <a:pt x="24" y="49"/>
                </a:lnTo>
                <a:cubicBezTo>
                  <a:pt x="49" y="74"/>
                  <a:pt x="200" y="125"/>
                  <a:pt x="225" y="74"/>
                </a:cubicBezTo>
                <a:cubicBezTo>
                  <a:pt x="225" y="49"/>
                  <a:pt x="0" y="0"/>
                  <a:pt x="24"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6" name="Freeform 231">
            <a:extLst>
              <a:ext uri="{FF2B5EF4-FFF2-40B4-BE49-F238E27FC236}">
                <a16:creationId xmlns:a16="http://schemas.microsoft.com/office/drawing/2014/main" id="{7DA3FB29-65A0-BF4B-8444-118565F80A1A}"/>
              </a:ext>
            </a:extLst>
          </p:cNvPr>
          <p:cNvSpPr>
            <a:spLocks noChangeArrowheads="1"/>
          </p:cNvSpPr>
          <p:nvPr/>
        </p:nvSpPr>
        <p:spPr bwMode="auto">
          <a:xfrm>
            <a:off x="3723674" y="4262568"/>
            <a:ext cx="71719" cy="40781"/>
          </a:xfrm>
          <a:custGeom>
            <a:avLst/>
            <a:gdLst>
              <a:gd name="T0" fmla="*/ 50 w 226"/>
              <a:gd name="T1" fmla="*/ 49 h 126"/>
              <a:gd name="T2" fmla="*/ 50 w 226"/>
              <a:gd name="T3" fmla="*/ 49 h 126"/>
              <a:gd name="T4" fmla="*/ 200 w 226"/>
              <a:gd name="T5" fmla="*/ 49 h 126"/>
              <a:gd name="T6" fmla="*/ 50 w 226"/>
              <a:gd name="T7" fmla="*/ 49 h 126"/>
            </a:gdLst>
            <a:ahLst/>
            <a:cxnLst>
              <a:cxn ang="0">
                <a:pos x="T0" y="T1"/>
              </a:cxn>
              <a:cxn ang="0">
                <a:pos x="T2" y="T3"/>
              </a:cxn>
              <a:cxn ang="0">
                <a:pos x="T4" y="T5"/>
              </a:cxn>
              <a:cxn ang="0">
                <a:pos x="T6" y="T7"/>
              </a:cxn>
            </a:cxnLst>
            <a:rect l="0" t="0" r="r" b="b"/>
            <a:pathLst>
              <a:path w="226" h="126">
                <a:moveTo>
                  <a:pt x="50" y="49"/>
                </a:moveTo>
                <a:lnTo>
                  <a:pt x="50" y="49"/>
                </a:lnTo>
                <a:cubicBezTo>
                  <a:pt x="75" y="125"/>
                  <a:pt x="200" y="74"/>
                  <a:pt x="200" y="49"/>
                </a:cubicBezTo>
                <a:cubicBezTo>
                  <a:pt x="225" y="25"/>
                  <a:pt x="0" y="0"/>
                  <a:pt x="50"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7" name="Freeform 232">
            <a:extLst>
              <a:ext uri="{FF2B5EF4-FFF2-40B4-BE49-F238E27FC236}">
                <a16:creationId xmlns:a16="http://schemas.microsoft.com/office/drawing/2014/main" id="{84DB7CB4-A149-F743-854C-34557F0DF04D}"/>
              </a:ext>
            </a:extLst>
          </p:cNvPr>
          <p:cNvSpPr>
            <a:spLocks noChangeArrowheads="1"/>
          </p:cNvSpPr>
          <p:nvPr/>
        </p:nvSpPr>
        <p:spPr bwMode="auto">
          <a:xfrm>
            <a:off x="3916328" y="6535054"/>
            <a:ext cx="104061" cy="47812"/>
          </a:xfrm>
          <a:custGeom>
            <a:avLst/>
            <a:gdLst>
              <a:gd name="T0" fmla="*/ 325 w 326"/>
              <a:gd name="T1" fmla="*/ 49 h 150"/>
              <a:gd name="T2" fmla="*/ 325 w 326"/>
              <a:gd name="T3" fmla="*/ 49 h 150"/>
              <a:gd name="T4" fmla="*/ 175 w 326"/>
              <a:gd name="T5" fmla="*/ 125 h 150"/>
              <a:gd name="T6" fmla="*/ 325 w 326"/>
              <a:gd name="T7" fmla="*/ 49 h 150"/>
              <a:gd name="T8" fmla="*/ 150 w 326"/>
              <a:gd name="T9" fmla="*/ 0 h 150"/>
              <a:gd name="T10" fmla="*/ 150 w 326"/>
              <a:gd name="T11" fmla="*/ 0 h 150"/>
              <a:gd name="T12" fmla="*/ 50 w 326"/>
              <a:gd name="T13" fmla="*/ 125 h 150"/>
              <a:gd name="T14" fmla="*/ 150 w 326"/>
              <a:gd name="T15" fmla="*/ 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 h="150">
                <a:moveTo>
                  <a:pt x="325" y="49"/>
                </a:moveTo>
                <a:lnTo>
                  <a:pt x="325" y="49"/>
                </a:lnTo>
                <a:cubicBezTo>
                  <a:pt x="275" y="0"/>
                  <a:pt x="125" y="100"/>
                  <a:pt x="175" y="125"/>
                </a:cubicBezTo>
                <a:cubicBezTo>
                  <a:pt x="200" y="149"/>
                  <a:pt x="325" y="75"/>
                  <a:pt x="325" y="49"/>
                </a:cubicBezTo>
                <a:close/>
                <a:moveTo>
                  <a:pt x="150" y="0"/>
                </a:moveTo>
                <a:lnTo>
                  <a:pt x="150" y="0"/>
                </a:lnTo>
                <a:cubicBezTo>
                  <a:pt x="100" y="0"/>
                  <a:pt x="0" y="100"/>
                  <a:pt x="50" y="125"/>
                </a:cubicBezTo>
                <a:cubicBezTo>
                  <a:pt x="100" y="149"/>
                  <a:pt x="200" y="25"/>
                  <a:pt x="150" y="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8" name="Freeform 233">
            <a:extLst>
              <a:ext uri="{FF2B5EF4-FFF2-40B4-BE49-F238E27FC236}">
                <a16:creationId xmlns:a16="http://schemas.microsoft.com/office/drawing/2014/main" id="{014DDE68-F279-2F46-A532-F7646A32310B}"/>
              </a:ext>
            </a:extLst>
          </p:cNvPr>
          <p:cNvSpPr>
            <a:spLocks noChangeArrowheads="1"/>
          </p:cNvSpPr>
          <p:nvPr/>
        </p:nvSpPr>
        <p:spPr bwMode="auto">
          <a:xfrm>
            <a:off x="2991021" y="4788503"/>
            <a:ext cx="503435" cy="208124"/>
          </a:xfrm>
          <a:custGeom>
            <a:avLst/>
            <a:gdLst>
              <a:gd name="T0" fmla="*/ 1526 w 1577"/>
              <a:gd name="T1" fmla="*/ 175 h 651"/>
              <a:gd name="T2" fmla="*/ 1526 w 1577"/>
              <a:gd name="T3" fmla="*/ 175 h 651"/>
              <a:gd name="T4" fmla="*/ 1476 w 1577"/>
              <a:gd name="T5" fmla="*/ 124 h 651"/>
              <a:gd name="T6" fmla="*/ 1400 w 1577"/>
              <a:gd name="T7" fmla="*/ 124 h 651"/>
              <a:gd name="T8" fmla="*/ 1326 w 1577"/>
              <a:gd name="T9" fmla="*/ 75 h 651"/>
              <a:gd name="T10" fmla="*/ 1226 w 1577"/>
              <a:gd name="T11" fmla="*/ 0 h 651"/>
              <a:gd name="T12" fmla="*/ 1226 w 1577"/>
              <a:gd name="T13" fmla="*/ 24 h 651"/>
              <a:gd name="T14" fmla="*/ 1151 w 1577"/>
              <a:gd name="T15" fmla="*/ 50 h 651"/>
              <a:gd name="T16" fmla="*/ 1126 w 1577"/>
              <a:gd name="T17" fmla="*/ 124 h 651"/>
              <a:gd name="T18" fmla="*/ 1075 w 1577"/>
              <a:gd name="T19" fmla="*/ 175 h 651"/>
              <a:gd name="T20" fmla="*/ 1051 w 1577"/>
              <a:gd name="T21" fmla="*/ 224 h 651"/>
              <a:gd name="T22" fmla="*/ 1026 w 1577"/>
              <a:gd name="T23" fmla="*/ 300 h 651"/>
              <a:gd name="T24" fmla="*/ 1026 w 1577"/>
              <a:gd name="T25" fmla="*/ 350 h 651"/>
              <a:gd name="T26" fmla="*/ 1075 w 1577"/>
              <a:gd name="T27" fmla="*/ 400 h 651"/>
              <a:gd name="T28" fmla="*/ 1126 w 1577"/>
              <a:gd name="T29" fmla="*/ 424 h 651"/>
              <a:gd name="T30" fmla="*/ 1075 w 1577"/>
              <a:gd name="T31" fmla="*/ 475 h 651"/>
              <a:gd name="T32" fmla="*/ 1075 w 1577"/>
              <a:gd name="T33" fmla="*/ 475 h 651"/>
              <a:gd name="T34" fmla="*/ 1100 w 1577"/>
              <a:gd name="T35" fmla="*/ 524 h 651"/>
              <a:gd name="T36" fmla="*/ 1100 w 1577"/>
              <a:gd name="T37" fmla="*/ 575 h 651"/>
              <a:gd name="T38" fmla="*/ 1175 w 1577"/>
              <a:gd name="T39" fmla="*/ 600 h 651"/>
              <a:gd name="T40" fmla="*/ 1226 w 1577"/>
              <a:gd name="T41" fmla="*/ 575 h 651"/>
              <a:gd name="T42" fmla="*/ 1326 w 1577"/>
              <a:gd name="T43" fmla="*/ 424 h 651"/>
              <a:gd name="T44" fmla="*/ 1500 w 1577"/>
              <a:gd name="T45" fmla="*/ 324 h 651"/>
              <a:gd name="T46" fmla="*/ 1551 w 1577"/>
              <a:gd name="T47" fmla="*/ 250 h 651"/>
              <a:gd name="T48" fmla="*/ 1526 w 1577"/>
              <a:gd name="T49" fmla="*/ 175 h 651"/>
              <a:gd name="T50" fmla="*/ 50 w 1577"/>
              <a:gd name="T51" fmla="*/ 150 h 651"/>
              <a:gd name="T52" fmla="*/ 50 w 1577"/>
              <a:gd name="T53" fmla="*/ 150 h 651"/>
              <a:gd name="T54" fmla="*/ 100 w 1577"/>
              <a:gd name="T55" fmla="*/ 250 h 651"/>
              <a:gd name="T56" fmla="*/ 50 w 1577"/>
              <a:gd name="T57" fmla="*/ 1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77" h="651">
                <a:moveTo>
                  <a:pt x="1526" y="175"/>
                </a:moveTo>
                <a:lnTo>
                  <a:pt x="1526" y="175"/>
                </a:lnTo>
                <a:cubicBezTo>
                  <a:pt x="1500" y="124"/>
                  <a:pt x="1476" y="100"/>
                  <a:pt x="1476" y="124"/>
                </a:cubicBezTo>
                <a:cubicBezTo>
                  <a:pt x="1451" y="124"/>
                  <a:pt x="1426" y="124"/>
                  <a:pt x="1400" y="124"/>
                </a:cubicBezTo>
                <a:cubicBezTo>
                  <a:pt x="1376" y="100"/>
                  <a:pt x="1351" y="75"/>
                  <a:pt x="1326" y="75"/>
                </a:cubicBezTo>
                <a:cubicBezTo>
                  <a:pt x="1326" y="75"/>
                  <a:pt x="1251" y="50"/>
                  <a:pt x="1226" y="0"/>
                </a:cubicBezTo>
                <a:cubicBezTo>
                  <a:pt x="1226" y="24"/>
                  <a:pt x="1226" y="24"/>
                  <a:pt x="1226" y="24"/>
                </a:cubicBezTo>
                <a:cubicBezTo>
                  <a:pt x="1226" y="50"/>
                  <a:pt x="1200" y="50"/>
                  <a:pt x="1151" y="50"/>
                </a:cubicBezTo>
                <a:cubicBezTo>
                  <a:pt x="1126" y="50"/>
                  <a:pt x="1126" y="100"/>
                  <a:pt x="1126" y="124"/>
                </a:cubicBezTo>
                <a:cubicBezTo>
                  <a:pt x="1126" y="150"/>
                  <a:pt x="1100" y="150"/>
                  <a:pt x="1075" y="175"/>
                </a:cubicBezTo>
                <a:cubicBezTo>
                  <a:pt x="1075" y="200"/>
                  <a:pt x="1075" y="224"/>
                  <a:pt x="1051" y="224"/>
                </a:cubicBezTo>
                <a:cubicBezTo>
                  <a:pt x="1026" y="250"/>
                  <a:pt x="1026" y="275"/>
                  <a:pt x="1026" y="300"/>
                </a:cubicBezTo>
                <a:cubicBezTo>
                  <a:pt x="1051" y="324"/>
                  <a:pt x="1026" y="350"/>
                  <a:pt x="1026" y="350"/>
                </a:cubicBezTo>
                <a:cubicBezTo>
                  <a:pt x="1026" y="375"/>
                  <a:pt x="1051" y="375"/>
                  <a:pt x="1075" y="400"/>
                </a:cubicBezTo>
                <a:cubicBezTo>
                  <a:pt x="1100" y="424"/>
                  <a:pt x="1126" y="400"/>
                  <a:pt x="1126" y="424"/>
                </a:cubicBezTo>
                <a:cubicBezTo>
                  <a:pt x="1151" y="424"/>
                  <a:pt x="1126" y="475"/>
                  <a:pt x="1075" y="475"/>
                </a:cubicBezTo>
                <a:lnTo>
                  <a:pt x="1075" y="475"/>
                </a:lnTo>
                <a:cubicBezTo>
                  <a:pt x="1100" y="500"/>
                  <a:pt x="1100" y="500"/>
                  <a:pt x="1100" y="524"/>
                </a:cubicBezTo>
                <a:cubicBezTo>
                  <a:pt x="1075" y="550"/>
                  <a:pt x="1075" y="550"/>
                  <a:pt x="1100" y="575"/>
                </a:cubicBezTo>
                <a:cubicBezTo>
                  <a:pt x="1126" y="600"/>
                  <a:pt x="1151" y="550"/>
                  <a:pt x="1175" y="600"/>
                </a:cubicBezTo>
                <a:cubicBezTo>
                  <a:pt x="1200" y="624"/>
                  <a:pt x="1200" y="650"/>
                  <a:pt x="1226" y="575"/>
                </a:cubicBezTo>
                <a:cubicBezTo>
                  <a:pt x="1251" y="524"/>
                  <a:pt x="1275" y="449"/>
                  <a:pt x="1326" y="424"/>
                </a:cubicBezTo>
                <a:cubicBezTo>
                  <a:pt x="1376" y="424"/>
                  <a:pt x="1451" y="400"/>
                  <a:pt x="1500" y="324"/>
                </a:cubicBezTo>
                <a:cubicBezTo>
                  <a:pt x="1551" y="275"/>
                  <a:pt x="1526" y="250"/>
                  <a:pt x="1551" y="250"/>
                </a:cubicBezTo>
                <a:cubicBezTo>
                  <a:pt x="1576" y="224"/>
                  <a:pt x="1576" y="200"/>
                  <a:pt x="1526" y="175"/>
                </a:cubicBezTo>
                <a:close/>
                <a:moveTo>
                  <a:pt x="50" y="150"/>
                </a:moveTo>
                <a:lnTo>
                  <a:pt x="50" y="150"/>
                </a:lnTo>
                <a:cubicBezTo>
                  <a:pt x="0" y="200"/>
                  <a:pt x="100" y="275"/>
                  <a:pt x="100" y="250"/>
                </a:cubicBezTo>
                <a:cubicBezTo>
                  <a:pt x="126" y="200"/>
                  <a:pt x="100" y="75"/>
                  <a:pt x="50" y="1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9" name="Freeform 234">
            <a:extLst>
              <a:ext uri="{FF2B5EF4-FFF2-40B4-BE49-F238E27FC236}">
                <a16:creationId xmlns:a16="http://schemas.microsoft.com/office/drawing/2014/main" id="{2BF1AE11-03F2-F241-A263-F3F648130C63}"/>
              </a:ext>
            </a:extLst>
          </p:cNvPr>
          <p:cNvSpPr>
            <a:spLocks noChangeArrowheads="1"/>
          </p:cNvSpPr>
          <p:nvPr/>
        </p:nvSpPr>
        <p:spPr bwMode="auto">
          <a:xfrm>
            <a:off x="4616636" y="6646149"/>
            <a:ext cx="71717" cy="56249"/>
          </a:xfrm>
          <a:custGeom>
            <a:avLst/>
            <a:gdLst>
              <a:gd name="T0" fmla="*/ 0 w 227"/>
              <a:gd name="T1" fmla="*/ 26 h 177"/>
              <a:gd name="T2" fmla="*/ 0 w 227"/>
              <a:gd name="T3" fmla="*/ 26 h 177"/>
              <a:gd name="T4" fmla="*/ 100 w 227"/>
              <a:gd name="T5" fmla="*/ 76 h 177"/>
              <a:gd name="T6" fmla="*/ 200 w 227"/>
              <a:gd name="T7" fmla="*/ 126 h 177"/>
              <a:gd name="T8" fmla="*/ 0 w 227"/>
              <a:gd name="T9" fmla="*/ 26 h 177"/>
            </a:gdLst>
            <a:ahLst/>
            <a:cxnLst>
              <a:cxn ang="0">
                <a:pos x="T0" y="T1"/>
              </a:cxn>
              <a:cxn ang="0">
                <a:pos x="T2" y="T3"/>
              </a:cxn>
              <a:cxn ang="0">
                <a:pos x="T4" y="T5"/>
              </a:cxn>
              <a:cxn ang="0">
                <a:pos x="T6" y="T7"/>
              </a:cxn>
              <a:cxn ang="0">
                <a:pos x="T8" y="T9"/>
              </a:cxn>
            </a:cxnLst>
            <a:rect l="0" t="0" r="r" b="b"/>
            <a:pathLst>
              <a:path w="227" h="177">
                <a:moveTo>
                  <a:pt x="0" y="26"/>
                </a:moveTo>
                <a:lnTo>
                  <a:pt x="0" y="26"/>
                </a:lnTo>
                <a:cubicBezTo>
                  <a:pt x="26" y="76"/>
                  <a:pt x="51" y="51"/>
                  <a:pt x="100" y="76"/>
                </a:cubicBezTo>
                <a:cubicBezTo>
                  <a:pt x="126" y="126"/>
                  <a:pt x="151" y="176"/>
                  <a:pt x="200" y="126"/>
                </a:cubicBezTo>
                <a:cubicBezTo>
                  <a:pt x="226" y="76"/>
                  <a:pt x="0" y="0"/>
                  <a:pt x="0" y="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0" name="Freeform 235">
            <a:extLst>
              <a:ext uri="{FF2B5EF4-FFF2-40B4-BE49-F238E27FC236}">
                <a16:creationId xmlns:a16="http://schemas.microsoft.com/office/drawing/2014/main" id="{538CB4A7-AEBC-CF44-93CF-C1A6E7B3A082}"/>
              </a:ext>
            </a:extLst>
          </p:cNvPr>
          <p:cNvSpPr>
            <a:spLocks noChangeArrowheads="1"/>
          </p:cNvSpPr>
          <p:nvPr/>
        </p:nvSpPr>
        <p:spPr bwMode="auto">
          <a:xfrm>
            <a:off x="3892420" y="4510065"/>
            <a:ext cx="40781" cy="23907"/>
          </a:xfrm>
          <a:custGeom>
            <a:avLst/>
            <a:gdLst>
              <a:gd name="T0" fmla="*/ 25 w 126"/>
              <a:gd name="T1" fmla="*/ 75 h 76"/>
              <a:gd name="T2" fmla="*/ 25 w 126"/>
              <a:gd name="T3" fmla="*/ 75 h 76"/>
              <a:gd name="T4" fmla="*/ 25 w 126"/>
              <a:gd name="T5" fmla="*/ 25 h 76"/>
              <a:gd name="T6" fmla="*/ 100 w 126"/>
              <a:gd name="T7" fmla="*/ 0 h 76"/>
              <a:gd name="T8" fmla="*/ 100 w 126"/>
              <a:gd name="T9" fmla="*/ 51 h 76"/>
              <a:gd name="T10" fmla="*/ 25 w 126"/>
              <a:gd name="T11" fmla="*/ 75 h 76"/>
            </a:gdLst>
            <a:ahLst/>
            <a:cxnLst>
              <a:cxn ang="0">
                <a:pos x="T0" y="T1"/>
              </a:cxn>
              <a:cxn ang="0">
                <a:pos x="T2" y="T3"/>
              </a:cxn>
              <a:cxn ang="0">
                <a:pos x="T4" y="T5"/>
              </a:cxn>
              <a:cxn ang="0">
                <a:pos x="T6" y="T7"/>
              </a:cxn>
              <a:cxn ang="0">
                <a:pos x="T8" y="T9"/>
              </a:cxn>
              <a:cxn ang="0">
                <a:pos x="T10" y="T11"/>
              </a:cxn>
            </a:cxnLst>
            <a:rect l="0" t="0" r="r" b="b"/>
            <a:pathLst>
              <a:path w="126" h="76">
                <a:moveTo>
                  <a:pt x="25" y="75"/>
                </a:moveTo>
                <a:lnTo>
                  <a:pt x="25" y="75"/>
                </a:lnTo>
                <a:cubicBezTo>
                  <a:pt x="25" y="51"/>
                  <a:pt x="50" y="25"/>
                  <a:pt x="25" y="25"/>
                </a:cubicBezTo>
                <a:cubicBezTo>
                  <a:pt x="0" y="25"/>
                  <a:pt x="75" y="0"/>
                  <a:pt x="100" y="0"/>
                </a:cubicBezTo>
                <a:cubicBezTo>
                  <a:pt x="125" y="25"/>
                  <a:pt x="125" y="51"/>
                  <a:pt x="100" y="51"/>
                </a:cubicBezTo>
                <a:cubicBezTo>
                  <a:pt x="75" y="75"/>
                  <a:pt x="50" y="75"/>
                  <a:pt x="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1" name="Freeform 236">
            <a:extLst>
              <a:ext uri="{FF2B5EF4-FFF2-40B4-BE49-F238E27FC236}">
                <a16:creationId xmlns:a16="http://schemas.microsoft.com/office/drawing/2014/main" id="{1B72AA53-4E4D-7243-AF7F-536D8830E258}"/>
              </a:ext>
            </a:extLst>
          </p:cNvPr>
          <p:cNvSpPr>
            <a:spLocks noChangeArrowheads="1"/>
          </p:cNvSpPr>
          <p:nvPr/>
        </p:nvSpPr>
        <p:spPr bwMode="auto">
          <a:xfrm>
            <a:off x="3549300" y="4469285"/>
            <a:ext cx="414841" cy="351560"/>
          </a:xfrm>
          <a:custGeom>
            <a:avLst/>
            <a:gdLst>
              <a:gd name="T0" fmla="*/ 125 w 1301"/>
              <a:gd name="T1" fmla="*/ 76 h 1102"/>
              <a:gd name="T2" fmla="*/ 125 w 1301"/>
              <a:gd name="T3" fmla="*/ 76 h 1102"/>
              <a:gd name="T4" fmla="*/ 49 w 1301"/>
              <a:gd name="T5" fmla="*/ 176 h 1102"/>
              <a:gd name="T6" fmla="*/ 25 w 1301"/>
              <a:gd name="T7" fmla="*/ 251 h 1102"/>
              <a:gd name="T8" fmla="*/ 0 w 1301"/>
              <a:gd name="T9" fmla="*/ 276 h 1102"/>
              <a:gd name="T10" fmla="*/ 49 w 1301"/>
              <a:gd name="T11" fmla="*/ 300 h 1102"/>
              <a:gd name="T12" fmla="*/ 100 w 1301"/>
              <a:gd name="T13" fmla="*/ 376 h 1102"/>
              <a:gd name="T14" fmla="*/ 149 w 1301"/>
              <a:gd name="T15" fmla="*/ 501 h 1102"/>
              <a:gd name="T16" fmla="*/ 325 w 1301"/>
              <a:gd name="T17" fmla="*/ 501 h 1102"/>
              <a:gd name="T18" fmla="*/ 450 w 1301"/>
              <a:gd name="T19" fmla="*/ 576 h 1102"/>
              <a:gd name="T20" fmla="*/ 550 w 1301"/>
              <a:gd name="T21" fmla="*/ 601 h 1102"/>
              <a:gd name="T22" fmla="*/ 525 w 1301"/>
              <a:gd name="T23" fmla="*/ 776 h 1102"/>
              <a:gd name="T24" fmla="*/ 575 w 1301"/>
              <a:gd name="T25" fmla="*/ 825 h 1102"/>
              <a:gd name="T26" fmla="*/ 575 w 1301"/>
              <a:gd name="T27" fmla="*/ 901 h 1102"/>
              <a:gd name="T28" fmla="*/ 575 w 1301"/>
              <a:gd name="T29" fmla="*/ 951 h 1102"/>
              <a:gd name="T30" fmla="*/ 575 w 1301"/>
              <a:gd name="T31" fmla="*/ 951 h 1102"/>
              <a:gd name="T32" fmla="*/ 650 w 1301"/>
              <a:gd name="T33" fmla="*/ 1051 h 1102"/>
              <a:gd name="T34" fmla="*/ 700 w 1301"/>
              <a:gd name="T35" fmla="*/ 1076 h 1102"/>
              <a:gd name="T36" fmla="*/ 750 w 1301"/>
              <a:gd name="T37" fmla="*/ 1076 h 1102"/>
              <a:gd name="T38" fmla="*/ 825 w 1301"/>
              <a:gd name="T39" fmla="*/ 1025 h 1102"/>
              <a:gd name="T40" fmla="*/ 875 w 1301"/>
              <a:gd name="T41" fmla="*/ 1001 h 1102"/>
              <a:gd name="T42" fmla="*/ 925 w 1301"/>
              <a:gd name="T43" fmla="*/ 951 h 1102"/>
              <a:gd name="T44" fmla="*/ 950 w 1301"/>
              <a:gd name="T45" fmla="*/ 925 h 1102"/>
              <a:gd name="T46" fmla="*/ 900 w 1301"/>
              <a:gd name="T47" fmla="*/ 901 h 1102"/>
              <a:gd name="T48" fmla="*/ 875 w 1301"/>
              <a:gd name="T49" fmla="*/ 851 h 1102"/>
              <a:gd name="T50" fmla="*/ 825 w 1301"/>
              <a:gd name="T51" fmla="*/ 776 h 1102"/>
              <a:gd name="T52" fmla="*/ 900 w 1301"/>
              <a:gd name="T53" fmla="*/ 776 h 1102"/>
              <a:gd name="T54" fmla="*/ 975 w 1301"/>
              <a:gd name="T55" fmla="*/ 801 h 1102"/>
              <a:gd name="T56" fmla="*/ 1025 w 1301"/>
              <a:gd name="T57" fmla="*/ 801 h 1102"/>
              <a:gd name="T58" fmla="*/ 1075 w 1301"/>
              <a:gd name="T59" fmla="*/ 751 h 1102"/>
              <a:gd name="T60" fmla="*/ 1200 w 1301"/>
              <a:gd name="T61" fmla="*/ 725 h 1102"/>
              <a:gd name="T62" fmla="*/ 1225 w 1301"/>
              <a:gd name="T63" fmla="*/ 676 h 1102"/>
              <a:gd name="T64" fmla="*/ 1150 w 1301"/>
              <a:gd name="T65" fmla="*/ 601 h 1102"/>
              <a:gd name="T66" fmla="*/ 1175 w 1301"/>
              <a:gd name="T67" fmla="*/ 551 h 1102"/>
              <a:gd name="T68" fmla="*/ 1200 w 1301"/>
              <a:gd name="T69" fmla="*/ 501 h 1102"/>
              <a:gd name="T70" fmla="*/ 1225 w 1301"/>
              <a:gd name="T71" fmla="*/ 451 h 1102"/>
              <a:gd name="T72" fmla="*/ 1250 w 1301"/>
              <a:gd name="T73" fmla="*/ 400 h 1102"/>
              <a:gd name="T74" fmla="*/ 1300 w 1301"/>
              <a:gd name="T75" fmla="*/ 351 h 1102"/>
              <a:gd name="T76" fmla="*/ 1150 w 1301"/>
              <a:gd name="T77" fmla="*/ 325 h 1102"/>
              <a:gd name="T78" fmla="*/ 1175 w 1301"/>
              <a:gd name="T79" fmla="*/ 251 h 1102"/>
              <a:gd name="T80" fmla="*/ 1050 w 1301"/>
              <a:gd name="T81" fmla="*/ 200 h 1102"/>
              <a:gd name="T82" fmla="*/ 1050 w 1301"/>
              <a:gd name="T83" fmla="*/ 150 h 1102"/>
              <a:gd name="T84" fmla="*/ 975 w 1301"/>
              <a:gd name="T85" fmla="*/ 125 h 1102"/>
              <a:gd name="T86" fmla="*/ 800 w 1301"/>
              <a:gd name="T87" fmla="*/ 200 h 1102"/>
              <a:gd name="T88" fmla="*/ 625 w 1301"/>
              <a:gd name="T89" fmla="*/ 150 h 1102"/>
              <a:gd name="T90" fmla="*/ 500 w 1301"/>
              <a:gd name="T91" fmla="*/ 125 h 1102"/>
              <a:gd name="T92" fmla="*/ 425 w 1301"/>
              <a:gd name="T93" fmla="*/ 50 h 1102"/>
              <a:gd name="T94" fmla="*/ 349 w 1301"/>
              <a:gd name="T95" fmla="*/ 0 h 1102"/>
              <a:gd name="T96" fmla="*/ 325 w 1301"/>
              <a:gd name="T97" fmla="*/ 50 h 1102"/>
              <a:gd name="T98" fmla="*/ 200 w 1301"/>
              <a:gd name="T99" fmla="*/ 125 h 1102"/>
              <a:gd name="T100" fmla="*/ 225 w 1301"/>
              <a:gd name="T101" fmla="*/ 276 h 1102"/>
              <a:gd name="T102" fmla="*/ 125 w 1301"/>
              <a:gd name="T103" fmla="*/ 225 h 1102"/>
              <a:gd name="T104" fmla="*/ 149 w 1301"/>
              <a:gd name="T105" fmla="*/ 125 h 1102"/>
              <a:gd name="T106" fmla="*/ 149 w 1301"/>
              <a:gd name="T107" fmla="*/ 50 h 1102"/>
              <a:gd name="T108" fmla="*/ 125 w 1301"/>
              <a:gd name="T109" fmla="*/ 76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1" h="1102">
                <a:moveTo>
                  <a:pt x="125" y="76"/>
                </a:moveTo>
                <a:lnTo>
                  <a:pt x="125" y="76"/>
                </a:lnTo>
                <a:cubicBezTo>
                  <a:pt x="100" y="100"/>
                  <a:pt x="49" y="125"/>
                  <a:pt x="49" y="176"/>
                </a:cubicBezTo>
                <a:cubicBezTo>
                  <a:pt x="25" y="200"/>
                  <a:pt x="49" y="225"/>
                  <a:pt x="25" y="251"/>
                </a:cubicBezTo>
                <a:cubicBezTo>
                  <a:pt x="0" y="251"/>
                  <a:pt x="0" y="276"/>
                  <a:pt x="0" y="276"/>
                </a:cubicBezTo>
                <a:cubicBezTo>
                  <a:pt x="25" y="276"/>
                  <a:pt x="49" y="276"/>
                  <a:pt x="49" y="300"/>
                </a:cubicBezTo>
                <a:cubicBezTo>
                  <a:pt x="49" y="325"/>
                  <a:pt x="100" y="325"/>
                  <a:pt x="100" y="376"/>
                </a:cubicBezTo>
                <a:cubicBezTo>
                  <a:pt x="100" y="400"/>
                  <a:pt x="75" y="501"/>
                  <a:pt x="149" y="501"/>
                </a:cubicBezTo>
                <a:cubicBezTo>
                  <a:pt x="225" y="501"/>
                  <a:pt x="275" y="451"/>
                  <a:pt x="325" y="501"/>
                </a:cubicBezTo>
                <a:cubicBezTo>
                  <a:pt x="349" y="551"/>
                  <a:pt x="400" y="576"/>
                  <a:pt x="450" y="576"/>
                </a:cubicBezTo>
                <a:cubicBezTo>
                  <a:pt x="500" y="551"/>
                  <a:pt x="575" y="551"/>
                  <a:pt x="550" y="601"/>
                </a:cubicBezTo>
                <a:cubicBezTo>
                  <a:pt x="525" y="651"/>
                  <a:pt x="500" y="725"/>
                  <a:pt x="525" y="776"/>
                </a:cubicBezTo>
                <a:cubicBezTo>
                  <a:pt x="550" y="801"/>
                  <a:pt x="600" y="825"/>
                  <a:pt x="575" y="825"/>
                </a:cubicBezTo>
                <a:cubicBezTo>
                  <a:pt x="550" y="851"/>
                  <a:pt x="550" y="876"/>
                  <a:pt x="575" y="901"/>
                </a:cubicBezTo>
                <a:cubicBezTo>
                  <a:pt x="600" y="925"/>
                  <a:pt x="575" y="951"/>
                  <a:pt x="575" y="951"/>
                </a:cubicBezTo>
                <a:lnTo>
                  <a:pt x="575" y="951"/>
                </a:lnTo>
                <a:cubicBezTo>
                  <a:pt x="600" y="1001"/>
                  <a:pt x="625" y="1051"/>
                  <a:pt x="650" y="1051"/>
                </a:cubicBezTo>
                <a:cubicBezTo>
                  <a:pt x="675" y="1076"/>
                  <a:pt x="675" y="1101"/>
                  <a:pt x="700" y="1076"/>
                </a:cubicBezTo>
                <a:cubicBezTo>
                  <a:pt x="725" y="1076"/>
                  <a:pt x="725" y="1051"/>
                  <a:pt x="750" y="1076"/>
                </a:cubicBezTo>
                <a:cubicBezTo>
                  <a:pt x="775" y="1076"/>
                  <a:pt x="800" y="1051"/>
                  <a:pt x="825" y="1025"/>
                </a:cubicBezTo>
                <a:cubicBezTo>
                  <a:pt x="850" y="1025"/>
                  <a:pt x="875" y="1025"/>
                  <a:pt x="875" y="1001"/>
                </a:cubicBezTo>
                <a:cubicBezTo>
                  <a:pt x="875" y="976"/>
                  <a:pt x="900" y="951"/>
                  <a:pt x="925" y="951"/>
                </a:cubicBezTo>
                <a:cubicBezTo>
                  <a:pt x="975" y="951"/>
                  <a:pt x="975" y="925"/>
                  <a:pt x="950" y="925"/>
                </a:cubicBezTo>
                <a:cubicBezTo>
                  <a:pt x="925" y="925"/>
                  <a:pt x="900" y="951"/>
                  <a:pt x="900" y="901"/>
                </a:cubicBezTo>
                <a:cubicBezTo>
                  <a:pt x="900" y="876"/>
                  <a:pt x="875" y="876"/>
                  <a:pt x="875" y="851"/>
                </a:cubicBezTo>
                <a:cubicBezTo>
                  <a:pt x="875" y="825"/>
                  <a:pt x="875" y="801"/>
                  <a:pt x="825" y="776"/>
                </a:cubicBezTo>
                <a:cubicBezTo>
                  <a:pt x="800" y="751"/>
                  <a:pt x="875" y="751"/>
                  <a:pt x="900" y="776"/>
                </a:cubicBezTo>
                <a:cubicBezTo>
                  <a:pt x="900" y="776"/>
                  <a:pt x="975" y="776"/>
                  <a:pt x="975" y="801"/>
                </a:cubicBezTo>
                <a:cubicBezTo>
                  <a:pt x="975" y="825"/>
                  <a:pt x="1025" y="825"/>
                  <a:pt x="1025" y="801"/>
                </a:cubicBezTo>
                <a:cubicBezTo>
                  <a:pt x="1025" y="776"/>
                  <a:pt x="1050" y="751"/>
                  <a:pt x="1075" y="751"/>
                </a:cubicBezTo>
                <a:cubicBezTo>
                  <a:pt x="1100" y="776"/>
                  <a:pt x="1175" y="725"/>
                  <a:pt x="1200" y="725"/>
                </a:cubicBezTo>
                <a:cubicBezTo>
                  <a:pt x="1200" y="701"/>
                  <a:pt x="1200" y="701"/>
                  <a:pt x="1225" y="676"/>
                </a:cubicBezTo>
                <a:cubicBezTo>
                  <a:pt x="1200" y="651"/>
                  <a:pt x="1175" y="625"/>
                  <a:pt x="1150" y="601"/>
                </a:cubicBezTo>
                <a:cubicBezTo>
                  <a:pt x="1150" y="576"/>
                  <a:pt x="1175" y="576"/>
                  <a:pt x="1175" y="551"/>
                </a:cubicBezTo>
                <a:cubicBezTo>
                  <a:pt x="1175" y="525"/>
                  <a:pt x="1175" y="525"/>
                  <a:pt x="1200" y="501"/>
                </a:cubicBezTo>
                <a:cubicBezTo>
                  <a:pt x="1250" y="501"/>
                  <a:pt x="1250" y="476"/>
                  <a:pt x="1225" y="451"/>
                </a:cubicBezTo>
                <a:cubicBezTo>
                  <a:pt x="1200" y="451"/>
                  <a:pt x="1225" y="400"/>
                  <a:pt x="1250" y="400"/>
                </a:cubicBezTo>
                <a:cubicBezTo>
                  <a:pt x="1275" y="400"/>
                  <a:pt x="1275" y="376"/>
                  <a:pt x="1300" y="351"/>
                </a:cubicBezTo>
                <a:cubicBezTo>
                  <a:pt x="1250" y="325"/>
                  <a:pt x="1175" y="325"/>
                  <a:pt x="1150" y="325"/>
                </a:cubicBezTo>
                <a:cubicBezTo>
                  <a:pt x="1125" y="351"/>
                  <a:pt x="1175" y="300"/>
                  <a:pt x="1175" y="251"/>
                </a:cubicBezTo>
                <a:cubicBezTo>
                  <a:pt x="1175" y="225"/>
                  <a:pt x="1075" y="225"/>
                  <a:pt x="1050" y="200"/>
                </a:cubicBezTo>
                <a:cubicBezTo>
                  <a:pt x="1000" y="200"/>
                  <a:pt x="1025" y="150"/>
                  <a:pt x="1050" y="150"/>
                </a:cubicBezTo>
                <a:cubicBezTo>
                  <a:pt x="1100" y="150"/>
                  <a:pt x="1025" y="125"/>
                  <a:pt x="975" y="125"/>
                </a:cubicBezTo>
                <a:cubicBezTo>
                  <a:pt x="925" y="150"/>
                  <a:pt x="850" y="176"/>
                  <a:pt x="800" y="200"/>
                </a:cubicBezTo>
                <a:cubicBezTo>
                  <a:pt x="750" y="225"/>
                  <a:pt x="675" y="125"/>
                  <a:pt x="625" y="150"/>
                </a:cubicBezTo>
                <a:cubicBezTo>
                  <a:pt x="575" y="176"/>
                  <a:pt x="500" y="176"/>
                  <a:pt x="500" y="125"/>
                </a:cubicBezTo>
                <a:cubicBezTo>
                  <a:pt x="500" y="76"/>
                  <a:pt x="475" y="50"/>
                  <a:pt x="425" y="50"/>
                </a:cubicBezTo>
                <a:cubicBezTo>
                  <a:pt x="375" y="50"/>
                  <a:pt x="375" y="0"/>
                  <a:pt x="349" y="0"/>
                </a:cubicBezTo>
                <a:cubicBezTo>
                  <a:pt x="300" y="0"/>
                  <a:pt x="349" y="50"/>
                  <a:pt x="325" y="50"/>
                </a:cubicBezTo>
                <a:cubicBezTo>
                  <a:pt x="300" y="76"/>
                  <a:pt x="200" y="100"/>
                  <a:pt x="200" y="125"/>
                </a:cubicBezTo>
                <a:cubicBezTo>
                  <a:pt x="175" y="176"/>
                  <a:pt x="249" y="225"/>
                  <a:pt x="225" y="276"/>
                </a:cubicBezTo>
                <a:cubicBezTo>
                  <a:pt x="200" y="300"/>
                  <a:pt x="149" y="276"/>
                  <a:pt x="125" y="225"/>
                </a:cubicBezTo>
                <a:cubicBezTo>
                  <a:pt x="100" y="200"/>
                  <a:pt x="175" y="125"/>
                  <a:pt x="149" y="125"/>
                </a:cubicBezTo>
                <a:cubicBezTo>
                  <a:pt x="149" y="100"/>
                  <a:pt x="149" y="76"/>
                  <a:pt x="149" y="50"/>
                </a:cubicBezTo>
                <a:cubicBezTo>
                  <a:pt x="149" y="50"/>
                  <a:pt x="125" y="50"/>
                  <a:pt x="125" y="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2" name="Freeform 237">
            <a:extLst>
              <a:ext uri="{FF2B5EF4-FFF2-40B4-BE49-F238E27FC236}">
                <a16:creationId xmlns:a16="http://schemas.microsoft.com/office/drawing/2014/main" id="{42496E3A-A47F-FD43-A2DD-0ABD634354ED}"/>
              </a:ext>
            </a:extLst>
          </p:cNvPr>
          <p:cNvSpPr>
            <a:spLocks noChangeArrowheads="1"/>
          </p:cNvSpPr>
          <p:nvPr/>
        </p:nvSpPr>
        <p:spPr bwMode="auto">
          <a:xfrm>
            <a:off x="3916327" y="4581784"/>
            <a:ext cx="143436" cy="223592"/>
          </a:xfrm>
          <a:custGeom>
            <a:avLst/>
            <a:gdLst>
              <a:gd name="T0" fmla="*/ 100 w 451"/>
              <a:gd name="T1" fmla="*/ 49 h 701"/>
              <a:gd name="T2" fmla="*/ 100 w 451"/>
              <a:gd name="T3" fmla="*/ 49 h 701"/>
              <a:gd name="T4" fmla="*/ 75 w 451"/>
              <a:gd name="T5" fmla="*/ 100 h 701"/>
              <a:gd name="T6" fmla="*/ 50 w 451"/>
              <a:gd name="T7" fmla="*/ 150 h 701"/>
              <a:gd name="T8" fmla="*/ 25 w 451"/>
              <a:gd name="T9" fmla="*/ 200 h 701"/>
              <a:gd name="T10" fmla="*/ 0 w 451"/>
              <a:gd name="T11" fmla="*/ 250 h 701"/>
              <a:gd name="T12" fmla="*/ 75 w 451"/>
              <a:gd name="T13" fmla="*/ 325 h 701"/>
              <a:gd name="T14" fmla="*/ 100 w 451"/>
              <a:gd name="T15" fmla="*/ 300 h 701"/>
              <a:gd name="T16" fmla="*/ 150 w 451"/>
              <a:gd name="T17" fmla="*/ 400 h 701"/>
              <a:gd name="T18" fmla="*/ 150 w 451"/>
              <a:gd name="T19" fmla="*/ 474 h 701"/>
              <a:gd name="T20" fmla="*/ 175 w 451"/>
              <a:gd name="T21" fmla="*/ 625 h 701"/>
              <a:gd name="T22" fmla="*/ 275 w 451"/>
              <a:gd name="T23" fmla="*/ 674 h 701"/>
              <a:gd name="T24" fmla="*/ 325 w 451"/>
              <a:gd name="T25" fmla="*/ 650 h 701"/>
              <a:gd name="T26" fmla="*/ 375 w 451"/>
              <a:gd name="T27" fmla="*/ 625 h 701"/>
              <a:gd name="T28" fmla="*/ 450 w 451"/>
              <a:gd name="T29" fmla="*/ 625 h 701"/>
              <a:gd name="T30" fmla="*/ 400 w 451"/>
              <a:gd name="T31" fmla="*/ 525 h 701"/>
              <a:gd name="T32" fmla="*/ 325 w 451"/>
              <a:gd name="T33" fmla="*/ 425 h 701"/>
              <a:gd name="T34" fmla="*/ 350 w 451"/>
              <a:gd name="T35" fmla="*/ 350 h 701"/>
              <a:gd name="T36" fmla="*/ 400 w 451"/>
              <a:gd name="T37" fmla="*/ 300 h 701"/>
              <a:gd name="T38" fmla="*/ 400 w 451"/>
              <a:gd name="T39" fmla="*/ 225 h 701"/>
              <a:gd name="T40" fmla="*/ 325 w 451"/>
              <a:gd name="T41" fmla="*/ 150 h 701"/>
              <a:gd name="T42" fmla="*/ 275 w 451"/>
              <a:gd name="T43" fmla="*/ 100 h 701"/>
              <a:gd name="T44" fmla="*/ 175 w 451"/>
              <a:gd name="T45" fmla="*/ 25 h 701"/>
              <a:gd name="T46" fmla="*/ 150 w 451"/>
              <a:gd name="T47" fmla="*/ 0 h 701"/>
              <a:gd name="T48" fmla="*/ 100 w 451"/>
              <a:gd name="T49" fmla="*/ 49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1" h="701">
                <a:moveTo>
                  <a:pt x="100" y="49"/>
                </a:moveTo>
                <a:lnTo>
                  <a:pt x="100" y="49"/>
                </a:lnTo>
                <a:cubicBezTo>
                  <a:pt x="75" y="49"/>
                  <a:pt x="50" y="100"/>
                  <a:pt x="75" y="100"/>
                </a:cubicBezTo>
                <a:cubicBezTo>
                  <a:pt x="100" y="125"/>
                  <a:pt x="100" y="150"/>
                  <a:pt x="50" y="150"/>
                </a:cubicBezTo>
                <a:cubicBezTo>
                  <a:pt x="25" y="174"/>
                  <a:pt x="25" y="174"/>
                  <a:pt x="25" y="200"/>
                </a:cubicBezTo>
                <a:cubicBezTo>
                  <a:pt x="25" y="225"/>
                  <a:pt x="0" y="225"/>
                  <a:pt x="0" y="250"/>
                </a:cubicBezTo>
                <a:cubicBezTo>
                  <a:pt x="25" y="274"/>
                  <a:pt x="50" y="300"/>
                  <a:pt x="75" y="325"/>
                </a:cubicBezTo>
                <a:cubicBezTo>
                  <a:pt x="75" y="325"/>
                  <a:pt x="75" y="300"/>
                  <a:pt x="100" y="300"/>
                </a:cubicBezTo>
                <a:cubicBezTo>
                  <a:pt x="150" y="325"/>
                  <a:pt x="100" y="374"/>
                  <a:pt x="150" y="400"/>
                </a:cubicBezTo>
                <a:cubicBezTo>
                  <a:pt x="175" y="400"/>
                  <a:pt x="175" y="450"/>
                  <a:pt x="150" y="474"/>
                </a:cubicBezTo>
                <a:cubicBezTo>
                  <a:pt x="125" y="474"/>
                  <a:pt x="125" y="574"/>
                  <a:pt x="175" y="625"/>
                </a:cubicBezTo>
                <a:cubicBezTo>
                  <a:pt x="225" y="700"/>
                  <a:pt x="250" y="674"/>
                  <a:pt x="275" y="674"/>
                </a:cubicBezTo>
                <a:cubicBezTo>
                  <a:pt x="275" y="650"/>
                  <a:pt x="325" y="674"/>
                  <a:pt x="325" y="650"/>
                </a:cubicBezTo>
                <a:cubicBezTo>
                  <a:pt x="350" y="625"/>
                  <a:pt x="350" y="650"/>
                  <a:pt x="375" y="625"/>
                </a:cubicBezTo>
                <a:cubicBezTo>
                  <a:pt x="400" y="600"/>
                  <a:pt x="425" y="625"/>
                  <a:pt x="450" y="625"/>
                </a:cubicBezTo>
                <a:cubicBezTo>
                  <a:pt x="425" y="574"/>
                  <a:pt x="400" y="550"/>
                  <a:pt x="400" y="525"/>
                </a:cubicBezTo>
                <a:cubicBezTo>
                  <a:pt x="375" y="474"/>
                  <a:pt x="300" y="425"/>
                  <a:pt x="325" y="425"/>
                </a:cubicBezTo>
                <a:cubicBezTo>
                  <a:pt x="325" y="400"/>
                  <a:pt x="325" y="350"/>
                  <a:pt x="350" y="350"/>
                </a:cubicBezTo>
                <a:cubicBezTo>
                  <a:pt x="375" y="325"/>
                  <a:pt x="400" y="325"/>
                  <a:pt x="400" y="300"/>
                </a:cubicBezTo>
                <a:cubicBezTo>
                  <a:pt x="400" y="274"/>
                  <a:pt x="400" y="250"/>
                  <a:pt x="400" y="225"/>
                </a:cubicBezTo>
                <a:cubicBezTo>
                  <a:pt x="375" y="225"/>
                  <a:pt x="350" y="150"/>
                  <a:pt x="325" y="150"/>
                </a:cubicBezTo>
                <a:cubicBezTo>
                  <a:pt x="300" y="150"/>
                  <a:pt x="275" y="125"/>
                  <a:pt x="275" y="100"/>
                </a:cubicBezTo>
                <a:cubicBezTo>
                  <a:pt x="275" y="74"/>
                  <a:pt x="225" y="49"/>
                  <a:pt x="175" y="25"/>
                </a:cubicBezTo>
                <a:cubicBezTo>
                  <a:pt x="175" y="0"/>
                  <a:pt x="150" y="0"/>
                  <a:pt x="150" y="0"/>
                </a:cubicBezTo>
                <a:cubicBezTo>
                  <a:pt x="125" y="25"/>
                  <a:pt x="125" y="49"/>
                  <a:pt x="100"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3" name="Freeform 238">
            <a:extLst>
              <a:ext uri="{FF2B5EF4-FFF2-40B4-BE49-F238E27FC236}">
                <a16:creationId xmlns:a16="http://schemas.microsoft.com/office/drawing/2014/main" id="{812924E7-B62B-7342-AAF4-378F85CD9E75}"/>
              </a:ext>
            </a:extLst>
          </p:cNvPr>
          <p:cNvSpPr>
            <a:spLocks noChangeArrowheads="1"/>
          </p:cNvSpPr>
          <p:nvPr/>
        </p:nvSpPr>
        <p:spPr bwMode="auto">
          <a:xfrm>
            <a:off x="3166800" y="4501630"/>
            <a:ext cx="104061" cy="80156"/>
          </a:xfrm>
          <a:custGeom>
            <a:avLst/>
            <a:gdLst>
              <a:gd name="T0" fmla="*/ 300 w 325"/>
              <a:gd name="T1" fmla="*/ 200 h 252"/>
              <a:gd name="T2" fmla="*/ 300 w 325"/>
              <a:gd name="T3" fmla="*/ 200 h 252"/>
              <a:gd name="T4" fmla="*/ 324 w 325"/>
              <a:gd name="T5" fmla="*/ 151 h 252"/>
              <a:gd name="T6" fmla="*/ 224 w 325"/>
              <a:gd name="T7" fmla="*/ 25 h 252"/>
              <a:gd name="T8" fmla="*/ 175 w 325"/>
              <a:gd name="T9" fmla="*/ 25 h 252"/>
              <a:gd name="T10" fmla="*/ 100 w 325"/>
              <a:gd name="T11" fmla="*/ 0 h 252"/>
              <a:gd name="T12" fmla="*/ 49 w 325"/>
              <a:gd name="T13" fmla="*/ 0 h 252"/>
              <a:gd name="T14" fmla="*/ 24 w 325"/>
              <a:gd name="T15" fmla="*/ 50 h 252"/>
              <a:gd name="T16" fmla="*/ 49 w 325"/>
              <a:gd name="T17" fmla="*/ 125 h 252"/>
              <a:gd name="T18" fmla="*/ 100 w 325"/>
              <a:gd name="T19" fmla="*/ 100 h 252"/>
              <a:gd name="T20" fmla="*/ 149 w 325"/>
              <a:gd name="T21" fmla="*/ 151 h 252"/>
              <a:gd name="T22" fmla="*/ 224 w 325"/>
              <a:gd name="T23" fmla="*/ 200 h 252"/>
              <a:gd name="T24" fmla="*/ 275 w 325"/>
              <a:gd name="T25" fmla="*/ 251 h 252"/>
              <a:gd name="T26" fmla="*/ 300 w 325"/>
              <a:gd name="T27" fmla="*/ 251 h 252"/>
              <a:gd name="T28" fmla="*/ 300 w 325"/>
              <a:gd name="T29" fmla="*/ 20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252">
                <a:moveTo>
                  <a:pt x="300" y="200"/>
                </a:moveTo>
                <a:lnTo>
                  <a:pt x="300" y="200"/>
                </a:lnTo>
                <a:cubicBezTo>
                  <a:pt x="300" y="200"/>
                  <a:pt x="300" y="151"/>
                  <a:pt x="324" y="151"/>
                </a:cubicBezTo>
                <a:cubicBezTo>
                  <a:pt x="300" y="100"/>
                  <a:pt x="249" y="50"/>
                  <a:pt x="224" y="25"/>
                </a:cubicBezTo>
                <a:cubicBezTo>
                  <a:pt x="200" y="25"/>
                  <a:pt x="200" y="25"/>
                  <a:pt x="175" y="25"/>
                </a:cubicBezTo>
                <a:cubicBezTo>
                  <a:pt x="149" y="0"/>
                  <a:pt x="100" y="25"/>
                  <a:pt x="100" y="0"/>
                </a:cubicBezTo>
                <a:cubicBezTo>
                  <a:pt x="75" y="0"/>
                  <a:pt x="49" y="0"/>
                  <a:pt x="49" y="0"/>
                </a:cubicBezTo>
                <a:cubicBezTo>
                  <a:pt x="49" y="25"/>
                  <a:pt x="49" y="25"/>
                  <a:pt x="24" y="50"/>
                </a:cubicBezTo>
                <a:cubicBezTo>
                  <a:pt x="0" y="50"/>
                  <a:pt x="0" y="100"/>
                  <a:pt x="49" y="125"/>
                </a:cubicBezTo>
                <a:cubicBezTo>
                  <a:pt x="100" y="151"/>
                  <a:pt x="75" y="100"/>
                  <a:pt x="100" y="100"/>
                </a:cubicBezTo>
                <a:cubicBezTo>
                  <a:pt x="124" y="100"/>
                  <a:pt x="124" y="151"/>
                  <a:pt x="149" y="151"/>
                </a:cubicBezTo>
                <a:cubicBezTo>
                  <a:pt x="175" y="151"/>
                  <a:pt x="224" y="176"/>
                  <a:pt x="224" y="200"/>
                </a:cubicBezTo>
                <a:cubicBezTo>
                  <a:pt x="224" y="225"/>
                  <a:pt x="224" y="251"/>
                  <a:pt x="275" y="251"/>
                </a:cubicBezTo>
                <a:cubicBezTo>
                  <a:pt x="275" y="251"/>
                  <a:pt x="275" y="251"/>
                  <a:pt x="300" y="251"/>
                </a:cubicBezTo>
                <a:cubicBezTo>
                  <a:pt x="300" y="225"/>
                  <a:pt x="300" y="200"/>
                  <a:pt x="300"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4" name="Freeform 239">
            <a:extLst>
              <a:ext uri="{FF2B5EF4-FFF2-40B4-BE49-F238E27FC236}">
                <a16:creationId xmlns:a16="http://schemas.microsoft.com/office/drawing/2014/main" id="{41FCCCE1-4D5A-AB4D-80C8-723C7453CCC6}"/>
              </a:ext>
            </a:extLst>
          </p:cNvPr>
          <p:cNvSpPr>
            <a:spLocks noChangeArrowheads="1"/>
          </p:cNvSpPr>
          <p:nvPr/>
        </p:nvSpPr>
        <p:spPr bwMode="auto">
          <a:xfrm>
            <a:off x="3262426" y="4541003"/>
            <a:ext cx="175780" cy="80156"/>
          </a:xfrm>
          <a:custGeom>
            <a:avLst/>
            <a:gdLst>
              <a:gd name="T0" fmla="*/ 475 w 550"/>
              <a:gd name="T1" fmla="*/ 75 h 252"/>
              <a:gd name="T2" fmla="*/ 475 w 550"/>
              <a:gd name="T3" fmla="*/ 75 h 252"/>
              <a:gd name="T4" fmla="*/ 349 w 550"/>
              <a:gd name="T5" fmla="*/ 26 h 252"/>
              <a:gd name="T6" fmla="*/ 224 w 550"/>
              <a:gd name="T7" fmla="*/ 75 h 252"/>
              <a:gd name="T8" fmla="*/ 75 w 550"/>
              <a:gd name="T9" fmla="*/ 51 h 252"/>
              <a:gd name="T10" fmla="*/ 24 w 550"/>
              <a:gd name="T11" fmla="*/ 26 h 252"/>
              <a:gd name="T12" fmla="*/ 0 w 550"/>
              <a:gd name="T13" fmla="*/ 75 h 252"/>
              <a:gd name="T14" fmla="*/ 0 w 550"/>
              <a:gd name="T15" fmla="*/ 126 h 252"/>
              <a:gd name="T16" fmla="*/ 124 w 550"/>
              <a:gd name="T17" fmla="*/ 175 h 252"/>
              <a:gd name="T18" fmla="*/ 175 w 550"/>
              <a:gd name="T19" fmla="*/ 226 h 252"/>
              <a:gd name="T20" fmla="*/ 249 w 550"/>
              <a:gd name="T21" fmla="*/ 200 h 252"/>
              <a:gd name="T22" fmla="*/ 224 w 550"/>
              <a:gd name="T23" fmla="*/ 151 h 252"/>
              <a:gd name="T24" fmla="*/ 275 w 550"/>
              <a:gd name="T25" fmla="*/ 100 h 252"/>
              <a:gd name="T26" fmla="*/ 375 w 550"/>
              <a:gd name="T27" fmla="*/ 75 h 252"/>
              <a:gd name="T28" fmla="*/ 400 w 550"/>
              <a:gd name="T29" fmla="*/ 151 h 252"/>
              <a:gd name="T30" fmla="*/ 475 w 550"/>
              <a:gd name="T31" fmla="*/ 251 h 252"/>
              <a:gd name="T32" fmla="*/ 525 w 550"/>
              <a:gd name="T33" fmla="*/ 175 h 252"/>
              <a:gd name="T34" fmla="*/ 549 w 550"/>
              <a:gd name="T35" fmla="*/ 151 h 252"/>
              <a:gd name="T36" fmla="*/ 475 w 550"/>
              <a:gd name="T37" fmla="*/ 7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0" h="252">
                <a:moveTo>
                  <a:pt x="475" y="75"/>
                </a:moveTo>
                <a:lnTo>
                  <a:pt x="475" y="75"/>
                </a:lnTo>
                <a:cubicBezTo>
                  <a:pt x="449" y="26"/>
                  <a:pt x="400" y="26"/>
                  <a:pt x="349" y="26"/>
                </a:cubicBezTo>
                <a:cubicBezTo>
                  <a:pt x="324" y="0"/>
                  <a:pt x="275" y="26"/>
                  <a:pt x="224" y="75"/>
                </a:cubicBezTo>
                <a:cubicBezTo>
                  <a:pt x="175" y="100"/>
                  <a:pt x="100" y="75"/>
                  <a:pt x="75" y="51"/>
                </a:cubicBezTo>
                <a:cubicBezTo>
                  <a:pt x="49" y="51"/>
                  <a:pt x="49" y="26"/>
                  <a:pt x="24" y="26"/>
                </a:cubicBezTo>
                <a:cubicBezTo>
                  <a:pt x="0" y="26"/>
                  <a:pt x="0" y="75"/>
                  <a:pt x="0" y="75"/>
                </a:cubicBezTo>
                <a:cubicBezTo>
                  <a:pt x="0" y="75"/>
                  <a:pt x="0" y="100"/>
                  <a:pt x="0" y="126"/>
                </a:cubicBezTo>
                <a:cubicBezTo>
                  <a:pt x="24" y="126"/>
                  <a:pt x="100" y="151"/>
                  <a:pt x="124" y="175"/>
                </a:cubicBezTo>
                <a:cubicBezTo>
                  <a:pt x="149" y="226"/>
                  <a:pt x="175" y="200"/>
                  <a:pt x="175" y="226"/>
                </a:cubicBezTo>
                <a:cubicBezTo>
                  <a:pt x="200" y="251"/>
                  <a:pt x="249" y="226"/>
                  <a:pt x="249" y="200"/>
                </a:cubicBezTo>
                <a:cubicBezTo>
                  <a:pt x="275" y="200"/>
                  <a:pt x="224" y="175"/>
                  <a:pt x="224" y="151"/>
                </a:cubicBezTo>
                <a:cubicBezTo>
                  <a:pt x="224" y="126"/>
                  <a:pt x="275" y="151"/>
                  <a:pt x="275" y="100"/>
                </a:cubicBezTo>
                <a:cubicBezTo>
                  <a:pt x="300" y="75"/>
                  <a:pt x="349" y="75"/>
                  <a:pt x="375" y="75"/>
                </a:cubicBezTo>
                <a:cubicBezTo>
                  <a:pt x="424" y="100"/>
                  <a:pt x="449" y="100"/>
                  <a:pt x="400" y="151"/>
                </a:cubicBezTo>
                <a:cubicBezTo>
                  <a:pt x="400" y="175"/>
                  <a:pt x="424" y="200"/>
                  <a:pt x="475" y="251"/>
                </a:cubicBezTo>
                <a:cubicBezTo>
                  <a:pt x="500" y="226"/>
                  <a:pt x="525" y="175"/>
                  <a:pt x="525" y="175"/>
                </a:cubicBezTo>
                <a:lnTo>
                  <a:pt x="549" y="151"/>
                </a:lnTo>
                <a:cubicBezTo>
                  <a:pt x="525" y="151"/>
                  <a:pt x="500" y="100"/>
                  <a:pt x="47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7" name="Freeform 241">
            <a:extLst>
              <a:ext uri="{FF2B5EF4-FFF2-40B4-BE49-F238E27FC236}">
                <a16:creationId xmlns:a16="http://schemas.microsoft.com/office/drawing/2014/main" id="{FCA920D9-C512-2E47-B5E8-B8962E87115B}"/>
              </a:ext>
            </a:extLst>
          </p:cNvPr>
          <p:cNvSpPr>
            <a:spLocks noChangeArrowheads="1"/>
          </p:cNvSpPr>
          <p:nvPr/>
        </p:nvSpPr>
        <p:spPr bwMode="auto">
          <a:xfrm>
            <a:off x="1507438" y="1424773"/>
            <a:ext cx="2671857" cy="2057331"/>
          </a:xfrm>
          <a:custGeom>
            <a:avLst/>
            <a:gdLst>
              <a:gd name="T0" fmla="*/ 1701 w 8378"/>
              <a:gd name="T1" fmla="*/ 5726 h 6452"/>
              <a:gd name="T2" fmla="*/ 2076 w 8378"/>
              <a:gd name="T3" fmla="*/ 1901 h 6452"/>
              <a:gd name="T4" fmla="*/ 3426 w 8378"/>
              <a:gd name="T5" fmla="*/ 2001 h 6452"/>
              <a:gd name="T6" fmla="*/ 2551 w 8378"/>
              <a:gd name="T7" fmla="*/ 2175 h 6452"/>
              <a:gd name="T8" fmla="*/ 2601 w 8378"/>
              <a:gd name="T9" fmla="*/ 2800 h 6452"/>
              <a:gd name="T10" fmla="*/ 1750 w 8378"/>
              <a:gd name="T11" fmla="*/ 1525 h 6452"/>
              <a:gd name="T12" fmla="*/ 2350 w 8378"/>
              <a:gd name="T13" fmla="*/ 1275 h 6452"/>
              <a:gd name="T14" fmla="*/ 2501 w 8378"/>
              <a:gd name="T15" fmla="*/ 1725 h 6452"/>
              <a:gd name="T16" fmla="*/ 3026 w 8378"/>
              <a:gd name="T17" fmla="*/ 1650 h 6452"/>
              <a:gd name="T18" fmla="*/ 2926 w 8378"/>
              <a:gd name="T19" fmla="*/ 1225 h 6452"/>
              <a:gd name="T20" fmla="*/ 3801 w 8378"/>
              <a:gd name="T21" fmla="*/ 1150 h 6452"/>
              <a:gd name="T22" fmla="*/ 3901 w 8378"/>
              <a:gd name="T23" fmla="*/ 750 h 6452"/>
              <a:gd name="T24" fmla="*/ 3501 w 8378"/>
              <a:gd name="T25" fmla="*/ 1525 h 6452"/>
              <a:gd name="T26" fmla="*/ 4201 w 8378"/>
              <a:gd name="T27" fmla="*/ 1200 h 6452"/>
              <a:gd name="T28" fmla="*/ 4177 w 8378"/>
              <a:gd name="T29" fmla="*/ 2125 h 6452"/>
              <a:gd name="T30" fmla="*/ 4751 w 8378"/>
              <a:gd name="T31" fmla="*/ 1801 h 6452"/>
              <a:gd name="T32" fmla="*/ 4501 w 8378"/>
              <a:gd name="T33" fmla="*/ 1500 h 6452"/>
              <a:gd name="T34" fmla="*/ 4926 w 8378"/>
              <a:gd name="T35" fmla="*/ 1125 h 6452"/>
              <a:gd name="T36" fmla="*/ 4326 w 8378"/>
              <a:gd name="T37" fmla="*/ 700 h 6452"/>
              <a:gd name="T38" fmla="*/ 5826 w 8378"/>
              <a:gd name="T39" fmla="*/ 600 h 6452"/>
              <a:gd name="T40" fmla="*/ 5077 w 8378"/>
              <a:gd name="T41" fmla="*/ 1200 h 6452"/>
              <a:gd name="T42" fmla="*/ 5926 w 8378"/>
              <a:gd name="T43" fmla="*/ 1275 h 6452"/>
              <a:gd name="T44" fmla="*/ 7502 w 8378"/>
              <a:gd name="T45" fmla="*/ 175 h 6452"/>
              <a:gd name="T46" fmla="*/ 5526 w 8378"/>
              <a:gd name="T47" fmla="*/ 175 h 6452"/>
              <a:gd name="T48" fmla="*/ 5426 w 8378"/>
              <a:gd name="T49" fmla="*/ 3875 h 6452"/>
              <a:gd name="T50" fmla="*/ 5551 w 8378"/>
              <a:gd name="T51" fmla="*/ 3650 h 6452"/>
              <a:gd name="T52" fmla="*/ 6927 w 8378"/>
              <a:gd name="T53" fmla="*/ 2750 h 6452"/>
              <a:gd name="T54" fmla="*/ 5926 w 8378"/>
              <a:gd name="T55" fmla="*/ 2250 h 6452"/>
              <a:gd name="T56" fmla="*/ 4926 w 8378"/>
              <a:gd name="T57" fmla="*/ 2075 h 6452"/>
              <a:gd name="T58" fmla="*/ 6051 w 8378"/>
              <a:gd name="T59" fmla="*/ 2675 h 6452"/>
              <a:gd name="T60" fmla="*/ 5977 w 8378"/>
              <a:gd name="T61" fmla="*/ 3550 h 6452"/>
              <a:gd name="T62" fmla="*/ 6952 w 8378"/>
              <a:gd name="T63" fmla="*/ 3226 h 6452"/>
              <a:gd name="T64" fmla="*/ 5702 w 8378"/>
              <a:gd name="T65" fmla="*/ 2001 h 6452"/>
              <a:gd name="T66" fmla="*/ 8002 w 8378"/>
              <a:gd name="T67" fmla="*/ 5476 h 6452"/>
              <a:gd name="T68" fmla="*/ 8327 w 8378"/>
              <a:gd name="T69" fmla="*/ 5801 h 6452"/>
              <a:gd name="T70" fmla="*/ 7227 w 8378"/>
              <a:gd name="T71" fmla="*/ 5826 h 6452"/>
              <a:gd name="T72" fmla="*/ 8077 w 8378"/>
              <a:gd name="T73" fmla="*/ 5251 h 6452"/>
              <a:gd name="T74" fmla="*/ 7752 w 8378"/>
              <a:gd name="T75" fmla="*/ 4851 h 6452"/>
              <a:gd name="T76" fmla="*/ 7177 w 8378"/>
              <a:gd name="T77" fmla="*/ 4226 h 6452"/>
              <a:gd name="T78" fmla="*/ 6577 w 8378"/>
              <a:gd name="T79" fmla="*/ 4001 h 6452"/>
              <a:gd name="T80" fmla="*/ 6027 w 8378"/>
              <a:gd name="T81" fmla="*/ 4200 h 6452"/>
              <a:gd name="T82" fmla="*/ 5802 w 8378"/>
              <a:gd name="T83" fmla="*/ 5376 h 6452"/>
              <a:gd name="T84" fmla="*/ 4726 w 8378"/>
              <a:gd name="T85" fmla="*/ 4575 h 6452"/>
              <a:gd name="T86" fmla="*/ 4626 w 8378"/>
              <a:gd name="T87" fmla="*/ 3675 h 6452"/>
              <a:gd name="T88" fmla="*/ 5277 w 8378"/>
              <a:gd name="T89" fmla="*/ 3250 h 6452"/>
              <a:gd name="T90" fmla="*/ 5526 w 8378"/>
              <a:gd name="T91" fmla="*/ 2725 h 6452"/>
              <a:gd name="T92" fmla="*/ 5026 w 8378"/>
              <a:gd name="T93" fmla="*/ 2926 h 6452"/>
              <a:gd name="T94" fmla="*/ 4551 w 8378"/>
              <a:gd name="T95" fmla="*/ 2501 h 6452"/>
              <a:gd name="T96" fmla="*/ 4301 w 8378"/>
              <a:gd name="T97" fmla="*/ 2101 h 6452"/>
              <a:gd name="T98" fmla="*/ 4426 w 8378"/>
              <a:gd name="T99" fmla="*/ 2926 h 6452"/>
              <a:gd name="T100" fmla="*/ 4151 w 8378"/>
              <a:gd name="T101" fmla="*/ 2701 h 6452"/>
              <a:gd name="T102" fmla="*/ 3226 w 8378"/>
              <a:gd name="T103" fmla="*/ 2850 h 6452"/>
              <a:gd name="T104" fmla="*/ 2451 w 8378"/>
              <a:gd name="T105" fmla="*/ 3026 h 6452"/>
              <a:gd name="T106" fmla="*/ 1201 w 8378"/>
              <a:gd name="T107" fmla="*/ 2650 h 6452"/>
              <a:gd name="T108" fmla="*/ 625 w 8378"/>
              <a:gd name="T109" fmla="*/ 2725 h 6452"/>
              <a:gd name="T110" fmla="*/ 601 w 8378"/>
              <a:gd name="T111" fmla="*/ 4275 h 6452"/>
              <a:gd name="T112" fmla="*/ 1250 w 8378"/>
              <a:gd name="T113" fmla="*/ 5326 h 6452"/>
              <a:gd name="T114" fmla="*/ 4651 w 8378"/>
              <a:gd name="T115" fmla="*/ 5726 h 6452"/>
              <a:gd name="T116" fmla="*/ 5551 w 8378"/>
              <a:gd name="T117" fmla="*/ 6376 h 6452"/>
              <a:gd name="T118" fmla="*/ 6802 w 8378"/>
              <a:gd name="T119" fmla="*/ 5826 h 6452"/>
              <a:gd name="T120" fmla="*/ 7677 w 8378"/>
              <a:gd name="T121" fmla="*/ 6026 h 6452"/>
              <a:gd name="T122" fmla="*/ 1876 w 8378"/>
              <a:gd name="T123" fmla="*/ 3301 h 6452"/>
              <a:gd name="T124" fmla="*/ 2476 w 8378"/>
              <a:gd name="T125" fmla="*/ 3926 h 6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78" h="6452">
                <a:moveTo>
                  <a:pt x="1650" y="5651"/>
                </a:moveTo>
                <a:lnTo>
                  <a:pt x="1650" y="5651"/>
                </a:lnTo>
                <a:cubicBezTo>
                  <a:pt x="1626" y="5626"/>
                  <a:pt x="1576" y="5626"/>
                  <a:pt x="1550" y="5600"/>
                </a:cubicBezTo>
                <a:cubicBezTo>
                  <a:pt x="1550" y="5576"/>
                  <a:pt x="1476" y="5476"/>
                  <a:pt x="1450" y="5476"/>
                </a:cubicBezTo>
                <a:cubicBezTo>
                  <a:pt x="1401" y="5476"/>
                  <a:pt x="1350" y="5476"/>
                  <a:pt x="1325" y="5451"/>
                </a:cubicBezTo>
                <a:cubicBezTo>
                  <a:pt x="1276" y="5426"/>
                  <a:pt x="1250" y="5401"/>
                  <a:pt x="1225" y="5426"/>
                </a:cubicBezTo>
                <a:cubicBezTo>
                  <a:pt x="1201" y="5451"/>
                  <a:pt x="1250" y="5451"/>
                  <a:pt x="1250" y="5476"/>
                </a:cubicBezTo>
                <a:cubicBezTo>
                  <a:pt x="1250" y="5500"/>
                  <a:pt x="1276" y="5500"/>
                  <a:pt x="1301" y="5500"/>
                </a:cubicBezTo>
                <a:cubicBezTo>
                  <a:pt x="1325" y="5500"/>
                  <a:pt x="1325" y="5551"/>
                  <a:pt x="1350" y="5551"/>
                </a:cubicBezTo>
                <a:cubicBezTo>
                  <a:pt x="1376" y="5551"/>
                  <a:pt x="1401" y="5600"/>
                  <a:pt x="1425" y="5600"/>
                </a:cubicBezTo>
                <a:cubicBezTo>
                  <a:pt x="1450" y="5600"/>
                  <a:pt x="1450" y="5626"/>
                  <a:pt x="1476" y="5651"/>
                </a:cubicBezTo>
                <a:cubicBezTo>
                  <a:pt x="1476" y="5676"/>
                  <a:pt x="1526" y="5651"/>
                  <a:pt x="1526" y="5676"/>
                </a:cubicBezTo>
                <a:cubicBezTo>
                  <a:pt x="1526" y="5676"/>
                  <a:pt x="1550" y="5701"/>
                  <a:pt x="1550" y="5726"/>
                </a:cubicBezTo>
                <a:cubicBezTo>
                  <a:pt x="1626" y="5726"/>
                  <a:pt x="1676" y="5726"/>
                  <a:pt x="1701" y="5726"/>
                </a:cubicBezTo>
                <a:cubicBezTo>
                  <a:pt x="1701" y="5701"/>
                  <a:pt x="1726" y="5701"/>
                  <a:pt x="1726" y="5676"/>
                </a:cubicBezTo>
                <a:cubicBezTo>
                  <a:pt x="1726" y="5651"/>
                  <a:pt x="1701" y="5676"/>
                  <a:pt x="1650" y="5651"/>
                </a:cubicBezTo>
                <a:close/>
                <a:moveTo>
                  <a:pt x="1601" y="2325"/>
                </a:moveTo>
                <a:lnTo>
                  <a:pt x="1601" y="2325"/>
                </a:lnTo>
                <a:cubicBezTo>
                  <a:pt x="1676" y="2350"/>
                  <a:pt x="1676" y="2475"/>
                  <a:pt x="1726" y="2475"/>
                </a:cubicBezTo>
                <a:cubicBezTo>
                  <a:pt x="1750" y="2475"/>
                  <a:pt x="1726" y="2450"/>
                  <a:pt x="1776" y="2450"/>
                </a:cubicBezTo>
                <a:cubicBezTo>
                  <a:pt x="1850" y="2450"/>
                  <a:pt x="1826" y="2425"/>
                  <a:pt x="1876" y="2425"/>
                </a:cubicBezTo>
                <a:cubicBezTo>
                  <a:pt x="1926" y="2425"/>
                  <a:pt x="1976" y="2401"/>
                  <a:pt x="1976" y="2350"/>
                </a:cubicBezTo>
                <a:cubicBezTo>
                  <a:pt x="1976" y="2301"/>
                  <a:pt x="2001" y="2275"/>
                  <a:pt x="2050" y="2250"/>
                </a:cubicBezTo>
                <a:cubicBezTo>
                  <a:pt x="2101" y="2250"/>
                  <a:pt x="2050" y="2175"/>
                  <a:pt x="2126" y="2175"/>
                </a:cubicBezTo>
                <a:cubicBezTo>
                  <a:pt x="2201" y="2150"/>
                  <a:pt x="2401" y="2075"/>
                  <a:pt x="2426" y="2050"/>
                </a:cubicBezTo>
                <a:cubicBezTo>
                  <a:pt x="2476" y="2025"/>
                  <a:pt x="2401" y="1975"/>
                  <a:pt x="2326" y="1925"/>
                </a:cubicBezTo>
                <a:cubicBezTo>
                  <a:pt x="2250" y="1901"/>
                  <a:pt x="2176" y="1875"/>
                  <a:pt x="2126" y="1925"/>
                </a:cubicBezTo>
                <a:cubicBezTo>
                  <a:pt x="2076" y="1950"/>
                  <a:pt x="2101" y="1875"/>
                  <a:pt x="2076" y="1901"/>
                </a:cubicBezTo>
                <a:cubicBezTo>
                  <a:pt x="2026" y="1925"/>
                  <a:pt x="1901" y="1850"/>
                  <a:pt x="1876" y="1850"/>
                </a:cubicBezTo>
                <a:cubicBezTo>
                  <a:pt x="1850" y="1825"/>
                  <a:pt x="1626" y="1875"/>
                  <a:pt x="1576" y="1875"/>
                </a:cubicBezTo>
                <a:cubicBezTo>
                  <a:pt x="1526" y="1875"/>
                  <a:pt x="1576" y="1950"/>
                  <a:pt x="1626" y="1975"/>
                </a:cubicBezTo>
                <a:cubicBezTo>
                  <a:pt x="1650" y="2001"/>
                  <a:pt x="1526" y="2101"/>
                  <a:pt x="1550" y="2125"/>
                </a:cubicBezTo>
                <a:cubicBezTo>
                  <a:pt x="1576" y="2125"/>
                  <a:pt x="1526" y="2201"/>
                  <a:pt x="1476" y="2250"/>
                </a:cubicBezTo>
                <a:cubicBezTo>
                  <a:pt x="1425" y="2325"/>
                  <a:pt x="1526" y="2325"/>
                  <a:pt x="1601" y="2325"/>
                </a:cubicBezTo>
                <a:close/>
                <a:moveTo>
                  <a:pt x="3676" y="2675"/>
                </a:moveTo>
                <a:lnTo>
                  <a:pt x="3676" y="2675"/>
                </a:lnTo>
                <a:cubicBezTo>
                  <a:pt x="3701" y="2650"/>
                  <a:pt x="3801" y="2725"/>
                  <a:pt x="3801" y="2675"/>
                </a:cubicBezTo>
                <a:cubicBezTo>
                  <a:pt x="3801" y="2601"/>
                  <a:pt x="3701" y="2575"/>
                  <a:pt x="3651" y="2550"/>
                </a:cubicBezTo>
                <a:cubicBezTo>
                  <a:pt x="3601" y="2525"/>
                  <a:pt x="3576" y="2525"/>
                  <a:pt x="3501" y="2475"/>
                </a:cubicBezTo>
                <a:cubicBezTo>
                  <a:pt x="3401" y="2425"/>
                  <a:pt x="3501" y="2375"/>
                  <a:pt x="3451" y="2350"/>
                </a:cubicBezTo>
                <a:cubicBezTo>
                  <a:pt x="3401" y="2301"/>
                  <a:pt x="3376" y="2175"/>
                  <a:pt x="3426" y="2125"/>
                </a:cubicBezTo>
                <a:cubicBezTo>
                  <a:pt x="3451" y="2075"/>
                  <a:pt x="3501" y="2025"/>
                  <a:pt x="3426" y="2001"/>
                </a:cubicBezTo>
                <a:cubicBezTo>
                  <a:pt x="3351" y="1975"/>
                  <a:pt x="3226" y="2025"/>
                  <a:pt x="3251" y="2025"/>
                </a:cubicBezTo>
                <a:cubicBezTo>
                  <a:pt x="3251" y="2050"/>
                  <a:pt x="3351" y="2101"/>
                  <a:pt x="3351" y="2125"/>
                </a:cubicBezTo>
                <a:cubicBezTo>
                  <a:pt x="3351" y="2150"/>
                  <a:pt x="3276" y="2075"/>
                  <a:pt x="3226" y="2075"/>
                </a:cubicBezTo>
                <a:cubicBezTo>
                  <a:pt x="3201" y="2101"/>
                  <a:pt x="3151" y="2050"/>
                  <a:pt x="3126" y="2075"/>
                </a:cubicBezTo>
                <a:cubicBezTo>
                  <a:pt x="3101" y="2125"/>
                  <a:pt x="3176" y="2275"/>
                  <a:pt x="3201" y="2325"/>
                </a:cubicBezTo>
                <a:cubicBezTo>
                  <a:pt x="3226" y="2350"/>
                  <a:pt x="3176" y="2350"/>
                  <a:pt x="3126" y="2375"/>
                </a:cubicBezTo>
                <a:cubicBezTo>
                  <a:pt x="3101" y="2375"/>
                  <a:pt x="3101" y="2250"/>
                  <a:pt x="3076" y="2201"/>
                </a:cubicBezTo>
                <a:cubicBezTo>
                  <a:pt x="3026" y="2150"/>
                  <a:pt x="2901" y="2101"/>
                  <a:pt x="2901" y="2125"/>
                </a:cubicBezTo>
                <a:cubicBezTo>
                  <a:pt x="2876" y="2175"/>
                  <a:pt x="2976" y="2175"/>
                  <a:pt x="2951" y="2225"/>
                </a:cubicBezTo>
                <a:cubicBezTo>
                  <a:pt x="2951" y="2250"/>
                  <a:pt x="2901" y="2175"/>
                  <a:pt x="2851" y="2225"/>
                </a:cubicBezTo>
                <a:cubicBezTo>
                  <a:pt x="2801" y="2250"/>
                  <a:pt x="2826" y="2225"/>
                  <a:pt x="2826" y="2201"/>
                </a:cubicBezTo>
                <a:cubicBezTo>
                  <a:pt x="2826" y="2150"/>
                  <a:pt x="2751" y="2125"/>
                  <a:pt x="2676" y="2125"/>
                </a:cubicBezTo>
                <a:cubicBezTo>
                  <a:pt x="2601" y="2125"/>
                  <a:pt x="2626" y="2201"/>
                  <a:pt x="2601" y="2225"/>
                </a:cubicBezTo>
                <a:cubicBezTo>
                  <a:pt x="2576" y="2225"/>
                  <a:pt x="2451" y="2201"/>
                  <a:pt x="2551" y="2175"/>
                </a:cubicBezTo>
                <a:cubicBezTo>
                  <a:pt x="2626" y="2175"/>
                  <a:pt x="2576" y="2125"/>
                  <a:pt x="2551" y="2075"/>
                </a:cubicBezTo>
                <a:cubicBezTo>
                  <a:pt x="2526" y="2025"/>
                  <a:pt x="2451" y="2075"/>
                  <a:pt x="2326" y="2125"/>
                </a:cubicBezTo>
                <a:cubicBezTo>
                  <a:pt x="2201" y="2175"/>
                  <a:pt x="2126" y="2225"/>
                  <a:pt x="2150" y="2225"/>
                </a:cubicBezTo>
                <a:cubicBezTo>
                  <a:pt x="2176" y="2225"/>
                  <a:pt x="2176" y="2250"/>
                  <a:pt x="2126" y="2301"/>
                </a:cubicBezTo>
                <a:cubicBezTo>
                  <a:pt x="2076" y="2350"/>
                  <a:pt x="2126" y="2375"/>
                  <a:pt x="2176" y="2375"/>
                </a:cubicBezTo>
                <a:cubicBezTo>
                  <a:pt x="2201" y="2375"/>
                  <a:pt x="2176" y="2401"/>
                  <a:pt x="2201" y="2425"/>
                </a:cubicBezTo>
                <a:cubicBezTo>
                  <a:pt x="2226" y="2425"/>
                  <a:pt x="2376" y="2375"/>
                  <a:pt x="2426" y="2401"/>
                </a:cubicBezTo>
                <a:cubicBezTo>
                  <a:pt x="2476" y="2425"/>
                  <a:pt x="2176" y="2450"/>
                  <a:pt x="2176" y="2501"/>
                </a:cubicBezTo>
                <a:cubicBezTo>
                  <a:pt x="2176" y="2550"/>
                  <a:pt x="2326" y="2575"/>
                  <a:pt x="2451" y="2550"/>
                </a:cubicBezTo>
                <a:cubicBezTo>
                  <a:pt x="2576" y="2525"/>
                  <a:pt x="2776" y="2575"/>
                  <a:pt x="2776" y="2601"/>
                </a:cubicBezTo>
                <a:cubicBezTo>
                  <a:pt x="2776" y="2625"/>
                  <a:pt x="2626" y="2625"/>
                  <a:pt x="2526" y="2601"/>
                </a:cubicBezTo>
                <a:cubicBezTo>
                  <a:pt x="2426" y="2601"/>
                  <a:pt x="2250" y="2650"/>
                  <a:pt x="2250" y="2675"/>
                </a:cubicBezTo>
                <a:cubicBezTo>
                  <a:pt x="2276" y="2701"/>
                  <a:pt x="2276" y="2701"/>
                  <a:pt x="2376" y="2750"/>
                </a:cubicBezTo>
                <a:cubicBezTo>
                  <a:pt x="2501" y="2800"/>
                  <a:pt x="2601" y="2725"/>
                  <a:pt x="2601" y="2800"/>
                </a:cubicBezTo>
                <a:cubicBezTo>
                  <a:pt x="2601" y="2875"/>
                  <a:pt x="2651" y="2900"/>
                  <a:pt x="2801" y="2900"/>
                </a:cubicBezTo>
                <a:cubicBezTo>
                  <a:pt x="2951" y="2900"/>
                  <a:pt x="3026" y="2825"/>
                  <a:pt x="3101" y="2825"/>
                </a:cubicBezTo>
                <a:cubicBezTo>
                  <a:pt x="3151" y="2850"/>
                  <a:pt x="3201" y="2825"/>
                  <a:pt x="3226" y="2775"/>
                </a:cubicBezTo>
                <a:cubicBezTo>
                  <a:pt x="3251" y="2725"/>
                  <a:pt x="3301" y="2750"/>
                  <a:pt x="3301" y="2775"/>
                </a:cubicBezTo>
                <a:cubicBezTo>
                  <a:pt x="3301" y="2800"/>
                  <a:pt x="3401" y="2800"/>
                  <a:pt x="3426" y="2825"/>
                </a:cubicBezTo>
                <a:cubicBezTo>
                  <a:pt x="3476" y="2875"/>
                  <a:pt x="3651" y="2850"/>
                  <a:pt x="3726" y="2825"/>
                </a:cubicBezTo>
                <a:cubicBezTo>
                  <a:pt x="3776" y="2800"/>
                  <a:pt x="3676" y="2701"/>
                  <a:pt x="3651" y="2750"/>
                </a:cubicBezTo>
                <a:cubicBezTo>
                  <a:pt x="3626" y="2775"/>
                  <a:pt x="3601" y="2750"/>
                  <a:pt x="3576" y="2750"/>
                </a:cubicBezTo>
                <a:cubicBezTo>
                  <a:pt x="3576" y="2725"/>
                  <a:pt x="3651" y="2701"/>
                  <a:pt x="3676" y="2675"/>
                </a:cubicBezTo>
                <a:close/>
                <a:moveTo>
                  <a:pt x="2101" y="1650"/>
                </a:moveTo>
                <a:lnTo>
                  <a:pt x="2101" y="1650"/>
                </a:lnTo>
                <a:cubicBezTo>
                  <a:pt x="2176" y="1650"/>
                  <a:pt x="2250" y="1600"/>
                  <a:pt x="2226" y="1550"/>
                </a:cubicBezTo>
                <a:cubicBezTo>
                  <a:pt x="2226" y="1525"/>
                  <a:pt x="2050" y="1650"/>
                  <a:pt x="2101" y="1650"/>
                </a:cubicBezTo>
                <a:close/>
                <a:moveTo>
                  <a:pt x="1750" y="1525"/>
                </a:moveTo>
                <a:lnTo>
                  <a:pt x="1750" y="1525"/>
                </a:lnTo>
                <a:cubicBezTo>
                  <a:pt x="1776" y="1550"/>
                  <a:pt x="1750" y="1600"/>
                  <a:pt x="1776" y="1600"/>
                </a:cubicBezTo>
                <a:cubicBezTo>
                  <a:pt x="1801" y="1575"/>
                  <a:pt x="1826" y="1575"/>
                  <a:pt x="1850" y="1575"/>
                </a:cubicBezTo>
                <a:cubicBezTo>
                  <a:pt x="1901" y="1600"/>
                  <a:pt x="1901" y="1550"/>
                  <a:pt x="1926" y="1525"/>
                </a:cubicBezTo>
                <a:cubicBezTo>
                  <a:pt x="1950" y="1500"/>
                  <a:pt x="1926" y="1600"/>
                  <a:pt x="1976" y="1600"/>
                </a:cubicBezTo>
                <a:cubicBezTo>
                  <a:pt x="2026" y="1600"/>
                  <a:pt x="2026" y="1500"/>
                  <a:pt x="2076" y="1525"/>
                </a:cubicBezTo>
                <a:cubicBezTo>
                  <a:pt x="2101" y="1575"/>
                  <a:pt x="2126" y="1525"/>
                  <a:pt x="2126" y="1500"/>
                </a:cubicBezTo>
                <a:cubicBezTo>
                  <a:pt x="2126" y="1475"/>
                  <a:pt x="2126" y="1425"/>
                  <a:pt x="2176" y="1400"/>
                </a:cubicBezTo>
                <a:cubicBezTo>
                  <a:pt x="2226" y="1400"/>
                  <a:pt x="2201" y="1450"/>
                  <a:pt x="2201" y="1500"/>
                </a:cubicBezTo>
                <a:cubicBezTo>
                  <a:pt x="2250" y="1550"/>
                  <a:pt x="2301" y="1500"/>
                  <a:pt x="2301" y="1475"/>
                </a:cubicBezTo>
                <a:cubicBezTo>
                  <a:pt x="2301" y="1450"/>
                  <a:pt x="2376" y="1450"/>
                  <a:pt x="2376" y="1425"/>
                </a:cubicBezTo>
                <a:cubicBezTo>
                  <a:pt x="2376" y="1400"/>
                  <a:pt x="2401" y="1400"/>
                  <a:pt x="2376" y="1350"/>
                </a:cubicBezTo>
                <a:cubicBezTo>
                  <a:pt x="2350" y="1325"/>
                  <a:pt x="2401" y="1325"/>
                  <a:pt x="2426" y="1300"/>
                </a:cubicBezTo>
                <a:cubicBezTo>
                  <a:pt x="2451" y="1275"/>
                  <a:pt x="2401" y="1300"/>
                  <a:pt x="2350" y="1275"/>
                </a:cubicBezTo>
                <a:cubicBezTo>
                  <a:pt x="2326" y="1225"/>
                  <a:pt x="2301" y="1275"/>
                  <a:pt x="2301" y="1300"/>
                </a:cubicBezTo>
                <a:cubicBezTo>
                  <a:pt x="2301" y="1325"/>
                  <a:pt x="2226" y="1300"/>
                  <a:pt x="2176" y="1300"/>
                </a:cubicBezTo>
                <a:cubicBezTo>
                  <a:pt x="2126" y="1275"/>
                  <a:pt x="2076" y="1350"/>
                  <a:pt x="2001" y="1375"/>
                </a:cubicBezTo>
                <a:cubicBezTo>
                  <a:pt x="1926" y="1425"/>
                  <a:pt x="1926" y="1475"/>
                  <a:pt x="1876" y="1475"/>
                </a:cubicBezTo>
                <a:cubicBezTo>
                  <a:pt x="1801" y="1475"/>
                  <a:pt x="1726" y="1525"/>
                  <a:pt x="1750" y="1525"/>
                </a:cubicBezTo>
                <a:close/>
                <a:moveTo>
                  <a:pt x="2401" y="1525"/>
                </a:moveTo>
                <a:lnTo>
                  <a:pt x="2401" y="1525"/>
                </a:lnTo>
                <a:cubicBezTo>
                  <a:pt x="2326" y="1525"/>
                  <a:pt x="2350" y="1575"/>
                  <a:pt x="2401" y="1575"/>
                </a:cubicBezTo>
                <a:cubicBezTo>
                  <a:pt x="2476" y="1575"/>
                  <a:pt x="2501" y="1600"/>
                  <a:pt x="2401" y="1600"/>
                </a:cubicBezTo>
                <a:cubicBezTo>
                  <a:pt x="2301" y="1600"/>
                  <a:pt x="2250" y="1675"/>
                  <a:pt x="2326" y="1650"/>
                </a:cubicBezTo>
                <a:cubicBezTo>
                  <a:pt x="2401" y="1650"/>
                  <a:pt x="2476" y="1650"/>
                  <a:pt x="2426" y="1650"/>
                </a:cubicBezTo>
                <a:cubicBezTo>
                  <a:pt x="2376" y="1675"/>
                  <a:pt x="2250" y="1675"/>
                  <a:pt x="2250" y="1700"/>
                </a:cubicBezTo>
                <a:cubicBezTo>
                  <a:pt x="2276" y="1725"/>
                  <a:pt x="2326" y="1725"/>
                  <a:pt x="2376" y="1750"/>
                </a:cubicBezTo>
                <a:cubicBezTo>
                  <a:pt x="2426" y="1775"/>
                  <a:pt x="2476" y="1775"/>
                  <a:pt x="2501" y="1725"/>
                </a:cubicBezTo>
                <a:cubicBezTo>
                  <a:pt x="2551" y="1675"/>
                  <a:pt x="2601" y="1650"/>
                  <a:pt x="2576" y="1700"/>
                </a:cubicBezTo>
                <a:cubicBezTo>
                  <a:pt x="2551" y="1775"/>
                  <a:pt x="2651" y="1725"/>
                  <a:pt x="2751" y="1725"/>
                </a:cubicBezTo>
                <a:cubicBezTo>
                  <a:pt x="2876" y="1700"/>
                  <a:pt x="2751" y="1775"/>
                  <a:pt x="2626" y="1801"/>
                </a:cubicBezTo>
                <a:cubicBezTo>
                  <a:pt x="2501" y="1801"/>
                  <a:pt x="2526" y="1850"/>
                  <a:pt x="2626" y="1875"/>
                </a:cubicBezTo>
                <a:cubicBezTo>
                  <a:pt x="2701" y="1901"/>
                  <a:pt x="2901" y="1825"/>
                  <a:pt x="2951" y="1775"/>
                </a:cubicBezTo>
                <a:cubicBezTo>
                  <a:pt x="3001" y="1725"/>
                  <a:pt x="3051" y="1801"/>
                  <a:pt x="3076" y="1775"/>
                </a:cubicBezTo>
                <a:cubicBezTo>
                  <a:pt x="3126" y="1725"/>
                  <a:pt x="3226" y="1775"/>
                  <a:pt x="3301" y="1750"/>
                </a:cubicBezTo>
                <a:cubicBezTo>
                  <a:pt x="3376" y="1725"/>
                  <a:pt x="3401" y="1575"/>
                  <a:pt x="3326" y="1550"/>
                </a:cubicBezTo>
                <a:cubicBezTo>
                  <a:pt x="3276" y="1525"/>
                  <a:pt x="3276" y="1600"/>
                  <a:pt x="3226" y="1600"/>
                </a:cubicBezTo>
                <a:cubicBezTo>
                  <a:pt x="3176" y="1600"/>
                  <a:pt x="3151" y="1550"/>
                  <a:pt x="3126" y="1500"/>
                </a:cubicBezTo>
                <a:cubicBezTo>
                  <a:pt x="3076" y="1475"/>
                  <a:pt x="3101" y="1400"/>
                  <a:pt x="3051" y="1400"/>
                </a:cubicBezTo>
                <a:cubicBezTo>
                  <a:pt x="3001" y="1425"/>
                  <a:pt x="2876" y="1500"/>
                  <a:pt x="2951" y="1525"/>
                </a:cubicBezTo>
                <a:cubicBezTo>
                  <a:pt x="3026" y="1525"/>
                  <a:pt x="3001" y="1550"/>
                  <a:pt x="2951" y="1575"/>
                </a:cubicBezTo>
                <a:cubicBezTo>
                  <a:pt x="2926" y="1600"/>
                  <a:pt x="3051" y="1625"/>
                  <a:pt x="3026" y="1650"/>
                </a:cubicBezTo>
                <a:cubicBezTo>
                  <a:pt x="3026" y="1675"/>
                  <a:pt x="2826" y="1650"/>
                  <a:pt x="2826" y="1600"/>
                </a:cubicBezTo>
                <a:cubicBezTo>
                  <a:pt x="2801" y="1575"/>
                  <a:pt x="2651" y="1500"/>
                  <a:pt x="2601" y="1500"/>
                </a:cubicBezTo>
                <a:cubicBezTo>
                  <a:pt x="2526" y="1525"/>
                  <a:pt x="2551" y="1450"/>
                  <a:pt x="2501" y="1450"/>
                </a:cubicBezTo>
                <a:cubicBezTo>
                  <a:pt x="2426" y="1450"/>
                  <a:pt x="2451" y="1500"/>
                  <a:pt x="2401" y="1525"/>
                </a:cubicBezTo>
                <a:close/>
                <a:moveTo>
                  <a:pt x="2601" y="1225"/>
                </a:moveTo>
                <a:lnTo>
                  <a:pt x="2601" y="1225"/>
                </a:lnTo>
                <a:cubicBezTo>
                  <a:pt x="2626" y="1175"/>
                  <a:pt x="2476" y="1175"/>
                  <a:pt x="2476" y="1200"/>
                </a:cubicBezTo>
                <a:cubicBezTo>
                  <a:pt x="2526" y="1225"/>
                  <a:pt x="2601" y="1275"/>
                  <a:pt x="2601" y="1225"/>
                </a:cubicBezTo>
                <a:close/>
                <a:moveTo>
                  <a:pt x="2951" y="1200"/>
                </a:moveTo>
                <a:lnTo>
                  <a:pt x="2951" y="1200"/>
                </a:lnTo>
                <a:cubicBezTo>
                  <a:pt x="3001" y="1175"/>
                  <a:pt x="2976" y="1150"/>
                  <a:pt x="2901" y="1150"/>
                </a:cubicBezTo>
                <a:cubicBezTo>
                  <a:pt x="2801" y="1175"/>
                  <a:pt x="2651" y="1175"/>
                  <a:pt x="2651" y="1225"/>
                </a:cubicBezTo>
                <a:cubicBezTo>
                  <a:pt x="2651" y="1275"/>
                  <a:pt x="2701" y="1300"/>
                  <a:pt x="2776" y="1325"/>
                </a:cubicBezTo>
                <a:cubicBezTo>
                  <a:pt x="2876" y="1325"/>
                  <a:pt x="2976" y="1225"/>
                  <a:pt x="2926" y="1225"/>
                </a:cubicBezTo>
                <a:cubicBezTo>
                  <a:pt x="2876" y="1225"/>
                  <a:pt x="2901" y="1200"/>
                  <a:pt x="2951" y="1200"/>
                </a:cubicBezTo>
                <a:close/>
                <a:moveTo>
                  <a:pt x="2751" y="1125"/>
                </a:moveTo>
                <a:lnTo>
                  <a:pt x="2751" y="1125"/>
                </a:lnTo>
                <a:cubicBezTo>
                  <a:pt x="2801" y="1125"/>
                  <a:pt x="2826" y="1075"/>
                  <a:pt x="2876" y="1100"/>
                </a:cubicBezTo>
                <a:cubicBezTo>
                  <a:pt x="2901" y="1125"/>
                  <a:pt x="3026" y="1150"/>
                  <a:pt x="3026" y="1075"/>
                </a:cubicBezTo>
                <a:cubicBezTo>
                  <a:pt x="3026" y="1025"/>
                  <a:pt x="2851" y="1000"/>
                  <a:pt x="2826" y="1025"/>
                </a:cubicBezTo>
                <a:cubicBezTo>
                  <a:pt x="2776" y="1050"/>
                  <a:pt x="2576" y="1075"/>
                  <a:pt x="2651" y="1100"/>
                </a:cubicBezTo>
                <a:cubicBezTo>
                  <a:pt x="2676" y="1125"/>
                  <a:pt x="2701" y="1100"/>
                  <a:pt x="2751" y="1125"/>
                </a:cubicBezTo>
                <a:close/>
                <a:moveTo>
                  <a:pt x="3451" y="975"/>
                </a:moveTo>
                <a:lnTo>
                  <a:pt x="3451" y="975"/>
                </a:lnTo>
                <a:cubicBezTo>
                  <a:pt x="3501" y="950"/>
                  <a:pt x="3601" y="1000"/>
                  <a:pt x="3576" y="1050"/>
                </a:cubicBezTo>
                <a:cubicBezTo>
                  <a:pt x="3551" y="1075"/>
                  <a:pt x="3426" y="1025"/>
                  <a:pt x="3426" y="1075"/>
                </a:cubicBezTo>
                <a:cubicBezTo>
                  <a:pt x="3426" y="1075"/>
                  <a:pt x="3451" y="1125"/>
                  <a:pt x="3551" y="1100"/>
                </a:cubicBezTo>
                <a:cubicBezTo>
                  <a:pt x="3651" y="1075"/>
                  <a:pt x="3726" y="1100"/>
                  <a:pt x="3801" y="1150"/>
                </a:cubicBezTo>
                <a:cubicBezTo>
                  <a:pt x="3851" y="1200"/>
                  <a:pt x="3926" y="1225"/>
                  <a:pt x="3976" y="1175"/>
                </a:cubicBezTo>
                <a:cubicBezTo>
                  <a:pt x="4026" y="1125"/>
                  <a:pt x="3901" y="1100"/>
                  <a:pt x="3926" y="1075"/>
                </a:cubicBezTo>
                <a:cubicBezTo>
                  <a:pt x="3951" y="1025"/>
                  <a:pt x="3876" y="1000"/>
                  <a:pt x="3826" y="1000"/>
                </a:cubicBezTo>
                <a:cubicBezTo>
                  <a:pt x="3776" y="1000"/>
                  <a:pt x="3751" y="925"/>
                  <a:pt x="3726" y="925"/>
                </a:cubicBezTo>
                <a:cubicBezTo>
                  <a:pt x="3676" y="950"/>
                  <a:pt x="3651" y="975"/>
                  <a:pt x="3651" y="925"/>
                </a:cubicBezTo>
                <a:cubicBezTo>
                  <a:pt x="3651" y="875"/>
                  <a:pt x="3451" y="875"/>
                  <a:pt x="3376" y="875"/>
                </a:cubicBezTo>
                <a:cubicBezTo>
                  <a:pt x="3326" y="900"/>
                  <a:pt x="3401" y="1025"/>
                  <a:pt x="3451" y="975"/>
                </a:cubicBezTo>
                <a:close/>
                <a:moveTo>
                  <a:pt x="3476" y="1325"/>
                </a:moveTo>
                <a:lnTo>
                  <a:pt x="3476" y="1325"/>
                </a:lnTo>
                <a:cubicBezTo>
                  <a:pt x="3501" y="1300"/>
                  <a:pt x="3351" y="1150"/>
                  <a:pt x="3326" y="1225"/>
                </a:cubicBezTo>
                <a:cubicBezTo>
                  <a:pt x="3326" y="1275"/>
                  <a:pt x="3451" y="1375"/>
                  <a:pt x="3476" y="1325"/>
                </a:cubicBezTo>
                <a:close/>
                <a:moveTo>
                  <a:pt x="4026" y="800"/>
                </a:moveTo>
                <a:lnTo>
                  <a:pt x="4026" y="800"/>
                </a:lnTo>
                <a:cubicBezTo>
                  <a:pt x="4051" y="750"/>
                  <a:pt x="3851" y="700"/>
                  <a:pt x="3901" y="750"/>
                </a:cubicBezTo>
                <a:cubicBezTo>
                  <a:pt x="3926" y="775"/>
                  <a:pt x="4001" y="850"/>
                  <a:pt x="4026" y="800"/>
                </a:cubicBezTo>
                <a:close/>
                <a:moveTo>
                  <a:pt x="3551" y="1725"/>
                </a:moveTo>
                <a:lnTo>
                  <a:pt x="3551" y="1725"/>
                </a:lnTo>
                <a:cubicBezTo>
                  <a:pt x="3576" y="1700"/>
                  <a:pt x="3476" y="1625"/>
                  <a:pt x="3451" y="1700"/>
                </a:cubicBezTo>
                <a:cubicBezTo>
                  <a:pt x="3426" y="1750"/>
                  <a:pt x="3526" y="1775"/>
                  <a:pt x="3551" y="1725"/>
                </a:cubicBezTo>
                <a:close/>
                <a:moveTo>
                  <a:pt x="4026" y="1450"/>
                </a:moveTo>
                <a:lnTo>
                  <a:pt x="4026" y="1450"/>
                </a:lnTo>
                <a:cubicBezTo>
                  <a:pt x="4026" y="1475"/>
                  <a:pt x="3926" y="1425"/>
                  <a:pt x="3851" y="1400"/>
                </a:cubicBezTo>
                <a:cubicBezTo>
                  <a:pt x="3776" y="1375"/>
                  <a:pt x="3826" y="1475"/>
                  <a:pt x="3876" y="1525"/>
                </a:cubicBezTo>
                <a:cubicBezTo>
                  <a:pt x="3926" y="1575"/>
                  <a:pt x="3851" y="1550"/>
                  <a:pt x="3776" y="1475"/>
                </a:cubicBezTo>
                <a:cubicBezTo>
                  <a:pt x="3676" y="1425"/>
                  <a:pt x="3701" y="1525"/>
                  <a:pt x="3726" y="1550"/>
                </a:cubicBezTo>
                <a:cubicBezTo>
                  <a:pt x="3776" y="1575"/>
                  <a:pt x="3726" y="1625"/>
                  <a:pt x="3676" y="1550"/>
                </a:cubicBezTo>
                <a:cubicBezTo>
                  <a:pt x="3626" y="1500"/>
                  <a:pt x="3601" y="1425"/>
                  <a:pt x="3526" y="1425"/>
                </a:cubicBezTo>
                <a:cubicBezTo>
                  <a:pt x="3451" y="1400"/>
                  <a:pt x="3476" y="1500"/>
                  <a:pt x="3501" y="1525"/>
                </a:cubicBezTo>
                <a:cubicBezTo>
                  <a:pt x="3551" y="1575"/>
                  <a:pt x="3601" y="1600"/>
                  <a:pt x="3651" y="1625"/>
                </a:cubicBezTo>
                <a:cubicBezTo>
                  <a:pt x="3726" y="1675"/>
                  <a:pt x="3826" y="1625"/>
                  <a:pt x="3876" y="1625"/>
                </a:cubicBezTo>
                <a:cubicBezTo>
                  <a:pt x="3926" y="1650"/>
                  <a:pt x="3826" y="1700"/>
                  <a:pt x="3851" y="1750"/>
                </a:cubicBezTo>
                <a:cubicBezTo>
                  <a:pt x="3901" y="1801"/>
                  <a:pt x="3976" y="1750"/>
                  <a:pt x="4051" y="1750"/>
                </a:cubicBezTo>
                <a:cubicBezTo>
                  <a:pt x="4126" y="1750"/>
                  <a:pt x="4101" y="1700"/>
                  <a:pt x="4126" y="1675"/>
                </a:cubicBezTo>
                <a:cubicBezTo>
                  <a:pt x="4177" y="1650"/>
                  <a:pt x="4101" y="1650"/>
                  <a:pt x="4126" y="1575"/>
                </a:cubicBezTo>
                <a:cubicBezTo>
                  <a:pt x="4151" y="1525"/>
                  <a:pt x="4026" y="1400"/>
                  <a:pt x="4026" y="1450"/>
                </a:cubicBezTo>
                <a:close/>
                <a:moveTo>
                  <a:pt x="4201" y="1200"/>
                </a:moveTo>
                <a:lnTo>
                  <a:pt x="4201" y="1200"/>
                </a:lnTo>
                <a:cubicBezTo>
                  <a:pt x="4251" y="1200"/>
                  <a:pt x="4301" y="1200"/>
                  <a:pt x="4351" y="1175"/>
                </a:cubicBezTo>
                <a:cubicBezTo>
                  <a:pt x="4426" y="1150"/>
                  <a:pt x="4326" y="1150"/>
                  <a:pt x="4377" y="1100"/>
                </a:cubicBezTo>
                <a:cubicBezTo>
                  <a:pt x="4401" y="1050"/>
                  <a:pt x="4277" y="1050"/>
                  <a:pt x="4277" y="1050"/>
                </a:cubicBezTo>
                <a:cubicBezTo>
                  <a:pt x="4251" y="1075"/>
                  <a:pt x="4101" y="950"/>
                  <a:pt x="4076" y="1000"/>
                </a:cubicBezTo>
                <a:cubicBezTo>
                  <a:pt x="4051" y="1025"/>
                  <a:pt x="4126" y="1200"/>
                  <a:pt x="4201" y="1200"/>
                </a:cubicBezTo>
                <a:close/>
                <a:moveTo>
                  <a:pt x="4526" y="1225"/>
                </a:moveTo>
                <a:lnTo>
                  <a:pt x="4526" y="1225"/>
                </a:lnTo>
                <a:cubicBezTo>
                  <a:pt x="4526" y="1200"/>
                  <a:pt x="4201" y="1225"/>
                  <a:pt x="4251" y="1275"/>
                </a:cubicBezTo>
                <a:cubicBezTo>
                  <a:pt x="4351" y="1325"/>
                  <a:pt x="4551" y="1250"/>
                  <a:pt x="4526" y="1225"/>
                </a:cubicBezTo>
                <a:close/>
                <a:moveTo>
                  <a:pt x="4477" y="1825"/>
                </a:moveTo>
                <a:lnTo>
                  <a:pt x="4477" y="1825"/>
                </a:lnTo>
                <a:cubicBezTo>
                  <a:pt x="4551" y="1825"/>
                  <a:pt x="4526" y="1725"/>
                  <a:pt x="4451" y="1675"/>
                </a:cubicBezTo>
                <a:cubicBezTo>
                  <a:pt x="4351" y="1600"/>
                  <a:pt x="4177" y="1725"/>
                  <a:pt x="4201" y="1750"/>
                </a:cubicBezTo>
                <a:cubicBezTo>
                  <a:pt x="4251" y="1801"/>
                  <a:pt x="4401" y="1825"/>
                  <a:pt x="4477" y="1825"/>
                </a:cubicBezTo>
                <a:close/>
                <a:moveTo>
                  <a:pt x="3951" y="2401"/>
                </a:moveTo>
                <a:lnTo>
                  <a:pt x="3951" y="2401"/>
                </a:lnTo>
                <a:cubicBezTo>
                  <a:pt x="4051" y="2475"/>
                  <a:pt x="4026" y="2350"/>
                  <a:pt x="4126" y="2375"/>
                </a:cubicBezTo>
                <a:cubicBezTo>
                  <a:pt x="4226" y="2375"/>
                  <a:pt x="4226" y="2201"/>
                  <a:pt x="4251" y="2125"/>
                </a:cubicBezTo>
                <a:cubicBezTo>
                  <a:pt x="4251" y="2075"/>
                  <a:pt x="4151" y="2075"/>
                  <a:pt x="4177" y="2125"/>
                </a:cubicBezTo>
                <a:cubicBezTo>
                  <a:pt x="4201" y="2175"/>
                  <a:pt x="4177" y="2225"/>
                  <a:pt x="4177" y="2150"/>
                </a:cubicBezTo>
                <a:cubicBezTo>
                  <a:pt x="4177" y="2101"/>
                  <a:pt x="4076" y="2150"/>
                  <a:pt x="4051" y="2125"/>
                </a:cubicBezTo>
                <a:cubicBezTo>
                  <a:pt x="4026" y="2075"/>
                  <a:pt x="4151" y="2075"/>
                  <a:pt x="4177" y="2025"/>
                </a:cubicBezTo>
                <a:cubicBezTo>
                  <a:pt x="4201" y="1950"/>
                  <a:pt x="4076" y="1975"/>
                  <a:pt x="4101" y="1925"/>
                </a:cubicBezTo>
                <a:cubicBezTo>
                  <a:pt x="4151" y="1875"/>
                  <a:pt x="3926" y="1925"/>
                  <a:pt x="4001" y="1950"/>
                </a:cubicBezTo>
                <a:cubicBezTo>
                  <a:pt x="4051" y="1975"/>
                  <a:pt x="4001" y="2025"/>
                  <a:pt x="3926" y="1975"/>
                </a:cubicBezTo>
                <a:cubicBezTo>
                  <a:pt x="3876" y="1925"/>
                  <a:pt x="3726" y="2001"/>
                  <a:pt x="3776" y="2050"/>
                </a:cubicBezTo>
                <a:cubicBezTo>
                  <a:pt x="3826" y="2075"/>
                  <a:pt x="3951" y="2025"/>
                  <a:pt x="3876" y="2125"/>
                </a:cubicBezTo>
                <a:cubicBezTo>
                  <a:pt x="3801" y="2250"/>
                  <a:pt x="3776" y="2101"/>
                  <a:pt x="3701" y="2125"/>
                </a:cubicBezTo>
                <a:cubicBezTo>
                  <a:pt x="3626" y="2125"/>
                  <a:pt x="3651" y="2225"/>
                  <a:pt x="3751" y="2250"/>
                </a:cubicBezTo>
                <a:cubicBezTo>
                  <a:pt x="3876" y="2275"/>
                  <a:pt x="3851" y="2350"/>
                  <a:pt x="3951" y="2401"/>
                </a:cubicBezTo>
                <a:close/>
                <a:moveTo>
                  <a:pt x="4626" y="1750"/>
                </a:moveTo>
                <a:lnTo>
                  <a:pt x="4626" y="1750"/>
                </a:lnTo>
                <a:cubicBezTo>
                  <a:pt x="4651" y="1825"/>
                  <a:pt x="4701" y="1775"/>
                  <a:pt x="4751" y="1801"/>
                </a:cubicBezTo>
                <a:cubicBezTo>
                  <a:pt x="4777" y="1825"/>
                  <a:pt x="4851" y="1850"/>
                  <a:pt x="4901" y="1825"/>
                </a:cubicBezTo>
                <a:cubicBezTo>
                  <a:pt x="4926" y="1801"/>
                  <a:pt x="4951" y="1775"/>
                  <a:pt x="4951" y="1801"/>
                </a:cubicBezTo>
                <a:cubicBezTo>
                  <a:pt x="4977" y="1850"/>
                  <a:pt x="5077" y="1850"/>
                  <a:pt x="5277" y="1850"/>
                </a:cubicBezTo>
                <a:cubicBezTo>
                  <a:pt x="5477" y="1850"/>
                  <a:pt x="5426" y="1775"/>
                  <a:pt x="5477" y="1801"/>
                </a:cubicBezTo>
                <a:cubicBezTo>
                  <a:pt x="5551" y="1825"/>
                  <a:pt x="5677" y="1825"/>
                  <a:pt x="5726" y="1825"/>
                </a:cubicBezTo>
                <a:cubicBezTo>
                  <a:pt x="5802" y="1801"/>
                  <a:pt x="5826" y="1725"/>
                  <a:pt x="5826" y="1675"/>
                </a:cubicBezTo>
                <a:cubicBezTo>
                  <a:pt x="5802" y="1625"/>
                  <a:pt x="5377" y="1600"/>
                  <a:pt x="5277" y="1625"/>
                </a:cubicBezTo>
                <a:cubicBezTo>
                  <a:pt x="5202" y="1675"/>
                  <a:pt x="5077" y="1625"/>
                  <a:pt x="5026" y="1650"/>
                </a:cubicBezTo>
                <a:cubicBezTo>
                  <a:pt x="4951" y="1675"/>
                  <a:pt x="4977" y="1600"/>
                  <a:pt x="4877" y="1600"/>
                </a:cubicBezTo>
                <a:cubicBezTo>
                  <a:pt x="4751" y="1600"/>
                  <a:pt x="4877" y="1550"/>
                  <a:pt x="4901" y="1525"/>
                </a:cubicBezTo>
                <a:cubicBezTo>
                  <a:pt x="4926" y="1500"/>
                  <a:pt x="4726" y="1425"/>
                  <a:pt x="4651" y="1450"/>
                </a:cubicBezTo>
                <a:cubicBezTo>
                  <a:pt x="4577" y="1450"/>
                  <a:pt x="4526" y="1425"/>
                  <a:pt x="4451" y="1375"/>
                </a:cubicBezTo>
                <a:cubicBezTo>
                  <a:pt x="4377" y="1350"/>
                  <a:pt x="4177" y="1350"/>
                  <a:pt x="4201" y="1425"/>
                </a:cubicBezTo>
                <a:cubicBezTo>
                  <a:pt x="4226" y="1450"/>
                  <a:pt x="4477" y="1550"/>
                  <a:pt x="4501" y="1500"/>
                </a:cubicBezTo>
                <a:cubicBezTo>
                  <a:pt x="4526" y="1450"/>
                  <a:pt x="4601" y="1550"/>
                  <a:pt x="4626" y="1600"/>
                </a:cubicBezTo>
                <a:cubicBezTo>
                  <a:pt x="4677" y="1650"/>
                  <a:pt x="4601" y="1650"/>
                  <a:pt x="4626" y="1750"/>
                </a:cubicBezTo>
                <a:close/>
                <a:moveTo>
                  <a:pt x="4851" y="1250"/>
                </a:moveTo>
                <a:lnTo>
                  <a:pt x="4851" y="1250"/>
                </a:lnTo>
                <a:cubicBezTo>
                  <a:pt x="4777" y="1225"/>
                  <a:pt x="4677" y="1300"/>
                  <a:pt x="4751" y="1325"/>
                </a:cubicBezTo>
                <a:cubicBezTo>
                  <a:pt x="4826" y="1350"/>
                  <a:pt x="4926" y="1300"/>
                  <a:pt x="4851" y="1250"/>
                </a:cubicBezTo>
                <a:close/>
                <a:moveTo>
                  <a:pt x="4251" y="775"/>
                </a:moveTo>
                <a:lnTo>
                  <a:pt x="4251" y="775"/>
                </a:lnTo>
                <a:cubicBezTo>
                  <a:pt x="4301" y="825"/>
                  <a:pt x="4277" y="850"/>
                  <a:pt x="4326" y="875"/>
                </a:cubicBezTo>
                <a:cubicBezTo>
                  <a:pt x="4401" y="925"/>
                  <a:pt x="4601" y="850"/>
                  <a:pt x="4601" y="900"/>
                </a:cubicBezTo>
                <a:cubicBezTo>
                  <a:pt x="4626" y="950"/>
                  <a:pt x="4426" y="950"/>
                  <a:pt x="4451" y="975"/>
                </a:cubicBezTo>
                <a:cubicBezTo>
                  <a:pt x="4477" y="1000"/>
                  <a:pt x="4601" y="1050"/>
                  <a:pt x="4577" y="1075"/>
                </a:cubicBezTo>
                <a:cubicBezTo>
                  <a:pt x="4551" y="1100"/>
                  <a:pt x="4777" y="1175"/>
                  <a:pt x="4801" y="1125"/>
                </a:cubicBezTo>
                <a:cubicBezTo>
                  <a:pt x="4826" y="1100"/>
                  <a:pt x="4877" y="1100"/>
                  <a:pt x="4926" y="1125"/>
                </a:cubicBezTo>
                <a:cubicBezTo>
                  <a:pt x="4977" y="1150"/>
                  <a:pt x="5001" y="1000"/>
                  <a:pt x="5026" y="1025"/>
                </a:cubicBezTo>
                <a:cubicBezTo>
                  <a:pt x="5077" y="1050"/>
                  <a:pt x="5051" y="975"/>
                  <a:pt x="5126" y="950"/>
                </a:cubicBezTo>
                <a:cubicBezTo>
                  <a:pt x="5177" y="925"/>
                  <a:pt x="5277" y="925"/>
                  <a:pt x="5277" y="900"/>
                </a:cubicBezTo>
                <a:cubicBezTo>
                  <a:pt x="5277" y="875"/>
                  <a:pt x="5277" y="850"/>
                  <a:pt x="5202" y="850"/>
                </a:cubicBezTo>
                <a:cubicBezTo>
                  <a:pt x="5126" y="850"/>
                  <a:pt x="5077" y="825"/>
                  <a:pt x="5102" y="800"/>
                </a:cubicBezTo>
                <a:cubicBezTo>
                  <a:pt x="5126" y="750"/>
                  <a:pt x="5026" y="725"/>
                  <a:pt x="5051" y="700"/>
                </a:cubicBezTo>
                <a:cubicBezTo>
                  <a:pt x="5102" y="675"/>
                  <a:pt x="4977" y="625"/>
                  <a:pt x="5001" y="675"/>
                </a:cubicBezTo>
                <a:cubicBezTo>
                  <a:pt x="5001" y="725"/>
                  <a:pt x="4926" y="700"/>
                  <a:pt x="4901" y="650"/>
                </a:cubicBezTo>
                <a:cubicBezTo>
                  <a:pt x="4901" y="600"/>
                  <a:pt x="4726" y="575"/>
                  <a:pt x="4601" y="475"/>
                </a:cubicBezTo>
                <a:cubicBezTo>
                  <a:pt x="4501" y="375"/>
                  <a:pt x="4377" y="450"/>
                  <a:pt x="4451" y="450"/>
                </a:cubicBezTo>
                <a:cubicBezTo>
                  <a:pt x="4501" y="475"/>
                  <a:pt x="4501" y="500"/>
                  <a:pt x="4451" y="500"/>
                </a:cubicBezTo>
                <a:cubicBezTo>
                  <a:pt x="4401" y="500"/>
                  <a:pt x="4301" y="500"/>
                  <a:pt x="4401" y="550"/>
                </a:cubicBezTo>
                <a:cubicBezTo>
                  <a:pt x="4477" y="575"/>
                  <a:pt x="4377" y="575"/>
                  <a:pt x="4301" y="575"/>
                </a:cubicBezTo>
                <a:cubicBezTo>
                  <a:pt x="4251" y="575"/>
                  <a:pt x="4226" y="675"/>
                  <a:pt x="4326" y="700"/>
                </a:cubicBezTo>
                <a:cubicBezTo>
                  <a:pt x="4426" y="700"/>
                  <a:pt x="4351" y="750"/>
                  <a:pt x="4277" y="725"/>
                </a:cubicBezTo>
                <a:cubicBezTo>
                  <a:pt x="4201" y="725"/>
                  <a:pt x="4177" y="750"/>
                  <a:pt x="4251" y="775"/>
                </a:cubicBezTo>
                <a:close/>
                <a:moveTo>
                  <a:pt x="4751" y="375"/>
                </a:moveTo>
                <a:lnTo>
                  <a:pt x="4751" y="375"/>
                </a:lnTo>
                <a:cubicBezTo>
                  <a:pt x="4801" y="325"/>
                  <a:pt x="4851" y="350"/>
                  <a:pt x="4801" y="375"/>
                </a:cubicBezTo>
                <a:cubicBezTo>
                  <a:pt x="4751" y="400"/>
                  <a:pt x="4777" y="425"/>
                  <a:pt x="4851" y="425"/>
                </a:cubicBezTo>
                <a:cubicBezTo>
                  <a:pt x="4901" y="425"/>
                  <a:pt x="4801" y="450"/>
                  <a:pt x="4801" y="475"/>
                </a:cubicBezTo>
                <a:cubicBezTo>
                  <a:pt x="4801" y="525"/>
                  <a:pt x="4901" y="500"/>
                  <a:pt x="4901" y="550"/>
                </a:cubicBezTo>
                <a:cubicBezTo>
                  <a:pt x="4901" y="575"/>
                  <a:pt x="5077" y="600"/>
                  <a:pt x="5126" y="550"/>
                </a:cubicBezTo>
                <a:cubicBezTo>
                  <a:pt x="5202" y="500"/>
                  <a:pt x="5177" y="575"/>
                  <a:pt x="5177" y="600"/>
                </a:cubicBezTo>
                <a:cubicBezTo>
                  <a:pt x="5151" y="625"/>
                  <a:pt x="5426" y="650"/>
                  <a:pt x="5426" y="625"/>
                </a:cubicBezTo>
                <a:cubicBezTo>
                  <a:pt x="5451" y="575"/>
                  <a:pt x="5477" y="600"/>
                  <a:pt x="5526" y="600"/>
                </a:cubicBezTo>
                <a:cubicBezTo>
                  <a:pt x="5577" y="625"/>
                  <a:pt x="5826" y="550"/>
                  <a:pt x="5826" y="500"/>
                </a:cubicBezTo>
                <a:cubicBezTo>
                  <a:pt x="5826" y="450"/>
                  <a:pt x="5902" y="525"/>
                  <a:pt x="5826" y="600"/>
                </a:cubicBezTo>
                <a:cubicBezTo>
                  <a:pt x="5751" y="650"/>
                  <a:pt x="5602" y="625"/>
                  <a:pt x="5526" y="650"/>
                </a:cubicBezTo>
                <a:cubicBezTo>
                  <a:pt x="5451" y="675"/>
                  <a:pt x="5577" y="725"/>
                  <a:pt x="5651" y="775"/>
                </a:cubicBezTo>
                <a:cubicBezTo>
                  <a:pt x="5702" y="825"/>
                  <a:pt x="5551" y="800"/>
                  <a:pt x="5477" y="725"/>
                </a:cubicBezTo>
                <a:cubicBezTo>
                  <a:pt x="5426" y="675"/>
                  <a:pt x="5277" y="675"/>
                  <a:pt x="5177" y="675"/>
                </a:cubicBezTo>
                <a:cubicBezTo>
                  <a:pt x="5102" y="675"/>
                  <a:pt x="5126" y="825"/>
                  <a:pt x="5202" y="825"/>
                </a:cubicBezTo>
                <a:cubicBezTo>
                  <a:pt x="5251" y="825"/>
                  <a:pt x="5302" y="850"/>
                  <a:pt x="5377" y="925"/>
                </a:cubicBezTo>
                <a:cubicBezTo>
                  <a:pt x="5426" y="1025"/>
                  <a:pt x="5551" y="1000"/>
                  <a:pt x="5551" y="1050"/>
                </a:cubicBezTo>
                <a:cubicBezTo>
                  <a:pt x="5551" y="1075"/>
                  <a:pt x="5377" y="1000"/>
                  <a:pt x="5302" y="1000"/>
                </a:cubicBezTo>
                <a:cubicBezTo>
                  <a:pt x="5202" y="975"/>
                  <a:pt x="5051" y="1025"/>
                  <a:pt x="5051" y="1100"/>
                </a:cubicBezTo>
                <a:cubicBezTo>
                  <a:pt x="5051" y="1175"/>
                  <a:pt x="5177" y="1150"/>
                  <a:pt x="5277" y="1100"/>
                </a:cubicBezTo>
                <a:cubicBezTo>
                  <a:pt x="5377" y="1050"/>
                  <a:pt x="5302" y="1125"/>
                  <a:pt x="5251" y="1175"/>
                </a:cubicBezTo>
                <a:cubicBezTo>
                  <a:pt x="5202" y="1200"/>
                  <a:pt x="5377" y="1250"/>
                  <a:pt x="5377" y="1300"/>
                </a:cubicBezTo>
                <a:cubicBezTo>
                  <a:pt x="5377" y="1350"/>
                  <a:pt x="5251" y="1325"/>
                  <a:pt x="5251" y="1275"/>
                </a:cubicBezTo>
                <a:cubicBezTo>
                  <a:pt x="5226" y="1225"/>
                  <a:pt x="5177" y="1175"/>
                  <a:pt x="5077" y="1200"/>
                </a:cubicBezTo>
                <a:cubicBezTo>
                  <a:pt x="4977" y="1200"/>
                  <a:pt x="5001" y="1275"/>
                  <a:pt x="5077" y="1275"/>
                </a:cubicBezTo>
                <a:cubicBezTo>
                  <a:pt x="5126" y="1300"/>
                  <a:pt x="5126" y="1350"/>
                  <a:pt x="5051" y="1350"/>
                </a:cubicBezTo>
                <a:cubicBezTo>
                  <a:pt x="4977" y="1350"/>
                  <a:pt x="4826" y="1400"/>
                  <a:pt x="4877" y="1450"/>
                </a:cubicBezTo>
                <a:cubicBezTo>
                  <a:pt x="4926" y="1500"/>
                  <a:pt x="5151" y="1450"/>
                  <a:pt x="5177" y="1475"/>
                </a:cubicBezTo>
                <a:cubicBezTo>
                  <a:pt x="5226" y="1500"/>
                  <a:pt x="5326" y="1525"/>
                  <a:pt x="5351" y="1475"/>
                </a:cubicBezTo>
                <a:cubicBezTo>
                  <a:pt x="5377" y="1450"/>
                  <a:pt x="5451" y="1450"/>
                  <a:pt x="5526" y="1450"/>
                </a:cubicBezTo>
                <a:cubicBezTo>
                  <a:pt x="5626" y="1450"/>
                  <a:pt x="5651" y="1475"/>
                  <a:pt x="5677" y="1500"/>
                </a:cubicBezTo>
                <a:cubicBezTo>
                  <a:pt x="5726" y="1550"/>
                  <a:pt x="5777" y="1525"/>
                  <a:pt x="5826" y="1500"/>
                </a:cubicBezTo>
                <a:cubicBezTo>
                  <a:pt x="5877" y="1450"/>
                  <a:pt x="5877" y="1450"/>
                  <a:pt x="5926" y="1450"/>
                </a:cubicBezTo>
                <a:cubicBezTo>
                  <a:pt x="6002" y="1450"/>
                  <a:pt x="6002" y="1425"/>
                  <a:pt x="5977" y="1375"/>
                </a:cubicBezTo>
                <a:cubicBezTo>
                  <a:pt x="5951" y="1325"/>
                  <a:pt x="5877" y="1400"/>
                  <a:pt x="5851" y="1375"/>
                </a:cubicBezTo>
                <a:cubicBezTo>
                  <a:pt x="5851" y="1325"/>
                  <a:pt x="5777" y="1325"/>
                  <a:pt x="5677" y="1350"/>
                </a:cubicBezTo>
                <a:cubicBezTo>
                  <a:pt x="5551" y="1350"/>
                  <a:pt x="5602" y="1275"/>
                  <a:pt x="5677" y="1275"/>
                </a:cubicBezTo>
                <a:cubicBezTo>
                  <a:pt x="5751" y="1300"/>
                  <a:pt x="5826" y="1300"/>
                  <a:pt x="5926" y="1275"/>
                </a:cubicBezTo>
                <a:cubicBezTo>
                  <a:pt x="6002" y="1250"/>
                  <a:pt x="5926" y="1225"/>
                  <a:pt x="5926" y="1175"/>
                </a:cubicBezTo>
                <a:cubicBezTo>
                  <a:pt x="5926" y="1150"/>
                  <a:pt x="6027" y="1175"/>
                  <a:pt x="6102" y="1175"/>
                </a:cubicBezTo>
                <a:cubicBezTo>
                  <a:pt x="6177" y="1175"/>
                  <a:pt x="6302" y="1050"/>
                  <a:pt x="6302" y="975"/>
                </a:cubicBezTo>
                <a:cubicBezTo>
                  <a:pt x="6302" y="900"/>
                  <a:pt x="6127" y="925"/>
                  <a:pt x="6051" y="925"/>
                </a:cubicBezTo>
                <a:cubicBezTo>
                  <a:pt x="5951" y="925"/>
                  <a:pt x="6102" y="875"/>
                  <a:pt x="6251" y="875"/>
                </a:cubicBezTo>
                <a:cubicBezTo>
                  <a:pt x="6427" y="875"/>
                  <a:pt x="6351" y="800"/>
                  <a:pt x="6377" y="775"/>
                </a:cubicBezTo>
                <a:cubicBezTo>
                  <a:pt x="6402" y="750"/>
                  <a:pt x="6477" y="825"/>
                  <a:pt x="6551" y="800"/>
                </a:cubicBezTo>
                <a:cubicBezTo>
                  <a:pt x="6627" y="775"/>
                  <a:pt x="6577" y="725"/>
                  <a:pt x="6627" y="725"/>
                </a:cubicBezTo>
                <a:cubicBezTo>
                  <a:pt x="6677" y="725"/>
                  <a:pt x="6751" y="650"/>
                  <a:pt x="6927" y="550"/>
                </a:cubicBezTo>
                <a:cubicBezTo>
                  <a:pt x="7102" y="475"/>
                  <a:pt x="7227" y="475"/>
                  <a:pt x="7252" y="425"/>
                </a:cubicBezTo>
                <a:cubicBezTo>
                  <a:pt x="7252" y="375"/>
                  <a:pt x="7002" y="425"/>
                  <a:pt x="6977" y="400"/>
                </a:cubicBezTo>
                <a:cubicBezTo>
                  <a:pt x="6927" y="400"/>
                  <a:pt x="7127" y="350"/>
                  <a:pt x="7177" y="350"/>
                </a:cubicBezTo>
                <a:cubicBezTo>
                  <a:pt x="7227" y="375"/>
                  <a:pt x="7302" y="350"/>
                  <a:pt x="7477" y="275"/>
                </a:cubicBezTo>
                <a:cubicBezTo>
                  <a:pt x="7652" y="200"/>
                  <a:pt x="7577" y="175"/>
                  <a:pt x="7502" y="175"/>
                </a:cubicBezTo>
                <a:cubicBezTo>
                  <a:pt x="7427" y="200"/>
                  <a:pt x="7352" y="175"/>
                  <a:pt x="7352" y="125"/>
                </a:cubicBezTo>
                <a:cubicBezTo>
                  <a:pt x="7352" y="75"/>
                  <a:pt x="7252" y="125"/>
                  <a:pt x="7252" y="99"/>
                </a:cubicBezTo>
                <a:cubicBezTo>
                  <a:pt x="7252" y="75"/>
                  <a:pt x="7152" y="75"/>
                  <a:pt x="7027" y="125"/>
                </a:cubicBezTo>
                <a:cubicBezTo>
                  <a:pt x="6927" y="175"/>
                  <a:pt x="7027" y="75"/>
                  <a:pt x="7077" y="75"/>
                </a:cubicBezTo>
                <a:cubicBezTo>
                  <a:pt x="7127" y="50"/>
                  <a:pt x="6802" y="75"/>
                  <a:pt x="6751" y="25"/>
                </a:cubicBezTo>
                <a:cubicBezTo>
                  <a:pt x="6677" y="0"/>
                  <a:pt x="6627" y="99"/>
                  <a:pt x="6577" y="50"/>
                </a:cubicBezTo>
                <a:cubicBezTo>
                  <a:pt x="6527" y="0"/>
                  <a:pt x="6402" y="25"/>
                  <a:pt x="6402" y="75"/>
                </a:cubicBezTo>
                <a:cubicBezTo>
                  <a:pt x="6427" y="99"/>
                  <a:pt x="6402" y="99"/>
                  <a:pt x="6351" y="75"/>
                </a:cubicBezTo>
                <a:cubicBezTo>
                  <a:pt x="6302" y="25"/>
                  <a:pt x="6202" y="75"/>
                  <a:pt x="6102" y="50"/>
                </a:cubicBezTo>
                <a:cubicBezTo>
                  <a:pt x="6027" y="50"/>
                  <a:pt x="6051" y="125"/>
                  <a:pt x="5951" y="99"/>
                </a:cubicBezTo>
                <a:cubicBezTo>
                  <a:pt x="5877" y="50"/>
                  <a:pt x="5751" y="75"/>
                  <a:pt x="5802" y="75"/>
                </a:cubicBezTo>
                <a:cubicBezTo>
                  <a:pt x="5826" y="99"/>
                  <a:pt x="5777" y="125"/>
                  <a:pt x="5751" y="99"/>
                </a:cubicBezTo>
                <a:cubicBezTo>
                  <a:pt x="5702" y="99"/>
                  <a:pt x="5651" y="99"/>
                  <a:pt x="5677" y="150"/>
                </a:cubicBezTo>
                <a:cubicBezTo>
                  <a:pt x="5702" y="200"/>
                  <a:pt x="5526" y="150"/>
                  <a:pt x="5526" y="175"/>
                </a:cubicBezTo>
                <a:cubicBezTo>
                  <a:pt x="5526" y="225"/>
                  <a:pt x="5477" y="250"/>
                  <a:pt x="5426" y="225"/>
                </a:cubicBezTo>
                <a:cubicBezTo>
                  <a:pt x="5377" y="175"/>
                  <a:pt x="5202" y="150"/>
                  <a:pt x="5251" y="200"/>
                </a:cubicBezTo>
                <a:cubicBezTo>
                  <a:pt x="5302" y="225"/>
                  <a:pt x="5102" y="225"/>
                  <a:pt x="5151" y="250"/>
                </a:cubicBezTo>
                <a:cubicBezTo>
                  <a:pt x="5202" y="300"/>
                  <a:pt x="5102" y="325"/>
                  <a:pt x="5102" y="300"/>
                </a:cubicBezTo>
                <a:cubicBezTo>
                  <a:pt x="5102" y="275"/>
                  <a:pt x="5001" y="250"/>
                  <a:pt x="4951" y="275"/>
                </a:cubicBezTo>
                <a:cubicBezTo>
                  <a:pt x="4901" y="325"/>
                  <a:pt x="4901" y="350"/>
                  <a:pt x="4877" y="325"/>
                </a:cubicBezTo>
                <a:cubicBezTo>
                  <a:pt x="4851" y="300"/>
                  <a:pt x="4777" y="325"/>
                  <a:pt x="4677" y="350"/>
                </a:cubicBezTo>
                <a:cubicBezTo>
                  <a:pt x="4601" y="375"/>
                  <a:pt x="4701" y="400"/>
                  <a:pt x="4751" y="375"/>
                </a:cubicBezTo>
                <a:close/>
                <a:moveTo>
                  <a:pt x="5802" y="3975"/>
                </a:moveTo>
                <a:lnTo>
                  <a:pt x="5802" y="3975"/>
                </a:lnTo>
                <a:cubicBezTo>
                  <a:pt x="5826" y="3975"/>
                  <a:pt x="5877" y="3850"/>
                  <a:pt x="5802" y="3875"/>
                </a:cubicBezTo>
                <a:cubicBezTo>
                  <a:pt x="5726" y="3875"/>
                  <a:pt x="5751" y="3975"/>
                  <a:pt x="5802" y="3975"/>
                </a:cubicBezTo>
                <a:close/>
                <a:moveTo>
                  <a:pt x="5426" y="3875"/>
                </a:moveTo>
                <a:lnTo>
                  <a:pt x="5426" y="3875"/>
                </a:lnTo>
                <a:cubicBezTo>
                  <a:pt x="5502" y="3926"/>
                  <a:pt x="5602" y="3801"/>
                  <a:pt x="5602" y="3775"/>
                </a:cubicBezTo>
                <a:cubicBezTo>
                  <a:pt x="5577" y="3750"/>
                  <a:pt x="5351" y="3826"/>
                  <a:pt x="5426" y="3875"/>
                </a:cubicBezTo>
                <a:close/>
                <a:moveTo>
                  <a:pt x="5726" y="3650"/>
                </a:moveTo>
                <a:lnTo>
                  <a:pt x="5726" y="3650"/>
                </a:lnTo>
                <a:cubicBezTo>
                  <a:pt x="5751" y="3601"/>
                  <a:pt x="5602" y="3601"/>
                  <a:pt x="5602" y="3550"/>
                </a:cubicBezTo>
                <a:cubicBezTo>
                  <a:pt x="5602" y="3501"/>
                  <a:pt x="5477" y="3450"/>
                  <a:pt x="5426" y="3426"/>
                </a:cubicBezTo>
                <a:cubicBezTo>
                  <a:pt x="5377" y="3401"/>
                  <a:pt x="5302" y="3401"/>
                  <a:pt x="5302" y="3350"/>
                </a:cubicBezTo>
                <a:cubicBezTo>
                  <a:pt x="5302" y="3301"/>
                  <a:pt x="5202" y="3326"/>
                  <a:pt x="5202" y="3401"/>
                </a:cubicBezTo>
                <a:cubicBezTo>
                  <a:pt x="5202" y="3475"/>
                  <a:pt x="5151" y="3475"/>
                  <a:pt x="5177" y="3550"/>
                </a:cubicBezTo>
                <a:cubicBezTo>
                  <a:pt x="5202" y="3601"/>
                  <a:pt x="5077" y="3626"/>
                  <a:pt x="5102" y="3675"/>
                </a:cubicBezTo>
                <a:cubicBezTo>
                  <a:pt x="5102" y="3701"/>
                  <a:pt x="5151" y="3650"/>
                  <a:pt x="5202" y="3650"/>
                </a:cubicBezTo>
                <a:cubicBezTo>
                  <a:pt x="5251" y="3650"/>
                  <a:pt x="5202" y="3726"/>
                  <a:pt x="5251" y="3726"/>
                </a:cubicBezTo>
                <a:cubicBezTo>
                  <a:pt x="5302" y="3750"/>
                  <a:pt x="5402" y="3675"/>
                  <a:pt x="5426" y="3650"/>
                </a:cubicBezTo>
                <a:cubicBezTo>
                  <a:pt x="5451" y="3626"/>
                  <a:pt x="5477" y="3601"/>
                  <a:pt x="5551" y="3650"/>
                </a:cubicBezTo>
                <a:cubicBezTo>
                  <a:pt x="5602" y="3675"/>
                  <a:pt x="5726" y="3701"/>
                  <a:pt x="5726" y="3650"/>
                </a:cubicBezTo>
                <a:close/>
                <a:moveTo>
                  <a:pt x="7102" y="3275"/>
                </a:moveTo>
                <a:lnTo>
                  <a:pt x="7102" y="3275"/>
                </a:lnTo>
                <a:cubicBezTo>
                  <a:pt x="7152" y="3275"/>
                  <a:pt x="7152" y="3350"/>
                  <a:pt x="7227" y="3426"/>
                </a:cubicBezTo>
                <a:cubicBezTo>
                  <a:pt x="7302" y="3475"/>
                  <a:pt x="7327" y="3426"/>
                  <a:pt x="7327" y="3401"/>
                </a:cubicBezTo>
                <a:cubicBezTo>
                  <a:pt x="7352" y="3350"/>
                  <a:pt x="7427" y="3375"/>
                  <a:pt x="7427" y="3326"/>
                </a:cubicBezTo>
                <a:cubicBezTo>
                  <a:pt x="7427" y="3301"/>
                  <a:pt x="7502" y="3226"/>
                  <a:pt x="7552" y="3226"/>
                </a:cubicBezTo>
                <a:cubicBezTo>
                  <a:pt x="7602" y="3201"/>
                  <a:pt x="7502" y="3150"/>
                  <a:pt x="7452" y="3150"/>
                </a:cubicBezTo>
                <a:cubicBezTo>
                  <a:pt x="7377" y="3150"/>
                  <a:pt x="7352" y="3101"/>
                  <a:pt x="7352" y="3075"/>
                </a:cubicBezTo>
                <a:cubicBezTo>
                  <a:pt x="7352" y="3050"/>
                  <a:pt x="7227" y="2975"/>
                  <a:pt x="7202" y="3001"/>
                </a:cubicBezTo>
                <a:cubicBezTo>
                  <a:pt x="7152" y="3001"/>
                  <a:pt x="7077" y="2926"/>
                  <a:pt x="7027" y="2926"/>
                </a:cubicBezTo>
                <a:cubicBezTo>
                  <a:pt x="6977" y="2926"/>
                  <a:pt x="6902" y="2875"/>
                  <a:pt x="6902" y="2825"/>
                </a:cubicBezTo>
                <a:cubicBezTo>
                  <a:pt x="6902" y="2775"/>
                  <a:pt x="7002" y="2850"/>
                  <a:pt x="7027" y="2800"/>
                </a:cubicBezTo>
                <a:cubicBezTo>
                  <a:pt x="7052" y="2750"/>
                  <a:pt x="6927" y="2775"/>
                  <a:pt x="6927" y="2750"/>
                </a:cubicBezTo>
                <a:cubicBezTo>
                  <a:pt x="6927" y="2701"/>
                  <a:pt x="6952" y="2725"/>
                  <a:pt x="6977" y="2701"/>
                </a:cubicBezTo>
                <a:cubicBezTo>
                  <a:pt x="7002" y="2675"/>
                  <a:pt x="6952" y="2650"/>
                  <a:pt x="6927" y="2625"/>
                </a:cubicBezTo>
                <a:cubicBezTo>
                  <a:pt x="6902" y="2601"/>
                  <a:pt x="6902" y="2650"/>
                  <a:pt x="6852" y="2650"/>
                </a:cubicBezTo>
                <a:cubicBezTo>
                  <a:pt x="6827" y="2650"/>
                  <a:pt x="6852" y="2601"/>
                  <a:pt x="6877" y="2575"/>
                </a:cubicBezTo>
                <a:cubicBezTo>
                  <a:pt x="6902" y="2550"/>
                  <a:pt x="6777" y="2525"/>
                  <a:pt x="6727" y="2525"/>
                </a:cubicBezTo>
                <a:cubicBezTo>
                  <a:pt x="6677" y="2550"/>
                  <a:pt x="6677" y="2525"/>
                  <a:pt x="6677" y="2501"/>
                </a:cubicBezTo>
                <a:cubicBezTo>
                  <a:pt x="6677" y="2450"/>
                  <a:pt x="6577" y="2501"/>
                  <a:pt x="6551" y="2525"/>
                </a:cubicBezTo>
                <a:cubicBezTo>
                  <a:pt x="6502" y="2550"/>
                  <a:pt x="6477" y="2501"/>
                  <a:pt x="6502" y="2475"/>
                </a:cubicBezTo>
                <a:cubicBezTo>
                  <a:pt x="6551" y="2475"/>
                  <a:pt x="6602" y="2450"/>
                  <a:pt x="6602" y="2401"/>
                </a:cubicBezTo>
                <a:cubicBezTo>
                  <a:pt x="6577" y="2375"/>
                  <a:pt x="6477" y="2375"/>
                  <a:pt x="6451" y="2425"/>
                </a:cubicBezTo>
                <a:cubicBezTo>
                  <a:pt x="6427" y="2450"/>
                  <a:pt x="6351" y="2375"/>
                  <a:pt x="6351" y="2325"/>
                </a:cubicBezTo>
                <a:cubicBezTo>
                  <a:pt x="6351" y="2301"/>
                  <a:pt x="6202" y="2325"/>
                  <a:pt x="6227" y="2250"/>
                </a:cubicBezTo>
                <a:cubicBezTo>
                  <a:pt x="6251" y="2201"/>
                  <a:pt x="6077" y="2175"/>
                  <a:pt x="6027" y="2175"/>
                </a:cubicBezTo>
                <a:cubicBezTo>
                  <a:pt x="5977" y="2175"/>
                  <a:pt x="5902" y="2225"/>
                  <a:pt x="5926" y="2250"/>
                </a:cubicBezTo>
                <a:cubicBezTo>
                  <a:pt x="5926" y="2301"/>
                  <a:pt x="5877" y="2275"/>
                  <a:pt x="5851" y="2250"/>
                </a:cubicBezTo>
                <a:cubicBezTo>
                  <a:pt x="5851" y="2201"/>
                  <a:pt x="5751" y="2301"/>
                  <a:pt x="5702" y="2301"/>
                </a:cubicBezTo>
                <a:cubicBezTo>
                  <a:pt x="5677" y="2301"/>
                  <a:pt x="5726" y="2175"/>
                  <a:pt x="5702" y="2125"/>
                </a:cubicBezTo>
                <a:cubicBezTo>
                  <a:pt x="5702" y="2101"/>
                  <a:pt x="5677" y="2075"/>
                  <a:pt x="5651" y="2025"/>
                </a:cubicBezTo>
                <a:cubicBezTo>
                  <a:pt x="5626" y="1950"/>
                  <a:pt x="5502" y="1975"/>
                  <a:pt x="5451" y="2025"/>
                </a:cubicBezTo>
                <a:cubicBezTo>
                  <a:pt x="5426" y="2050"/>
                  <a:pt x="5326" y="2050"/>
                  <a:pt x="5251" y="2101"/>
                </a:cubicBezTo>
                <a:cubicBezTo>
                  <a:pt x="5202" y="2150"/>
                  <a:pt x="5277" y="2225"/>
                  <a:pt x="5302" y="2225"/>
                </a:cubicBezTo>
                <a:cubicBezTo>
                  <a:pt x="5326" y="2250"/>
                  <a:pt x="5202" y="2301"/>
                  <a:pt x="5251" y="2325"/>
                </a:cubicBezTo>
                <a:cubicBezTo>
                  <a:pt x="5277" y="2350"/>
                  <a:pt x="5326" y="2350"/>
                  <a:pt x="5351" y="2401"/>
                </a:cubicBezTo>
                <a:cubicBezTo>
                  <a:pt x="5351" y="2450"/>
                  <a:pt x="5202" y="2375"/>
                  <a:pt x="5177" y="2325"/>
                </a:cubicBezTo>
                <a:cubicBezTo>
                  <a:pt x="5151" y="2275"/>
                  <a:pt x="5202" y="2250"/>
                  <a:pt x="5151" y="2201"/>
                </a:cubicBezTo>
                <a:cubicBezTo>
                  <a:pt x="5126" y="2175"/>
                  <a:pt x="5151" y="2125"/>
                  <a:pt x="5202" y="2075"/>
                </a:cubicBezTo>
                <a:cubicBezTo>
                  <a:pt x="5277" y="2025"/>
                  <a:pt x="5302" y="2025"/>
                  <a:pt x="5302" y="2001"/>
                </a:cubicBezTo>
                <a:cubicBezTo>
                  <a:pt x="5302" y="1950"/>
                  <a:pt x="5077" y="1950"/>
                  <a:pt x="4926" y="2075"/>
                </a:cubicBezTo>
                <a:cubicBezTo>
                  <a:pt x="4801" y="2201"/>
                  <a:pt x="4851" y="2375"/>
                  <a:pt x="4851" y="2401"/>
                </a:cubicBezTo>
                <a:cubicBezTo>
                  <a:pt x="4851" y="2450"/>
                  <a:pt x="4977" y="2425"/>
                  <a:pt x="5051" y="2450"/>
                </a:cubicBezTo>
                <a:cubicBezTo>
                  <a:pt x="5126" y="2475"/>
                  <a:pt x="5077" y="2501"/>
                  <a:pt x="5026" y="2501"/>
                </a:cubicBezTo>
                <a:cubicBezTo>
                  <a:pt x="4977" y="2475"/>
                  <a:pt x="4877" y="2475"/>
                  <a:pt x="4877" y="2501"/>
                </a:cubicBezTo>
                <a:cubicBezTo>
                  <a:pt x="4901" y="2550"/>
                  <a:pt x="5001" y="2601"/>
                  <a:pt x="5077" y="2601"/>
                </a:cubicBezTo>
                <a:cubicBezTo>
                  <a:pt x="5126" y="2575"/>
                  <a:pt x="5126" y="2575"/>
                  <a:pt x="5177" y="2625"/>
                </a:cubicBezTo>
                <a:cubicBezTo>
                  <a:pt x="5202" y="2650"/>
                  <a:pt x="5277" y="2650"/>
                  <a:pt x="5351" y="2650"/>
                </a:cubicBezTo>
                <a:cubicBezTo>
                  <a:pt x="5426" y="2650"/>
                  <a:pt x="5526" y="2675"/>
                  <a:pt x="5551" y="2675"/>
                </a:cubicBezTo>
                <a:cubicBezTo>
                  <a:pt x="5602" y="2675"/>
                  <a:pt x="5651" y="2650"/>
                  <a:pt x="5651" y="2650"/>
                </a:cubicBezTo>
                <a:cubicBezTo>
                  <a:pt x="5677" y="2625"/>
                  <a:pt x="5826" y="2675"/>
                  <a:pt x="5877" y="2675"/>
                </a:cubicBezTo>
                <a:cubicBezTo>
                  <a:pt x="5926" y="2675"/>
                  <a:pt x="5877" y="2625"/>
                  <a:pt x="5851" y="2601"/>
                </a:cubicBezTo>
                <a:cubicBezTo>
                  <a:pt x="5826" y="2601"/>
                  <a:pt x="5851" y="2550"/>
                  <a:pt x="5877" y="2575"/>
                </a:cubicBezTo>
                <a:cubicBezTo>
                  <a:pt x="5926" y="2575"/>
                  <a:pt x="5977" y="2601"/>
                  <a:pt x="6002" y="2625"/>
                </a:cubicBezTo>
                <a:cubicBezTo>
                  <a:pt x="6002" y="2675"/>
                  <a:pt x="6027" y="2650"/>
                  <a:pt x="6051" y="2675"/>
                </a:cubicBezTo>
                <a:cubicBezTo>
                  <a:pt x="6051" y="2701"/>
                  <a:pt x="6177" y="2750"/>
                  <a:pt x="6177" y="2775"/>
                </a:cubicBezTo>
                <a:cubicBezTo>
                  <a:pt x="6177" y="2800"/>
                  <a:pt x="6051" y="2825"/>
                  <a:pt x="6102" y="2850"/>
                </a:cubicBezTo>
                <a:cubicBezTo>
                  <a:pt x="6127" y="2875"/>
                  <a:pt x="6177" y="2825"/>
                  <a:pt x="6227" y="2825"/>
                </a:cubicBezTo>
                <a:cubicBezTo>
                  <a:pt x="6277" y="2800"/>
                  <a:pt x="6277" y="2926"/>
                  <a:pt x="6327" y="2900"/>
                </a:cubicBezTo>
                <a:cubicBezTo>
                  <a:pt x="6377" y="2875"/>
                  <a:pt x="6427" y="2926"/>
                  <a:pt x="6477" y="3001"/>
                </a:cubicBezTo>
                <a:cubicBezTo>
                  <a:pt x="6527" y="3075"/>
                  <a:pt x="6451" y="3126"/>
                  <a:pt x="6477" y="3150"/>
                </a:cubicBezTo>
                <a:cubicBezTo>
                  <a:pt x="6477" y="3175"/>
                  <a:pt x="6577" y="3175"/>
                  <a:pt x="6627" y="3150"/>
                </a:cubicBezTo>
                <a:cubicBezTo>
                  <a:pt x="6677" y="3126"/>
                  <a:pt x="6727" y="3175"/>
                  <a:pt x="6777" y="3226"/>
                </a:cubicBezTo>
                <a:cubicBezTo>
                  <a:pt x="6802" y="3250"/>
                  <a:pt x="6602" y="3326"/>
                  <a:pt x="6627" y="3275"/>
                </a:cubicBezTo>
                <a:cubicBezTo>
                  <a:pt x="6651" y="3250"/>
                  <a:pt x="6502" y="3150"/>
                  <a:pt x="6402" y="3201"/>
                </a:cubicBezTo>
                <a:cubicBezTo>
                  <a:pt x="6277" y="3250"/>
                  <a:pt x="6351" y="3326"/>
                  <a:pt x="6377" y="3350"/>
                </a:cubicBezTo>
                <a:cubicBezTo>
                  <a:pt x="6377" y="3401"/>
                  <a:pt x="6251" y="3450"/>
                  <a:pt x="6151" y="3401"/>
                </a:cubicBezTo>
                <a:cubicBezTo>
                  <a:pt x="6027" y="3375"/>
                  <a:pt x="6077" y="3426"/>
                  <a:pt x="6027" y="3426"/>
                </a:cubicBezTo>
                <a:cubicBezTo>
                  <a:pt x="5977" y="3426"/>
                  <a:pt x="5926" y="3501"/>
                  <a:pt x="5977" y="3550"/>
                </a:cubicBezTo>
                <a:cubicBezTo>
                  <a:pt x="6002" y="3601"/>
                  <a:pt x="6102" y="3550"/>
                  <a:pt x="6177" y="3550"/>
                </a:cubicBezTo>
                <a:cubicBezTo>
                  <a:pt x="6251" y="3550"/>
                  <a:pt x="6251" y="3575"/>
                  <a:pt x="6277" y="3526"/>
                </a:cubicBezTo>
                <a:cubicBezTo>
                  <a:pt x="6277" y="3501"/>
                  <a:pt x="6351" y="3526"/>
                  <a:pt x="6402" y="3526"/>
                </a:cubicBezTo>
                <a:cubicBezTo>
                  <a:pt x="6451" y="3550"/>
                  <a:pt x="6451" y="3626"/>
                  <a:pt x="6527" y="3626"/>
                </a:cubicBezTo>
                <a:cubicBezTo>
                  <a:pt x="6577" y="3626"/>
                  <a:pt x="6527" y="3701"/>
                  <a:pt x="6577" y="3750"/>
                </a:cubicBezTo>
                <a:cubicBezTo>
                  <a:pt x="6602" y="3801"/>
                  <a:pt x="6751" y="3775"/>
                  <a:pt x="6802" y="3826"/>
                </a:cubicBezTo>
                <a:cubicBezTo>
                  <a:pt x="6852" y="3875"/>
                  <a:pt x="7052" y="3950"/>
                  <a:pt x="7077" y="3926"/>
                </a:cubicBezTo>
                <a:cubicBezTo>
                  <a:pt x="7127" y="3875"/>
                  <a:pt x="6902" y="3701"/>
                  <a:pt x="6852" y="3675"/>
                </a:cubicBezTo>
                <a:cubicBezTo>
                  <a:pt x="6777" y="3650"/>
                  <a:pt x="6902" y="3650"/>
                  <a:pt x="6977" y="3701"/>
                </a:cubicBezTo>
                <a:cubicBezTo>
                  <a:pt x="7052" y="3775"/>
                  <a:pt x="7177" y="3801"/>
                  <a:pt x="7227" y="3726"/>
                </a:cubicBezTo>
                <a:cubicBezTo>
                  <a:pt x="7302" y="3650"/>
                  <a:pt x="7177" y="3675"/>
                  <a:pt x="7177" y="3601"/>
                </a:cubicBezTo>
                <a:cubicBezTo>
                  <a:pt x="7177" y="3550"/>
                  <a:pt x="7152" y="3475"/>
                  <a:pt x="7102" y="3475"/>
                </a:cubicBezTo>
                <a:cubicBezTo>
                  <a:pt x="7027" y="3475"/>
                  <a:pt x="6877" y="3375"/>
                  <a:pt x="6927" y="3350"/>
                </a:cubicBezTo>
                <a:cubicBezTo>
                  <a:pt x="7002" y="3326"/>
                  <a:pt x="6927" y="3275"/>
                  <a:pt x="6952" y="3226"/>
                </a:cubicBezTo>
                <a:cubicBezTo>
                  <a:pt x="7002" y="3201"/>
                  <a:pt x="7052" y="3275"/>
                  <a:pt x="7102" y="3275"/>
                </a:cubicBezTo>
                <a:close/>
                <a:moveTo>
                  <a:pt x="6227" y="3075"/>
                </a:moveTo>
                <a:lnTo>
                  <a:pt x="6227" y="3075"/>
                </a:lnTo>
                <a:cubicBezTo>
                  <a:pt x="6277" y="3075"/>
                  <a:pt x="6251" y="3001"/>
                  <a:pt x="6227" y="2950"/>
                </a:cubicBezTo>
                <a:cubicBezTo>
                  <a:pt x="6202" y="2926"/>
                  <a:pt x="6151" y="2926"/>
                  <a:pt x="6102" y="2926"/>
                </a:cubicBezTo>
                <a:cubicBezTo>
                  <a:pt x="6051" y="2926"/>
                  <a:pt x="5977" y="3001"/>
                  <a:pt x="6027" y="3075"/>
                </a:cubicBezTo>
                <a:cubicBezTo>
                  <a:pt x="6077" y="3150"/>
                  <a:pt x="6177" y="3101"/>
                  <a:pt x="6227" y="3075"/>
                </a:cubicBezTo>
                <a:close/>
                <a:moveTo>
                  <a:pt x="5702" y="2001"/>
                </a:moveTo>
                <a:lnTo>
                  <a:pt x="5702" y="2001"/>
                </a:lnTo>
                <a:cubicBezTo>
                  <a:pt x="5677" y="2050"/>
                  <a:pt x="5751" y="2050"/>
                  <a:pt x="5751" y="2125"/>
                </a:cubicBezTo>
                <a:cubicBezTo>
                  <a:pt x="5751" y="2175"/>
                  <a:pt x="5826" y="2201"/>
                  <a:pt x="5902" y="2150"/>
                </a:cubicBezTo>
                <a:cubicBezTo>
                  <a:pt x="5951" y="2125"/>
                  <a:pt x="6127" y="2175"/>
                  <a:pt x="6127" y="2125"/>
                </a:cubicBezTo>
                <a:cubicBezTo>
                  <a:pt x="6127" y="2075"/>
                  <a:pt x="5951" y="2001"/>
                  <a:pt x="5877" y="2001"/>
                </a:cubicBezTo>
                <a:cubicBezTo>
                  <a:pt x="5826" y="2025"/>
                  <a:pt x="5726" y="1950"/>
                  <a:pt x="5702" y="2001"/>
                </a:cubicBezTo>
                <a:close/>
                <a:moveTo>
                  <a:pt x="7252" y="5551"/>
                </a:moveTo>
                <a:lnTo>
                  <a:pt x="7252" y="5551"/>
                </a:lnTo>
                <a:cubicBezTo>
                  <a:pt x="7277" y="5576"/>
                  <a:pt x="7502" y="5676"/>
                  <a:pt x="7527" y="5626"/>
                </a:cubicBezTo>
                <a:cubicBezTo>
                  <a:pt x="7527" y="5576"/>
                  <a:pt x="7252" y="5526"/>
                  <a:pt x="7252" y="5551"/>
                </a:cubicBezTo>
                <a:close/>
                <a:moveTo>
                  <a:pt x="8327" y="5801"/>
                </a:moveTo>
                <a:lnTo>
                  <a:pt x="8327" y="5801"/>
                </a:lnTo>
                <a:cubicBezTo>
                  <a:pt x="8302" y="5826"/>
                  <a:pt x="8277" y="5776"/>
                  <a:pt x="8302" y="5751"/>
                </a:cubicBezTo>
                <a:cubicBezTo>
                  <a:pt x="8352" y="5726"/>
                  <a:pt x="8302" y="5701"/>
                  <a:pt x="8277" y="5726"/>
                </a:cubicBezTo>
                <a:cubicBezTo>
                  <a:pt x="8227" y="5726"/>
                  <a:pt x="8252" y="5651"/>
                  <a:pt x="8277" y="5626"/>
                </a:cubicBezTo>
                <a:cubicBezTo>
                  <a:pt x="8302" y="5600"/>
                  <a:pt x="8202" y="5576"/>
                  <a:pt x="8202" y="5600"/>
                </a:cubicBezTo>
                <a:cubicBezTo>
                  <a:pt x="8202" y="5651"/>
                  <a:pt x="8127" y="5626"/>
                  <a:pt x="8127" y="5600"/>
                </a:cubicBezTo>
                <a:cubicBezTo>
                  <a:pt x="8102" y="5576"/>
                  <a:pt x="8052" y="5551"/>
                  <a:pt x="8077" y="5526"/>
                </a:cubicBezTo>
                <a:cubicBezTo>
                  <a:pt x="8102" y="5526"/>
                  <a:pt x="8002" y="5500"/>
                  <a:pt x="8002" y="5551"/>
                </a:cubicBezTo>
                <a:cubicBezTo>
                  <a:pt x="8002" y="5576"/>
                  <a:pt x="7977" y="5526"/>
                  <a:pt x="8002" y="5476"/>
                </a:cubicBezTo>
                <a:cubicBezTo>
                  <a:pt x="8052" y="5426"/>
                  <a:pt x="8052" y="5401"/>
                  <a:pt x="8077" y="5376"/>
                </a:cubicBezTo>
                <a:cubicBezTo>
                  <a:pt x="8127" y="5351"/>
                  <a:pt x="8077" y="5326"/>
                  <a:pt x="8027" y="5326"/>
                </a:cubicBezTo>
                <a:cubicBezTo>
                  <a:pt x="8002" y="5351"/>
                  <a:pt x="7877" y="5500"/>
                  <a:pt x="7877" y="5551"/>
                </a:cubicBezTo>
                <a:cubicBezTo>
                  <a:pt x="7877" y="5600"/>
                  <a:pt x="7877" y="5651"/>
                  <a:pt x="7852" y="5626"/>
                </a:cubicBezTo>
                <a:cubicBezTo>
                  <a:pt x="7802" y="5626"/>
                  <a:pt x="7752" y="5676"/>
                  <a:pt x="7777" y="5701"/>
                </a:cubicBezTo>
                <a:cubicBezTo>
                  <a:pt x="7827" y="5726"/>
                  <a:pt x="7702" y="5776"/>
                  <a:pt x="7752" y="5801"/>
                </a:cubicBezTo>
                <a:cubicBezTo>
                  <a:pt x="7802" y="5826"/>
                  <a:pt x="7852" y="5801"/>
                  <a:pt x="7902" y="5801"/>
                </a:cubicBezTo>
                <a:cubicBezTo>
                  <a:pt x="7952" y="5801"/>
                  <a:pt x="8002" y="5801"/>
                  <a:pt x="8027" y="5776"/>
                </a:cubicBezTo>
                <a:cubicBezTo>
                  <a:pt x="8077" y="5751"/>
                  <a:pt x="8077" y="5801"/>
                  <a:pt x="8127" y="5801"/>
                </a:cubicBezTo>
                <a:cubicBezTo>
                  <a:pt x="8177" y="5801"/>
                  <a:pt x="8102" y="5851"/>
                  <a:pt x="8102" y="5876"/>
                </a:cubicBezTo>
                <a:cubicBezTo>
                  <a:pt x="8102" y="5901"/>
                  <a:pt x="8152" y="5851"/>
                  <a:pt x="8177" y="5826"/>
                </a:cubicBezTo>
                <a:cubicBezTo>
                  <a:pt x="8227" y="5826"/>
                  <a:pt x="8252" y="5826"/>
                  <a:pt x="8252" y="5876"/>
                </a:cubicBezTo>
                <a:cubicBezTo>
                  <a:pt x="8227" y="5901"/>
                  <a:pt x="8327" y="5926"/>
                  <a:pt x="8352" y="5876"/>
                </a:cubicBezTo>
                <a:cubicBezTo>
                  <a:pt x="8377" y="5826"/>
                  <a:pt x="8327" y="5751"/>
                  <a:pt x="8327" y="5801"/>
                </a:cubicBezTo>
                <a:close/>
                <a:moveTo>
                  <a:pt x="776" y="5026"/>
                </a:moveTo>
                <a:lnTo>
                  <a:pt x="776" y="5026"/>
                </a:lnTo>
                <a:cubicBezTo>
                  <a:pt x="701" y="5075"/>
                  <a:pt x="901" y="5251"/>
                  <a:pt x="925" y="5226"/>
                </a:cubicBezTo>
                <a:cubicBezTo>
                  <a:pt x="950" y="5226"/>
                  <a:pt x="876" y="5126"/>
                  <a:pt x="876" y="5075"/>
                </a:cubicBezTo>
                <a:cubicBezTo>
                  <a:pt x="876" y="5026"/>
                  <a:pt x="850" y="4975"/>
                  <a:pt x="776" y="5026"/>
                </a:cubicBezTo>
                <a:close/>
                <a:moveTo>
                  <a:pt x="7652" y="5976"/>
                </a:moveTo>
                <a:lnTo>
                  <a:pt x="7652" y="5976"/>
                </a:lnTo>
                <a:cubicBezTo>
                  <a:pt x="7627" y="5976"/>
                  <a:pt x="7652" y="5926"/>
                  <a:pt x="7652" y="5901"/>
                </a:cubicBezTo>
                <a:cubicBezTo>
                  <a:pt x="7652" y="5901"/>
                  <a:pt x="7577" y="5926"/>
                  <a:pt x="7577" y="5951"/>
                </a:cubicBezTo>
                <a:cubicBezTo>
                  <a:pt x="7577" y="5976"/>
                  <a:pt x="7527" y="5976"/>
                  <a:pt x="7527" y="6001"/>
                </a:cubicBezTo>
                <a:cubicBezTo>
                  <a:pt x="7527" y="6051"/>
                  <a:pt x="7527" y="6026"/>
                  <a:pt x="7502" y="6051"/>
                </a:cubicBezTo>
                <a:cubicBezTo>
                  <a:pt x="7452" y="6051"/>
                  <a:pt x="7327" y="6051"/>
                  <a:pt x="7327" y="6026"/>
                </a:cubicBezTo>
                <a:cubicBezTo>
                  <a:pt x="7327" y="5976"/>
                  <a:pt x="7227" y="5976"/>
                  <a:pt x="7227" y="5926"/>
                </a:cubicBezTo>
                <a:cubicBezTo>
                  <a:pt x="7227" y="5901"/>
                  <a:pt x="7177" y="5876"/>
                  <a:pt x="7227" y="5826"/>
                </a:cubicBezTo>
                <a:cubicBezTo>
                  <a:pt x="7252" y="5801"/>
                  <a:pt x="7202" y="5776"/>
                  <a:pt x="7177" y="5801"/>
                </a:cubicBezTo>
                <a:cubicBezTo>
                  <a:pt x="7127" y="5826"/>
                  <a:pt x="7127" y="5776"/>
                  <a:pt x="7177" y="5776"/>
                </a:cubicBezTo>
                <a:cubicBezTo>
                  <a:pt x="7202" y="5751"/>
                  <a:pt x="7302" y="5726"/>
                  <a:pt x="7252" y="5651"/>
                </a:cubicBezTo>
                <a:cubicBezTo>
                  <a:pt x="7202" y="5551"/>
                  <a:pt x="6927" y="5676"/>
                  <a:pt x="6852" y="5701"/>
                </a:cubicBezTo>
                <a:cubicBezTo>
                  <a:pt x="6777" y="5751"/>
                  <a:pt x="6677" y="5876"/>
                  <a:pt x="6651" y="5876"/>
                </a:cubicBezTo>
                <a:cubicBezTo>
                  <a:pt x="6602" y="5876"/>
                  <a:pt x="6727" y="5826"/>
                  <a:pt x="6727" y="5801"/>
                </a:cubicBezTo>
                <a:cubicBezTo>
                  <a:pt x="6751" y="5751"/>
                  <a:pt x="6727" y="5726"/>
                  <a:pt x="6751" y="5751"/>
                </a:cubicBezTo>
                <a:cubicBezTo>
                  <a:pt x="6777" y="5751"/>
                  <a:pt x="6827" y="5651"/>
                  <a:pt x="6877" y="5626"/>
                </a:cubicBezTo>
                <a:cubicBezTo>
                  <a:pt x="6927" y="5600"/>
                  <a:pt x="6977" y="5626"/>
                  <a:pt x="6977" y="5600"/>
                </a:cubicBezTo>
                <a:cubicBezTo>
                  <a:pt x="6977" y="5576"/>
                  <a:pt x="7002" y="5551"/>
                  <a:pt x="7052" y="5500"/>
                </a:cubicBezTo>
                <a:cubicBezTo>
                  <a:pt x="7102" y="5476"/>
                  <a:pt x="7577" y="5476"/>
                  <a:pt x="7627" y="5476"/>
                </a:cubicBezTo>
                <a:cubicBezTo>
                  <a:pt x="7677" y="5476"/>
                  <a:pt x="7777" y="5426"/>
                  <a:pt x="7802" y="5376"/>
                </a:cubicBezTo>
                <a:cubicBezTo>
                  <a:pt x="7827" y="5326"/>
                  <a:pt x="7877" y="5326"/>
                  <a:pt x="7927" y="5351"/>
                </a:cubicBezTo>
                <a:cubicBezTo>
                  <a:pt x="8002" y="5351"/>
                  <a:pt x="8027" y="5275"/>
                  <a:pt x="8077" y="5251"/>
                </a:cubicBezTo>
                <a:cubicBezTo>
                  <a:pt x="8102" y="5226"/>
                  <a:pt x="8077" y="5226"/>
                  <a:pt x="8052" y="5226"/>
                </a:cubicBezTo>
                <a:cubicBezTo>
                  <a:pt x="8027" y="5226"/>
                  <a:pt x="8002" y="5201"/>
                  <a:pt x="8027" y="5201"/>
                </a:cubicBezTo>
                <a:cubicBezTo>
                  <a:pt x="8052" y="5201"/>
                  <a:pt x="8077" y="5175"/>
                  <a:pt x="8077" y="5126"/>
                </a:cubicBezTo>
                <a:cubicBezTo>
                  <a:pt x="8102" y="5101"/>
                  <a:pt x="8077" y="5126"/>
                  <a:pt x="8027" y="5075"/>
                </a:cubicBezTo>
                <a:cubicBezTo>
                  <a:pt x="8002" y="5001"/>
                  <a:pt x="7977" y="5075"/>
                  <a:pt x="7927" y="5075"/>
                </a:cubicBezTo>
                <a:cubicBezTo>
                  <a:pt x="7902" y="5075"/>
                  <a:pt x="7952" y="5026"/>
                  <a:pt x="7927" y="5001"/>
                </a:cubicBezTo>
                <a:cubicBezTo>
                  <a:pt x="7902" y="4975"/>
                  <a:pt x="7827" y="5001"/>
                  <a:pt x="7777" y="5026"/>
                </a:cubicBezTo>
                <a:cubicBezTo>
                  <a:pt x="7727" y="5075"/>
                  <a:pt x="7727" y="5026"/>
                  <a:pt x="7702" y="5075"/>
                </a:cubicBezTo>
                <a:cubicBezTo>
                  <a:pt x="7652" y="5126"/>
                  <a:pt x="7652" y="5051"/>
                  <a:pt x="7677" y="5051"/>
                </a:cubicBezTo>
                <a:cubicBezTo>
                  <a:pt x="7702" y="5026"/>
                  <a:pt x="7702" y="5051"/>
                  <a:pt x="7727" y="5026"/>
                </a:cubicBezTo>
                <a:cubicBezTo>
                  <a:pt x="7752" y="5001"/>
                  <a:pt x="7752" y="5026"/>
                  <a:pt x="7802" y="4975"/>
                </a:cubicBezTo>
                <a:cubicBezTo>
                  <a:pt x="7852" y="4951"/>
                  <a:pt x="7902" y="4975"/>
                  <a:pt x="7927" y="4951"/>
                </a:cubicBezTo>
                <a:cubicBezTo>
                  <a:pt x="7927" y="4926"/>
                  <a:pt x="7902" y="4901"/>
                  <a:pt x="7852" y="4901"/>
                </a:cubicBezTo>
                <a:cubicBezTo>
                  <a:pt x="7802" y="4901"/>
                  <a:pt x="7777" y="4851"/>
                  <a:pt x="7752" y="4851"/>
                </a:cubicBezTo>
                <a:cubicBezTo>
                  <a:pt x="7702" y="4875"/>
                  <a:pt x="7727" y="4826"/>
                  <a:pt x="7677" y="4851"/>
                </a:cubicBezTo>
                <a:cubicBezTo>
                  <a:pt x="7652" y="4875"/>
                  <a:pt x="7627" y="4851"/>
                  <a:pt x="7627" y="4801"/>
                </a:cubicBezTo>
                <a:cubicBezTo>
                  <a:pt x="7602" y="4775"/>
                  <a:pt x="7502" y="4701"/>
                  <a:pt x="7452" y="4675"/>
                </a:cubicBezTo>
                <a:cubicBezTo>
                  <a:pt x="7402" y="4675"/>
                  <a:pt x="7452" y="4626"/>
                  <a:pt x="7477" y="4651"/>
                </a:cubicBezTo>
                <a:cubicBezTo>
                  <a:pt x="7502" y="4675"/>
                  <a:pt x="7527" y="4626"/>
                  <a:pt x="7552" y="4626"/>
                </a:cubicBezTo>
                <a:cubicBezTo>
                  <a:pt x="7552" y="4601"/>
                  <a:pt x="7527" y="4575"/>
                  <a:pt x="7502" y="4575"/>
                </a:cubicBezTo>
                <a:cubicBezTo>
                  <a:pt x="7502" y="4575"/>
                  <a:pt x="7502" y="4551"/>
                  <a:pt x="7502" y="4526"/>
                </a:cubicBezTo>
                <a:cubicBezTo>
                  <a:pt x="7502" y="4501"/>
                  <a:pt x="7427" y="4475"/>
                  <a:pt x="7427" y="4451"/>
                </a:cubicBezTo>
                <a:cubicBezTo>
                  <a:pt x="7427" y="4426"/>
                  <a:pt x="7402" y="4426"/>
                  <a:pt x="7402" y="4401"/>
                </a:cubicBezTo>
                <a:cubicBezTo>
                  <a:pt x="7402" y="4375"/>
                  <a:pt x="7352" y="4351"/>
                  <a:pt x="7352" y="4326"/>
                </a:cubicBezTo>
                <a:cubicBezTo>
                  <a:pt x="7352" y="4301"/>
                  <a:pt x="7302" y="4251"/>
                  <a:pt x="7302" y="4226"/>
                </a:cubicBezTo>
                <a:cubicBezTo>
                  <a:pt x="7302" y="4200"/>
                  <a:pt x="7252" y="4175"/>
                  <a:pt x="7252" y="4151"/>
                </a:cubicBezTo>
                <a:cubicBezTo>
                  <a:pt x="7227" y="4101"/>
                  <a:pt x="7227" y="4126"/>
                  <a:pt x="7202" y="4175"/>
                </a:cubicBezTo>
                <a:cubicBezTo>
                  <a:pt x="7202" y="4226"/>
                  <a:pt x="7152" y="4226"/>
                  <a:pt x="7177" y="4226"/>
                </a:cubicBezTo>
                <a:cubicBezTo>
                  <a:pt x="7202" y="4275"/>
                  <a:pt x="7177" y="4275"/>
                  <a:pt x="7152" y="4301"/>
                </a:cubicBezTo>
                <a:cubicBezTo>
                  <a:pt x="7127" y="4326"/>
                  <a:pt x="7177" y="4351"/>
                  <a:pt x="7127" y="4351"/>
                </a:cubicBezTo>
                <a:cubicBezTo>
                  <a:pt x="7102" y="4351"/>
                  <a:pt x="7127" y="4401"/>
                  <a:pt x="7102" y="4375"/>
                </a:cubicBezTo>
                <a:cubicBezTo>
                  <a:pt x="7077" y="4351"/>
                  <a:pt x="7052" y="4351"/>
                  <a:pt x="7052" y="4401"/>
                </a:cubicBezTo>
                <a:cubicBezTo>
                  <a:pt x="7052" y="4426"/>
                  <a:pt x="6977" y="4451"/>
                  <a:pt x="6952" y="4451"/>
                </a:cubicBezTo>
                <a:cubicBezTo>
                  <a:pt x="6927" y="4451"/>
                  <a:pt x="6927" y="4375"/>
                  <a:pt x="6902" y="4401"/>
                </a:cubicBezTo>
                <a:cubicBezTo>
                  <a:pt x="6877" y="4426"/>
                  <a:pt x="6877" y="4351"/>
                  <a:pt x="6852" y="4351"/>
                </a:cubicBezTo>
                <a:cubicBezTo>
                  <a:pt x="6802" y="4351"/>
                  <a:pt x="6777" y="4351"/>
                  <a:pt x="6802" y="4326"/>
                </a:cubicBezTo>
                <a:cubicBezTo>
                  <a:pt x="6802" y="4301"/>
                  <a:pt x="6727" y="4275"/>
                  <a:pt x="6751" y="4251"/>
                </a:cubicBezTo>
                <a:cubicBezTo>
                  <a:pt x="6777" y="4251"/>
                  <a:pt x="6751" y="4200"/>
                  <a:pt x="6751" y="4151"/>
                </a:cubicBezTo>
                <a:cubicBezTo>
                  <a:pt x="6751" y="4101"/>
                  <a:pt x="6777" y="4101"/>
                  <a:pt x="6777" y="4075"/>
                </a:cubicBezTo>
                <a:cubicBezTo>
                  <a:pt x="6777" y="4050"/>
                  <a:pt x="6751" y="4050"/>
                  <a:pt x="6727" y="4075"/>
                </a:cubicBezTo>
                <a:cubicBezTo>
                  <a:pt x="6702" y="4075"/>
                  <a:pt x="6702" y="4050"/>
                  <a:pt x="6677" y="4050"/>
                </a:cubicBezTo>
                <a:cubicBezTo>
                  <a:pt x="6651" y="4050"/>
                  <a:pt x="6577" y="4050"/>
                  <a:pt x="6577" y="4001"/>
                </a:cubicBezTo>
                <a:cubicBezTo>
                  <a:pt x="6551" y="3975"/>
                  <a:pt x="6527" y="4001"/>
                  <a:pt x="6527" y="3950"/>
                </a:cubicBezTo>
                <a:cubicBezTo>
                  <a:pt x="6502" y="3926"/>
                  <a:pt x="6477" y="3950"/>
                  <a:pt x="6477" y="3926"/>
                </a:cubicBezTo>
                <a:cubicBezTo>
                  <a:pt x="6477" y="3901"/>
                  <a:pt x="6451" y="3875"/>
                  <a:pt x="6427" y="3875"/>
                </a:cubicBezTo>
                <a:cubicBezTo>
                  <a:pt x="6402" y="3875"/>
                  <a:pt x="6402" y="3850"/>
                  <a:pt x="6377" y="3850"/>
                </a:cubicBezTo>
                <a:cubicBezTo>
                  <a:pt x="6327" y="3850"/>
                  <a:pt x="6302" y="3875"/>
                  <a:pt x="6277" y="3875"/>
                </a:cubicBezTo>
                <a:cubicBezTo>
                  <a:pt x="6251" y="3901"/>
                  <a:pt x="6202" y="3850"/>
                  <a:pt x="6202" y="3875"/>
                </a:cubicBezTo>
                <a:cubicBezTo>
                  <a:pt x="6177" y="3875"/>
                  <a:pt x="6177" y="3850"/>
                  <a:pt x="6127" y="3850"/>
                </a:cubicBezTo>
                <a:cubicBezTo>
                  <a:pt x="6051" y="3826"/>
                  <a:pt x="6002" y="3826"/>
                  <a:pt x="6002" y="3850"/>
                </a:cubicBezTo>
                <a:cubicBezTo>
                  <a:pt x="5977" y="3850"/>
                  <a:pt x="5951" y="3875"/>
                  <a:pt x="5951" y="3901"/>
                </a:cubicBezTo>
                <a:cubicBezTo>
                  <a:pt x="5951" y="3950"/>
                  <a:pt x="6002" y="3950"/>
                  <a:pt x="6002" y="3975"/>
                </a:cubicBezTo>
                <a:cubicBezTo>
                  <a:pt x="6027" y="4001"/>
                  <a:pt x="6002" y="4001"/>
                  <a:pt x="5977" y="4026"/>
                </a:cubicBezTo>
                <a:cubicBezTo>
                  <a:pt x="5977" y="4050"/>
                  <a:pt x="5951" y="4050"/>
                  <a:pt x="5951" y="4075"/>
                </a:cubicBezTo>
                <a:cubicBezTo>
                  <a:pt x="5951" y="4075"/>
                  <a:pt x="5977" y="4075"/>
                  <a:pt x="5977" y="4126"/>
                </a:cubicBezTo>
                <a:cubicBezTo>
                  <a:pt x="6002" y="4151"/>
                  <a:pt x="6027" y="4151"/>
                  <a:pt x="6027" y="4200"/>
                </a:cubicBezTo>
                <a:cubicBezTo>
                  <a:pt x="6027" y="4251"/>
                  <a:pt x="6002" y="4251"/>
                  <a:pt x="5977" y="4251"/>
                </a:cubicBezTo>
                <a:cubicBezTo>
                  <a:pt x="5977" y="4251"/>
                  <a:pt x="6002" y="4275"/>
                  <a:pt x="5951" y="4301"/>
                </a:cubicBezTo>
                <a:cubicBezTo>
                  <a:pt x="5926" y="4351"/>
                  <a:pt x="5902" y="4375"/>
                  <a:pt x="5926" y="4401"/>
                </a:cubicBezTo>
                <a:cubicBezTo>
                  <a:pt x="5951" y="4426"/>
                  <a:pt x="6027" y="4451"/>
                  <a:pt x="6077" y="4526"/>
                </a:cubicBezTo>
                <a:cubicBezTo>
                  <a:pt x="6102" y="4575"/>
                  <a:pt x="6102" y="4651"/>
                  <a:pt x="6102" y="4726"/>
                </a:cubicBezTo>
                <a:cubicBezTo>
                  <a:pt x="6077" y="4775"/>
                  <a:pt x="6002" y="4801"/>
                  <a:pt x="5951" y="4851"/>
                </a:cubicBezTo>
                <a:cubicBezTo>
                  <a:pt x="5902" y="4901"/>
                  <a:pt x="5851" y="4901"/>
                  <a:pt x="5826" y="4901"/>
                </a:cubicBezTo>
                <a:cubicBezTo>
                  <a:pt x="5802" y="4901"/>
                  <a:pt x="5826" y="4951"/>
                  <a:pt x="5851" y="5001"/>
                </a:cubicBezTo>
                <a:cubicBezTo>
                  <a:pt x="5877" y="5026"/>
                  <a:pt x="5851" y="5051"/>
                  <a:pt x="5877" y="5075"/>
                </a:cubicBezTo>
                <a:cubicBezTo>
                  <a:pt x="5902" y="5126"/>
                  <a:pt x="5877" y="5151"/>
                  <a:pt x="5902" y="5201"/>
                </a:cubicBezTo>
                <a:cubicBezTo>
                  <a:pt x="5926" y="5226"/>
                  <a:pt x="5926" y="5251"/>
                  <a:pt x="5877" y="5275"/>
                </a:cubicBezTo>
                <a:cubicBezTo>
                  <a:pt x="5851" y="5301"/>
                  <a:pt x="5902" y="5301"/>
                  <a:pt x="5902" y="5326"/>
                </a:cubicBezTo>
                <a:cubicBezTo>
                  <a:pt x="5902" y="5351"/>
                  <a:pt x="5877" y="5351"/>
                  <a:pt x="5851" y="5326"/>
                </a:cubicBezTo>
                <a:cubicBezTo>
                  <a:pt x="5826" y="5301"/>
                  <a:pt x="5802" y="5351"/>
                  <a:pt x="5802" y="5376"/>
                </a:cubicBezTo>
                <a:cubicBezTo>
                  <a:pt x="5802" y="5401"/>
                  <a:pt x="5751" y="5351"/>
                  <a:pt x="5726" y="5351"/>
                </a:cubicBezTo>
                <a:cubicBezTo>
                  <a:pt x="5702" y="5351"/>
                  <a:pt x="5726" y="5326"/>
                  <a:pt x="5702" y="5275"/>
                </a:cubicBezTo>
                <a:cubicBezTo>
                  <a:pt x="5651" y="5251"/>
                  <a:pt x="5626" y="5251"/>
                  <a:pt x="5626" y="5226"/>
                </a:cubicBezTo>
                <a:cubicBezTo>
                  <a:pt x="5626" y="5201"/>
                  <a:pt x="5551" y="5175"/>
                  <a:pt x="5551" y="5126"/>
                </a:cubicBezTo>
                <a:cubicBezTo>
                  <a:pt x="5551" y="5101"/>
                  <a:pt x="5577" y="5026"/>
                  <a:pt x="5551" y="5001"/>
                </a:cubicBezTo>
                <a:cubicBezTo>
                  <a:pt x="5551" y="4975"/>
                  <a:pt x="5551" y="4951"/>
                  <a:pt x="5577" y="4926"/>
                </a:cubicBezTo>
                <a:cubicBezTo>
                  <a:pt x="5577" y="4901"/>
                  <a:pt x="5551" y="4851"/>
                  <a:pt x="5502" y="4851"/>
                </a:cubicBezTo>
                <a:cubicBezTo>
                  <a:pt x="5477" y="4851"/>
                  <a:pt x="5426" y="4851"/>
                  <a:pt x="5377" y="4851"/>
                </a:cubicBezTo>
                <a:cubicBezTo>
                  <a:pt x="5326" y="4851"/>
                  <a:pt x="5302" y="4851"/>
                  <a:pt x="5277" y="4826"/>
                </a:cubicBezTo>
                <a:cubicBezTo>
                  <a:pt x="5251" y="4826"/>
                  <a:pt x="5202" y="4775"/>
                  <a:pt x="5151" y="4775"/>
                </a:cubicBezTo>
                <a:cubicBezTo>
                  <a:pt x="5077" y="4751"/>
                  <a:pt x="5051" y="4726"/>
                  <a:pt x="5051" y="4701"/>
                </a:cubicBezTo>
                <a:cubicBezTo>
                  <a:pt x="5026" y="4675"/>
                  <a:pt x="4977" y="4675"/>
                  <a:pt x="4951" y="4651"/>
                </a:cubicBezTo>
                <a:cubicBezTo>
                  <a:pt x="4951" y="4626"/>
                  <a:pt x="4877" y="4626"/>
                  <a:pt x="4851" y="4626"/>
                </a:cubicBezTo>
                <a:cubicBezTo>
                  <a:pt x="4826" y="4626"/>
                  <a:pt x="4777" y="4575"/>
                  <a:pt x="4726" y="4575"/>
                </a:cubicBezTo>
                <a:cubicBezTo>
                  <a:pt x="4701" y="4575"/>
                  <a:pt x="4601" y="4626"/>
                  <a:pt x="4601" y="4626"/>
                </a:cubicBezTo>
                <a:cubicBezTo>
                  <a:pt x="4577" y="4626"/>
                  <a:pt x="4601" y="4575"/>
                  <a:pt x="4601" y="4575"/>
                </a:cubicBezTo>
                <a:cubicBezTo>
                  <a:pt x="4626" y="4551"/>
                  <a:pt x="4577" y="4501"/>
                  <a:pt x="4551" y="4451"/>
                </a:cubicBezTo>
                <a:cubicBezTo>
                  <a:pt x="4551" y="4401"/>
                  <a:pt x="4526" y="4375"/>
                  <a:pt x="4501" y="4375"/>
                </a:cubicBezTo>
                <a:cubicBezTo>
                  <a:pt x="4451" y="4375"/>
                  <a:pt x="4401" y="4351"/>
                  <a:pt x="4401" y="4351"/>
                </a:cubicBezTo>
                <a:cubicBezTo>
                  <a:pt x="4377" y="4326"/>
                  <a:pt x="4377" y="4226"/>
                  <a:pt x="4377" y="4175"/>
                </a:cubicBezTo>
                <a:cubicBezTo>
                  <a:pt x="4401" y="4126"/>
                  <a:pt x="4451" y="4050"/>
                  <a:pt x="4451" y="4001"/>
                </a:cubicBezTo>
                <a:cubicBezTo>
                  <a:pt x="4451" y="3975"/>
                  <a:pt x="4477" y="3975"/>
                  <a:pt x="4526" y="3950"/>
                </a:cubicBezTo>
                <a:cubicBezTo>
                  <a:pt x="4551" y="3950"/>
                  <a:pt x="4526" y="3901"/>
                  <a:pt x="4551" y="3875"/>
                </a:cubicBezTo>
                <a:cubicBezTo>
                  <a:pt x="4577" y="3875"/>
                  <a:pt x="4577" y="3875"/>
                  <a:pt x="4601" y="3850"/>
                </a:cubicBezTo>
                <a:cubicBezTo>
                  <a:pt x="4601" y="3826"/>
                  <a:pt x="4626" y="3826"/>
                  <a:pt x="4626" y="3826"/>
                </a:cubicBezTo>
                <a:cubicBezTo>
                  <a:pt x="4601" y="3801"/>
                  <a:pt x="4601" y="3775"/>
                  <a:pt x="4651" y="3775"/>
                </a:cubicBezTo>
                <a:cubicBezTo>
                  <a:pt x="4701" y="3775"/>
                  <a:pt x="4777" y="3775"/>
                  <a:pt x="4777" y="3726"/>
                </a:cubicBezTo>
                <a:cubicBezTo>
                  <a:pt x="4751" y="3675"/>
                  <a:pt x="4626" y="3701"/>
                  <a:pt x="4626" y="3675"/>
                </a:cubicBezTo>
                <a:cubicBezTo>
                  <a:pt x="4626" y="3626"/>
                  <a:pt x="4477" y="3626"/>
                  <a:pt x="4477" y="3601"/>
                </a:cubicBezTo>
                <a:cubicBezTo>
                  <a:pt x="4501" y="3575"/>
                  <a:pt x="4651" y="3626"/>
                  <a:pt x="4701" y="3650"/>
                </a:cubicBezTo>
                <a:cubicBezTo>
                  <a:pt x="4751" y="3675"/>
                  <a:pt x="4777" y="3650"/>
                  <a:pt x="4801" y="3650"/>
                </a:cubicBezTo>
                <a:cubicBezTo>
                  <a:pt x="4851" y="3650"/>
                  <a:pt x="4826" y="3601"/>
                  <a:pt x="4826" y="3575"/>
                </a:cubicBezTo>
                <a:cubicBezTo>
                  <a:pt x="4851" y="3550"/>
                  <a:pt x="4926" y="3626"/>
                  <a:pt x="4977" y="3601"/>
                </a:cubicBezTo>
                <a:cubicBezTo>
                  <a:pt x="5026" y="3601"/>
                  <a:pt x="5077" y="3501"/>
                  <a:pt x="5102" y="3475"/>
                </a:cubicBezTo>
                <a:cubicBezTo>
                  <a:pt x="5151" y="3426"/>
                  <a:pt x="5102" y="3401"/>
                  <a:pt x="5026" y="3426"/>
                </a:cubicBezTo>
                <a:cubicBezTo>
                  <a:pt x="4951" y="3426"/>
                  <a:pt x="4901" y="3401"/>
                  <a:pt x="4877" y="3375"/>
                </a:cubicBezTo>
                <a:cubicBezTo>
                  <a:pt x="4826" y="3326"/>
                  <a:pt x="4826" y="3301"/>
                  <a:pt x="4877" y="3301"/>
                </a:cubicBezTo>
                <a:cubicBezTo>
                  <a:pt x="4926" y="3326"/>
                  <a:pt x="5026" y="3401"/>
                  <a:pt x="5077" y="3401"/>
                </a:cubicBezTo>
                <a:cubicBezTo>
                  <a:pt x="5102" y="3401"/>
                  <a:pt x="5177" y="3326"/>
                  <a:pt x="5202" y="3301"/>
                </a:cubicBezTo>
                <a:cubicBezTo>
                  <a:pt x="5251" y="3275"/>
                  <a:pt x="5177" y="3275"/>
                  <a:pt x="5151" y="3250"/>
                </a:cubicBezTo>
                <a:cubicBezTo>
                  <a:pt x="5126" y="3226"/>
                  <a:pt x="5202" y="3226"/>
                  <a:pt x="5226" y="3226"/>
                </a:cubicBezTo>
                <a:cubicBezTo>
                  <a:pt x="5251" y="3226"/>
                  <a:pt x="5277" y="3250"/>
                  <a:pt x="5277" y="3250"/>
                </a:cubicBezTo>
                <a:cubicBezTo>
                  <a:pt x="5302" y="3275"/>
                  <a:pt x="5351" y="3250"/>
                  <a:pt x="5377" y="3250"/>
                </a:cubicBezTo>
                <a:cubicBezTo>
                  <a:pt x="5426" y="3250"/>
                  <a:pt x="5377" y="3201"/>
                  <a:pt x="5326" y="3175"/>
                </a:cubicBezTo>
                <a:cubicBezTo>
                  <a:pt x="5277" y="3175"/>
                  <a:pt x="5326" y="3126"/>
                  <a:pt x="5351" y="3150"/>
                </a:cubicBezTo>
                <a:cubicBezTo>
                  <a:pt x="5377" y="3175"/>
                  <a:pt x="5402" y="3175"/>
                  <a:pt x="5426" y="3226"/>
                </a:cubicBezTo>
                <a:cubicBezTo>
                  <a:pt x="5451" y="3250"/>
                  <a:pt x="5451" y="3226"/>
                  <a:pt x="5502" y="3226"/>
                </a:cubicBezTo>
                <a:cubicBezTo>
                  <a:pt x="5526" y="3201"/>
                  <a:pt x="5551" y="3175"/>
                  <a:pt x="5577" y="3150"/>
                </a:cubicBezTo>
                <a:cubicBezTo>
                  <a:pt x="5602" y="3126"/>
                  <a:pt x="5602" y="3150"/>
                  <a:pt x="5626" y="3126"/>
                </a:cubicBezTo>
                <a:cubicBezTo>
                  <a:pt x="5651" y="3075"/>
                  <a:pt x="5626" y="3050"/>
                  <a:pt x="5602" y="3026"/>
                </a:cubicBezTo>
                <a:cubicBezTo>
                  <a:pt x="5551" y="3001"/>
                  <a:pt x="5602" y="2975"/>
                  <a:pt x="5551" y="2950"/>
                </a:cubicBezTo>
                <a:cubicBezTo>
                  <a:pt x="5526" y="2926"/>
                  <a:pt x="5526" y="2900"/>
                  <a:pt x="5551" y="2900"/>
                </a:cubicBezTo>
                <a:cubicBezTo>
                  <a:pt x="5602" y="2926"/>
                  <a:pt x="5626" y="2900"/>
                  <a:pt x="5651" y="2875"/>
                </a:cubicBezTo>
                <a:cubicBezTo>
                  <a:pt x="5677" y="2850"/>
                  <a:pt x="5602" y="2850"/>
                  <a:pt x="5626" y="2825"/>
                </a:cubicBezTo>
                <a:cubicBezTo>
                  <a:pt x="5677" y="2800"/>
                  <a:pt x="5626" y="2775"/>
                  <a:pt x="5602" y="2775"/>
                </a:cubicBezTo>
                <a:cubicBezTo>
                  <a:pt x="5551" y="2775"/>
                  <a:pt x="5526" y="2750"/>
                  <a:pt x="5526" y="2725"/>
                </a:cubicBezTo>
                <a:cubicBezTo>
                  <a:pt x="5526" y="2701"/>
                  <a:pt x="5451" y="2725"/>
                  <a:pt x="5426" y="2701"/>
                </a:cubicBezTo>
                <a:cubicBezTo>
                  <a:pt x="5377" y="2675"/>
                  <a:pt x="5302" y="2675"/>
                  <a:pt x="5277" y="2675"/>
                </a:cubicBezTo>
                <a:cubicBezTo>
                  <a:pt x="5251" y="2675"/>
                  <a:pt x="5251" y="2775"/>
                  <a:pt x="5277" y="2775"/>
                </a:cubicBezTo>
                <a:cubicBezTo>
                  <a:pt x="5302" y="2775"/>
                  <a:pt x="5326" y="2800"/>
                  <a:pt x="5302" y="2825"/>
                </a:cubicBezTo>
                <a:cubicBezTo>
                  <a:pt x="5277" y="2825"/>
                  <a:pt x="5326" y="2875"/>
                  <a:pt x="5302" y="2850"/>
                </a:cubicBezTo>
                <a:cubicBezTo>
                  <a:pt x="5277" y="2850"/>
                  <a:pt x="5251" y="2850"/>
                  <a:pt x="5226" y="2900"/>
                </a:cubicBezTo>
                <a:cubicBezTo>
                  <a:pt x="5226" y="2950"/>
                  <a:pt x="5226" y="2975"/>
                  <a:pt x="5177" y="3001"/>
                </a:cubicBezTo>
                <a:cubicBezTo>
                  <a:pt x="5151" y="3026"/>
                  <a:pt x="5177" y="2926"/>
                  <a:pt x="5151" y="2950"/>
                </a:cubicBezTo>
                <a:cubicBezTo>
                  <a:pt x="5102" y="2950"/>
                  <a:pt x="5102" y="3001"/>
                  <a:pt x="5126" y="3001"/>
                </a:cubicBezTo>
                <a:cubicBezTo>
                  <a:pt x="5151" y="3026"/>
                  <a:pt x="5151" y="3050"/>
                  <a:pt x="5177" y="3075"/>
                </a:cubicBezTo>
                <a:cubicBezTo>
                  <a:pt x="5177" y="3101"/>
                  <a:pt x="5126" y="3075"/>
                  <a:pt x="5102" y="3126"/>
                </a:cubicBezTo>
                <a:cubicBezTo>
                  <a:pt x="5077" y="3150"/>
                  <a:pt x="5077" y="3101"/>
                  <a:pt x="5051" y="3075"/>
                </a:cubicBezTo>
                <a:cubicBezTo>
                  <a:pt x="5026" y="3050"/>
                  <a:pt x="4977" y="3001"/>
                  <a:pt x="4977" y="2975"/>
                </a:cubicBezTo>
                <a:cubicBezTo>
                  <a:pt x="5001" y="2950"/>
                  <a:pt x="5001" y="2950"/>
                  <a:pt x="5026" y="2926"/>
                </a:cubicBezTo>
                <a:cubicBezTo>
                  <a:pt x="5051" y="2926"/>
                  <a:pt x="5026" y="2900"/>
                  <a:pt x="5026" y="2875"/>
                </a:cubicBezTo>
                <a:cubicBezTo>
                  <a:pt x="5026" y="2825"/>
                  <a:pt x="5001" y="2850"/>
                  <a:pt x="4951" y="2800"/>
                </a:cubicBezTo>
                <a:cubicBezTo>
                  <a:pt x="4926" y="2775"/>
                  <a:pt x="4901" y="2775"/>
                  <a:pt x="4877" y="2775"/>
                </a:cubicBezTo>
                <a:cubicBezTo>
                  <a:pt x="4851" y="2800"/>
                  <a:pt x="4877" y="2850"/>
                  <a:pt x="4851" y="2850"/>
                </a:cubicBezTo>
                <a:cubicBezTo>
                  <a:pt x="4801" y="2875"/>
                  <a:pt x="4826" y="2926"/>
                  <a:pt x="4801" y="2926"/>
                </a:cubicBezTo>
                <a:cubicBezTo>
                  <a:pt x="4777" y="2926"/>
                  <a:pt x="4777" y="2825"/>
                  <a:pt x="4777" y="2825"/>
                </a:cubicBezTo>
                <a:cubicBezTo>
                  <a:pt x="4751" y="2800"/>
                  <a:pt x="4751" y="2775"/>
                  <a:pt x="4777" y="2775"/>
                </a:cubicBezTo>
                <a:cubicBezTo>
                  <a:pt x="4801" y="2775"/>
                  <a:pt x="4826" y="2750"/>
                  <a:pt x="4801" y="2750"/>
                </a:cubicBezTo>
                <a:cubicBezTo>
                  <a:pt x="4777" y="2750"/>
                  <a:pt x="4726" y="2701"/>
                  <a:pt x="4701" y="2701"/>
                </a:cubicBezTo>
                <a:cubicBezTo>
                  <a:pt x="4701" y="2701"/>
                  <a:pt x="4651" y="2725"/>
                  <a:pt x="4626" y="2725"/>
                </a:cubicBezTo>
                <a:cubicBezTo>
                  <a:pt x="4626" y="2701"/>
                  <a:pt x="4651" y="2650"/>
                  <a:pt x="4651" y="2650"/>
                </a:cubicBezTo>
                <a:cubicBezTo>
                  <a:pt x="4651" y="2625"/>
                  <a:pt x="4677" y="2650"/>
                  <a:pt x="4701" y="2625"/>
                </a:cubicBezTo>
                <a:cubicBezTo>
                  <a:pt x="4726" y="2601"/>
                  <a:pt x="4626" y="2601"/>
                  <a:pt x="4626" y="2550"/>
                </a:cubicBezTo>
                <a:cubicBezTo>
                  <a:pt x="4626" y="2525"/>
                  <a:pt x="4577" y="2525"/>
                  <a:pt x="4551" y="2501"/>
                </a:cubicBezTo>
                <a:cubicBezTo>
                  <a:pt x="4526" y="2501"/>
                  <a:pt x="4577" y="2450"/>
                  <a:pt x="4551" y="2425"/>
                </a:cubicBezTo>
                <a:cubicBezTo>
                  <a:pt x="4551" y="2401"/>
                  <a:pt x="4477" y="2325"/>
                  <a:pt x="4426" y="2350"/>
                </a:cubicBezTo>
                <a:cubicBezTo>
                  <a:pt x="4401" y="2350"/>
                  <a:pt x="4401" y="2301"/>
                  <a:pt x="4426" y="2301"/>
                </a:cubicBezTo>
                <a:cubicBezTo>
                  <a:pt x="4426" y="2301"/>
                  <a:pt x="4451" y="2301"/>
                  <a:pt x="4477" y="2250"/>
                </a:cubicBezTo>
                <a:cubicBezTo>
                  <a:pt x="4526" y="2201"/>
                  <a:pt x="4526" y="2201"/>
                  <a:pt x="4501" y="2201"/>
                </a:cubicBezTo>
                <a:cubicBezTo>
                  <a:pt x="4477" y="2175"/>
                  <a:pt x="4451" y="2150"/>
                  <a:pt x="4501" y="2150"/>
                </a:cubicBezTo>
                <a:cubicBezTo>
                  <a:pt x="4551" y="2150"/>
                  <a:pt x="4626" y="2201"/>
                  <a:pt x="4651" y="2175"/>
                </a:cubicBezTo>
                <a:cubicBezTo>
                  <a:pt x="4677" y="2150"/>
                  <a:pt x="4751" y="2025"/>
                  <a:pt x="4777" y="1975"/>
                </a:cubicBezTo>
                <a:cubicBezTo>
                  <a:pt x="4826" y="1950"/>
                  <a:pt x="4751" y="1950"/>
                  <a:pt x="4677" y="1950"/>
                </a:cubicBezTo>
                <a:cubicBezTo>
                  <a:pt x="4601" y="1950"/>
                  <a:pt x="4601" y="1925"/>
                  <a:pt x="4526" y="1901"/>
                </a:cubicBezTo>
                <a:cubicBezTo>
                  <a:pt x="4477" y="1901"/>
                  <a:pt x="4351" y="1925"/>
                  <a:pt x="4326" y="1950"/>
                </a:cubicBezTo>
                <a:cubicBezTo>
                  <a:pt x="4326" y="1950"/>
                  <a:pt x="4377" y="1975"/>
                  <a:pt x="4351" y="2001"/>
                </a:cubicBezTo>
                <a:cubicBezTo>
                  <a:pt x="4351" y="2025"/>
                  <a:pt x="4326" y="1975"/>
                  <a:pt x="4301" y="2001"/>
                </a:cubicBezTo>
                <a:cubicBezTo>
                  <a:pt x="4277" y="2001"/>
                  <a:pt x="4301" y="2025"/>
                  <a:pt x="4301" y="2101"/>
                </a:cubicBezTo>
                <a:cubicBezTo>
                  <a:pt x="4301" y="2175"/>
                  <a:pt x="4326" y="2175"/>
                  <a:pt x="4326" y="2201"/>
                </a:cubicBezTo>
                <a:cubicBezTo>
                  <a:pt x="4351" y="2225"/>
                  <a:pt x="4351" y="2275"/>
                  <a:pt x="4351" y="2325"/>
                </a:cubicBezTo>
                <a:cubicBezTo>
                  <a:pt x="4351" y="2350"/>
                  <a:pt x="4301" y="2350"/>
                  <a:pt x="4301" y="2375"/>
                </a:cubicBezTo>
                <a:cubicBezTo>
                  <a:pt x="4277" y="2375"/>
                  <a:pt x="4326" y="2401"/>
                  <a:pt x="4326" y="2425"/>
                </a:cubicBezTo>
                <a:cubicBezTo>
                  <a:pt x="4326" y="2450"/>
                  <a:pt x="4277" y="2401"/>
                  <a:pt x="4251" y="2425"/>
                </a:cubicBezTo>
                <a:cubicBezTo>
                  <a:pt x="4226" y="2425"/>
                  <a:pt x="4201" y="2501"/>
                  <a:pt x="4226" y="2525"/>
                </a:cubicBezTo>
                <a:cubicBezTo>
                  <a:pt x="4251" y="2550"/>
                  <a:pt x="4277" y="2525"/>
                  <a:pt x="4251" y="2575"/>
                </a:cubicBezTo>
                <a:cubicBezTo>
                  <a:pt x="4226" y="2601"/>
                  <a:pt x="4201" y="2625"/>
                  <a:pt x="4251" y="2675"/>
                </a:cubicBezTo>
                <a:cubicBezTo>
                  <a:pt x="4301" y="2701"/>
                  <a:pt x="4401" y="2701"/>
                  <a:pt x="4451" y="2725"/>
                </a:cubicBezTo>
                <a:cubicBezTo>
                  <a:pt x="4501" y="2775"/>
                  <a:pt x="4426" y="2750"/>
                  <a:pt x="4451" y="2775"/>
                </a:cubicBezTo>
                <a:cubicBezTo>
                  <a:pt x="4451" y="2825"/>
                  <a:pt x="4401" y="2825"/>
                  <a:pt x="4401" y="2850"/>
                </a:cubicBezTo>
                <a:cubicBezTo>
                  <a:pt x="4401" y="2875"/>
                  <a:pt x="4426" y="2875"/>
                  <a:pt x="4451" y="2825"/>
                </a:cubicBezTo>
                <a:cubicBezTo>
                  <a:pt x="4477" y="2775"/>
                  <a:pt x="4501" y="2850"/>
                  <a:pt x="4501" y="2875"/>
                </a:cubicBezTo>
                <a:cubicBezTo>
                  <a:pt x="4501" y="2926"/>
                  <a:pt x="4451" y="2900"/>
                  <a:pt x="4426" y="2926"/>
                </a:cubicBezTo>
                <a:cubicBezTo>
                  <a:pt x="4401" y="2975"/>
                  <a:pt x="4377" y="2975"/>
                  <a:pt x="4351" y="2975"/>
                </a:cubicBezTo>
                <a:cubicBezTo>
                  <a:pt x="4301" y="2975"/>
                  <a:pt x="4326" y="3026"/>
                  <a:pt x="4351" y="3075"/>
                </a:cubicBezTo>
                <a:cubicBezTo>
                  <a:pt x="4351" y="3101"/>
                  <a:pt x="4326" y="3101"/>
                  <a:pt x="4301" y="3101"/>
                </a:cubicBezTo>
                <a:cubicBezTo>
                  <a:pt x="4251" y="3075"/>
                  <a:pt x="4226" y="3050"/>
                  <a:pt x="4251" y="3026"/>
                </a:cubicBezTo>
                <a:cubicBezTo>
                  <a:pt x="4277" y="2975"/>
                  <a:pt x="4277" y="2950"/>
                  <a:pt x="4251" y="2950"/>
                </a:cubicBezTo>
                <a:cubicBezTo>
                  <a:pt x="4226" y="2950"/>
                  <a:pt x="4177" y="2950"/>
                  <a:pt x="4151" y="2926"/>
                </a:cubicBezTo>
                <a:cubicBezTo>
                  <a:pt x="4126" y="2900"/>
                  <a:pt x="4151" y="2900"/>
                  <a:pt x="4226" y="2900"/>
                </a:cubicBezTo>
                <a:cubicBezTo>
                  <a:pt x="4277" y="2926"/>
                  <a:pt x="4226" y="2875"/>
                  <a:pt x="4277" y="2875"/>
                </a:cubicBezTo>
                <a:cubicBezTo>
                  <a:pt x="4301" y="2875"/>
                  <a:pt x="4326" y="2900"/>
                  <a:pt x="4377" y="2850"/>
                </a:cubicBezTo>
                <a:cubicBezTo>
                  <a:pt x="4401" y="2825"/>
                  <a:pt x="4351" y="2775"/>
                  <a:pt x="4326" y="2775"/>
                </a:cubicBezTo>
                <a:cubicBezTo>
                  <a:pt x="4301" y="2800"/>
                  <a:pt x="4251" y="2800"/>
                  <a:pt x="4251" y="2775"/>
                </a:cubicBezTo>
                <a:cubicBezTo>
                  <a:pt x="4251" y="2750"/>
                  <a:pt x="4301" y="2775"/>
                  <a:pt x="4326" y="2750"/>
                </a:cubicBezTo>
                <a:cubicBezTo>
                  <a:pt x="4351" y="2750"/>
                  <a:pt x="4301" y="2725"/>
                  <a:pt x="4277" y="2725"/>
                </a:cubicBezTo>
                <a:cubicBezTo>
                  <a:pt x="4226" y="2725"/>
                  <a:pt x="4201" y="2750"/>
                  <a:pt x="4151" y="2701"/>
                </a:cubicBezTo>
                <a:cubicBezTo>
                  <a:pt x="4126" y="2675"/>
                  <a:pt x="4076" y="2650"/>
                  <a:pt x="4051" y="2725"/>
                </a:cubicBezTo>
                <a:cubicBezTo>
                  <a:pt x="4051" y="2800"/>
                  <a:pt x="3976" y="2775"/>
                  <a:pt x="3951" y="2800"/>
                </a:cubicBezTo>
                <a:cubicBezTo>
                  <a:pt x="3926" y="2825"/>
                  <a:pt x="3976" y="2850"/>
                  <a:pt x="4051" y="2850"/>
                </a:cubicBezTo>
                <a:cubicBezTo>
                  <a:pt x="4101" y="2850"/>
                  <a:pt x="4151" y="2900"/>
                  <a:pt x="4101" y="2900"/>
                </a:cubicBezTo>
                <a:cubicBezTo>
                  <a:pt x="4076" y="2900"/>
                  <a:pt x="4101" y="2926"/>
                  <a:pt x="4076" y="2926"/>
                </a:cubicBezTo>
                <a:cubicBezTo>
                  <a:pt x="4051" y="2900"/>
                  <a:pt x="4001" y="2926"/>
                  <a:pt x="4026" y="2950"/>
                </a:cubicBezTo>
                <a:cubicBezTo>
                  <a:pt x="4051" y="2975"/>
                  <a:pt x="4026" y="2975"/>
                  <a:pt x="4026" y="3001"/>
                </a:cubicBezTo>
                <a:cubicBezTo>
                  <a:pt x="4026" y="3026"/>
                  <a:pt x="3976" y="3001"/>
                  <a:pt x="3926" y="3001"/>
                </a:cubicBezTo>
                <a:cubicBezTo>
                  <a:pt x="3901" y="3001"/>
                  <a:pt x="3801" y="3026"/>
                  <a:pt x="3751" y="3026"/>
                </a:cubicBezTo>
                <a:cubicBezTo>
                  <a:pt x="3701" y="3050"/>
                  <a:pt x="3626" y="3026"/>
                  <a:pt x="3601" y="3001"/>
                </a:cubicBezTo>
                <a:cubicBezTo>
                  <a:pt x="3576" y="2975"/>
                  <a:pt x="3551" y="2975"/>
                  <a:pt x="3501" y="2975"/>
                </a:cubicBezTo>
                <a:cubicBezTo>
                  <a:pt x="3476" y="2975"/>
                  <a:pt x="3476" y="2926"/>
                  <a:pt x="3426" y="2926"/>
                </a:cubicBezTo>
                <a:cubicBezTo>
                  <a:pt x="3376" y="2926"/>
                  <a:pt x="3376" y="2875"/>
                  <a:pt x="3376" y="2850"/>
                </a:cubicBezTo>
                <a:cubicBezTo>
                  <a:pt x="3376" y="2825"/>
                  <a:pt x="3251" y="2825"/>
                  <a:pt x="3226" y="2850"/>
                </a:cubicBezTo>
                <a:cubicBezTo>
                  <a:pt x="3176" y="2875"/>
                  <a:pt x="3101" y="2875"/>
                  <a:pt x="3076" y="2926"/>
                </a:cubicBezTo>
                <a:cubicBezTo>
                  <a:pt x="3051" y="2975"/>
                  <a:pt x="3101" y="2950"/>
                  <a:pt x="3126" y="2950"/>
                </a:cubicBezTo>
                <a:cubicBezTo>
                  <a:pt x="3151" y="2950"/>
                  <a:pt x="3151" y="2926"/>
                  <a:pt x="3201" y="2926"/>
                </a:cubicBezTo>
                <a:cubicBezTo>
                  <a:pt x="3276" y="2926"/>
                  <a:pt x="3301" y="2875"/>
                  <a:pt x="3326" y="2900"/>
                </a:cubicBezTo>
                <a:cubicBezTo>
                  <a:pt x="3351" y="2926"/>
                  <a:pt x="3226" y="2975"/>
                  <a:pt x="3176" y="2975"/>
                </a:cubicBezTo>
                <a:cubicBezTo>
                  <a:pt x="3126" y="2975"/>
                  <a:pt x="3151" y="3026"/>
                  <a:pt x="3201" y="3101"/>
                </a:cubicBezTo>
                <a:cubicBezTo>
                  <a:pt x="3251" y="3175"/>
                  <a:pt x="3176" y="3126"/>
                  <a:pt x="3176" y="3175"/>
                </a:cubicBezTo>
                <a:cubicBezTo>
                  <a:pt x="3176" y="3201"/>
                  <a:pt x="3076" y="3150"/>
                  <a:pt x="3101" y="3150"/>
                </a:cubicBezTo>
                <a:cubicBezTo>
                  <a:pt x="3151" y="3126"/>
                  <a:pt x="3126" y="3101"/>
                  <a:pt x="3101" y="3075"/>
                </a:cubicBezTo>
                <a:cubicBezTo>
                  <a:pt x="3076" y="3050"/>
                  <a:pt x="3051" y="3075"/>
                  <a:pt x="3051" y="3050"/>
                </a:cubicBezTo>
                <a:cubicBezTo>
                  <a:pt x="3051" y="3026"/>
                  <a:pt x="3026" y="3050"/>
                  <a:pt x="3001" y="3026"/>
                </a:cubicBezTo>
                <a:cubicBezTo>
                  <a:pt x="2951" y="3001"/>
                  <a:pt x="2951" y="2975"/>
                  <a:pt x="2901" y="3001"/>
                </a:cubicBezTo>
                <a:cubicBezTo>
                  <a:pt x="2876" y="3026"/>
                  <a:pt x="2826" y="3026"/>
                  <a:pt x="2726" y="3026"/>
                </a:cubicBezTo>
                <a:cubicBezTo>
                  <a:pt x="2651" y="3050"/>
                  <a:pt x="2476" y="3050"/>
                  <a:pt x="2451" y="3026"/>
                </a:cubicBezTo>
                <a:cubicBezTo>
                  <a:pt x="2426" y="2975"/>
                  <a:pt x="2526" y="2926"/>
                  <a:pt x="2576" y="2950"/>
                </a:cubicBezTo>
                <a:cubicBezTo>
                  <a:pt x="2601" y="2950"/>
                  <a:pt x="2576" y="2900"/>
                  <a:pt x="2526" y="2875"/>
                </a:cubicBezTo>
                <a:cubicBezTo>
                  <a:pt x="2476" y="2825"/>
                  <a:pt x="2376" y="2800"/>
                  <a:pt x="2376" y="2825"/>
                </a:cubicBezTo>
                <a:cubicBezTo>
                  <a:pt x="2376" y="2850"/>
                  <a:pt x="2326" y="2825"/>
                  <a:pt x="2250" y="2825"/>
                </a:cubicBezTo>
                <a:cubicBezTo>
                  <a:pt x="2150" y="2800"/>
                  <a:pt x="2150" y="2775"/>
                  <a:pt x="2101" y="2775"/>
                </a:cubicBezTo>
                <a:cubicBezTo>
                  <a:pt x="2050" y="2775"/>
                  <a:pt x="1976" y="2750"/>
                  <a:pt x="1926" y="2725"/>
                </a:cubicBezTo>
                <a:cubicBezTo>
                  <a:pt x="1850" y="2675"/>
                  <a:pt x="1726" y="2675"/>
                  <a:pt x="1701" y="2725"/>
                </a:cubicBezTo>
                <a:cubicBezTo>
                  <a:pt x="1701" y="2775"/>
                  <a:pt x="1650" y="2750"/>
                  <a:pt x="1601" y="2750"/>
                </a:cubicBezTo>
                <a:cubicBezTo>
                  <a:pt x="1550" y="2750"/>
                  <a:pt x="1626" y="2701"/>
                  <a:pt x="1601" y="2701"/>
                </a:cubicBezTo>
                <a:cubicBezTo>
                  <a:pt x="1576" y="2701"/>
                  <a:pt x="1601" y="2625"/>
                  <a:pt x="1576" y="2625"/>
                </a:cubicBezTo>
                <a:cubicBezTo>
                  <a:pt x="1526" y="2625"/>
                  <a:pt x="1501" y="2775"/>
                  <a:pt x="1450" y="2750"/>
                </a:cubicBezTo>
                <a:cubicBezTo>
                  <a:pt x="1376" y="2750"/>
                  <a:pt x="1350" y="2601"/>
                  <a:pt x="1301" y="2575"/>
                </a:cubicBezTo>
                <a:cubicBezTo>
                  <a:pt x="1250" y="2525"/>
                  <a:pt x="1201" y="2525"/>
                  <a:pt x="1250" y="2601"/>
                </a:cubicBezTo>
                <a:cubicBezTo>
                  <a:pt x="1301" y="2650"/>
                  <a:pt x="1201" y="2601"/>
                  <a:pt x="1201" y="2650"/>
                </a:cubicBezTo>
                <a:cubicBezTo>
                  <a:pt x="1225" y="2675"/>
                  <a:pt x="1150" y="2725"/>
                  <a:pt x="1150" y="2701"/>
                </a:cubicBezTo>
                <a:cubicBezTo>
                  <a:pt x="1150" y="2675"/>
                  <a:pt x="1101" y="2650"/>
                  <a:pt x="1050" y="2725"/>
                </a:cubicBezTo>
                <a:cubicBezTo>
                  <a:pt x="1001" y="2775"/>
                  <a:pt x="976" y="2775"/>
                  <a:pt x="950" y="2750"/>
                </a:cubicBezTo>
                <a:cubicBezTo>
                  <a:pt x="950" y="2725"/>
                  <a:pt x="801" y="2800"/>
                  <a:pt x="825" y="2825"/>
                </a:cubicBezTo>
                <a:cubicBezTo>
                  <a:pt x="825" y="2850"/>
                  <a:pt x="801" y="2875"/>
                  <a:pt x="750" y="2875"/>
                </a:cubicBezTo>
                <a:cubicBezTo>
                  <a:pt x="725" y="2875"/>
                  <a:pt x="750" y="2825"/>
                  <a:pt x="776" y="2825"/>
                </a:cubicBezTo>
                <a:cubicBezTo>
                  <a:pt x="801" y="2800"/>
                  <a:pt x="901" y="2725"/>
                  <a:pt x="950" y="2725"/>
                </a:cubicBezTo>
                <a:cubicBezTo>
                  <a:pt x="1001" y="2701"/>
                  <a:pt x="1101" y="2675"/>
                  <a:pt x="1101" y="2650"/>
                </a:cubicBezTo>
                <a:cubicBezTo>
                  <a:pt x="1101" y="2625"/>
                  <a:pt x="1050" y="2650"/>
                  <a:pt x="1025" y="2625"/>
                </a:cubicBezTo>
                <a:cubicBezTo>
                  <a:pt x="1001" y="2625"/>
                  <a:pt x="925" y="2675"/>
                  <a:pt x="876" y="2701"/>
                </a:cubicBezTo>
                <a:cubicBezTo>
                  <a:pt x="825" y="2725"/>
                  <a:pt x="750" y="2701"/>
                  <a:pt x="776" y="2750"/>
                </a:cubicBezTo>
                <a:cubicBezTo>
                  <a:pt x="801" y="2775"/>
                  <a:pt x="725" y="2725"/>
                  <a:pt x="701" y="2750"/>
                </a:cubicBezTo>
                <a:cubicBezTo>
                  <a:pt x="701" y="2775"/>
                  <a:pt x="676" y="2750"/>
                  <a:pt x="676" y="2750"/>
                </a:cubicBezTo>
                <a:cubicBezTo>
                  <a:pt x="701" y="2725"/>
                  <a:pt x="625" y="2701"/>
                  <a:pt x="625" y="2725"/>
                </a:cubicBezTo>
                <a:cubicBezTo>
                  <a:pt x="625" y="2725"/>
                  <a:pt x="625" y="2750"/>
                  <a:pt x="576" y="2750"/>
                </a:cubicBezTo>
                <a:cubicBezTo>
                  <a:pt x="525" y="2750"/>
                  <a:pt x="476" y="2800"/>
                  <a:pt x="500" y="2825"/>
                </a:cubicBezTo>
                <a:cubicBezTo>
                  <a:pt x="550" y="2850"/>
                  <a:pt x="550" y="2850"/>
                  <a:pt x="550" y="2875"/>
                </a:cubicBezTo>
                <a:cubicBezTo>
                  <a:pt x="525" y="2875"/>
                  <a:pt x="476" y="2825"/>
                  <a:pt x="400" y="2825"/>
                </a:cubicBezTo>
                <a:cubicBezTo>
                  <a:pt x="325" y="2850"/>
                  <a:pt x="176" y="2750"/>
                  <a:pt x="176" y="2725"/>
                </a:cubicBezTo>
                <a:cubicBezTo>
                  <a:pt x="176" y="2701"/>
                  <a:pt x="76" y="2725"/>
                  <a:pt x="0" y="2725"/>
                </a:cubicBezTo>
                <a:cubicBezTo>
                  <a:pt x="0" y="4151"/>
                  <a:pt x="0" y="4151"/>
                  <a:pt x="0" y="4151"/>
                </a:cubicBezTo>
                <a:lnTo>
                  <a:pt x="50" y="4175"/>
                </a:lnTo>
                <a:cubicBezTo>
                  <a:pt x="76" y="4151"/>
                  <a:pt x="100" y="4175"/>
                  <a:pt x="150" y="4151"/>
                </a:cubicBezTo>
                <a:cubicBezTo>
                  <a:pt x="200" y="4126"/>
                  <a:pt x="200" y="4175"/>
                  <a:pt x="200" y="4200"/>
                </a:cubicBezTo>
                <a:cubicBezTo>
                  <a:pt x="200" y="4226"/>
                  <a:pt x="276" y="4251"/>
                  <a:pt x="300" y="4301"/>
                </a:cubicBezTo>
                <a:cubicBezTo>
                  <a:pt x="325" y="4326"/>
                  <a:pt x="350" y="4351"/>
                  <a:pt x="376" y="4351"/>
                </a:cubicBezTo>
                <a:cubicBezTo>
                  <a:pt x="400" y="4326"/>
                  <a:pt x="450" y="4301"/>
                  <a:pt x="450" y="4275"/>
                </a:cubicBezTo>
                <a:cubicBezTo>
                  <a:pt x="450" y="4226"/>
                  <a:pt x="601" y="4226"/>
                  <a:pt x="601" y="4275"/>
                </a:cubicBezTo>
                <a:cubicBezTo>
                  <a:pt x="601" y="4326"/>
                  <a:pt x="725" y="4375"/>
                  <a:pt x="801" y="4501"/>
                </a:cubicBezTo>
                <a:cubicBezTo>
                  <a:pt x="876" y="4626"/>
                  <a:pt x="850" y="4675"/>
                  <a:pt x="950" y="4701"/>
                </a:cubicBezTo>
                <a:cubicBezTo>
                  <a:pt x="1076" y="4751"/>
                  <a:pt x="1050" y="4775"/>
                  <a:pt x="1050" y="4801"/>
                </a:cubicBezTo>
                <a:cubicBezTo>
                  <a:pt x="1025" y="4851"/>
                  <a:pt x="1101" y="4851"/>
                  <a:pt x="1076" y="4901"/>
                </a:cubicBezTo>
                <a:cubicBezTo>
                  <a:pt x="1050" y="4901"/>
                  <a:pt x="1025" y="4926"/>
                  <a:pt x="1001" y="4926"/>
                </a:cubicBezTo>
                <a:cubicBezTo>
                  <a:pt x="1001" y="4951"/>
                  <a:pt x="1025" y="4975"/>
                  <a:pt x="1050" y="4975"/>
                </a:cubicBezTo>
                <a:cubicBezTo>
                  <a:pt x="1076" y="5001"/>
                  <a:pt x="1001" y="5001"/>
                  <a:pt x="1025" y="5026"/>
                </a:cubicBezTo>
                <a:cubicBezTo>
                  <a:pt x="1050" y="5051"/>
                  <a:pt x="1025" y="5075"/>
                  <a:pt x="1025" y="5101"/>
                </a:cubicBezTo>
                <a:cubicBezTo>
                  <a:pt x="1050" y="5126"/>
                  <a:pt x="1101" y="5101"/>
                  <a:pt x="1125" y="5101"/>
                </a:cubicBezTo>
                <a:cubicBezTo>
                  <a:pt x="1150" y="5075"/>
                  <a:pt x="1150" y="5126"/>
                  <a:pt x="1125" y="5151"/>
                </a:cubicBezTo>
                <a:cubicBezTo>
                  <a:pt x="1125" y="5175"/>
                  <a:pt x="1150" y="5201"/>
                  <a:pt x="1176" y="5175"/>
                </a:cubicBezTo>
                <a:cubicBezTo>
                  <a:pt x="1201" y="5151"/>
                  <a:pt x="1225" y="5226"/>
                  <a:pt x="1250" y="5226"/>
                </a:cubicBezTo>
                <a:cubicBezTo>
                  <a:pt x="1276" y="5226"/>
                  <a:pt x="1301" y="5275"/>
                  <a:pt x="1250" y="5275"/>
                </a:cubicBezTo>
                <a:cubicBezTo>
                  <a:pt x="1225" y="5275"/>
                  <a:pt x="1225" y="5326"/>
                  <a:pt x="1250" y="5326"/>
                </a:cubicBezTo>
                <a:cubicBezTo>
                  <a:pt x="1276" y="5326"/>
                  <a:pt x="1276" y="5351"/>
                  <a:pt x="1276" y="5376"/>
                </a:cubicBezTo>
                <a:cubicBezTo>
                  <a:pt x="1276" y="5401"/>
                  <a:pt x="1350" y="5426"/>
                  <a:pt x="1376" y="5401"/>
                </a:cubicBezTo>
                <a:cubicBezTo>
                  <a:pt x="1401" y="5401"/>
                  <a:pt x="1425" y="5426"/>
                  <a:pt x="1450" y="5451"/>
                </a:cubicBezTo>
                <a:cubicBezTo>
                  <a:pt x="1450" y="5476"/>
                  <a:pt x="1501" y="5500"/>
                  <a:pt x="1526" y="5476"/>
                </a:cubicBezTo>
                <a:cubicBezTo>
                  <a:pt x="1550" y="5451"/>
                  <a:pt x="1550" y="5500"/>
                  <a:pt x="1550" y="5526"/>
                </a:cubicBezTo>
                <a:cubicBezTo>
                  <a:pt x="1550" y="5551"/>
                  <a:pt x="1601" y="5551"/>
                  <a:pt x="1626" y="5551"/>
                </a:cubicBezTo>
                <a:cubicBezTo>
                  <a:pt x="1650" y="5551"/>
                  <a:pt x="1676" y="5576"/>
                  <a:pt x="1676" y="5576"/>
                </a:cubicBezTo>
                <a:cubicBezTo>
                  <a:pt x="1726" y="5551"/>
                  <a:pt x="1726" y="5626"/>
                  <a:pt x="1750" y="5651"/>
                </a:cubicBezTo>
                <a:cubicBezTo>
                  <a:pt x="4351" y="5651"/>
                  <a:pt x="4351" y="5651"/>
                  <a:pt x="4351" y="5651"/>
                </a:cubicBezTo>
                <a:cubicBezTo>
                  <a:pt x="4351" y="5651"/>
                  <a:pt x="4351" y="5576"/>
                  <a:pt x="4377" y="5600"/>
                </a:cubicBezTo>
                <a:cubicBezTo>
                  <a:pt x="4401" y="5626"/>
                  <a:pt x="4377" y="5651"/>
                  <a:pt x="4426" y="5676"/>
                </a:cubicBezTo>
                <a:cubicBezTo>
                  <a:pt x="4451" y="5676"/>
                  <a:pt x="4477" y="5701"/>
                  <a:pt x="4501" y="5701"/>
                </a:cubicBezTo>
                <a:cubicBezTo>
                  <a:pt x="4526" y="5701"/>
                  <a:pt x="4551" y="5676"/>
                  <a:pt x="4577" y="5701"/>
                </a:cubicBezTo>
                <a:cubicBezTo>
                  <a:pt x="4626" y="5751"/>
                  <a:pt x="4651" y="5701"/>
                  <a:pt x="4651" y="5726"/>
                </a:cubicBezTo>
                <a:cubicBezTo>
                  <a:pt x="4677" y="5751"/>
                  <a:pt x="4726" y="5776"/>
                  <a:pt x="4751" y="5751"/>
                </a:cubicBezTo>
                <a:cubicBezTo>
                  <a:pt x="4751" y="5726"/>
                  <a:pt x="4851" y="5751"/>
                  <a:pt x="4877" y="5776"/>
                </a:cubicBezTo>
                <a:cubicBezTo>
                  <a:pt x="4926" y="5726"/>
                  <a:pt x="4951" y="5651"/>
                  <a:pt x="5001" y="5651"/>
                </a:cubicBezTo>
                <a:cubicBezTo>
                  <a:pt x="5051" y="5651"/>
                  <a:pt x="5202" y="5676"/>
                  <a:pt x="5202" y="5726"/>
                </a:cubicBezTo>
                <a:cubicBezTo>
                  <a:pt x="5202" y="5801"/>
                  <a:pt x="5302" y="5751"/>
                  <a:pt x="5302" y="5801"/>
                </a:cubicBezTo>
                <a:cubicBezTo>
                  <a:pt x="5302" y="5851"/>
                  <a:pt x="5351" y="5901"/>
                  <a:pt x="5351" y="5926"/>
                </a:cubicBezTo>
                <a:cubicBezTo>
                  <a:pt x="5377" y="5951"/>
                  <a:pt x="5402" y="5951"/>
                  <a:pt x="5402" y="5976"/>
                </a:cubicBezTo>
                <a:cubicBezTo>
                  <a:pt x="5426" y="5976"/>
                  <a:pt x="5502" y="5976"/>
                  <a:pt x="5551" y="6001"/>
                </a:cubicBezTo>
                <a:cubicBezTo>
                  <a:pt x="5602" y="6026"/>
                  <a:pt x="5702" y="5976"/>
                  <a:pt x="5726" y="6051"/>
                </a:cubicBezTo>
                <a:cubicBezTo>
                  <a:pt x="5751" y="6101"/>
                  <a:pt x="5826" y="6151"/>
                  <a:pt x="5751" y="6176"/>
                </a:cubicBezTo>
                <a:cubicBezTo>
                  <a:pt x="5702" y="6176"/>
                  <a:pt x="5626" y="6101"/>
                  <a:pt x="5626" y="6151"/>
                </a:cubicBezTo>
                <a:cubicBezTo>
                  <a:pt x="5651" y="6176"/>
                  <a:pt x="5602" y="6151"/>
                  <a:pt x="5602" y="6226"/>
                </a:cubicBezTo>
                <a:cubicBezTo>
                  <a:pt x="5602" y="6276"/>
                  <a:pt x="5577" y="6376"/>
                  <a:pt x="5551" y="6376"/>
                </a:cubicBezTo>
                <a:lnTo>
                  <a:pt x="5551" y="6376"/>
                </a:lnTo>
                <a:cubicBezTo>
                  <a:pt x="5526" y="6401"/>
                  <a:pt x="5526" y="6426"/>
                  <a:pt x="5551" y="6451"/>
                </a:cubicBezTo>
                <a:cubicBezTo>
                  <a:pt x="5577" y="6426"/>
                  <a:pt x="5626" y="6376"/>
                  <a:pt x="5677" y="6376"/>
                </a:cubicBezTo>
                <a:cubicBezTo>
                  <a:pt x="5726" y="6376"/>
                  <a:pt x="5751" y="6426"/>
                  <a:pt x="5802" y="6401"/>
                </a:cubicBezTo>
                <a:cubicBezTo>
                  <a:pt x="5826" y="6376"/>
                  <a:pt x="5851" y="6351"/>
                  <a:pt x="5851" y="6376"/>
                </a:cubicBezTo>
                <a:lnTo>
                  <a:pt x="5851" y="6376"/>
                </a:lnTo>
                <a:cubicBezTo>
                  <a:pt x="5877" y="6376"/>
                  <a:pt x="5877" y="6376"/>
                  <a:pt x="5877" y="6351"/>
                </a:cubicBezTo>
                <a:lnTo>
                  <a:pt x="5877" y="6326"/>
                </a:lnTo>
                <a:cubicBezTo>
                  <a:pt x="5826" y="6326"/>
                  <a:pt x="5826" y="6326"/>
                  <a:pt x="5802" y="6301"/>
                </a:cubicBezTo>
                <a:cubicBezTo>
                  <a:pt x="5777" y="6251"/>
                  <a:pt x="5926" y="6226"/>
                  <a:pt x="6002" y="6226"/>
                </a:cubicBezTo>
                <a:cubicBezTo>
                  <a:pt x="6051" y="6226"/>
                  <a:pt x="6102" y="6201"/>
                  <a:pt x="6127" y="6226"/>
                </a:cubicBezTo>
                <a:cubicBezTo>
                  <a:pt x="6177" y="6176"/>
                  <a:pt x="6227" y="6126"/>
                  <a:pt x="6251" y="6126"/>
                </a:cubicBezTo>
                <a:cubicBezTo>
                  <a:pt x="6277" y="6126"/>
                  <a:pt x="6577" y="6126"/>
                  <a:pt x="6577" y="6126"/>
                </a:cubicBezTo>
                <a:cubicBezTo>
                  <a:pt x="6577" y="6126"/>
                  <a:pt x="6677" y="6051"/>
                  <a:pt x="6702" y="6001"/>
                </a:cubicBezTo>
                <a:cubicBezTo>
                  <a:pt x="6702" y="5951"/>
                  <a:pt x="6777" y="5801"/>
                  <a:pt x="6802" y="5826"/>
                </a:cubicBezTo>
                <a:cubicBezTo>
                  <a:pt x="6852" y="5851"/>
                  <a:pt x="6927" y="5851"/>
                  <a:pt x="6927" y="5876"/>
                </a:cubicBezTo>
                <a:cubicBezTo>
                  <a:pt x="6927" y="5901"/>
                  <a:pt x="6902" y="5976"/>
                  <a:pt x="7027" y="6126"/>
                </a:cubicBezTo>
                <a:cubicBezTo>
                  <a:pt x="7052" y="6101"/>
                  <a:pt x="7102" y="6076"/>
                  <a:pt x="7102" y="6076"/>
                </a:cubicBezTo>
                <a:cubicBezTo>
                  <a:pt x="7152" y="6101"/>
                  <a:pt x="7202" y="6051"/>
                  <a:pt x="7227" y="6001"/>
                </a:cubicBezTo>
                <a:cubicBezTo>
                  <a:pt x="7252" y="5976"/>
                  <a:pt x="7252" y="6026"/>
                  <a:pt x="7227" y="6051"/>
                </a:cubicBezTo>
                <a:cubicBezTo>
                  <a:pt x="7202" y="6051"/>
                  <a:pt x="7252" y="6076"/>
                  <a:pt x="7327" y="6076"/>
                </a:cubicBezTo>
                <a:cubicBezTo>
                  <a:pt x="7377" y="6076"/>
                  <a:pt x="7277" y="6101"/>
                  <a:pt x="7252" y="6101"/>
                </a:cubicBezTo>
                <a:cubicBezTo>
                  <a:pt x="7202" y="6101"/>
                  <a:pt x="7177" y="6101"/>
                  <a:pt x="7127" y="6151"/>
                </a:cubicBezTo>
                <a:cubicBezTo>
                  <a:pt x="7077" y="6226"/>
                  <a:pt x="7077" y="6226"/>
                  <a:pt x="7102" y="6276"/>
                </a:cubicBezTo>
                <a:cubicBezTo>
                  <a:pt x="7152" y="6301"/>
                  <a:pt x="7202" y="6276"/>
                  <a:pt x="7227" y="6251"/>
                </a:cubicBezTo>
                <a:cubicBezTo>
                  <a:pt x="7277" y="6201"/>
                  <a:pt x="7277" y="6176"/>
                  <a:pt x="7327" y="6176"/>
                </a:cubicBezTo>
                <a:cubicBezTo>
                  <a:pt x="7377" y="6176"/>
                  <a:pt x="7502" y="6126"/>
                  <a:pt x="7552" y="6101"/>
                </a:cubicBezTo>
                <a:cubicBezTo>
                  <a:pt x="7602" y="6101"/>
                  <a:pt x="7552" y="6076"/>
                  <a:pt x="7552" y="6051"/>
                </a:cubicBezTo>
                <a:cubicBezTo>
                  <a:pt x="7552" y="6026"/>
                  <a:pt x="7652" y="6026"/>
                  <a:pt x="7677" y="6026"/>
                </a:cubicBezTo>
                <a:cubicBezTo>
                  <a:pt x="7727" y="6001"/>
                  <a:pt x="7677" y="5976"/>
                  <a:pt x="7652" y="5976"/>
                </a:cubicBezTo>
                <a:close/>
                <a:moveTo>
                  <a:pt x="2226" y="3275"/>
                </a:moveTo>
                <a:lnTo>
                  <a:pt x="2226" y="3275"/>
                </a:lnTo>
                <a:cubicBezTo>
                  <a:pt x="2176" y="3350"/>
                  <a:pt x="2150" y="3350"/>
                  <a:pt x="2101" y="3350"/>
                </a:cubicBezTo>
                <a:cubicBezTo>
                  <a:pt x="2050" y="3326"/>
                  <a:pt x="2001" y="3350"/>
                  <a:pt x="2026" y="3375"/>
                </a:cubicBezTo>
                <a:cubicBezTo>
                  <a:pt x="2076" y="3401"/>
                  <a:pt x="2076" y="3426"/>
                  <a:pt x="2001" y="3426"/>
                </a:cubicBezTo>
                <a:cubicBezTo>
                  <a:pt x="1950" y="3450"/>
                  <a:pt x="1901" y="3501"/>
                  <a:pt x="1876" y="3475"/>
                </a:cubicBezTo>
                <a:cubicBezTo>
                  <a:pt x="1876" y="3475"/>
                  <a:pt x="1976" y="3401"/>
                  <a:pt x="1950" y="3375"/>
                </a:cubicBezTo>
                <a:cubicBezTo>
                  <a:pt x="1926" y="3350"/>
                  <a:pt x="1850" y="3401"/>
                  <a:pt x="1850" y="3426"/>
                </a:cubicBezTo>
                <a:cubicBezTo>
                  <a:pt x="1850" y="3475"/>
                  <a:pt x="1801" y="3475"/>
                  <a:pt x="1750" y="3475"/>
                </a:cubicBezTo>
                <a:cubicBezTo>
                  <a:pt x="1726" y="3450"/>
                  <a:pt x="1676" y="3426"/>
                  <a:pt x="1726" y="3426"/>
                </a:cubicBezTo>
                <a:cubicBezTo>
                  <a:pt x="1750" y="3426"/>
                  <a:pt x="1726" y="3401"/>
                  <a:pt x="1776" y="3375"/>
                </a:cubicBezTo>
                <a:cubicBezTo>
                  <a:pt x="1826" y="3350"/>
                  <a:pt x="1776" y="3326"/>
                  <a:pt x="1776" y="3326"/>
                </a:cubicBezTo>
                <a:cubicBezTo>
                  <a:pt x="1801" y="3301"/>
                  <a:pt x="1876" y="3326"/>
                  <a:pt x="1876" y="3301"/>
                </a:cubicBezTo>
                <a:cubicBezTo>
                  <a:pt x="1876" y="3275"/>
                  <a:pt x="1801" y="3250"/>
                  <a:pt x="1750" y="3250"/>
                </a:cubicBezTo>
                <a:cubicBezTo>
                  <a:pt x="1726" y="3275"/>
                  <a:pt x="1650" y="3326"/>
                  <a:pt x="1576" y="3301"/>
                </a:cubicBezTo>
                <a:cubicBezTo>
                  <a:pt x="1550" y="3275"/>
                  <a:pt x="1801" y="3250"/>
                  <a:pt x="1826" y="3226"/>
                </a:cubicBezTo>
                <a:cubicBezTo>
                  <a:pt x="1876" y="3175"/>
                  <a:pt x="2050" y="3126"/>
                  <a:pt x="2050" y="3175"/>
                </a:cubicBezTo>
                <a:cubicBezTo>
                  <a:pt x="2076" y="3201"/>
                  <a:pt x="1976" y="3226"/>
                  <a:pt x="2026" y="3250"/>
                </a:cubicBezTo>
                <a:cubicBezTo>
                  <a:pt x="2076" y="3275"/>
                  <a:pt x="2150" y="3275"/>
                  <a:pt x="2176" y="3226"/>
                </a:cubicBezTo>
                <a:cubicBezTo>
                  <a:pt x="2201" y="3201"/>
                  <a:pt x="2276" y="3201"/>
                  <a:pt x="2226" y="3275"/>
                </a:cubicBezTo>
                <a:close/>
                <a:moveTo>
                  <a:pt x="2751" y="3950"/>
                </a:moveTo>
                <a:lnTo>
                  <a:pt x="2751" y="3950"/>
                </a:lnTo>
                <a:cubicBezTo>
                  <a:pt x="2701" y="4001"/>
                  <a:pt x="2701" y="3975"/>
                  <a:pt x="2651" y="4001"/>
                </a:cubicBezTo>
                <a:cubicBezTo>
                  <a:pt x="2576" y="4001"/>
                  <a:pt x="2626" y="4050"/>
                  <a:pt x="2551" y="4075"/>
                </a:cubicBezTo>
                <a:cubicBezTo>
                  <a:pt x="2501" y="4075"/>
                  <a:pt x="2326" y="4075"/>
                  <a:pt x="2301" y="4050"/>
                </a:cubicBezTo>
                <a:cubicBezTo>
                  <a:pt x="2301" y="4026"/>
                  <a:pt x="2401" y="4026"/>
                  <a:pt x="2401" y="4001"/>
                </a:cubicBezTo>
                <a:cubicBezTo>
                  <a:pt x="2401" y="3975"/>
                  <a:pt x="2426" y="3926"/>
                  <a:pt x="2476" y="3926"/>
                </a:cubicBezTo>
                <a:cubicBezTo>
                  <a:pt x="2526" y="3926"/>
                  <a:pt x="2501" y="3875"/>
                  <a:pt x="2451" y="3850"/>
                </a:cubicBezTo>
                <a:cubicBezTo>
                  <a:pt x="2376" y="3826"/>
                  <a:pt x="2551" y="3801"/>
                  <a:pt x="2576" y="3850"/>
                </a:cubicBezTo>
                <a:cubicBezTo>
                  <a:pt x="2626" y="3901"/>
                  <a:pt x="2676" y="3926"/>
                  <a:pt x="2726" y="3901"/>
                </a:cubicBezTo>
                <a:cubicBezTo>
                  <a:pt x="2751" y="3850"/>
                  <a:pt x="2976" y="3750"/>
                  <a:pt x="2976" y="3801"/>
                </a:cubicBezTo>
                <a:cubicBezTo>
                  <a:pt x="2976" y="3850"/>
                  <a:pt x="2826" y="3901"/>
                  <a:pt x="2751" y="3950"/>
                </a:cubicBezTo>
                <a:close/>
                <a:moveTo>
                  <a:pt x="4201" y="5451"/>
                </a:moveTo>
                <a:lnTo>
                  <a:pt x="4201" y="5451"/>
                </a:lnTo>
                <a:cubicBezTo>
                  <a:pt x="4151" y="5476"/>
                  <a:pt x="4201" y="5351"/>
                  <a:pt x="4126" y="5301"/>
                </a:cubicBezTo>
                <a:cubicBezTo>
                  <a:pt x="4026" y="5251"/>
                  <a:pt x="3976" y="5151"/>
                  <a:pt x="3976" y="5075"/>
                </a:cubicBezTo>
                <a:cubicBezTo>
                  <a:pt x="3976" y="5026"/>
                  <a:pt x="4076" y="5001"/>
                  <a:pt x="4101" y="5051"/>
                </a:cubicBezTo>
                <a:cubicBezTo>
                  <a:pt x="4126" y="5101"/>
                  <a:pt x="4177" y="5251"/>
                  <a:pt x="4201" y="5326"/>
                </a:cubicBezTo>
                <a:cubicBezTo>
                  <a:pt x="4251" y="5376"/>
                  <a:pt x="4251" y="5451"/>
                  <a:pt x="4201" y="5451"/>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8" name="Freeform 242">
            <a:extLst>
              <a:ext uri="{FF2B5EF4-FFF2-40B4-BE49-F238E27FC236}">
                <a16:creationId xmlns:a16="http://schemas.microsoft.com/office/drawing/2014/main" id="{5D06A966-5624-AF41-84E7-92308B828270}"/>
              </a:ext>
            </a:extLst>
          </p:cNvPr>
          <p:cNvSpPr>
            <a:spLocks noChangeArrowheads="1"/>
          </p:cNvSpPr>
          <p:nvPr/>
        </p:nvSpPr>
        <p:spPr bwMode="auto">
          <a:xfrm>
            <a:off x="693223" y="2196799"/>
            <a:ext cx="3054356" cy="2072800"/>
          </a:xfrm>
          <a:custGeom>
            <a:avLst/>
            <a:gdLst>
              <a:gd name="T0" fmla="*/ 3001 w 9579"/>
              <a:gd name="T1" fmla="*/ 1850 h 6502"/>
              <a:gd name="T2" fmla="*/ 2551 w 9579"/>
              <a:gd name="T3" fmla="*/ 1726 h 6502"/>
              <a:gd name="T4" fmla="*/ 1801 w 9579"/>
              <a:gd name="T5" fmla="*/ 150 h 6502"/>
              <a:gd name="T6" fmla="*/ 1201 w 9579"/>
              <a:gd name="T7" fmla="*/ 76 h 6502"/>
              <a:gd name="T8" fmla="*/ 776 w 9579"/>
              <a:gd name="T9" fmla="*/ 125 h 6502"/>
              <a:gd name="T10" fmla="*/ 200 w 9579"/>
              <a:gd name="T11" fmla="*/ 425 h 6502"/>
              <a:gd name="T12" fmla="*/ 726 w 9579"/>
              <a:gd name="T13" fmla="*/ 825 h 6502"/>
              <a:gd name="T14" fmla="*/ 226 w 9579"/>
              <a:gd name="T15" fmla="*/ 876 h 6502"/>
              <a:gd name="T16" fmla="*/ 426 w 9579"/>
              <a:gd name="T17" fmla="*/ 1125 h 6502"/>
              <a:gd name="T18" fmla="*/ 476 w 9579"/>
              <a:gd name="T19" fmla="*/ 1350 h 6502"/>
              <a:gd name="T20" fmla="*/ 276 w 9579"/>
              <a:gd name="T21" fmla="*/ 1701 h 6502"/>
              <a:gd name="T22" fmla="*/ 676 w 9579"/>
              <a:gd name="T23" fmla="*/ 1950 h 6502"/>
              <a:gd name="T24" fmla="*/ 976 w 9579"/>
              <a:gd name="T25" fmla="*/ 2150 h 6502"/>
              <a:gd name="T26" fmla="*/ 626 w 9579"/>
              <a:gd name="T27" fmla="*/ 2426 h 6502"/>
              <a:gd name="T28" fmla="*/ 1126 w 9579"/>
              <a:gd name="T29" fmla="*/ 2150 h 6502"/>
              <a:gd name="T30" fmla="*/ 1376 w 9579"/>
              <a:gd name="T31" fmla="*/ 1826 h 6502"/>
              <a:gd name="T32" fmla="*/ 1701 w 9579"/>
              <a:gd name="T33" fmla="*/ 1650 h 6502"/>
              <a:gd name="T34" fmla="*/ 1751 w 9579"/>
              <a:gd name="T35" fmla="*/ 1801 h 6502"/>
              <a:gd name="T36" fmla="*/ 2001 w 9579"/>
              <a:gd name="T37" fmla="*/ 1676 h 6502"/>
              <a:gd name="T38" fmla="*/ 2201 w 9579"/>
              <a:gd name="T39" fmla="*/ 1750 h 6502"/>
              <a:gd name="T40" fmla="*/ 2727 w 9579"/>
              <a:gd name="T41" fmla="*/ 1876 h 6502"/>
              <a:gd name="T42" fmla="*/ 3127 w 9579"/>
              <a:gd name="T43" fmla="*/ 1950 h 6502"/>
              <a:gd name="T44" fmla="*/ 3152 w 9579"/>
              <a:gd name="T45" fmla="*/ 2276 h 6502"/>
              <a:gd name="T46" fmla="*/ 3276 w 9579"/>
              <a:gd name="T47" fmla="*/ 2126 h 6502"/>
              <a:gd name="T48" fmla="*/ 3376 w 9579"/>
              <a:gd name="T49" fmla="*/ 2326 h 6502"/>
              <a:gd name="T50" fmla="*/ 3301 w 9579"/>
              <a:gd name="T51" fmla="*/ 2401 h 6502"/>
              <a:gd name="T52" fmla="*/ 3501 w 9579"/>
              <a:gd name="T53" fmla="*/ 2426 h 6502"/>
              <a:gd name="T54" fmla="*/ 76 w 9579"/>
              <a:gd name="T55" fmla="*/ 2676 h 6502"/>
              <a:gd name="T56" fmla="*/ 300 w 9579"/>
              <a:gd name="T57" fmla="*/ 2550 h 6502"/>
              <a:gd name="T58" fmla="*/ 1326 w 9579"/>
              <a:gd name="T59" fmla="*/ 2126 h 6502"/>
              <a:gd name="T60" fmla="*/ 1501 w 9579"/>
              <a:gd name="T61" fmla="*/ 2050 h 6502"/>
              <a:gd name="T62" fmla="*/ 226 w 9579"/>
              <a:gd name="T63" fmla="*/ 1750 h 6502"/>
              <a:gd name="T64" fmla="*/ 1176 w 9579"/>
              <a:gd name="T65" fmla="*/ 6350 h 6502"/>
              <a:gd name="T66" fmla="*/ 776 w 9579"/>
              <a:gd name="T67" fmla="*/ 6176 h 6502"/>
              <a:gd name="T68" fmla="*/ 926 w 9579"/>
              <a:gd name="T69" fmla="*/ 6225 h 6502"/>
              <a:gd name="T70" fmla="*/ 8802 w 9579"/>
              <a:gd name="T71" fmla="*/ 3701 h 6502"/>
              <a:gd name="T72" fmla="*/ 8402 w 9579"/>
              <a:gd name="T73" fmla="*/ 3951 h 6502"/>
              <a:gd name="T74" fmla="*/ 8053 w 9579"/>
              <a:gd name="T75" fmla="*/ 3826 h 6502"/>
              <a:gd name="T76" fmla="*/ 7653 w 9579"/>
              <a:gd name="T77" fmla="*/ 4051 h 6502"/>
              <a:gd name="T78" fmla="*/ 7902 w 9579"/>
              <a:gd name="T79" fmla="*/ 3501 h 6502"/>
              <a:gd name="T80" fmla="*/ 7302 w 9579"/>
              <a:gd name="T81" fmla="*/ 3501 h 6502"/>
              <a:gd name="T82" fmla="*/ 7128 w 9579"/>
              <a:gd name="T83" fmla="*/ 3276 h 6502"/>
              <a:gd name="T84" fmla="*/ 4327 w 9579"/>
              <a:gd name="T85" fmla="*/ 3251 h 6502"/>
              <a:gd name="T86" fmla="*/ 4101 w 9579"/>
              <a:gd name="T87" fmla="*/ 3301 h 6502"/>
              <a:gd name="T88" fmla="*/ 4177 w 9579"/>
              <a:gd name="T89" fmla="*/ 3876 h 6502"/>
              <a:gd name="T90" fmla="*/ 4327 w 9579"/>
              <a:gd name="T91" fmla="*/ 4551 h 6502"/>
              <a:gd name="T92" fmla="*/ 4727 w 9579"/>
              <a:gd name="T93" fmla="*/ 4926 h 6502"/>
              <a:gd name="T94" fmla="*/ 5677 w 9579"/>
              <a:gd name="T95" fmla="*/ 5201 h 6502"/>
              <a:gd name="T96" fmla="*/ 6152 w 9579"/>
              <a:gd name="T97" fmla="*/ 5451 h 6502"/>
              <a:gd name="T98" fmla="*/ 6652 w 9579"/>
              <a:gd name="T99" fmla="*/ 5751 h 6502"/>
              <a:gd name="T100" fmla="*/ 6928 w 9579"/>
              <a:gd name="T101" fmla="*/ 5401 h 6502"/>
              <a:gd name="T102" fmla="*/ 7252 w 9579"/>
              <a:gd name="T103" fmla="*/ 5401 h 6502"/>
              <a:gd name="T104" fmla="*/ 7502 w 9579"/>
              <a:gd name="T105" fmla="*/ 5301 h 6502"/>
              <a:gd name="T106" fmla="*/ 7977 w 9579"/>
              <a:gd name="T107" fmla="*/ 5351 h 6502"/>
              <a:gd name="T108" fmla="*/ 8277 w 9579"/>
              <a:gd name="T109" fmla="*/ 5850 h 6502"/>
              <a:gd name="T110" fmla="*/ 8377 w 9579"/>
              <a:gd name="T111" fmla="*/ 5026 h 6502"/>
              <a:gd name="T112" fmla="*/ 8702 w 9579"/>
              <a:gd name="T113" fmla="*/ 4776 h 6502"/>
              <a:gd name="T114" fmla="*/ 8653 w 9579"/>
              <a:gd name="T115" fmla="*/ 4451 h 6502"/>
              <a:gd name="T116" fmla="*/ 8753 w 9579"/>
              <a:gd name="T117" fmla="*/ 4376 h 6502"/>
              <a:gd name="T118" fmla="*/ 8928 w 9579"/>
              <a:gd name="T119" fmla="*/ 4151 h 6502"/>
              <a:gd name="T120" fmla="*/ 9253 w 9579"/>
              <a:gd name="T121" fmla="*/ 3851 h 6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79" h="6502">
                <a:moveTo>
                  <a:pt x="3601" y="2376"/>
                </a:moveTo>
                <a:lnTo>
                  <a:pt x="3601" y="2376"/>
                </a:lnTo>
                <a:cubicBezTo>
                  <a:pt x="3601" y="2350"/>
                  <a:pt x="3627" y="2326"/>
                  <a:pt x="3501" y="2276"/>
                </a:cubicBezTo>
                <a:cubicBezTo>
                  <a:pt x="3401" y="2250"/>
                  <a:pt x="3427" y="2201"/>
                  <a:pt x="3352" y="2076"/>
                </a:cubicBezTo>
                <a:cubicBezTo>
                  <a:pt x="3276" y="1950"/>
                  <a:pt x="3152" y="1901"/>
                  <a:pt x="3152" y="1850"/>
                </a:cubicBezTo>
                <a:cubicBezTo>
                  <a:pt x="3152" y="1801"/>
                  <a:pt x="3001" y="1801"/>
                  <a:pt x="3001" y="1850"/>
                </a:cubicBezTo>
                <a:cubicBezTo>
                  <a:pt x="3001" y="1876"/>
                  <a:pt x="2951" y="1901"/>
                  <a:pt x="2927" y="1926"/>
                </a:cubicBezTo>
                <a:cubicBezTo>
                  <a:pt x="2901" y="1926"/>
                  <a:pt x="2876" y="1901"/>
                  <a:pt x="2851" y="1876"/>
                </a:cubicBezTo>
                <a:cubicBezTo>
                  <a:pt x="2827" y="1826"/>
                  <a:pt x="2751" y="1801"/>
                  <a:pt x="2751" y="1775"/>
                </a:cubicBezTo>
                <a:cubicBezTo>
                  <a:pt x="2751" y="1750"/>
                  <a:pt x="2751" y="1701"/>
                  <a:pt x="2701" y="1726"/>
                </a:cubicBezTo>
                <a:cubicBezTo>
                  <a:pt x="2651" y="1750"/>
                  <a:pt x="2627" y="1726"/>
                  <a:pt x="2601" y="1750"/>
                </a:cubicBezTo>
                <a:lnTo>
                  <a:pt x="2551" y="1726"/>
                </a:lnTo>
                <a:cubicBezTo>
                  <a:pt x="2551" y="300"/>
                  <a:pt x="2551" y="300"/>
                  <a:pt x="2551" y="300"/>
                </a:cubicBezTo>
                <a:lnTo>
                  <a:pt x="2527" y="276"/>
                </a:lnTo>
                <a:cubicBezTo>
                  <a:pt x="2451" y="250"/>
                  <a:pt x="2376" y="225"/>
                  <a:pt x="2327" y="225"/>
                </a:cubicBezTo>
                <a:cubicBezTo>
                  <a:pt x="2276" y="250"/>
                  <a:pt x="2176" y="250"/>
                  <a:pt x="2151" y="225"/>
                </a:cubicBezTo>
                <a:cubicBezTo>
                  <a:pt x="2101" y="225"/>
                  <a:pt x="2051" y="200"/>
                  <a:pt x="2001" y="225"/>
                </a:cubicBezTo>
                <a:cubicBezTo>
                  <a:pt x="1926" y="225"/>
                  <a:pt x="1876" y="176"/>
                  <a:pt x="1801" y="150"/>
                </a:cubicBezTo>
                <a:cubicBezTo>
                  <a:pt x="1701" y="125"/>
                  <a:pt x="1576" y="150"/>
                  <a:pt x="1551" y="176"/>
                </a:cubicBezTo>
                <a:cubicBezTo>
                  <a:pt x="1526" y="176"/>
                  <a:pt x="1526" y="150"/>
                  <a:pt x="1501" y="150"/>
                </a:cubicBezTo>
                <a:cubicBezTo>
                  <a:pt x="1451" y="150"/>
                  <a:pt x="1476" y="125"/>
                  <a:pt x="1476" y="100"/>
                </a:cubicBezTo>
                <a:cubicBezTo>
                  <a:pt x="1451" y="76"/>
                  <a:pt x="1351" y="100"/>
                  <a:pt x="1301" y="100"/>
                </a:cubicBezTo>
                <a:cubicBezTo>
                  <a:pt x="1276" y="100"/>
                  <a:pt x="1251" y="76"/>
                  <a:pt x="1251" y="50"/>
                </a:cubicBezTo>
                <a:cubicBezTo>
                  <a:pt x="1251" y="50"/>
                  <a:pt x="1226" y="50"/>
                  <a:pt x="1201" y="76"/>
                </a:cubicBezTo>
                <a:cubicBezTo>
                  <a:pt x="1201" y="100"/>
                  <a:pt x="1151" y="100"/>
                  <a:pt x="1126" y="76"/>
                </a:cubicBezTo>
                <a:cubicBezTo>
                  <a:pt x="1126" y="76"/>
                  <a:pt x="1176" y="76"/>
                  <a:pt x="1176" y="50"/>
                </a:cubicBezTo>
                <a:cubicBezTo>
                  <a:pt x="1176" y="25"/>
                  <a:pt x="1126" y="25"/>
                  <a:pt x="1101" y="0"/>
                </a:cubicBezTo>
                <a:cubicBezTo>
                  <a:pt x="1076" y="0"/>
                  <a:pt x="1051" y="25"/>
                  <a:pt x="1001" y="76"/>
                </a:cubicBezTo>
                <a:cubicBezTo>
                  <a:pt x="951" y="100"/>
                  <a:pt x="901" y="100"/>
                  <a:pt x="851" y="100"/>
                </a:cubicBezTo>
                <a:cubicBezTo>
                  <a:pt x="801" y="100"/>
                  <a:pt x="751" y="100"/>
                  <a:pt x="776" y="125"/>
                </a:cubicBezTo>
                <a:cubicBezTo>
                  <a:pt x="776" y="150"/>
                  <a:pt x="826" y="150"/>
                  <a:pt x="776" y="176"/>
                </a:cubicBezTo>
                <a:cubicBezTo>
                  <a:pt x="751" y="200"/>
                  <a:pt x="751" y="150"/>
                  <a:pt x="726" y="176"/>
                </a:cubicBezTo>
                <a:cubicBezTo>
                  <a:pt x="676" y="200"/>
                  <a:pt x="601" y="200"/>
                  <a:pt x="576" y="200"/>
                </a:cubicBezTo>
                <a:cubicBezTo>
                  <a:pt x="551" y="200"/>
                  <a:pt x="501" y="276"/>
                  <a:pt x="476" y="276"/>
                </a:cubicBezTo>
                <a:cubicBezTo>
                  <a:pt x="451" y="300"/>
                  <a:pt x="476" y="325"/>
                  <a:pt x="426" y="375"/>
                </a:cubicBezTo>
                <a:cubicBezTo>
                  <a:pt x="376" y="450"/>
                  <a:pt x="226" y="425"/>
                  <a:pt x="200" y="425"/>
                </a:cubicBezTo>
                <a:cubicBezTo>
                  <a:pt x="151" y="425"/>
                  <a:pt x="176" y="475"/>
                  <a:pt x="176" y="501"/>
                </a:cubicBezTo>
                <a:cubicBezTo>
                  <a:pt x="151" y="525"/>
                  <a:pt x="176" y="525"/>
                  <a:pt x="276" y="550"/>
                </a:cubicBezTo>
                <a:cubicBezTo>
                  <a:pt x="351" y="576"/>
                  <a:pt x="426" y="701"/>
                  <a:pt x="426" y="725"/>
                </a:cubicBezTo>
                <a:cubicBezTo>
                  <a:pt x="426" y="750"/>
                  <a:pt x="551" y="725"/>
                  <a:pt x="576" y="725"/>
                </a:cubicBezTo>
                <a:cubicBezTo>
                  <a:pt x="626" y="725"/>
                  <a:pt x="576" y="801"/>
                  <a:pt x="626" y="801"/>
                </a:cubicBezTo>
                <a:cubicBezTo>
                  <a:pt x="651" y="825"/>
                  <a:pt x="701" y="801"/>
                  <a:pt x="726" y="825"/>
                </a:cubicBezTo>
                <a:cubicBezTo>
                  <a:pt x="726" y="850"/>
                  <a:pt x="651" y="825"/>
                  <a:pt x="601" y="850"/>
                </a:cubicBezTo>
                <a:cubicBezTo>
                  <a:pt x="551" y="901"/>
                  <a:pt x="551" y="901"/>
                  <a:pt x="526" y="876"/>
                </a:cubicBezTo>
                <a:cubicBezTo>
                  <a:pt x="501" y="850"/>
                  <a:pt x="426" y="876"/>
                  <a:pt x="400" y="876"/>
                </a:cubicBezTo>
                <a:cubicBezTo>
                  <a:pt x="376" y="876"/>
                  <a:pt x="400" y="825"/>
                  <a:pt x="400" y="825"/>
                </a:cubicBezTo>
                <a:cubicBezTo>
                  <a:pt x="400" y="801"/>
                  <a:pt x="351" y="776"/>
                  <a:pt x="276" y="825"/>
                </a:cubicBezTo>
                <a:cubicBezTo>
                  <a:pt x="226" y="850"/>
                  <a:pt x="251" y="850"/>
                  <a:pt x="226" y="876"/>
                </a:cubicBezTo>
                <a:cubicBezTo>
                  <a:pt x="226" y="901"/>
                  <a:pt x="200" y="850"/>
                  <a:pt x="151" y="876"/>
                </a:cubicBezTo>
                <a:cubicBezTo>
                  <a:pt x="100" y="901"/>
                  <a:pt x="25" y="925"/>
                  <a:pt x="25" y="950"/>
                </a:cubicBezTo>
                <a:cubicBezTo>
                  <a:pt x="0" y="976"/>
                  <a:pt x="126" y="1001"/>
                  <a:pt x="151" y="1001"/>
                </a:cubicBezTo>
                <a:cubicBezTo>
                  <a:pt x="200" y="1025"/>
                  <a:pt x="100" y="1050"/>
                  <a:pt x="151" y="1050"/>
                </a:cubicBezTo>
                <a:cubicBezTo>
                  <a:pt x="176" y="1076"/>
                  <a:pt x="151" y="1101"/>
                  <a:pt x="226" y="1125"/>
                </a:cubicBezTo>
                <a:cubicBezTo>
                  <a:pt x="276" y="1150"/>
                  <a:pt x="376" y="1125"/>
                  <a:pt x="426" y="1125"/>
                </a:cubicBezTo>
                <a:cubicBezTo>
                  <a:pt x="451" y="1125"/>
                  <a:pt x="476" y="1150"/>
                  <a:pt x="501" y="1125"/>
                </a:cubicBezTo>
                <a:cubicBezTo>
                  <a:pt x="526" y="1101"/>
                  <a:pt x="626" y="1025"/>
                  <a:pt x="676" y="1076"/>
                </a:cubicBezTo>
                <a:cubicBezTo>
                  <a:pt x="726" y="1125"/>
                  <a:pt x="626" y="1125"/>
                  <a:pt x="651" y="1150"/>
                </a:cubicBezTo>
                <a:cubicBezTo>
                  <a:pt x="676" y="1176"/>
                  <a:pt x="701" y="1225"/>
                  <a:pt x="651" y="1276"/>
                </a:cubicBezTo>
                <a:cubicBezTo>
                  <a:pt x="601" y="1301"/>
                  <a:pt x="551" y="1276"/>
                  <a:pt x="526" y="1276"/>
                </a:cubicBezTo>
                <a:cubicBezTo>
                  <a:pt x="501" y="1276"/>
                  <a:pt x="526" y="1325"/>
                  <a:pt x="476" y="1350"/>
                </a:cubicBezTo>
                <a:cubicBezTo>
                  <a:pt x="451" y="1376"/>
                  <a:pt x="426" y="1325"/>
                  <a:pt x="376" y="1325"/>
                </a:cubicBezTo>
                <a:cubicBezTo>
                  <a:pt x="326" y="1325"/>
                  <a:pt x="326" y="1376"/>
                  <a:pt x="326" y="1425"/>
                </a:cubicBezTo>
                <a:cubicBezTo>
                  <a:pt x="326" y="1450"/>
                  <a:pt x="251" y="1401"/>
                  <a:pt x="226" y="1476"/>
                </a:cubicBezTo>
                <a:cubicBezTo>
                  <a:pt x="226" y="1550"/>
                  <a:pt x="126" y="1501"/>
                  <a:pt x="200" y="1576"/>
                </a:cubicBezTo>
                <a:cubicBezTo>
                  <a:pt x="251" y="1650"/>
                  <a:pt x="226" y="1601"/>
                  <a:pt x="276" y="1625"/>
                </a:cubicBezTo>
                <a:cubicBezTo>
                  <a:pt x="326" y="1650"/>
                  <a:pt x="226" y="1701"/>
                  <a:pt x="276" y="1701"/>
                </a:cubicBezTo>
                <a:cubicBezTo>
                  <a:pt x="300" y="1726"/>
                  <a:pt x="351" y="1801"/>
                  <a:pt x="376" y="1826"/>
                </a:cubicBezTo>
                <a:cubicBezTo>
                  <a:pt x="426" y="1850"/>
                  <a:pt x="451" y="1801"/>
                  <a:pt x="501" y="1801"/>
                </a:cubicBezTo>
                <a:cubicBezTo>
                  <a:pt x="551" y="1801"/>
                  <a:pt x="526" y="1750"/>
                  <a:pt x="551" y="1775"/>
                </a:cubicBezTo>
                <a:cubicBezTo>
                  <a:pt x="576" y="1801"/>
                  <a:pt x="601" y="1850"/>
                  <a:pt x="576" y="1876"/>
                </a:cubicBezTo>
                <a:cubicBezTo>
                  <a:pt x="551" y="1901"/>
                  <a:pt x="576" y="1950"/>
                  <a:pt x="576" y="1976"/>
                </a:cubicBezTo>
                <a:cubicBezTo>
                  <a:pt x="576" y="2001"/>
                  <a:pt x="676" y="1976"/>
                  <a:pt x="676" y="1950"/>
                </a:cubicBezTo>
                <a:cubicBezTo>
                  <a:pt x="676" y="1926"/>
                  <a:pt x="751" y="1926"/>
                  <a:pt x="801" y="1976"/>
                </a:cubicBezTo>
                <a:cubicBezTo>
                  <a:pt x="851" y="2001"/>
                  <a:pt x="876" y="2026"/>
                  <a:pt x="876" y="1976"/>
                </a:cubicBezTo>
                <a:cubicBezTo>
                  <a:pt x="876" y="1950"/>
                  <a:pt x="901" y="1901"/>
                  <a:pt x="901" y="1926"/>
                </a:cubicBezTo>
                <a:cubicBezTo>
                  <a:pt x="901" y="1976"/>
                  <a:pt x="951" y="1976"/>
                  <a:pt x="1001" y="1950"/>
                </a:cubicBezTo>
                <a:cubicBezTo>
                  <a:pt x="1076" y="1926"/>
                  <a:pt x="1051" y="1950"/>
                  <a:pt x="1001" y="2001"/>
                </a:cubicBezTo>
                <a:cubicBezTo>
                  <a:pt x="951" y="2050"/>
                  <a:pt x="1001" y="2126"/>
                  <a:pt x="976" y="2150"/>
                </a:cubicBezTo>
                <a:cubicBezTo>
                  <a:pt x="951" y="2150"/>
                  <a:pt x="926" y="2226"/>
                  <a:pt x="851" y="2250"/>
                </a:cubicBezTo>
                <a:cubicBezTo>
                  <a:pt x="801" y="2250"/>
                  <a:pt x="726" y="2350"/>
                  <a:pt x="701" y="2376"/>
                </a:cubicBezTo>
                <a:cubicBezTo>
                  <a:pt x="701" y="2376"/>
                  <a:pt x="576" y="2326"/>
                  <a:pt x="551" y="2376"/>
                </a:cubicBezTo>
                <a:cubicBezTo>
                  <a:pt x="551" y="2426"/>
                  <a:pt x="476" y="2450"/>
                  <a:pt x="476" y="2476"/>
                </a:cubicBezTo>
                <a:cubicBezTo>
                  <a:pt x="501" y="2501"/>
                  <a:pt x="601" y="2450"/>
                  <a:pt x="601" y="2426"/>
                </a:cubicBezTo>
                <a:cubicBezTo>
                  <a:pt x="601" y="2401"/>
                  <a:pt x="626" y="2401"/>
                  <a:pt x="626" y="2426"/>
                </a:cubicBezTo>
                <a:cubicBezTo>
                  <a:pt x="651" y="2426"/>
                  <a:pt x="701" y="2401"/>
                  <a:pt x="701" y="2401"/>
                </a:cubicBezTo>
                <a:cubicBezTo>
                  <a:pt x="726" y="2376"/>
                  <a:pt x="751" y="2376"/>
                  <a:pt x="776" y="2376"/>
                </a:cubicBezTo>
                <a:cubicBezTo>
                  <a:pt x="801" y="2376"/>
                  <a:pt x="801" y="2350"/>
                  <a:pt x="851" y="2350"/>
                </a:cubicBezTo>
                <a:cubicBezTo>
                  <a:pt x="926" y="2350"/>
                  <a:pt x="901" y="2326"/>
                  <a:pt x="926" y="2301"/>
                </a:cubicBezTo>
                <a:cubicBezTo>
                  <a:pt x="926" y="2276"/>
                  <a:pt x="1076" y="2201"/>
                  <a:pt x="1101" y="2201"/>
                </a:cubicBezTo>
                <a:cubicBezTo>
                  <a:pt x="1126" y="2201"/>
                  <a:pt x="1101" y="2150"/>
                  <a:pt x="1126" y="2150"/>
                </a:cubicBezTo>
                <a:cubicBezTo>
                  <a:pt x="1151" y="2150"/>
                  <a:pt x="1201" y="2101"/>
                  <a:pt x="1226" y="2076"/>
                </a:cubicBezTo>
                <a:cubicBezTo>
                  <a:pt x="1276" y="2050"/>
                  <a:pt x="1276" y="2076"/>
                  <a:pt x="1301" y="2050"/>
                </a:cubicBezTo>
                <a:cubicBezTo>
                  <a:pt x="1326" y="2050"/>
                  <a:pt x="1301" y="2001"/>
                  <a:pt x="1326" y="1976"/>
                </a:cubicBezTo>
                <a:cubicBezTo>
                  <a:pt x="1351" y="1976"/>
                  <a:pt x="1376" y="1950"/>
                  <a:pt x="1376" y="1950"/>
                </a:cubicBezTo>
                <a:cubicBezTo>
                  <a:pt x="1376" y="1926"/>
                  <a:pt x="1326" y="1926"/>
                  <a:pt x="1301" y="1901"/>
                </a:cubicBezTo>
                <a:cubicBezTo>
                  <a:pt x="1301" y="1876"/>
                  <a:pt x="1351" y="1826"/>
                  <a:pt x="1376" y="1826"/>
                </a:cubicBezTo>
                <a:cubicBezTo>
                  <a:pt x="1401" y="1826"/>
                  <a:pt x="1451" y="1801"/>
                  <a:pt x="1451" y="1775"/>
                </a:cubicBezTo>
                <a:cubicBezTo>
                  <a:pt x="1451" y="1750"/>
                  <a:pt x="1476" y="1750"/>
                  <a:pt x="1501" y="1701"/>
                </a:cubicBezTo>
                <a:cubicBezTo>
                  <a:pt x="1526" y="1676"/>
                  <a:pt x="1526" y="1650"/>
                  <a:pt x="1551" y="1650"/>
                </a:cubicBezTo>
                <a:cubicBezTo>
                  <a:pt x="1576" y="1650"/>
                  <a:pt x="1601" y="1625"/>
                  <a:pt x="1651" y="1601"/>
                </a:cubicBezTo>
                <a:cubicBezTo>
                  <a:pt x="1676" y="1576"/>
                  <a:pt x="1651" y="1625"/>
                  <a:pt x="1701" y="1625"/>
                </a:cubicBezTo>
                <a:cubicBezTo>
                  <a:pt x="1751" y="1625"/>
                  <a:pt x="1751" y="1676"/>
                  <a:pt x="1701" y="1650"/>
                </a:cubicBezTo>
                <a:cubicBezTo>
                  <a:pt x="1651" y="1625"/>
                  <a:pt x="1626" y="1650"/>
                  <a:pt x="1601" y="1676"/>
                </a:cubicBezTo>
                <a:cubicBezTo>
                  <a:pt x="1551" y="1701"/>
                  <a:pt x="1601" y="1726"/>
                  <a:pt x="1551" y="1750"/>
                </a:cubicBezTo>
                <a:cubicBezTo>
                  <a:pt x="1526" y="1801"/>
                  <a:pt x="1526" y="1826"/>
                  <a:pt x="1576" y="1826"/>
                </a:cubicBezTo>
                <a:cubicBezTo>
                  <a:pt x="1601" y="1826"/>
                  <a:pt x="1576" y="1850"/>
                  <a:pt x="1526" y="1876"/>
                </a:cubicBezTo>
                <a:cubicBezTo>
                  <a:pt x="1501" y="1876"/>
                  <a:pt x="1526" y="1901"/>
                  <a:pt x="1576" y="1901"/>
                </a:cubicBezTo>
                <a:cubicBezTo>
                  <a:pt x="1626" y="1901"/>
                  <a:pt x="1701" y="1826"/>
                  <a:pt x="1751" y="1801"/>
                </a:cubicBezTo>
                <a:cubicBezTo>
                  <a:pt x="1826" y="1775"/>
                  <a:pt x="1876" y="1801"/>
                  <a:pt x="1901" y="1801"/>
                </a:cubicBezTo>
                <a:cubicBezTo>
                  <a:pt x="1901" y="1775"/>
                  <a:pt x="1876" y="1750"/>
                  <a:pt x="1901" y="1750"/>
                </a:cubicBezTo>
                <a:cubicBezTo>
                  <a:pt x="1926" y="1726"/>
                  <a:pt x="1876" y="1726"/>
                  <a:pt x="1851" y="1701"/>
                </a:cubicBezTo>
                <a:cubicBezTo>
                  <a:pt x="1851" y="1650"/>
                  <a:pt x="1876" y="1676"/>
                  <a:pt x="1876" y="1650"/>
                </a:cubicBezTo>
                <a:cubicBezTo>
                  <a:pt x="1901" y="1601"/>
                  <a:pt x="1926" y="1625"/>
                  <a:pt x="1926" y="1650"/>
                </a:cubicBezTo>
                <a:cubicBezTo>
                  <a:pt x="1951" y="1650"/>
                  <a:pt x="1976" y="1625"/>
                  <a:pt x="2001" y="1676"/>
                </a:cubicBezTo>
                <a:cubicBezTo>
                  <a:pt x="2026" y="1701"/>
                  <a:pt x="2051" y="1650"/>
                  <a:pt x="2076" y="1676"/>
                </a:cubicBezTo>
                <a:cubicBezTo>
                  <a:pt x="2101" y="1701"/>
                  <a:pt x="2076" y="1701"/>
                  <a:pt x="2026" y="1701"/>
                </a:cubicBezTo>
                <a:cubicBezTo>
                  <a:pt x="2001" y="1726"/>
                  <a:pt x="2026" y="1775"/>
                  <a:pt x="2051" y="1750"/>
                </a:cubicBezTo>
                <a:cubicBezTo>
                  <a:pt x="2076" y="1726"/>
                  <a:pt x="2101" y="1701"/>
                  <a:pt x="2126" y="1726"/>
                </a:cubicBezTo>
                <a:cubicBezTo>
                  <a:pt x="2151" y="1750"/>
                  <a:pt x="2151" y="1750"/>
                  <a:pt x="2176" y="1726"/>
                </a:cubicBezTo>
                <a:cubicBezTo>
                  <a:pt x="2201" y="1701"/>
                  <a:pt x="2201" y="1726"/>
                  <a:pt x="2201" y="1750"/>
                </a:cubicBezTo>
                <a:cubicBezTo>
                  <a:pt x="2201" y="1750"/>
                  <a:pt x="2251" y="1775"/>
                  <a:pt x="2301" y="1775"/>
                </a:cubicBezTo>
                <a:cubicBezTo>
                  <a:pt x="2376" y="1775"/>
                  <a:pt x="2476" y="1775"/>
                  <a:pt x="2501" y="1775"/>
                </a:cubicBezTo>
                <a:cubicBezTo>
                  <a:pt x="2551" y="1775"/>
                  <a:pt x="2527" y="1801"/>
                  <a:pt x="2601" y="1826"/>
                </a:cubicBezTo>
                <a:cubicBezTo>
                  <a:pt x="2651" y="1826"/>
                  <a:pt x="2676" y="1750"/>
                  <a:pt x="2701" y="1775"/>
                </a:cubicBezTo>
                <a:cubicBezTo>
                  <a:pt x="2751" y="1826"/>
                  <a:pt x="2701" y="1826"/>
                  <a:pt x="2701" y="1850"/>
                </a:cubicBezTo>
                <a:cubicBezTo>
                  <a:pt x="2676" y="1876"/>
                  <a:pt x="2701" y="1876"/>
                  <a:pt x="2727" y="1876"/>
                </a:cubicBezTo>
                <a:cubicBezTo>
                  <a:pt x="2751" y="1901"/>
                  <a:pt x="2827" y="1901"/>
                  <a:pt x="2851" y="1926"/>
                </a:cubicBezTo>
                <a:cubicBezTo>
                  <a:pt x="2876" y="1950"/>
                  <a:pt x="2901" y="2001"/>
                  <a:pt x="2951" y="2026"/>
                </a:cubicBezTo>
                <a:cubicBezTo>
                  <a:pt x="3027" y="2050"/>
                  <a:pt x="2951" y="1950"/>
                  <a:pt x="3001" y="1976"/>
                </a:cubicBezTo>
                <a:cubicBezTo>
                  <a:pt x="3051" y="2026"/>
                  <a:pt x="3051" y="1976"/>
                  <a:pt x="3076" y="2026"/>
                </a:cubicBezTo>
                <a:cubicBezTo>
                  <a:pt x="3127" y="2050"/>
                  <a:pt x="3101" y="2001"/>
                  <a:pt x="3101" y="1926"/>
                </a:cubicBezTo>
                <a:cubicBezTo>
                  <a:pt x="3076" y="1876"/>
                  <a:pt x="3101" y="1926"/>
                  <a:pt x="3127" y="1950"/>
                </a:cubicBezTo>
                <a:cubicBezTo>
                  <a:pt x="3152" y="1976"/>
                  <a:pt x="3152" y="2026"/>
                  <a:pt x="3127" y="2076"/>
                </a:cubicBezTo>
                <a:cubicBezTo>
                  <a:pt x="3127" y="2101"/>
                  <a:pt x="3051" y="2076"/>
                  <a:pt x="3076" y="2050"/>
                </a:cubicBezTo>
                <a:cubicBezTo>
                  <a:pt x="3076" y="2026"/>
                  <a:pt x="3001" y="2050"/>
                  <a:pt x="3001" y="2076"/>
                </a:cubicBezTo>
                <a:cubicBezTo>
                  <a:pt x="3001" y="2101"/>
                  <a:pt x="3051" y="2150"/>
                  <a:pt x="3076" y="2150"/>
                </a:cubicBezTo>
                <a:cubicBezTo>
                  <a:pt x="3127" y="2176"/>
                  <a:pt x="3101" y="2226"/>
                  <a:pt x="3101" y="2226"/>
                </a:cubicBezTo>
                <a:cubicBezTo>
                  <a:pt x="3152" y="2226"/>
                  <a:pt x="3127" y="2301"/>
                  <a:pt x="3152" y="2276"/>
                </a:cubicBezTo>
                <a:cubicBezTo>
                  <a:pt x="3176" y="2276"/>
                  <a:pt x="3176" y="2201"/>
                  <a:pt x="3152" y="2176"/>
                </a:cubicBezTo>
                <a:cubicBezTo>
                  <a:pt x="3127" y="2150"/>
                  <a:pt x="3127" y="2101"/>
                  <a:pt x="3152" y="2126"/>
                </a:cubicBezTo>
                <a:cubicBezTo>
                  <a:pt x="3176" y="2126"/>
                  <a:pt x="3152" y="2176"/>
                  <a:pt x="3176" y="2176"/>
                </a:cubicBezTo>
                <a:cubicBezTo>
                  <a:pt x="3176" y="2201"/>
                  <a:pt x="3201" y="2176"/>
                  <a:pt x="3227" y="2150"/>
                </a:cubicBezTo>
                <a:cubicBezTo>
                  <a:pt x="3252" y="2126"/>
                  <a:pt x="3227" y="2076"/>
                  <a:pt x="3227" y="2050"/>
                </a:cubicBezTo>
                <a:cubicBezTo>
                  <a:pt x="3227" y="2026"/>
                  <a:pt x="3276" y="2076"/>
                  <a:pt x="3276" y="2126"/>
                </a:cubicBezTo>
                <a:cubicBezTo>
                  <a:pt x="3301" y="2176"/>
                  <a:pt x="3252" y="2176"/>
                  <a:pt x="3252" y="2201"/>
                </a:cubicBezTo>
                <a:cubicBezTo>
                  <a:pt x="3252" y="2226"/>
                  <a:pt x="3201" y="2201"/>
                  <a:pt x="3201" y="2226"/>
                </a:cubicBezTo>
                <a:cubicBezTo>
                  <a:pt x="3176" y="2226"/>
                  <a:pt x="3201" y="2301"/>
                  <a:pt x="3201" y="2326"/>
                </a:cubicBezTo>
                <a:cubicBezTo>
                  <a:pt x="3227" y="2326"/>
                  <a:pt x="3227" y="2250"/>
                  <a:pt x="3252" y="2276"/>
                </a:cubicBezTo>
                <a:cubicBezTo>
                  <a:pt x="3252" y="2326"/>
                  <a:pt x="3301" y="2226"/>
                  <a:pt x="3301" y="2276"/>
                </a:cubicBezTo>
                <a:cubicBezTo>
                  <a:pt x="3327" y="2301"/>
                  <a:pt x="3376" y="2350"/>
                  <a:pt x="3376" y="2326"/>
                </a:cubicBezTo>
                <a:cubicBezTo>
                  <a:pt x="3401" y="2326"/>
                  <a:pt x="3376" y="2276"/>
                  <a:pt x="3352" y="2276"/>
                </a:cubicBezTo>
                <a:cubicBezTo>
                  <a:pt x="3327" y="2276"/>
                  <a:pt x="3327" y="2226"/>
                  <a:pt x="3352" y="2226"/>
                </a:cubicBezTo>
                <a:cubicBezTo>
                  <a:pt x="3376" y="2226"/>
                  <a:pt x="3427" y="2301"/>
                  <a:pt x="3427" y="2326"/>
                </a:cubicBezTo>
                <a:cubicBezTo>
                  <a:pt x="3427" y="2350"/>
                  <a:pt x="3401" y="2350"/>
                  <a:pt x="3376" y="2376"/>
                </a:cubicBezTo>
                <a:cubicBezTo>
                  <a:pt x="3352" y="2401"/>
                  <a:pt x="3327" y="2326"/>
                  <a:pt x="3301" y="2326"/>
                </a:cubicBezTo>
                <a:cubicBezTo>
                  <a:pt x="3276" y="2326"/>
                  <a:pt x="3301" y="2376"/>
                  <a:pt x="3301" y="2401"/>
                </a:cubicBezTo>
                <a:cubicBezTo>
                  <a:pt x="3327" y="2426"/>
                  <a:pt x="3276" y="2476"/>
                  <a:pt x="3301" y="2501"/>
                </a:cubicBezTo>
                <a:cubicBezTo>
                  <a:pt x="3352" y="2526"/>
                  <a:pt x="3327" y="2476"/>
                  <a:pt x="3352" y="2476"/>
                </a:cubicBezTo>
                <a:cubicBezTo>
                  <a:pt x="3352" y="2450"/>
                  <a:pt x="3376" y="2476"/>
                  <a:pt x="3401" y="2476"/>
                </a:cubicBezTo>
                <a:cubicBezTo>
                  <a:pt x="3401" y="2501"/>
                  <a:pt x="3427" y="2450"/>
                  <a:pt x="3427" y="2426"/>
                </a:cubicBezTo>
                <a:cubicBezTo>
                  <a:pt x="3427" y="2426"/>
                  <a:pt x="3452" y="2426"/>
                  <a:pt x="3452" y="2450"/>
                </a:cubicBezTo>
                <a:cubicBezTo>
                  <a:pt x="3476" y="2476"/>
                  <a:pt x="3476" y="2426"/>
                  <a:pt x="3501" y="2426"/>
                </a:cubicBezTo>
                <a:cubicBezTo>
                  <a:pt x="3527" y="2426"/>
                  <a:pt x="3527" y="2476"/>
                  <a:pt x="3527" y="2501"/>
                </a:cubicBezTo>
                <a:cubicBezTo>
                  <a:pt x="3527" y="2526"/>
                  <a:pt x="3552" y="2476"/>
                  <a:pt x="3552" y="2501"/>
                </a:cubicBezTo>
                <a:lnTo>
                  <a:pt x="3552" y="2501"/>
                </a:lnTo>
                <a:cubicBezTo>
                  <a:pt x="3576" y="2501"/>
                  <a:pt x="3601" y="2476"/>
                  <a:pt x="3627" y="2476"/>
                </a:cubicBezTo>
                <a:cubicBezTo>
                  <a:pt x="3652" y="2426"/>
                  <a:pt x="3576" y="2426"/>
                  <a:pt x="3601" y="2376"/>
                </a:cubicBezTo>
                <a:close/>
                <a:moveTo>
                  <a:pt x="76" y="2676"/>
                </a:moveTo>
                <a:lnTo>
                  <a:pt x="76" y="2676"/>
                </a:lnTo>
                <a:cubicBezTo>
                  <a:pt x="126" y="2650"/>
                  <a:pt x="151" y="2626"/>
                  <a:pt x="126" y="2601"/>
                </a:cubicBezTo>
                <a:cubicBezTo>
                  <a:pt x="100" y="2576"/>
                  <a:pt x="51" y="2701"/>
                  <a:pt x="76" y="2676"/>
                </a:cubicBezTo>
                <a:close/>
                <a:moveTo>
                  <a:pt x="426" y="2501"/>
                </a:moveTo>
                <a:lnTo>
                  <a:pt x="426" y="2501"/>
                </a:lnTo>
                <a:cubicBezTo>
                  <a:pt x="400" y="2476"/>
                  <a:pt x="276" y="2550"/>
                  <a:pt x="300" y="2550"/>
                </a:cubicBezTo>
                <a:cubicBezTo>
                  <a:pt x="351" y="2550"/>
                  <a:pt x="351" y="2526"/>
                  <a:pt x="376" y="2526"/>
                </a:cubicBezTo>
                <a:cubicBezTo>
                  <a:pt x="426" y="2526"/>
                  <a:pt x="476" y="2501"/>
                  <a:pt x="426" y="2501"/>
                </a:cubicBezTo>
                <a:close/>
                <a:moveTo>
                  <a:pt x="1501" y="2001"/>
                </a:moveTo>
                <a:lnTo>
                  <a:pt x="1501" y="2001"/>
                </a:lnTo>
                <a:cubicBezTo>
                  <a:pt x="1501" y="1976"/>
                  <a:pt x="1451" y="1976"/>
                  <a:pt x="1426" y="2026"/>
                </a:cubicBezTo>
                <a:cubicBezTo>
                  <a:pt x="1376" y="2076"/>
                  <a:pt x="1351" y="2101"/>
                  <a:pt x="1326" y="2126"/>
                </a:cubicBezTo>
                <a:cubicBezTo>
                  <a:pt x="1326" y="2150"/>
                  <a:pt x="1276" y="2126"/>
                  <a:pt x="1276" y="2150"/>
                </a:cubicBezTo>
                <a:cubicBezTo>
                  <a:pt x="1251" y="2176"/>
                  <a:pt x="1276" y="2250"/>
                  <a:pt x="1301" y="2226"/>
                </a:cubicBezTo>
                <a:cubicBezTo>
                  <a:pt x="1326" y="2201"/>
                  <a:pt x="1351" y="2226"/>
                  <a:pt x="1351" y="2226"/>
                </a:cubicBezTo>
                <a:cubicBezTo>
                  <a:pt x="1376" y="2226"/>
                  <a:pt x="1451" y="2150"/>
                  <a:pt x="1476" y="2126"/>
                </a:cubicBezTo>
                <a:cubicBezTo>
                  <a:pt x="1501" y="2101"/>
                  <a:pt x="1451" y="2101"/>
                  <a:pt x="1451" y="2076"/>
                </a:cubicBezTo>
                <a:cubicBezTo>
                  <a:pt x="1451" y="2050"/>
                  <a:pt x="1501" y="2050"/>
                  <a:pt x="1501" y="2050"/>
                </a:cubicBezTo>
                <a:cubicBezTo>
                  <a:pt x="1526" y="2026"/>
                  <a:pt x="1501" y="2026"/>
                  <a:pt x="1501" y="2001"/>
                </a:cubicBezTo>
                <a:close/>
                <a:moveTo>
                  <a:pt x="176" y="1750"/>
                </a:moveTo>
                <a:lnTo>
                  <a:pt x="176" y="1750"/>
                </a:lnTo>
                <a:cubicBezTo>
                  <a:pt x="151" y="1726"/>
                  <a:pt x="76" y="1750"/>
                  <a:pt x="76" y="1775"/>
                </a:cubicBezTo>
                <a:cubicBezTo>
                  <a:pt x="100" y="1826"/>
                  <a:pt x="176" y="1826"/>
                  <a:pt x="226" y="1826"/>
                </a:cubicBezTo>
                <a:cubicBezTo>
                  <a:pt x="251" y="1801"/>
                  <a:pt x="251" y="1775"/>
                  <a:pt x="226" y="1750"/>
                </a:cubicBezTo>
                <a:cubicBezTo>
                  <a:pt x="200" y="1726"/>
                  <a:pt x="176" y="1775"/>
                  <a:pt x="176" y="1750"/>
                </a:cubicBezTo>
                <a:close/>
                <a:moveTo>
                  <a:pt x="1176" y="6350"/>
                </a:moveTo>
                <a:lnTo>
                  <a:pt x="1176" y="6350"/>
                </a:lnTo>
                <a:cubicBezTo>
                  <a:pt x="1126" y="6350"/>
                  <a:pt x="1151" y="6501"/>
                  <a:pt x="1176" y="6476"/>
                </a:cubicBezTo>
                <a:cubicBezTo>
                  <a:pt x="1201" y="6450"/>
                  <a:pt x="1251" y="6450"/>
                  <a:pt x="1251" y="6425"/>
                </a:cubicBezTo>
                <a:cubicBezTo>
                  <a:pt x="1276" y="6400"/>
                  <a:pt x="1226" y="6350"/>
                  <a:pt x="1176" y="6350"/>
                </a:cubicBezTo>
                <a:close/>
                <a:moveTo>
                  <a:pt x="1101" y="6276"/>
                </a:moveTo>
                <a:lnTo>
                  <a:pt x="1101" y="6276"/>
                </a:lnTo>
                <a:cubicBezTo>
                  <a:pt x="1076" y="6276"/>
                  <a:pt x="1101" y="6325"/>
                  <a:pt x="1126" y="6325"/>
                </a:cubicBezTo>
                <a:cubicBezTo>
                  <a:pt x="1151" y="6300"/>
                  <a:pt x="1151" y="6276"/>
                  <a:pt x="1101" y="6276"/>
                </a:cubicBezTo>
                <a:close/>
                <a:moveTo>
                  <a:pt x="776" y="6176"/>
                </a:moveTo>
                <a:lnTo>
                  <a:pt x="776" y="6176"/>
                </a:lnTo>
                <a:cubicBezTo>
                  <a:pt x="826" y="6200"/>
                  <a:pt x="826" y="6200"/>
                  <a:pt x="851" y="6150"/>
                </a:cubicBezTo>
                <a:cubicBezTo>
                  <a:pt x="851" y="6125"/>
                  <a:pt x="751" y="6125"/>
                  <a:pt x="776" y="6176"/>
                </a:cubicBezTo>
                <a:close/>
                <a:moveTo>
                  <a:pt x="926" y="6225"/>
                </a:moveTo>
                <a:lnTo>
                  <a:pt x="926" y="6225"/>
                </a:lnTo>
                <a:cubicBezTo>
                  <a:pt x="951" y="6250"/>
                  <a:pt x="976" y="6276"/>
                  <a:pt x="1001" y="6250"/>
                </a:cubicBezTo>
                <a:cubicBezTo>
                  <a:pt x="1001" y="6200"/>
                  <a:pt x="901" y="6200"/>
                  <a:pt x="926" y="6225"/>
                </a:cubicBezTo>
                <a:close/>
                <a:moveTo>
                  <a:pt x="9478" y="3451"/>
                </a:moveTo>
                <a:lnTo>
                  <a:pt x="9478" y="3451"/>
                </a:lnTo>
                <a:cubicBezTo>
                  <a:pt x="9478" y="3426"/>
                  <a:pt x="9403" y="3426"/>
                  <a:pt x="9353" y="3401"/>
                </a:cubicBezTo>
                <a:cubicBezTo>
                  <a:pt x="9328" y="3376"/>
                  <a:pt x="9253" y="3526"/>
                  <a:pt x="9253" y="3576"/>
                </a:cubicBezTo>
                <a:cubicBezTo>
                  <a:pt x="9228" y="3626"/>
                  <a:pt x="9128" y="3701"/>
                  <a:pt x="9128" y="3701"/>
                </a:cubicBezTo>
                <a:cubicBezTo>
                  <a:pt x="9128" y="3701"/>
                  <a:pt x="8828" y="3701"/>
                  <a:pt x="8802" y="3701"/>
                </a:cubicBezTo>
                <a:cubicBezTo>
                  <a:pt x="8778" y="3701"/>
                  <a:pt x="8728" y="3751"/>
                  <a:pt x="8678" y="3801"/>
                </a:cubicBezTo>
                <a:lnTo>
                  <a:pt x="8678" y="3801"/>
                </a:lnTo>
                <a:cubicBezTo>
                  <a:pt x="8702" y="3851"/>
                  <a:pt x="8602" y="3876"/>
                  <a:pt x="8502" y="3901"/>
                </a:cubicBezTo>
                <a:cubicBezTo>
                  <a:pt x="8477" y="3901"/>
                  <a:pt x="8453" y="3901"/>
                  <a:pt x="8428" y="3901"/>
                </a:cubicBezTo>
                <a:lnTo>
                  <a:pt x="8428" y="3926"/>
                </a:lnTo>
                <a:cubicBezTo>
                  <a:pt x="8428" y="3951"/>
                  <a:pt x="8428" y="3951"/>
                  <a:pt x="8402" y="3951"/>
                </a:cubicBezTo>
                <a:cubicBezTo>
                  <a:pt x="8377" y="4001"/>
                  <a:pt x="8253" y="4051"/>
                  <a:pt x="8177" y="4101"/>
                </a:cubicBezTo>
                <a:cubicBezTo>
                  <a:pt x="8102" y="4126"/>
                  <a:pt x="8002" y="4101"/>
                  <a:pt x="8002" y="4051"/>
                </a:cubicBezTo>
                <a:cubicBezTo>
                  <a:pt x="8002" y="3976"/>
                  <a:pt x="8053" y="4001"/>
                  <a:pt x="8077" y="4026"/>
                </a:cubicBezTo>
                <a:cubicBezTo>
                  <a:pt x="8077" y="4026"/>
                  <a:pt x="8077" y="4026"/>
                  <a:pt x="8102" y="4026"/>
                </a:cubicBezTo>
                <a:cubicBezTo>
                  <a:pt x="8077" y="4001"/>
                  <a:pt x="8077" y="3976"/>
                  <a:pt x="8102" y="3951"/>
                </a:cubicBezTo>
                <a:cubicBezTo>
                  <a:pt x="8077" y="3926"/>
                  <a:pt x="8102" y="3826"/>
                  <a:pt x="8053" y="3826"/>
                </a:cubicBezTo>
                <a:cubicBezTo>
                  <a:pt x="8002" y="3801"/>
                  <a:pt x="7953" y="3901"/>
                  <a:pt x="7953" y="3851"/>
                </a:cubicBezTo>
                <a:cubicBezTo>
                  <a:pt x="7953" y="3776"/>
                  <a:pt x="8028" y="3751"/>
                  <a:pt x="8002" y="3676"/>
                </a:cubicBezTo>
                <a:cubicBezTo>
                  <a:pt x="7953" y="3601"/>
                  <a:pt x="7853" y="3601"/>
                  <a:pt x="7853" y="3651"/>
                </a:cubicBezTo>
                <a:cubicBezTo>
                  <a:pt x="7828" y="3701"/>
                  <a:pt x="7777" y="3676"/>
                  <a:pt x="7753" y="3726"/>
                </a:cubicBezTo>
                <a:cubicBezTo>
                  <a:pt x="7728" y="3776"/>
                  <a:pt x="7702" y="3851"/>
                  <a:pt x="7728" y="3926"/>
                </a:cubicBezTo>
                <a:cubicBezTo>
                  <a:pt x="7753" y="4001"/>
                  <a:pt x="7728" y="4026"/>
                  <a:pt x="7653" y="4051"/>
                </a:cubicBezTo>
                <a:cubicBezTo>
                  <a:pt x="7602" y="4101"/>
                  <a:pt x="7552" y="4001"/>
                  <a:pt x="7577" y="3876"/>
                </a:cubicBezTo>
                <a:cubicBezTo>
                  <a:pt x="7602" y="3801"/>
                  <a:pt x="7653" y="3726"/>
                  <a:pt x="7602" y="3726"/>
                </a:cubicBezTo>
                <a:cubicBezTo>
                  <a:pt x="7577" y="3726"/>
                  <a:pt x="7653" y="3626"/>
                  <a:pt x="7753" y="3601"/>
                </a:cubicBezTo>
                <a:cubicBezTo>
                  <a:pt x="7828" y="3576"/>
                  <a:pt x="7953" y="3576"/>
                  <a:pt x="7953" y="3551"/>
                </a:cubicBezTo>
                <a:lnTo>
                  <a:pt x="7953" y="3551"/>
                </a:lnTo>
                <a:cubicBezTo>
                  <a:pt x="7953" y="3526"/>
                  <a:pt x="7928" y="3526"/>
                  <a:pt x="7902" y="3501"/>
                </a:cubicBezTo>
                <a:cubicBezTo>
                  <a:pt x="7902" y="3526"/>
                  <a:pt x="7902" y="3526"/>
                  <a:pt x="7902" y="3526"/>
                </a:cubicBezTo>
                <a:cubicBezTo>
                  <a:pt x="7853" y="3551"/>
                  <a:pt x="7877" y="3501"/>
                  <a:pt x="7802" y="3501"/>
                </a:cubicBezTo>
                <a:cubicBezTo>
                  <a:pt x="7753" y="3501"/>
                  <a:pt x="7677" y="3551"/>
                  <a:pt x="7628" y="3526"/>
                </a:cubicBezTo>
                <a:cubicBezTo>
                  <a:pt x="7577" y="3501"/>
                  <a:pt x="7602" y="3476"/>
                  <a:pt x="7552" y="3476"/>
                </a:cubicBezTo>
                <a:cubicBezTo>
                  <a:pt x="7502" y="3476"/>
                  <a:pt x="7602" y="3376"/>
                  <a:pt x="7528" y="3426"/>
                </a:cubicBezTo>
                <a:cubicBezTo>
                  <a:pt x="7452" y="3451"/>
                  <a:pt x="7352" y="3551"/>
                  <a:pt x="7302" y="3501"/>
                </a:cubicBezTo>
                <a:cubicBezTo>
                  <a:pt x="7277" y="3451"/>
                  <a:pt x="7228" y="3526"/>
                  <a:pt x="7202" y="3476"/>
                </a:cubicBezTo>
                <a:cubicBezTo>
                  <a:pt x="7152" y="3451"/>
                  <a:pt x="7302" y="3351"/>
                  <a:pt x="7377" y="3351"/>
                </a:cubicBezTo>
                <a:cubicBezTo>
                  <a:pt x="7402" y="3351"/>
                  <a:pt x="7402" y="3351"/>
                  <a:pt x="7428" y="3351"/>
                </a:cubicBezTo>
                <a:cubicBezTo>
                  <a:pt x="7402" y="3326"/>
                  <a:pt x="7302" y="3301"/>
                  <a:pt x="7302" y="3326"/>
                </a:cubicBezTo>
                <a:cubicBezTo>
                  <a:pt x="7277" y="3351"/>
                  <a:pt x="7228" y="3326"/>
                  <a:pt x="7202" y="3301"/>
                </a:cubicBezTo>
                <a:cubicBezTo>
                  <a:pt x="7202" y="3276"/>
                  <a:pt x="7177" y="3326"/>
                  <a:pt x="7128" y="3276"/>
                </a:cubicBezTo>
                <a:cubicBezTo>
                  <a:pt x="7102" y="3251"/>
                  <a:pt x="7077" y="3276"/>
                  <a:pt x="7052" y="3276"/>
                </a:cubicBezTo>
                <a:cubicBezTo>
                  <a:pt x="7028" y="3276"/>
                  <a:pt x="7002" y="3251"/>
                  <a:pt x="6977" y="3251"/>
                </a:cubicBezTo>
                <a:cubicBezTo>
                  <a:pt x="6928" y="3226"/>
                  <a:pt x="6952" y="3201"/>
                  <a:pt x="6928" y="3175"/>
                </a:cubicBezTo>
                <a:cubicBezTo>
                  <a:pt x="6902" y="3151"/>
                  <a:pt x="6902" y="3226"/>
                  <a:pt x="6902" y="3226"/>
                </a:cubicBezTo>
                <a:cubicBezTo>
                  <a:pt x="4301" y="3226"/>
                  <a:pt x="4301" y="3226"/>
                  <a:pt x="4301" y="3226"/>
                </a:cubicBezTo>
                <a:lnTo>
                  <a:pt x="4327" y="3251"/>
                </a:lnTo>
                <a:cubicBezTo>
                  <a:pt x="4352" y="3276"/>
                  <a:pt x="4327" y="3301"/>
                  <a:pt x="4327" y="3351"/>
                </a:cubicBezTo>
                <a:cubicBezTo>
                  <a:pt x="4352" y="3376"/>
                  <a:pt x="4327" y="3426"/>
                  <a:pt x="4301" y="3426"/>
                </a:cubicBezTo>
                <a:cubicBezTo>
                  <a:pt x="4277" y="3426"/>
                  <a:pt x="4277" y="3401"/>
                  <a:pt x="4301" y="3401"/>
                </a:cubicBezTo>
                <a:cubicBezTo>
                  <a:pt x="4327" y="3376"/>
                  <a:pt x="4301" y="3326"/>
                  <a:pt x="4277" y="3326"/>
                </a:cubicBezTo>
                <a:cubicBezTo>
                  <a:pt x="4277" y="3326"/>
                  <a:pt x="4252" y="3326"/>
                  <a:pt x="4252" y="3301"/>
                </a:cubicBezTo>
                <a:cubicBezTo>
                  <a:pt x="4227" y="3301"/>
                  <a:pt x="4177" y="3301"/>
                  <a:pt x="4101" y="3301"/>
                </a:cubicBezTo>
                <a:cubicBezTo>
                  <a:pt x="4127" y="3301"/>
                  <a:pt x="4127" y="3301"/>
                  <a:pt x="4127" y="3301"/>
                </a:cubicBezTo>
                <a:cubicBezTo>
                  <a:pt x="4127" y="3326"/>
                  <a:pt x="4127" y="3376"/>
                  <a:pt x="4152" y="3426"/>
                </a:cubicBezTo>
                <a:cubicBezTo>
                  <a:pt x="4201" y="3476"/>
                  <a:pt x="4177" y="3501"/>
                  <a:pt x="4201" y="3526"/>
                </a:cubicBezTo>
                <a:cubicBezTo>
                  <a:pt x="4227" y="3526"/>
                  <a:pt x="4227" y="3551"/>
                  <a:pt x="4201" y="3551"/>
                </a:cubicBezTo>
                <a:cubicBezTo>
                  <a:pt x="4177" y="3551"/>
                  <a:pt x="4201" y="3576"/>
                  <a:pt x="4177" y="3626"/>
                </a:cubicBezTo>
                <a:cubicBezTo>
                  <a:pt x="4177" y="3701"/>
                  <a:pt x="4177" y="3826"/>
                  <a:pt x="4177" y="3876"/>
                </a:cubicBezTo>
                <a:cubicBezTo>
                  <a:pt x="4177" y="3901"/>
                  <a:pt x="4127" y="3976"/>
                  <a:pt x="4152" y="4001"/>
                </a:cubicBezTo>
                <a:cubicBezTo>
                  <a:pt x="4177" y="4051"/>
                  <a:pt x="4201" y="4101"/>
                  <a:pt x="4177" y="4151"/>
                </a:cubicBezTo>
                <a:cubicBezTo>
                  <a:pt x="4152" y="4226"/>
                  <a:pt x="4177" y="4251"/>
                  <a:pt x="4177" y="4276"/>
                </a:cubicBezTo>
                <a:cubicBezTo>
                  <a:pt x="4201" y="4326"/>
                  <a:pt x="4201" y="4401"/>
                  <a:pt x="4227" y="4401"/>
                </a:cubicBezTo>
                <a:cubicBezTo>
                  <a:pt x="4252" y="4426"/>
                  <a:pt x="4277" y="4451"/>
                  <a:pt x="4277" y="4501"/>
                </a:cubicBezTo>
                <a:cubicBezTo>
                  <a:pt x="4301" y="4526"/>
                  <a:pt x="4327" y="4501"/>
                  <a:pt x="4327" y="4551"/>
                </a:cubicBezTo>
                <a:cubicBezTo>
                  <a:pt x="4352" y="4576"/>
                  <a:pt x="4352" y="4576"/>
                  <a:pt x="4377" y="4601"/>
                </a:cubicBezTo>
                <a:cubicBezTo>
                  <a:pt x="4401" y="4626"/>
                  <a:pt x="4377" y="4651"/>
                  <a:pt x="4377" y="4676"/>
                </a:cubicBezTo>
                <a:cubicBezTo>
                  <a:pt x="4377" y="4701"/>
                  <a:pt x="4427" y="4726"/>
                  <a:pt x="4477" y="4776"/>
                </a:cubicBezTo>
                <a:cubicBezTo>
                  <a:pt x="4527" y="4826"/>
                  <a:pt x="4501" y="4876"/>
                  <a:pt x="4527" y="4876"/>
                </a:cubicBezTo>
                <a:cubicBezTo>
                  <a:pt x="4577" y="4876"/>
                  <a:pt x="4601" y="4901"/>
                  <a:pt x="4652" y="4926"/>
                </a:cubicBezTo>
                <a:cubicBezTo>
                  <a:pt x="4677" y="4951"/>
                  <a:pt x="4701" y="4926"/>
                  <a:pt x="4727" y="4926"/>
                </a:cubicBezTo>
                <a:cubicBezTo>
                  <a:pt x="4752" y="4926"/>
                  <a:pt x="4801" y="5001"/>
                  <a:pt x="4827" y="5026"/>
                </a:cubicBezTo>
                <a:cubicBezTo>
                  <a:pt x="4827" y="5051"/>
                  <a:pt x="4827" y="5076"/>
                  <a:pt x="4827" y="5101"/>
                </a:cubicBezTo>
                <a:cubicBezTo>
                  <a:pt x="5052" y="5076"/>
                  <a:pt x="5052" y="5076"/>
                  <a:pt x="5052" y="5076"/>
                </a:cubicBezTo>
                <a:cubicBezTo>
                  <a:pt x="5052" y="5076"/>
                  <a:pt x="5127" y="5101"/>
                  <a:pt x="5152" y="5126"/>
                </a:cubicBezTo>
                <a:cubicBezTo>
                  <a:pt x="5202" y="5126"/>
                  <a:pt x="5402" y="5201"/>
                  <a:pt x="5402" y="5201"/>
                </a:cubicBezTo>
                <a:cubicBezTo>
                  <a:pt x="5677" y="5201"/>
                  <a:pt x="5677" y="5201"/>
                  <a:pt x="5677" y="5201"/>
                </a:cubicBezTo>
                <a:cubicBezTo>
                  <a:pt x="5702" y="5151"/>
                  <a:pt x="5702" y="5151"/>
                  <a:pt x="5702" y="5151"/>
                </a:cubicBezTo>
                <a:cubicBezTo>
                  <a:pt x="5852" y="5151"/>
                  <a:pt x="5852" y="5151"/>
                  <a:pt x="5852" y="5151"/>
                </a:cubicBezTo>
                <a:cubicBezTo>
                  <a:pt x="5852" y="5151"/>
                  <a:pt x="5927" y="5251"/>
                  <a:pt x="5952" y="5251"/>
                </a:cubicBezTo>
                <a:cubicBezTo>
                  <a:pt x="5977" y="5277"/>
                  <a:pt x="6002" y="5301"/>
                  <a:pt x="6002" y="5326"/>
                </a:cubicBezTo>
                <a:cubicBezTo>
                  <a:pt x="6002" y="5351"/>
                  <a:pt x="6027" y="5377"/>
                  <a:pt x="6052" y="5401"/>
                </a:cubicBezTo>
                <a:cubicBezTo>
                  <a:pt x="6077" y="5401"/>
                  <a:pt x="6152" y="5451"/>
                  <a:pt x="6152" y="5451"/>
                </a:cubicBezTo>
                <a:cubicBezTo>
                  <a:pt x="6177" y="5451"/>
                  <a:pt x="6177" y="5351"/>
                  <a:pt x="6227" y="5351"/>
                </a:cubicBezTo>
                <a:cubicBezTo>
                  <a:pt x="6277" y="5377"/>
                  <a:pt x="6377" y="5401"/>
                  <a:pt x="6402" y="5451"/>
                </a:cubicBezTo>
                <a:cubicBezTo>
                  <a:pt x="6402" y="5526"/>
                  <a:pt x="6477" y="5577"/>
                  <a:pt x="6477" y="5577"/>
                </a:cubicBezTo>
                <a:cubicBezTo>
                  <a:pt x="6502" y="5601"/>
                  <a:pt x="6502" y="5626"/>
                  <a:pt x="6502" y="5651"/>
                </a:cubicBezTo>
                <a:cubicBezTo>
                  <a:pt x="6527" y="5677"/>
                  <a:pt x="6527" y="5701"/>
                  <a:pt x="6527" y="5701"/>
                </a:cubicBezTo>
                <a:cubicBezTo>
                  <a:pt x="6552" y="5701"/>
                  <a:pt x="6627" y="5751"/>
                  <a:pt x="6652" y="5751"/>
                </a:cubicBezTo>
                <a:cubicBezTo>
                  <a:pt x="6677" y="5751"/>
                  <a:pt x="6677" y="5777"/>
                  <a:pt x="6702" y="5777"/>
                </a:cubicBezTo>
                <a:cubicBezTo>
                  <a:pt x="6702" y="5701"/>
                  <a:pt x="6627" y="5677"/>
                  <a:pt x="6677" y="5651"/>
                </a:cubicBezTo>
                <a:cubicBezTo>
                  <a:pt x="6728" y="5626"/>
                  <a:pt x="6677" y="5577"/>
                  <a:pt x="6702" y="5577"/>
                </a:cubicBezTo>
                <a:cubicBezTo>
                  <a:pt x="6728" y="5551"/>
                  <a:pt x="6777" y="5526"/>
                  <a:pt x="6777" y="5501"/>
                </a:cubicBezTo>
                <a:cubicBezTo>
                  <a:pt x="6777" y="5477"/>
                  <a:pt x="6802" y="5477"/>
                  <a:pt x="6828" y="5477"/>
                </a:cubicBezTo>
                <a:cubicBezTo>
                  <a:pt x="6852" y="5501"/>
                  <a:pt x="6928" y="5426"/>
                  <a:pt x="6928" y="5401"/>
                </a:cubicBezTo>
                <a:cubicBezTo>
                  <a:pt x="6902" y="5377"/>
                  <a:pt x="6928" y="5377"/>
                  <a:pt x="6952" y="5401"/>
                </a:cubicBezTo>
                <a:cubicBezTo>
                  <a:pt x="7002" y="5401"/>
                  <a:pt x="7002" y="5351"/>
                  <a:pt x="7028" y="5351"/>
                </a:cubicBezTo>
                <a:cubicBezTo>
                  <a:pt x="7052" y="5351"/>
                  <a:pt x="7077" y="5377"/>
                  <a:pt x="7077" y="5351"/>
                </a:cubicBezTo>
                <a:cubicBezTo>
                  <a:pt x="7077" y="5326"/>
                  <a:pt x="7102" y="5351"/>
                  <a:pt x="7102" y="5377"/>
                </a:cubicBezTo>
                <a:cubicBezTo>
                  <a:pt x="7128" y="5401"/>
                  <a:pt x="7177" y="5401"/>
                  <a:pt x="7202" y="5377"/>
                </a:cubicBezTo>
                <a:cubicBezTo>
                  <a:pt x="7202" y="5351"/>
                  <a:pt x="7228" y="5377"/>
                  <a:pt x="7252" y="5401"/>
                </a:cubicBezTo>
                <a:cubicBezTo>
                  <a:pt x="7277" y="5426"/>
                  <a:pt x="7302" y="5426"/>
                  <a:pt x="7328" y="5426"/>
                </a:cubicBezTo>
                <a:cubicBezTo>
                  <a:pt x="7377" y="5426"/>
                  <a:pt x="7377" y="5401"/>
                  <a:pt x="7377" y="5377"/>
                </a:cubicBezTo>
                <a:cubicBezTo>
                  <a:pt x="7377" y="5351"/>
                  <a:pt x="7428" y="5451"/>
                  <a:pt x="7452" y="5451"/>
                </a:cubicBezTo>
                <a:cubicBezTo>
                  <a:pt x="7502" y="5451"/>
                  <a:pt x="7477" y="5426"/>
                  <a:pt x="7428" y="5401"/>
                </a:cubicBezTo>
                <a:cubicBezTo>
                  <a:pt x="7402" y="5377"/>
                  <a:pt x="7452" y="5377"/>
                  <a:pt x="7428" y="5351"/>
                </a:cubicBezTo>
                <a:cubicBezTo>
                  <a:pt x="7402" y="5326"/>
                  <a:pt x="7452" y="5301"/>
                  <a:pt x="7502" y="5301"/>
                </a:cubicBezTo>
                <a:cubicBezTo>
                  <a:pt x="7552" y="5301"/>
                  <a:pt x="7552" y="5326"/>
                  <a:pt x="7577" y="5301"/>
                </a:cubicBezTo>
                <a:cubicBezTo>
                  <a:pt x="7577" y="5251"/>
                  <a:pt x="7602" y="5301"/>
                  <a:pt x="7602" y="5326"/>
                </a:cubicBezTo>
                <a:cubicBezTo>
                  <a:pt x="7602" y="5351"/>
                  <a:pt x="7677" y="5301"/>
                  <a:pt x="7728" y="5301"/>
                </a:cubicBezTo>
                <a:cubicBezTo>
                  <a:pt x="7777" y="5301"/>
                  <a:pt x="7802" y="5326"/>
                  <a:pt x="7828" y="5351"/>
                </a:cubicBezTo>
                <a:cubicBezTo>
                  <a:pt x="7828" y="5377"/>
                  <a:pt x="7853" y="5401"/>
                  <a:pt x="7877" y="5377"/>
                </a:cubicBezTo>
                <a:cubicBezTo>
                  <a:pt x="7902" y="5351"/>
                  <a:pt x="7928" y="5326"/>
                  <a:pt x="7977" y="5351"/>
                </a:cubicBezTo>
                <a:cubicBezTo>
                  <a:pt x="8002" y="5377"/>
                  <a:pt x="8028" y="5401"/>
                  <a:pt x="8053" y="5451"/>
                </a:cubicBezTo>
                <a:cubicBezTo>
                  <a:pt x="8102" y="5477"/>
                  <a:pt x="8053" y="5526"/>
                  <a:pt x="8053" y="5551"/>
                </a:cubicBezTo>
                <a:cubicBezTo>
                  <a:pt x="8077" y="5577"/>
                  <a:pt x="8053" y="5626"/>
                  <a:pt x="8102" y="5651"/>
                </a:cubicBezTo>
                <a:cubicBezTo>
                  <a:pt x="8153" y="5677"/>
                  <a:pt x="8102" y="5726"/>
                  <a:pt x="8153" y="5751"/>
                </a:cubicBezTo>
                <a:cubicBezTo>
                  <a:pt x="8177" y="5751"/>
                  <a:pt x="8202" y="5801"/>
                  <a:pt x="8202" y="5826"/>
                </a:cubicBezTo>
                <a:cubicBezTo>
                  <a:pt x="8202" y="5850"/>
                  <a:pt x="8277" y="5875"/>
                  <a:pt x="8277" y="5850"/>
                </a:cubicBezTo>
                <a:cubicBezTo>
                  <a:pt x="8277" y="5801"/>
                  <a:pt x="8302" y="5751"/>
                  <a:pt x="8328" y="5726"/>
                </a:cubicBezTo>
                <a:cubicBezTo>
                  <a:pt x="8328" y="5701"/>
                  <a:pt x="8302" y="5577"/>
                  <a:pt x="8277" y="5551"/>
                </a:cubicBezTo>
                <a:cubicBezTo>
                  <a:pt x="8228" y="5501"/>
                  <a:pt x="8277" y="5501"/>
                  <a:pt x="8228" y="5451"/>
                </a:cubicBezTo>
                <a:cubicBezTo>
                  <a:pt x="8202" y="5401"/>
                  <a:pt x="8177" y="5326"/>
                  <a:pt x="8177" y="5277"/>
                </a:cubicBezTo>
                <a:cubicBezTo>
                  <a:pt x="8177" y="5201"/>
                  <a:pt x="8253" y="5101"/>
                  <a:pt x="8302" y="5076"/>
                </a:cubicBezTo>
                <a:cubicBezTo>
                  <a:pt x="8328" y="5051"/>
                  <a:pt x="8377" y="5051"/>
                  <a:pt x="8377" y="5026"/>
                </a:cubicBezTo>
                <a:cubicBezTo>
                  <a:pt x="8377" y="5001"/>
                  <a:pt x="8428" y="4951"/>
                  <a:pt x="8453" y="4951"/>
                </a:cubicBezTo>
                <a:cubicBezTo>
                  <a:pt x="8477" y="4951"/>
                  <a:pt x="8502" y="4951"/>
                  <a:pt x="8502" y="4926"/>
                </a:cubicBezTo>
                <a:cubicBezTo>
                  <a:pt x="8528" y="4901"/>
                  <a:pt x="8553" y="4876"/>
                  <a:pt x="8602" y="4851"/>
                </a:cubicBezTo>
                <a:cubicBezTo>
                  <a:pt x="8678" y="4851"/>
                  <a:pt x="8628" y="4826"/>
                  <a:pt x="8628" y="4801"/>
                </a:cubicBezTo>
                <a:cubicBezTo>
                  <a:pt x="8602" y="4776"/>
                  <a:pt x="8628" y="4751"/>
                  <a:pt x="8653" y="4751"/>
                </a:cubicBezTo>
                <a:cubicBezTo>
                  <a:pt x="8653" y="4776"/>
                  <a:pt x="8678" y="4776"/>
                  <a:pt x="8702" y="4776"/>
                </a:cubicBezTo>
                <a:cubicBezTo>
                  <a:pt x="8728" y="4751"/>
                  <a:pt x="8778" y="4701"/>
                  <a:pt x="8728" y="4701"/>
                </a:cubicBezTo>
                <a:cubicBezTo>
                  <a:pt x="8678" y="4701"/>
                  <a:pt x="8678" y="4701"/>
                  <a:pt x="8702" y="4676"/>
                </a:cubicBezTo>
                <a:cubicBezTo>
                  <a:pt x="8728" y="4676"/>
                  <a:pt x="8702" y="4626"/>
                  <a:pt x="8678" y="4626"/>
                </a:cubicBezTo>
                <a:cubicBezTo>
                  <a:pt x="8628" y="4601"/>
                  <a:pt x="8653" y="4601"/>
                  <a:pt x="8678" y="4576"/>
                </a:cubicBezTo>
                <a:cubicBezTo>
                  <a:pt x="8702" y="4551"/>
                  <a:pt x="8628" y="4501"/>
                  <a:pt x="8602" y="4501"/>
                </a:cubicBezTo>
                <a:cubicBezTo>
                  <a:pt x="8578" y="4476"/>
                  <a:pt x="8628" y="4451"/>
                  <a:pt x="8653" y="4451"/>
                </a:cubicBezTo>
                <a:cubicBezTo>
                  <a:pt x="8678" y="4451"/>
                  <a:pt x="8653" y="4351"/>
                  <a:pt x="8653" y="4326"/>
                </a:cubicBezTo>
                <a:cubicBezTo>
                  <a:pt x="8678" y="4301"/>
                  <a:pt x="8702" y="4301"/>
                  <a:pt x="8702" y="4326"/>
                </a:cubicBezTo>
                <a:cubicBezTo>
                  <a:pt x="8678" y="4351"/>
                  <a:pt x="8653" y="4401"/>
                  <a:pt x="8678" y="4426"/>
                </a:cubicBezTo>
                <a:cubicBezTo>
                  <a:pt x="8702" y="4451"/>
                  <a:pt x="8728" y="4501"/>
                  <a:pt x="8702" y="4526"/>
                </a:cubicBezTo>
                <a:cubicBezTo>
                  <a:pt x="8702" y="4576"/>
                  <a:pt x="8728" y="4576"/>
                  <a:pt x="8753" y="4501"/>
                </a:cubicBezTo>
                <a:cubicBezTo>
                  <a:pt x="8778" y="4451"/>
                  <a:pt x="8778" y="4401"/>
                  <a:pt x="8753" y="4376"/>
                </a:cubicBezTo>
                <a:cubicBezTo>
                  <a:pt x="8753" y="4376"/>
                  <a:pt x="8753" y="4326"/>
                  <a:pt x="8778" y="4351"/>
                </a:cubicBezTo>
                <a:cubicBezTo>
                  <a:pt x="8802" y="4376"/>
                  <a:pt x="8802" y="4376"/>
                  <a:pt x="8828" y="4351"/>
                </a:cubicBezTo>
                <a:cubicBezTo>
                  <a:pt x="8878" y="4301"/>
                  <a:pt x="8902" y="4251"/>
                  <a:pt x="8878" y="4226"/>
                </a:cubicBezTo>
                <a:cubicBezTo>
                  <a:pt x="8853" y="4201"/>
                  <a:pt x="8902" y="4201"/>
                  <a:pt x="8928" y="4201"/>
                </a:cubicBezTo>
                <a:cubicBezTo>
                  <a:pt x="8978" y="4201"/>
                  <a:pt x="9078" y="4176"/>
                  <a:pt x="9078" y="4151"/>
                </a:cubicBezTo>
                <a:cubicBezTo>
                  <a:pt x="9102" y="4126"/>
                  <a:pt x="8928" y="4176"/>
                  <a:pt x="8928" y="4151"/>
                </a:cubicBezTo>
                <a:cubicBezTo>
                  <a:pt x="8928" y="4126"/>
                  <a:pt x="9028" y="4101"/>
                  <a:pt x="9078" y="4101"/>
                </a:cubicBezTo>
                <a:cubicBezTo>
                  <a:pt x="9128" y="4101"/>
                  <a:pt x="9102" y="4051"/>
                  <a:pt x="9128" y="4076"/>
                </a:cubicBezTo>
                <a:cubicBezTo>
                  <a:pt x="9153" y="4101"/>
                  <a:pt x="9178" y="4101"/>
                  <a:pt x="9202" y="4076"/>
                </a:cubicBezTo>
                <a:cubicBezTo>
                  <a:pt x="9228" y="4051"/>
                  <a:pt x="9202" y="4001"/>
                  <a:pt x="9178" y="4001"/>
                </a:cubicBezTo>
                <a:cubicBezTo>
                  <a:pt x="9153" y="4001"/>
                  <a:pt x="9202" y="3976"/>
                  <a:pt x="9202" y="3951"/>
                </a:cubicBezTo>
                <a:cubicBezTo>
                  <a:pt x="9178" y="3926"/>
                  <a:pt x="9228" y="3851"/>
                  <a:pt x="9253" y="3851"/>
                </a:cubicBezTo>
                <a:cubicBezTo>
                  <a:pt x="9302" y="3851"/>
                  <a:pt x="9278" y="3826"/>
                  <a:pt x="9302" y="3826"/>
                </a:cubicBezTo>
                <a:cubicBezTo>
                  <a:pt x="9353" y="3826"/>
                  <a:pt x="9353" y="3776"/>
                  <a:pt x="9378" y="3751"/>
                </a:cubicBezTo>
                <a:cubicBezTo>
                  <a:pt x="9403" y="3726"/>
                  <a:pt x="9453" y="3801"/>
                  <a:pt x="9503" y="3751"/>
                </a:cubicBezTo>
                <a:cubicBezTo>
                  <a:pt x="9503" y="3726"/>
                  <a:pt x="9528" y="3726"/>
                  <a:pt x="9578" y="3701"/>
                </a:cubicBezTo>
                <a:cubicBezTo>
                  <a:pt x="9453" y="3551"/>
                  <a:pt x="9478" y="3476"/>
                  <a:pt x="9478" y="3451"/>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49" name="Title 2">
            <a:extLst>
              <a:ext uri="{FF2B5EF4-FFF2-40B4-BE49-F238E27FC236}">
                <a16:creationId xmlns:a16="http://schemas.microsoft.com/office/drawing/2014/main" id="{4AAB04C7-A75E-4623-AB59-71E3900EAC7B}"/>
              </a:ext>
            </a:extLst>
          </p:cNvPr>
          <p:cNvSpPr txBox="1">
            <a:spLocks/>
          </p:cNvSpPr>
          <p:nvPr/>
        </p:nvSpPr>
        <p:spPr>
          <a:xfrm>
            <a:off x="461640" y="234469"/>
            <a:ext cx="11631320" cy="439479"/>
          </a:xfrm>
          <a:prstGeom prst="rect">
            <a:avLst/>
          </a:prstGeom>
        </p:spPr>
        <p:txBody>
          <a:bodyPr vert="horz" wrap="square" lIns="0" tIns="0" rIns="0" bIns="0" rtlCol="0" anchor="b">
            <a:spAutoFit/>
          </a:bodyPr>
          <a:lst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a:lstStyle>
          <a:p>
            <a:pPr defTabSz="914354">
              <a:defRPr/>
            </a:pPr>
            <a:r>
              <a:rPr lang="en-US" spc="-15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Significant interests towards 5G broadcast deployment worldwide</a:t>
            </a:r>
          </a:p>
        </p:txBody>
      </p:sp>
      <p:sp>
        <p:nvSpPr>
          <p:cNvPr id="320" name="Freeform 66">
            <a:extLst>
              <a:ext uri="{FF2B5EF4-FFF2-40B4-BE49-F238E27FC236}">
                <a16:creationId xmlns:a16="http://schemas.microsoft.com/office/drawing/2014/main" id="{5D27F4AF-609E-F243-9DD8-A4A74F20B900}"/>
              </a:ext>
            </a:extLst>
          </p:cNvPr>
          <p:cNvSpPr>
            <a:spLocks noChangeArrowheads="1"/>
          </p:cNvSpPr>
          <p:nvPr/>
        </p:nvSpPr>
        <p:spPr bwMode="auto">
          <a:xfrm>
            <a:off x="6060846" y="3217731"/>
            <a:ext cx="223593" cy="104063"/>
          </a:xfrm>
          <a:custGeom>
            <a:avLst/>
            <a:gdLst>
              <a:gd name="T0" fmla="*/ 573 w 700"/>
              <a:gd name="T1" fmla="*/ 25 h 326"/>
              <a:gd name="T2" fmla="*/ 573 w 700"/>
              <a:gd name="T3" fmla="*/ 25 h 326"/>
              <a:gd name="T4" fmla="*/ 499 w 700"/>
              <a:gd name="T5" fmla="*/ 0 h 326"/>
              <a:gd name="T6" fmla="*/ 473 w 700"/>
              <a:gd name="T7" fmla="*/ 50 h 326"/>
              <a:gd name="T8" fmla="*/ 398 w 700"/>
              <a:gd name="T9" fmla="*/ 50 h 326"/>
              <a:gd name="T10" fmla="*/ 348 w 700"/>
              <a:gd name="T11" fmla="*/ 100 h 326"/>
              <a:gd name="T12" fmla="*/ 299 w 700"/>
              <a:gd name="T13" fmla="*/ 150 h 326"/>
              <a:gd name="T14" fmla="*/ 273 w 700"/>
              <a:gd name="T15" fmla="*/ 175 h 326"/>
              <a:gd name="T16" fmla="*/ 173 w 700"/>
              <a:gd name="T17" fmla="*/ 200 h 326"/>
              <a:gd name="T18" fmla="*/ 125 w 700"/>
              <a:gd name="T19" fmla="*/ 200 h 326"/>
              <a:gd name="T20" fmla="*/ 74 w 700"/>
              <a:gd name="T21" fmla="*/ 200 h 326"/>
              <a:gd name="T22" fmla="*/ 0 w 700"/>
              <a:gd name="T23" fmla="*/ 200 h 326"/>
              <a:gd name="T24" fmla="*/ 0 w 700"/>
              <a:gd name="T25" fmla="*/ 250 h 326"/>
              <a:gd name="T26" fmla="*/ 49 w 700"/>
              <a:gd name="T27" fmla="*/ 275 h 326"/>
              <a:gd name="T28" fmla="*/ 100 w 700"/>
              <a:gd name="T29" fmla="*/ 275 h 326"/>
              <a:gd name="T30" fmla="*/ 173 w 700"/>
              <a:gd name="T31" fmla="*/ 250 h 326"/>
              <a:gd name="T32" fmla="*/ 248 w 700"/>
              <a:gd name="T33" fmla="*/ 250 h 326"/>
              <a:gd name="T34" fmla="*/ 248 w 700"/>
              <a:gd name="T35" fmla="*/ 300 h 326"/>
              <a:gd name="T36" fmla="*/ 348 w 700"/>
              <a:gd name="T37" fmla="*/ 300 h 326"/>
              <a:gd name="T38" fmla="*/ 448 w 700"/>
              <a:gd name="T39" fmla="*/ 325 h 326"/>
              <a:gd name="T40" fmla="*/ 524 w 700"/>
              <a:gd name="T41" fmla="*/ 300 h 326"/>
              <a:gd name="T42" fmla="*/ 599 w 700"/>
              <a:gd name="T43" fmla="*/ 275 h 326"/>
              <a:gd name="T44" fmla="*/ 599 w 700"/>
              <a:gd name="T45" fmla="*/ 275 h 326"/>
              <a:gd name="T46" fmla="*/ 599 w 700"/>
              <a:gd name="T47" fmla="*/ 250 h 326"/>
              <a:gd name="T48" fmla="*/ 624 w 700"/>
              <a:gd name="T49" fmla="*/ 200 h 326"/>
              <a:gd name="T50" fmla="*/ 624 w 700"/>
              <a:gd name="T51" fmla="*/ 175 h 326"/>
              <a:gd name="T52" fmla="*/ 673 w 700"/>
              <a:gd name="T53" fmla="*/ 150 h 326"/>
              <a:gd name="T54" fmla="*/ 699 w 700"/>
              <a:gd name="T55" fmla="*/ 125 h 326"/>
              <a:gd name="T56" fmla="*/ 649 w 700"/>
              <a:gd name="T57" fmla="*/ 50 h 326"/>
              <a:gd name="T58" fmla="*/ 573 w 700"/>
              <a:gd name="T59" fmla="*/ 2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00" h="326">
                <a:moveTo>
                  <a:pt x="573" y="25"/>
                </a:moveTo>
                <a:lnTo>
                  <a:pt x="573" y="25"/>
                </a:lnTo>
                <a:cubicBezTo>
                  <a:pt x="548" y="0"/>
                  <a:pt x="499" y="0"/>
                  <a:pt x="499" y="0"/>
                </a:cubicBezTo>
                <a:cubicBezTo>
                  <a:pt x="499" y="0"/>
                  <a:pt x="473" y="25"/>
                  <a:pt x="473" y="50"/>
                </a:cubicBezTo>
                <a:cubicBezTo>
                  <a:pt x="473" y="50"/>
                  <a:pt x="424" y="50"/>
                  <a:pt x="398" y="50"/>
                </a:cubicBezTo>
                <a:cubicBezTo>
                  <a:pt x="398" y="75"/>
                  <a:pt x="348" y="75"/>
                  <a:pt x="348" y="100"/>
                </a:cubicBezTo>
                <a:cubicBezTo>
                  <a:pt x="348" y="100"/>
                  <a:pt x="299" y="100"/>
                  <a:pt x="299" y="150"/>
                </a:cubicBezTo>
                <a:cubicBezTo>
                  <a:pt x="324" y="200"/>
                  <a:pt x="273" y="175"/>
                  <a:pt x="273" y="175"/>
                </a:cubicBezTo>
                <a:cubicBezTo>
                  <a:pt x="248" y="175"/>
                  <a:pt x="199" y="175"/>
                  <a:pt x="173" y="200"/>
                </a:cubicBezTo>
                <a:cubicBezTo>
                  <a:pt x="148" y="200"/>
                  <a:pt x="125" y="200"/>
                  <a:pt x="125" y="200"/>
                </a:cubicBezTo>
                <a:cubicBezTo>
                  <a:pt x="100" y="200"/>
                  <a:pt x="74" y="175"/>
                  <a:pt x="74" y="200"/>
                </a:cubicBezTo>
                <a:cubicBezTo>
                  <a:pt x="49" y="225"/>
                  <a:pt x="25" y="200"/>
                  <a:pt x="0" y="200"/>
                </a:cubicBezTo>
                <a:cubicBezTo>
                  <a:pt x="0" y="200"/>
                  <a:pt x="0" y="225"/>
                  <a:pt x="0" y="250"/>
                </a:cubicBezTo>
                <a:cubicBezTo>
                  <a:pt x="0" y="250"/>
                  <a:pt x="25" y="275"/>
                  <a:pt x="49" y="275"/>
                </a:cubicBezTo>
                <a:cubicBezTo>
                  <a:pt x="74" y="250"/>
                  <a:pt x="100" y="275"/>
                  <a:pt x="100" y="275"/>
                </a:cubicBezTo>
                <a:cubicBezTo>
                  <a:pt x="125" y="300"/>
                  <a:pt x="148" y="275"/>
                  <a:pt x="173" y="250"/>
                </a:cubicBezTo>
                <a:cubicBezTo>
                  <a:pt x="173" y="250"/>
                  <a:pt x="224" y="250"/>
                  <a:pt x="248" y="250"/>
                </a:cubicBezTo>
                <a:cubicBezTo>
                  <a:pt x="248" y="250"/>
                  <a:pt x="248" y="275"/>
                  <a:pt x="248" y="300"/>
                </a:cubicBezTo>
                <a:cubicBezTo>
                  <a:pt x="273" y="300"/>
                  <a:pt x="299" y="300"/>
                  <a:pt x="348" y="300"/>
                </a:cubicBezTo>
                <a:cubicBezTo>
                  <a:pt x="373" y="300"/>
                  <a:pt x="424" y="325"/>
                  <a:pt x="448" y="325"/>
                </a:cubicBezTo>
                <a:cubicBezTo>
                  <a:pt x="473" y="325"/>
                  <a:pt x="499" y="300"/>
                  <a:pt x="524" y="300"/>
                </a:cubicBezTo>
                <a:cubicBezTo>
                  <a:pt x="573" y="300"/>
                  <a:pt x="573" y="275"/>
                  <a:pt x="599" y="275"/>
                </a:cubicBezTo>
                <a:lnTo>
                  <a:pt x="599" y="275"/>
                </a:lnTo>
                <a:cubicBezTo>
                  <a:pt x="599" y="250"/>
                  <a:pt x="599" y="250"/>
                  <a:pt x="599" y="250"/>
                </a:cubicBezTo>
                <a:cubicBezTo>
                  <a:pt x="624" y="250"/>
                  <a:pt x="624" y="225"/>
                  <a:pt x="624" y="200"/>
                </a:cubicBezTo>
                <a:lnTo>
                  <a:pt x="624" y="175"/>
                </a:lnTo>
                <a:cubicBezTo>
                  <a:pt x="649" y="175"/>
                  <a:pt x="673" y="175"/>
                  <a:pt x="673" y="150"/>
                </a:cubicBezTo>
                <a:cubicBezTo>
                  <a:pt x="673" y="125"/>
                  <a:pt x="673" y="125"/>
                  <a:pt x="699" y="125"/>
                </a:cubicBezTo>
                <a:cubicBezTo>
                  <a:pt x="673" y="100"/>
                  <a:pt x="649" y="50"/>
                  <a:pt x="649" y="50"/>
                </a:cubicBezTo>
                <a:cubicBezTo>
                  <a:pt x="649" y="50"/>
                  <a:pt x="599" y="50"/>
                  <a:pt x="573" y="25"/>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1" name="Freeform 83">
            <a:extLst>
              <a:ext uri="{FF2B5EF4-FFF2-40B4-BE49-F238E27FC236}">
                <a16:creationId xmlns:a16="http://schemas.microsoft.com/office/drawing/2014/main" id="{D5F728EF-C436-A74B-94A6-5A32620692A2}"/>
              </a:ext>
            </a:extLst>
          </p:cNvPr>
          <p:cNvSpPr>
            <a:spLocks noChangeArrowheads="1"/>
          </p:cNvSpPr>
          <p:nvPr/>
        </p:nvSpPr>
        <p:spPr bwMode="auto">
          <a:xfrm>
            <a:off x="5948344" y="2987107"/>
            <a:ext cx="271405" cy="303748"/>
          </a:xfrm>
          <a:custGeom>
            <a:avLst/>
            <a:gdLst>
              <a:gd name="T0" fmla="*/ 125 w 851"/>
              <a:gd name="T1" fmla="*/ 250 h 951"/>
              <a:gd name="T2" fmla="*/ 125 w 851"/>
              <a:gd name="T3" fmla="*/ 250 h 951"/>
              <a:gd name="T4" fmla="*/ 76 w 851"/>
              <a:gd name="T5" fmla="*/ 300 h 951"/>
              <a:gd name="T6" fmla="*/ 100 w 851"/>
              <a:gd name="T7" fmla="*/ 350 h 951"/>
              <a:gd name="T8" fmla="*/ 76 w 851"/>
              <a:gd name="T9" fmla="*/ 374 h 951"/>
              <a:gd name="T10" fmla="*/ 25 w 851"/>
              <a:gd name="T11" fmla="*/ 400 h 951"/>
              <a:gd name="T12" fmla="*/ 25 w 851"/>
              <a:gd name="T13" fmla="*/ 450 h 951"/>
              <a:gd name="T14" fmla="*/ 0 w 851"/>
              <a:gd name="T15" fmla="*/ 525 h 951"/>
              <a:gd name="T16" fmla="*/ 25 w 851"/>
              <a:gd name="T17" fmla="*/ 575 h 951"/>
              <a:gd name="T18" fmla="*/ 25 w 851"/>
              <a:gd name="T19" fmla="*/ 599 h 951"/>
              <a:gd name="T20" fmla="*/ 51 w 851"/>
              <a:gd name="T21" fmla="*/ 675 h 951"/>
              <a:gd name="T22" fmla="*/ 76 w 851"/>
              <a:gd name="T23" fmla="*/ 699 h 951"/>
              <a:gd name="T24" fmla="*/ 125 w 851"/>
              <a:gd name="T25" fmla="*/ 725 h 951"/>
              <a:gd name="T26" fmla="*/ 176 w 851"/>
              <a:gd name="T27" fmla="*/ 750 h 951"/>
              <a:gd name="T28" fmla="*/ 200 w 851"/>
              <a:gd name="T29" fmla="*/ 775 h 951"/>
              <a:gd name="T30" fmla="*/ 151 w 851"/>
              <a:gd name="T31" fmla="*/ 850 h 951"/>
              <a:gd name="T32" fmla="*/ 151 w 851"/>
              <a:gd name="T33" fmla="*/ 900 h 951"/>
              <a:gd name="T34" fmla="*/ 225 w 851"/>
              <a:gd name="T35" fmla="*/ 900 h 951"/>
              <a:gd name="T36" fmla="*/ 300 w 851"/>
              <a:gd name="T37" fmla="*/ 900 h 951"/>
              <a:gd name="T38" fmla="*/ 351 w 851"/>
              <a:gd name="T39" fmla="*/ 925 h 951"/>
              <a:gd name="T40" fmla="*/ 351 w 851"/>
              <a:gd name="T41" fmla="*/ 925 h 951"/>
              <a:gd name="T42" fmla="*/ 425 w 851"/>
              <a:gd name="T43" fmla="*/ 925 h 951"/>
              <a:gd name="T44" fmla="*/ 476 w 851"/>
              <a:gd name="T45" fmla="*/ 925 h 951"/>
              <a:gd name="T46" fmla="*/ 524 w 851"/>
              <a:gd name="T47" fmla="*/ 925 h 951"/>
              <a:gd name="T48" fmla="*/ 624 w 851"/>
              <a:gd name="T49" fmla="*/ 900 h 951"/>
              <a:gd name="T50" fmla="*/ 650 w 851"/>
              <a:gd name="T51" fmla="*/ 875 h 951"/>
              <a:gd name="T52" fmla="*/ 699 w 851"/>
              <a:gd name="T53" fmla="*/ 825 h 951"/>
              <a:gd name="T54" fmla="*/ 749 w 851"/>
              <a:gd name="T55" fmla="*/ 775 h 951"/>
              <a:gd name="T56" fmla="*/ 650 w 851"/>
              <a:gd name="T57" fmla="*/ 699 h 951"/>
              <a:gd name="T58" fmla="*/ 624 w 851"/>
              <a:gd name="T59" fmla="*/ 625 h 951"/>
              <a:gd name="T60" fmla="*/ 599 w 851"/>
              <a:gd name="T61" fmla="*/ 575 h 951"/>
              <a:gd name="T62" fmla="*/ 699 w 851"/>
              <a:gd name="T63" fmla="*/ 525 h 951"/>
              <a:gd name="T64" fmla="*/ 775 w 851"/>
              <a:gd name="T65" fmla="*/ 500 h 951"/>
              <a:gd name="T66" fmla="*/ 824 w 851"/>
              <a:gd name="T67" fmla="*/ 500 h 951"/>
              <a:gd name="T68" fmla="*/ 850 w 851"/>
              <a:gd name="T69" fmla="*/ 450 h 951"/>
              <a:gd name="T70" fmla="*/ 824 w 851"/>
              <a:gd name="T71" fmla="*/ 374 h 951"/>
              <a:gd name="T72" fmla="*/ 799 w 851"/>
              <a:gd name="T73" fmla="*/ 325 h 951"/>
              <a:gd name="T74" fmla="*/ 775 w 851"/>
              <a:gd name="T75" fmla="*/ 274 h 951"/>
              <a:gd name="T76" fmla="*/ 775 w 851"/>
              <a:gd name="T77" fmla="*/ 225 h 951"/>
              <a:gd name="T78" fmla="*/ 775 w 851"/>
              <a:gd name="T79" fmla="*/ 125 h 951"/>
              <a:gd name="T80" fmla="*/ 775 w 851"/>
              <a:gd name="T81" fmla="*/ 125 h 951"/>
              <a:gd name="T82" fmla="*/ 775 w 851"/>
              <a:gd name="T83" fmla="*/ 125 h 951"/>
              <a:gd name="T84" fmla="*/ 724 w 851"/>
              <a:gd name="T85" fmla="*/ 74 h 951"/>
              <a:gd name="T86" fmla="*/ 724 w 851"/>
              <a:gd name="T87" fmla="*/ 25 h 951"/>
              <a:gd name="T88" fmla="*/ 650 w 851"/>
              <a:gd name="T89" fmla="*/ 50 h 951"/>
              <a:gd name="T90" fmla="*/ 524 w 851"/>
              <a:gd name="T91" fmla="*/ 100 h 951"/>
              <a:gd name="T92" fmla="*/ 476 w 851"/>
              <a:gd name="T93" fmla="*/ 74 h 951"/>
              <a:gd name="T94" fmla="*/ 451 w 851"/>
              <a:gd name="T95" fmla="*/ 50 h 951"/>
              <a:gd name="T96" fmla="*/ 376 w 851"/>
              <a:gd name="T97" fmla="*/ 25 h 951"/>
              <a:gd name="T98" fmla="*/ 376 w 851"/>
              <a:gd name="T99" fmla="*/ 0 h 951"/>
              <a:gd name="T100" fmla="*/ 351 w 851"/>
              <a:gd name="T101" fmla="*/ 0 h 951"/>
              <a:gd name="T102" fmla="*/ 251 w 851"/>
              <a:gd name="T103" fmla="*/ 0 h 951"/>
              <a:gd name="T104" fmla="*/ 276 w 851"/>
              <a:gd name="T105" fmla="*/ 50 h 951"/>
              <a:gd name="T106" fmla="*/ 300 w 851"/>
              <a:gd name="T107" fmla="*/ 125 h 951"/>
              <a:gd name="T108" fmla="*/ 251 w 851"/>
              <a:gd name="T109" fmla="*/ 150 h 951"/>
              <a:gd name="T110" fmla="*/ 200 w 851"/>
              <a:gd name="T111" fmla="*/ 150 h 951"/>
              <a:gd name="T112" fmla="*/ 125 w 851"/>
              <a:gd name="T113" fmla="*/ 150 h 951"/>
              <a:gd name="T114" fmla="*/ 125 w 851"/>
              <a:gd name="T115" fmla="*/ 174 h 951"/>
              <a:gd name="T116" fmla="*/ 125 w 851"/>
              <a:gd name="T117" fmla="*/ 250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1" h="951">
                <a:moveTo>
                  <a:pt x="125" y="250"/>
                </a:moveTo>
                <a:lnTo>
                  <a:pt x="125" y="250"/>
                </a:lnTo>
                <a:cubicBezTo>
                  <a:pt x="100" y="274"/>
                  <a:pt x="76" y="274"/>
                  <a:pt x="76" y="300"/>
                </a:cubicBezTo>
                <a:cubicBezTo>
                  <a:pt x="76" y="300"/>
                  <a:pt x="100" y="325"/>
                  <a:pt x="100" y="350"/>
                </a:cubicBezTo>
                <a:cubicBezTo>
                  <a:pt x="100" y="350"/>
                  <a:pt x="76" y="350"/>
                  <a:pt x="76" y="374"/>
                </a:cubicBezTo>
                <a:cubicBezTo>
                  <a:pt x="76" y="400"/>
                  <a:pt x="51" y="400"/>
                  <a:pt x="25" y="400"/>
                </a:cubicBezTo>
                <a:cubicBezTo>
                  <a:pt x="25" y="400"/>
                  <a:pt x="25" y="425"/>
                  <a:pt x="25" y="450"/>
                </a:cubicBezTo>
                <a:cubicBezTo>
                  <a:pt x="25" y="450"/>
                  <a:pt x="25" y="500"/>
                  <a:pt x="0" y="525"/>
                </a:cubicBezTo>
                <a:cubicBezTo>
                  <a:pt x="0" y="525"/>
                  <a:pt x="51" y="550"/>
                  <a:pt x="25" y="575"/>
                </a:cubicBezTo>
                <a:cubicBezTo>
                  <a:pt x="25" y="575"/>
                  <a:pt x="0" y="599"/>
                  <a:pt x="25" y="599"/>
                </a:cubicBezTo>
                <a:cubicBezTo>
                  <a:pt x="25" y="625"/>
                  <a:pt x="51" y="625"/>
                  <a:pt x="51" y="675"/>
                </a:cubicBezTo>
                <a:cubicBezTo>
                  <a:pt x="51" y="699"/>
                  <a:pt x="76" y="699"/>
                  <a:pt x="76" y="699"/>
                </a:cubicBezTo>
                <a:cubicBezTo>
                  <a:pt x="76" y="725"/>
                  <a:pt x="100" y="725"/>
                  <a:pt x="125" y="725"/>
                </a:cubicBezTo>
                <a:cubicBezTo>
                  <a:pt x="151" y="725"/>
                  <a:pt x="176" y="750"/>
                  <a:pt x="176" y="750"/>
                </a:cubicBezTo>
                <a:cubicBezTo>
                  <a:pt x="200" y="750"/>
                  <a:pt x="225" y="750"/>
                  <a:pt x="200" y="775"/>
                </a:cubicBezTo>
                <a:cubicBezTo>
                  <a:pt x="176" y="800"/>
                  <a:pt x="176" y="825"/>
                  <a:pt x="151" y="850"/>
                </a:cubicBezTo>
                <a:cubicBezTo>
                  <a:pt x="151" y="875"/>
                  <a:pt x="151" y="900"/>
                  <a:pt x="151" y="900"/>
                </a:cubicBezTo>
                <a:cubicBezTo>
                  <a:pt x="176" y="900"/>
                  <a:pt x="225" y="900"/>
                  <a:pt x="225" y="900"/>
                </a:cubicBezTo>
                <a:cubicBezTo>
                  <a:pt x="251" y="900"/>
                  <a:pt x="276" y="900"/>
                  <a:pt x="300" y="900"/>
                </a:cubicBezTo>
                <a:cubicBezTo>
                  <a:pt x="300" y="900"/>
                  <a:pt x="325" y="925"/>
                  <a:pt x="351" y="925"/>
                </a:cubicBezTo>
                <a:lnTo>
                  <a:pt x="351" y="925"/>
                </a:lnTo>
                <a:cubicBezTo>
                  <a:pt x="376" y="925"/>
                  <a:pt x="400" y="950"/>
                  <a:pt x="425" y="925"/>
                </a:cubicBezTo>
                <a:cubicBezTo>
                  <a:pt x="425" y="900"/>
                  <a:pt x="451" y="925"/>
                  <a:pt x="476" y="925"/>
                </a:cubicBezTo>
                <a:cubicBezTo>
                  <a:pt x="476" y="925"/>
                  <a:pt x="499" y="925"/>
                  <a:pt x="524" y="925"/>
                </a:cubicBezTo>
                <a:cubicBezTo>
                  <a:pt x="550" y="900"/>
                  <a:pt x="599" y="900"/>
                  <a:pt x="624" y="900"/>
                </a:cubicBezTo>
                <a:cubicBezTo>
                  <a:pt x="624" y="900"/>
                  <a:pt x="675" y="925"/>
                  <a:pt x="650" y="875"/>
                </a:cubicBezTo>
                <a:cubicBezTo>
                  <a:pt x="650" y="825"/>
                  <a:pt x="699" y="825"/>
                  <a:pt x="699" y="825"/>
                </a:cubicBezTo>
                <a:cubicBezTo>
                  <a:pt x="699" y="800"/>
                  <a:pt x="749" y="775"/>
                  <a:pt x="749" y="775"/>
                </a:cubicBezTo>
                <a:cubicBezTo>
                  <a:pt x="749" y="750"/>
                  <a:pt x="675" y="725"/>
                  <a:pt x="650" y="699"/>
                </a:cubicBezTo>
                <a:cubicBezTo>
                  <a:pt x="624" y="675"/>
                  <a:pt x="624" y="650"/>
                  <a:pt x="624" y="625"/>
                </a:cubicBezTo>
                <a:cubicBezTo>
                  <a:pt x="599" y="599"/>
                  <a:pt x="575" y="575"/>
                  <a:pt x="599" y="575"/>
                </a:cubicBezTo>
                <a:cubicBezTo>
                  <a:pt x="650" y="575"/>
                  <a:pt x="675" y="550"/>
                  <a:pt x="699" y="525"/>
                </a:cubicBezTo>
                <a:cubicBezTo>
                  <a:pt x="724" y="500"/>
                  <a:pt x="775" y="500"/>
                  <a:pt x="775" y="500"/>
                </a:cubicBezTo>
                <a:cubicBezTo>
                  <a:pt x="799" y="475"/>
                  <a:pt x="824" y="500"/>
                  <a:pt x="824" y="500"/>
                </a:cubicBezTo>
                <a:cubicBezTo>
                  <a:pt x="850" y="475"/>
                  <a:pt x="850" y="450"/>
                  <a:pt x="850" y="450"/>
                </a:cubicBezTo>
                <a:cubicBezTo>
                  <a:pt x="824" y="425"/>
                  <a:pt x="824" y="400"/>
                  <a:pt x="824" y="374"/>
                </a:cubicBezTo>
                <a:cubicBezTo>
                  <a:pt x="824" y="325"/>
                  <a:pt x="799" y="325"/>
                  <a:pt x="799" y="325"/>
                </a:cubicBezTo>
                <a:cubicBezTo>
                  <a:pt x="799" y="300"/>
                  <a:pt x="799" y="274"/>
                  <a:pt x="775" y="274"/>
                </a:cubicBezTo>
                <a:cubicBezTo>
                  <a:pt x="775" y="274"/>
                  <a:pt x="749" y="250"/>
                  <a:pt x="775" y="225"/>
                </a:cubicBezTo>
                <a:cubicBezTo>
                  <a:pt x="799" y="200"/>
                  <a:pt x="775" y="150"/>
                  <a:pt x="775" y="125"/>
                </a:cubicBezTo>
                <a:lnTo>
                  <a:pt x="775" y="125"/>
                </a:lnTo>
                <a:lnTo>
                  <a:pt x="775" y="125"/>
                </a:lnTo>
                <a:cubicBezTo>
                  <a:pt x="775" y="100"/>
                  <a:pt x="749" y="74"/>
                  <a:pt x="724" y="74"/>
                </a:cubicBezTo>
                <a:cubicBezTo>
                  <a:pt x="675" y="74"/>
                  <a:pt x="724" y="50"/>
                  <a:pt x="724" y="25"/>
                </a:cubicBezTo>
                <a:cubicBezTo>
                  <a:pt x="699" y="0"/>
                  <a:pt x="675" y="50"/>
                  <a:pt x="650" y="50"/>
                </a:cubicBezTo>
                <a:cubicBezTo>
                  <a:pt x="599" y="50"/>
                  <a:pt x="575" y="100"/>
                  <a:pt x="524" y="100"/>
                </a:cubicBezTo>
                <a:cubicBezTo>
                  <a:pt x="499" y="125"/>
                  <a:pt x="476" y="100"/>
                  <a:pt x="476" y="74"/>
                </a:cubicBezTo>
                <a:cubicBezTo>
                  <a:pt x="499" y="50"/>
                  <a:pt x="476" y="50"/>
                  <a:pt x="451" y="50"/>
                </a:cubicBezTo>
                <a:cubicBezTo>
                  <a:pt x="425" y="74"/>
                  <a:pt x="376" y="50"/>
                  <a:pt x="376" y="25"/>
                </a:cubicBezTo>
                <a:lnTo>
                  <a:pt x="376" y="0"/>
                </a:lnTo>
                <a:cubicBezTo>
                  <a:pt x="351" y="0"/>
                  <a:pt x="351" y="0"/>
                  <a:pt x="351" y="0"/>
                </a:cubicBezTo>
                <a:cubicBezTo>
                  <a:pt x="325" y="0"/>
                  <a:pt x="300" y="0"/>
                  <a:pt x="251" y="0"/>
                </a:cubicBezTo>
                <a:cubicBezTo>
                  <a:pt x="276" y="0"/>
                  <a:pt x="276" y="25"/>
                  <a:pt x="276" y="50"/>
                </a:cubicBezTo>
                <a:cubicBezTo>
                  <a:pt x="251" y="74"/>
                  <a:pt x="276" y="74"/>
                  <a:pt x="300" y="125"/>
                </a:cubicBezTo>
                <a:cubicBezTo>
                  <a:pt x="325" y="150"/>
                  <a:pt x="251" y="125"/>
                  <a:pt x="251" y="150"/>
                </a:cubicBezTo>
                <a:cubicBezTo>
                  <a:pt x="251" y="174"/>
                  <a:pt x="200" y="150"/>
                  <a:pt x="200" y="150"/>
                </a:cubicBezTo>
                <a:cubicBezTo>
                  <a:pt x="176" y="150"/>
                  <a:pt x="125" y="150"/>
                  <a:pt x="125" y="150"/>
                </a:cubicBezTo>
                <a:cubicBezTo>
                  <a:pt x="125" y="174"/>
                  <a:pt x="125" y="174"/>
                  <a:pt x="125" y="174"/>
                </a:cubicBezTo>
                <a:cubicBezTo>
                  <a:pt x="125" y="200"/>
                  <a:pt x="125" y="225"/>
                  <a:pt x="125" y="250"/>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2" name="Freeform 102">
            <a:extLst>
              <a:ext uri="{FF2B5EF4-FFF2-40B4-BE49-F238E27FC236}">
                <a16:creationId xmlns:a16="http://schemas.microsoft.com/office/drawing/2014/main" id="{7CB3722C-F144-4E46-B659-511CB4071EEC}"/>
              </a:ext>
            </a:extLst>
          </p:cNvPr>
          <p:cNvSpPr>
            <a:spLocks noChangeArrowheads="1"/>
          </p:cNvSpPr>
          <p:nvPr/>
        </p:nvSpPr>
        <p:spPr bwMode="auto">
          <a:xfrm>
            <a:off x="3532423" y="4677410"/>
            <a:ext cx="1196712" cy="1220617"/>
          </a:xfrm>
          <a:custGeom>
            <a:avLst/>
            <a:gdLst>
              <a:gd name="T0" fmla="*/ 2051 w 3753"/>
              <a:gd name="T1" fmla="*/ 3675 h 3826"/>
              <a:gd name="T2" fmla="*/ 2151 w 3753"/>
              <a:gd name="T3" fmla="*/ 3550 h 3826"/>
              <a:gd name="T4" fmla="*/ 2376 w 3753"/>
              <a:gd name="T5" fmla="*/ 3300 h 3826"/>
              <a:gd name="T6" fmla="*/ 2427 w 3753"/>
              <a:gd name="T7" fmla="*/ 2950 h 3826"/>
              <a:gd name="T8" fmla="*/ 2727 w 3753"/>
              <a:gd name="T9" fmla="*/ 2775 h 3826"/>
              <a:gd name="T10" fmla="*/ 3027 w 3753"/>
              <a:gd name="T11" fmla="*/ 2700 h 3826"/>
              <a:gd name="T12" fmla="*/ 3176 w 3753"/>
              <a:gd name="T13" fmla="*/ 2500 h 3826"/>
              <a:gd name="T14" fmla="*/ 3252 w 3753"/>
              <a:gd name="T15" fmla="*/ 2250 h 3826"/>
              <a:gd name="T16" fmla="*/ 3327 w 3753"/>
              <a:gd name="T17" fmla="*/ 1900 h 3826"/>
              <a:gd name="T18" fmla="*/ 3352 w 3753"/>
              <a:gd name="T19" fmla="*/ 1700 h 3826"/>
              <a:gd name="T20" fmla="*/ 3576 w 3753"/>
              <a:gd name="T21" fmla="*/ 1500 h 3826"/>
              <a:gd name="T22" fmla="*/ 3601 w 3753"/>
              <a:gd name="T23" fmla="*/ 1000 h 3826"/>
              <a:gd name="T24" fmla="*/ 2927 w 3753"/>
              <a:gd name="T25" fmla="*/ 750 h 3826"/>
              <a:gd name="T26" fmla="*/ 2601 w 3753"/>
              <a:gd name="T27" fmla="*/ 574 h 3826"/>
              <a:gd name="T28" fmla="*/ 2327 w 3753"/>
              <a:gd name="T29" fmla="*/ 674 h 3826"/>
              <a:gd name="T30" fmla="*/ 2176 w 3753"/>
              <a:gd name="T31" fmla="*/ 574 h 3826"/>
              <a:gd name="T32" fmla="*/ 2201 w 3753"/>
              <a:gd name="T33" fmla="*/ 274 h 3826"/>
              <a:gd name="T34" fmla="*/ 1926 w 3753"/>
              <a:gd name="T35" fmla="*/ 300 h 3826"/>
              <a:gd name="T36" fmla="*/ 1701 w 3753"/>
              <a:gd name="T37" fmla="*/ 325 h 3826"/>
              <a:gd name="T38" fmla="*/ 1476 w 3753"/>
              <a:gd name="T39" fmla="*/ 374 h 3826"/>
              <a:gd name="T40" fmla="*/ 1351 w 3753"/>
              <a:gd name="T41" fmla="*/ 100 h 3826"/>
              <a:gd name="T42" fmla="*/ 1126 w 3753"/>
              <a:gd name="T43" fmla="*/ 100 h 3826"/>
              <a:gd name="T44" fmla="*/ 951 w 3753"/>
              <a:gd name="T45" fmla="*/ 125 h 3826"/>
              <a:gd name="T46" fmla="*/ 951 w 3753"/>
              <a:gd name="T47" fmla="*/ 250 h 3826"/>
              <a:gd name="T48" fmla="*/ 926 w 3753"/>
              <a:gd name="T49" fmla="*/ 350 h 3826"/>
              <a:gd name="T50" fmla="*/ 751 w 3753"/>
              <a:gd name="T51" fmla="*/ 425 h 3826"/>
              <a:gd name="T52" fmla="*/ 526 w 3753"/>
              <a:gd name="T53" fmla="*/ 350 h 3826"/>
              <a:gd name="T54" fmla="*/ 426 w 3753"/>
              <a:gd name="T55" fmla="*/ 450 h 3826"/>
              <a:gd name="T56" fmla="*/ 400 w 3753"/>
              <a:gd name="T57" fmla="*/ 774 h 3826"/>
              <a:gd name="T58" fmla="*/ 176 w 3753"/>
              <a:gd name="T59" fmla="*/ 950 h 3826"/>
              <a:gd name="T60" fmla="*/ 26 w 3753"/>
              <a:gd name="T61" fmla="*/ 1150 h 3826"/>
              <a:gd name="T62" fmla="*/ 76 w 3753"/>
              <a:gd name="T63" fmla="*/ 1375 h 3826"/>
              <a:gd name="T64" fmla="*/ 276 w 3753"/>
              <a:gd name="T65" fmla="*/ 1450 h 3826"/>
              <a:gd name="T66" fmla="*/ 451 w 3753"/>
              <a:gd name="T67" fmla="*/ 1550 h 3826"/>
              <a:gd name="T68" fmla="*/ 726 w 3753"/>
              <a:gd name="T69" fmla="*/ 1450 h 3826"/>
              <a:gd name="T70" fmla="*/ 951 w 3753"/>
              <a:gd name="T71" fmla="*/ 1700 h 3826"/>
              <a:gd name="T72" fmla="*/ 1151 w 3753"/>
              <a:gd name="T73" fmla="*/ 1775 h 3826"/>
              <a:gd name="T74" fmla="*/ 1301 w 3753"/>
              <a:gd name="T75" fmla="*/ 1950 h 3826"/>
              <a:gd name="T76" fmla="*/ 1476 w 3753"/>
              <a:gd name="T77" fmla="*/ 2125 h 3826"/>
              <a:gd name="T78" fmla="*/ 1501 w 3753"/>
              <a:gd name="T79" fmla="*/ 2400 h 3826"/>
              <a:gd name="T80" fmla="*/ 1576 w 3753"/>
              <a:gd name="T81" fmla="*/ 2625 h 3826"/>
              <a:gd name="T82" fmla="*/ 1776 w 3753"/>
              <a:gd name="T83" fmla="*/ 2825 h 3826"/>
              <a:gd name="T84" fmla="*/ 1901 w 3753"/>
              <a:gd name="T85" fmla="*/ 2975 h 3826"/>
              <a:gd name="T86" fmla="*/ 1626 w 3753"/>
              <a:gd name="T87" fmla="*/ 3350 h 3826"/>
              <a:gd name="T88" fmla="*/ 1651 w 3753"/>
              <a:gd name="T89" fmla="*/ 3475 h 3826"/>
              <a:gd name="T90" fmla="*/ 1851 w 3753"/>
              <a:gd name="T91" fmla="*/ 3625 h 3826"/>
              <a:gd name="T92" fmla="*/ 1976 w 3753"/>
              <a:gd name="T93" fmla="*/ 3801 h 3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53" h="3826">
                <a:moveTo>
                  <a:pt x="1976" y="3801"/>
                </a:moveTo>
                <a:lnTo>
                  <a:pt x="1976" y="3801"/>
                </a:lnTo>
                <a:cubicBezTo>
                  <a:pt x="2026" y="3750"/>
                  <a:pt x="2026" y="3725"/>
                  <a:pt x="2051" y="3675"/>
                </a:cubicBezTo>
                <a:cubicBezTo>
                  <a:pt x="2076" y="3625"/>
                  <a:pt x="2051" y="3601"/>
                  <a:pt x="2101" y="3550"/>
                </a:cubicBezTo>
                <a:cubicBezTo>
                  <a:pt x="2151" y="3525"/>
                  <a:pt x="2101" y="3475"/>
                  <a:pt x="2151" y="3450"/>
                </a:cubicBezTo>
                <a:cubicBezTo>
                  <a:pt x="2201" y="3425"/>
                  <a:pt x="2201" y="3475"/>
                  <a:pt x="2151" y="3550"/>
                </a:cubicBezTo>
                <a:cubicBezTo>
                  <a:pt x="2101" y="3601"/>
                  <a:pt x="2101" y="3625"/>
                  <a:pt x="2151" y="3575"/>
                </a:cubicBezTo>
                <a:cubicBezTo>
                  <a:pt x="2226" y="3525"/>
                  <a:pt x="2251" y="3475"/>
                  <a:pt x="2276" y="3400"/>
                </a:cubicBezTo>
                <a:cubicBezTo>
                  <a:pt x="2327" y="3325"/>
                  <a:pt x="2351" y="3300"/>
                  <a:pt x="2376" y="3300"/>
                </a:cubicBezTo>
                <a:cubicBezTo>
                  <a:pt x="2401" y="3275"/>
                  <a:pt x="2401" y="3200"/>
                  <a:pt x="2401" y="3150"/>
                </a:cubicBezTo>
                <a:cubicBezTo>
                  <a:pt x="2401" y="3100"/>
                  <a:pt x="2376" y="3050"/>
                  <a:pt x="2401" y="3025"/>
                </a:cubicBezTo>
                <a:cubicBezTo>
                  <a:pt x="2427" y="2975"/>
                  <a:pt x="2401" y="2950"/>
                  <a:pt x="2427" y="2950"/>
                </a:cubicBezTo>
                <a:cubicBezTo>
                  <a:pt x="2451" y="2950"/>
                  <a:pt x="2501" y="2900"/>
                  <a:pt x="2551" y="2850"/>
                </a:cubicBezTo>
                <a:cubicBezTo>
                  <a:pt x="2601" y="2800"/>
                  <a:pt x="2627" y="2800"/>
                  <a:pt x="2676" y="2800"/>
                </a:cubicBezTo>
                <a:cubicBezTo>
                  <a:pt x="2727" y="2800"/>
                  <a:pt x="2701" y="2775"/>
                  <a:pt x="2727" y="2775"/>
                </a:cubicBezTo>
                <a:cubicBezTo>
                  <a:pt x="2751" y="2775"/>
                  <a:pt x="2776" y="2725"/>
                  <a:pt x="2801" y="2725"/>
                </a:cubicBezTo>
                <a:cubicBezTo>
                  <a:pt x="2827" y="2700"/>
                  <a:pt x="2901" y="2725"/>
                  <a:pt x="2951" y="2725"/>
                </a:cubicBezTo>
                <a:cubicBezTo>
                  <a:pt x="3001" y="2725"/>
                  <a:pt x="3027" y="2725"/>
                  <a:pt x="3027" y="2700"/>
                </a:cubicBezTo>
                <a:cubicBezTo>
                  <a:pt x="3027" y="2650"/>
                  <a:pt x="3051" y="2625"/>
                  <a:pt x="3101" y="2625"/>
                </a:cubicBezTo>
                <a:cubicBezTo>
                  <a:pt x="3127" y="2625"/>
                  <a:pt x="3127" y="2625"/>
                  <a:pt x="3127" y="2575"/>
                </a:cubicBezTo>
                <a:cubicBezTo>
                  <a:pt x="3127" y="2550"/>
                  <a:pt x="3151" y="2525"/>
                  <a:pt x="3176" y="2500"/>
                </a:cubicBezTo>
                <a:cubicBezTo>
                  <a:pt x="3201" y="2475"/>
                  <a:pt x="3201" y="2450"/>
                  <a:pt x="3201" y="2425"/>
                </a:cubicBezTo>
                <a:cubicBezTo>
                  <a:pt x="3227" y="2375"/>
                  <a:pt x="3252" y="2400"/>
                  <a:pt x="3252" y="2375"/>
                </a:cubicBezTo>
                <a:cubicBezTo>
                  <a:pt x="3252" y="2325"/>
                  <a:pt x="3252" y="2275"/>
                  <a:pt x="3252" y="2250"/>
                </a:cubicBezTo>
                <a:cubicBezTo>
                  <a:pt x="3252" y="2225"/>
                  <a:pt x="3301" y="2225"/>
                  <a:pt x="3301" y="2199"/>
                </a:cubicBezTo>
                <a:cubicBezTo>
                  <a:pt x="3327" y="2175"/>
                  <a:pt x="3301" y="2150"/>
                  <a:pt x="3327" y="2075"/>
                </a:cubicBezTo>
                <a:cubicBezTo>
                  <a:pt x="3327" y="2025"/>
                  <a:pt x="3327" y="1950"/>
                  <a:pt x="3327" y="1900"/>
                </a:cubicBezTo>
                <a:cubicBezTo>
                  <a:pt x="3327" y="1850"/>
                  <a:pt x="3327" y="1775"/>
                  <a:pt x="3327" y="1750"/>
                </a:cubicBezTo>
                <a:cubicBezTo>
                  <a:pt x="3352" y="1750"/>
                  <a:pt x="3352" y="1725"/>
                  <a:pt x="3327" y="1725"/>
                </a:cubicBezTo>
                <a:cubicBezTo>
                  <a:pt x="3301" y="1725"/>
                  <a:pt x="3327" y="1700"/>
                  <a:pt x="3352" y="1700"/>
                </a:cubicBezTo>
                <a:cubicBezTo>
                  <a:pt x="3352" y="1700"/>
                  <a:pt x="3376" y="1725"/>
                  <a:pt x="3401" y="1725"/>
                </a:cubicBezTo>
                <a:cubicBezTo>
                  <a:pt x="3427" y="1700"/>
                  <a:pt x="3452" y="1625"/>
                  <a:pt x="3476" y="1575"/>
                </a:cubicBezTo>
                <a:cubicBezTo>
                  <a:pt x="3501" y="1500"/>
                  <a:pt x="3552" y="1525"/>
                  <a:pt x="3576" y="1500"/>
                </a:cubicBezTo>
                <a:cubicBezTo>
                  <a:pt x="3601" y="1500"/>
                  <a:pt x="3652" y="1425"/>
                  <a:pt x="3701" y="1325"/>
                </a:cubicBezTo>
                <a:cubicBezTo>
                  <a:pt x="3752" y="1225"/>
                  <a:pt x="3701" y="1125"/>
                  <a:pt x="3676" y="1050"/>
                </a:cubicBezTo>
                <a:cubicBezTo>
                  <a:pt x="3676" y="974"/>
                  <a:pt x="3652" y="974"/>
                  <a:pt x="3601" y="1000"/>
                </a:cubicBezTo>
                <a:cubicBezTo>
                  <a:pt x="3552" y="1000"/>
                  <a:pt x="3476" y="974"/>
                  <a:pt x="3376" y="874"/>
                </a:cubicBezTo>
                <a:cubicBezTo>
                  <a:pt x="3276" y="750"/>
                  <a:pt x="3176" y="774"/>
                  <a:pt x="3101" y="774"/>
                </a:cubicBezTo>
                <a:cubicBezTo>
                  <a:pt x="3027" y="799"/>
                  <a:pt x="2951" y="750"/>
                  <a:pt x="2927" y="750"/>
                </a:cubicBezTo>
                <a:cubicBezTo>
                  <a:pt x="2876" y="725"/>
                  <a:pt x="2827" y="774"/>
                  <a:pt x="2801" y="799"/>
                </a:cubicBezTo>
                <a:cubicBezTo>
                  <a:pt x="2751" y="799"/>
                  <a:pt x="2801" y="750"/>
                  <a:pt x="2801" y="700"/>
                </a:cubicBezTo>
                <a:cubicBezTo>
                  <a:pt x="2801" y="674"/>
                  <a:pt x="2676" y="625"/>
                  <a:pt x="2601" y="574"/>
                </a:cubicBezTo>
                <a:cubicBezTo>
                  <a:pt x="2501" y="550"/>
                  <a:pt x="2451" y="550"/>
                  <a:pt x="2451" y="625"/>
                </a:cubicBezTo>
                <a:cubicBezTo>
                  <a:pt x="2451" y="674"/>
                  <a:pt x="2427" y="600"/>
                  <a:pt x="2376" y="674"/>
                </a:cubicBezTo>
                <a:cubicBezTo>
                  <a:pt x="2351" y="725"/>
                  <a:pt x="2301" y="674"/>
                  <a:pt x="2327" y="674"/>
                </a:cubicBezTo>
                <a:cubicBezTo>
                  <a:pt x="2376" y="650"/>
                  <a:pt x="2401" y="600"/>
                  <a:pt x="2427" y="550"/>
                </a:cubicBezTo>
                <a:cubicBezTo>
                  <a:pt x="2427" y="525"/>
                  <a:pt x="2276" y="474"/>
                  <a:pt x="2226" y="500"/>
                </a:cubicBezTo>
                <a:cubicBezTo>
                  <a:pt x="2176" y="525"/>
                  <a:pt x="2201" y="600"/>
                  <a:pt x="2176" y="574"/>
                </a:cubicBezTo>
                <a:cubicBezTo>
                  <a:pt x="2126" y="550"/>
                  <a:pt x="2151" y="500"/>
                  <a:pt x="2201" y="500"/>
                </a:cubicBezTo>
                <a:cubicBezTo>
                  <a:pt x="2226" y="500"/>
                  <a:pt x="2276" y="425"/>
                  <a:pt x="2276" y="374"/>
                </a:cubicBezTo>
                <a:cubicBezTo>
                  <a:pt x="2301" y="325"/>
                  <a:pt x="2251" y="325"/>
                  <a:pt x="2201" y="274"/>
                </a:cubicBezTo>
                <a:cubicBezTo>
                  <a:pt x="2176" y="250"/>
                  <a:pt x="2176" y="125"/>
                  <a:pt x="2151" y="100"/>
                </a:cubicBezTo>
                <a:cubicBezTo>
                  <a:pt x="2101" y="150"/>
                  <a:pt x="2051" y="200"/>
                  <a:pt x="2026" y="250"/>
                </a:cubicBezTo>
                <a:cubicBezTo>
                  <a:pt x="2001" y="325"/>
                  <a:pt x="1976" y="274"/>
                  <a:pt x="1926" y="300"/>
                </a:cubicBezTo>
                <a:cubicBezTo>
                  <a:pt x="1876" y="325"/>
                  <a:pt x="1851" y="300"/>
                  <a:pt x="1851" y="274"/>
                </a:cubicBezTo>
                <a:cubicBezTo>
                  <a:pt x="1826" y="250"/>
                  <a:pt x="1776" y="274"/>
                  <a:pt x="1726" y="274"/>
                </a:cubicBezTo>
                <a:cubicBezTo>
                  <a:pt x="1701" y="274"/>
                  <a:pt x="1726" y="300"/>
                  <a:pt x="1701" y="325"/>
                </a:cubicBezTo>
                <a:cubicBezTo>
                  <a:pt x="1676" y="350"/>
                  <a:pt x="1601" y="300"/>
                  <a:pt x="1576" y="325"/>
                </a:cubicBezTo>
                <a:cubicBezTo>
                  <a:pt x="1551" y="350"/>
                  <a:pt x="1551" y="325"/>
                  <a:pt x="1526" y="350"/>
                </a:cubicBezTo>
                <a:cubicBezTo>
                  <a:pt x="1526" y="374"/>
                  <a:pt x="1476" y="350"/>
                  <a:pt x="1476" y="374"/>
                </a:cubicBezTo>
                <a:cubicBezTo>
                  <a:pt x="1451" y="374"/>
                  <a:pt x="1426" y="400"/>
                  <a:pt x="1376" y="325"/>
                </a:cubicBezTo>
                <a:cubicBezTo>
                  <a:pt x="1326" y="274"/>
                  <a:pt x="1326" y="174"/>
                  <a:pt x="1351" y="174"/>
                </a:cubicBezTo>
                <a:cubicBezTo>
                  <a:pt x="1376" y="150"/>
                  <a:pt x="1376" y="100"/>
                  <a:pt x="1351" y="100"/>
                </a:cubicBezTo>
                <a:cubicBezTo>
                  <a:pt x="1301" y="74"/>
                  <a:pt x="1351" y="25"/>
                  <a:pt x="1301" y="0"/>
                </a:cubicBezTo>
                <a:cubicBezTo>
                  <a:pt x="1276" y="0"/>
                  <a:pt x="1276" y="50"/>
                  <a:pt x="1251" y="74"/>
                </a:cubicBezTo>
                <a:cubicBezTo>
                  <a:pt x="1226" y="74"/>
                  <a:pt x="1151" y="125"/>
                  <a:pt x="1126" y="100"/>
                </a:cubicBezTo>
                <a:cubicBezTo>
                  <a:pt x="1101" y="100"/>
                  <a:pt x="1076" y="125"/>
                  <a:pt x="1076" y="150"/>
                </a:cubicBezTo>
                <a:cubicBezTo>
                  <a:pt x="1076" y="174"/>
                  <a:pt x="1026" y="174"/>
                  <a:pt x="1026" y="150"/>
                </a:cubicBezTo>
                <a:cubicBezTo>
                  <a:pt x="1026" y="125"/>
                  <a:pt x="951" y="125"/>
                  <a:pt x="951" y="125"/>
                </a:cubicBezTo>
                <a:cubicBezTo>
                  <a:pt x="926" y="100"/>
                  <a:pt x="851" y="100"/>
                  <a:pt x="876" y="125"/>
                </a:cubicBezTo>
                <a:cubicBezTo>
                  <a:pt x="926" y="150"/>
                  <a:pt x="926" y="174"/>
                  <a:pt x="926" y="200"/>
                </a:cubicBezTo>
                <a:cubicBezTo>
                  <a:pt x="926" y="225"/>
                  <a:pt x="951" y="225"/>
                  <a:pt x="951" y="250"/>
                </a:cubicBezTo>
                <a:cubicBezTo>
                  <a:pt x="951" y="300"/>
                  <a:pt x="976" y="274"/>
                  <a:pt x="1001" y="274"/>
                </a:cubicBezTo>
                <a:cubicBezTo>
                  <a:pt x="1026" y="274"/>
                  <a:pt x="1026" y="300"/>
                  <a:pt x="976" y="300"/>
                </a:cubicBezTo>
                <a:cubicBezTo>
                  <a:pt x="951" y="300"/>
                  <a:pt x="926" y="325"/>
                  <a:pt x="926" y="350"/>
                </a:cubicBezTo>
                <a:cubicBezTo>
                  <a:pt x="926" y="374"/>
                  <a:pt x="901" y="374"/>
                  <a:pt x="876" y="374"/>
                </a:cubicBezTo>
                <a:cubicBezTo>
                  <a:pt x="851" y="400"/>
                  <a:pt x="826" y="425"/>
                  <a:pt x="801" y="425"/>
                </a:cubicBezTo>
                <a:cubicBezTo>
                  <a:pt x="776" y="400"/>
                  <a:pt x="776" y="425"/>
                  <a:pt x="751" y="425"/>
                </a:cubicBezTo>
                <a:cubicBezTo>
                  <a:pt x="726" y="450"/>
                  <a:pt x="726" y="425"/>
                  <a:pt x="701" y="400"/>
                </a:cubicBezTo>
                <a:cubicBezTo>
                  <a:pt x="676" y="400"/>
                  <a:pt x="651" y="350"/>
                  <a:pt x="626" y="300"/>
                </a:cubicBezTo>
                <a:cubicBezTo>
                  <a:pt x="601" y="325"/>
                  <a:pt x="551" y="350"/>
                  <a:pt x="526" y="350"/>
                </a:cubicBezTo>
                <a:cubicBezTo>
                  <a:pt x="501" y="350"/>
                  <a:pt x="400" y="325"/>
                  <a:pt x="400" y="350"/>
                </a:cubicBezTo>
                <a:cubicBezTo>
                  <a:pt x="376" y="374"/>
                  <a:pt x="400" y="400"/>
                  <a:pt x="426" y="400"/>
                </a:cubicBezTo>
                <a:cubicBezTo>
                  <a:pt x="426" y="400"/>
                  <a:pt x="476" y="425"/>
                  <a:pt x="426" y="450"/>
                </a:cubicBezTo>
                <a:cubicBezTo>
                  <a:pt x="400" y="474"/>
                  <a:pt x="376" y="425"/>
                  <a:pt x="376" y="500"/>
                </a:cubicBezTo>
                <a:cubicBezTo>
                  <a:pt x="376" y="550"/>
                  <a:pt x="451" y="600"/>
                  <a:pt x="426" y="650"/>
                </a:cubicBezTo>
                <a:cubicBezTo>
                  <a:pt x="426" y="674"/>
                  <a:pt x="400" y="750"/>
                  <a:pt x="400" y="774"/>
                </a:cubicBezTo>
                <a:cubicBezTo>
                  <a:pt x="400" y="799"/>
                  <a:pt x="400" y="900"/>
                  <a:pt x="376" y="900"/>
                </a:cubicBezTo>
                <a:cubicBezTo>
                  <a:pt x="351" y="900"/>
                  <a:pt x="326" y="874"/>
                  <a:pt x="300" y="900"/>
                </a:cubicBezTo>
                <a:cubicBezTo>
                  <a:pt x="251" y="925"/>
                  <a:pt x="226" y="925"/>
                  <a:pt x="176" y="950"/>
                </a:cubicBezTo>
                <a:cubicBezTo>
                  <a:pt x="151" y="974"/>
                  <a:pt x="100" y="974"/>
                  <a:pt x="100" y="1000"/>
                </a:cubicBezTo>
                <a:cubicBezTo>
                  <a:pt x="100" y="1050"/>
                  <a:pt x="51" y="1050"/>
                  <a:pt x="76" y="1100"/>
                </a:cubicBezTo>
                <a:cubicBezTo>
                  <a:pt x="76" y="1125"/>
                  <a:pt x="51" y="1125"/>
                  <a:pt x="26" y="1150"/>
                </a:cubicBezTo>
                <a:cubicBezTo>
                  <a:pt x="0" y="1175"/>
                  <a:pt x="26" y="1175"/>
                  <a:pt x="0" y="1200"/>
                </a:cubicBezTo>
                <a:cubicBezTo>
                  <a:pt x="0" y="1225"/>
                  <a:pt x="26" y="1250"/>
                  <a:pt x="26" y="1275"/>
                </a:cubicBezTo>
                <a:cubicBezTo>
                  <a:pt x="51" y="1325"/>
                  <a:pt x="76" y="1325"/>
                  <a:pt x="76" y="1375"/>
                </a:cubicBezTo>
                <a:cubicBezTo>
                  <a:pt x="76" y="1400"/>
                  <a:pt x="100" y="1400"/>
                  <a:pt x="126" y="1400"/>
                </a:cubicBezTo>
                <a:cubicBezTo>
                  <a:pt x="151" y="1400"/>
                  <a:pt x="126" y="1450"/>
                  <a:pt x="176" y="1450"/>
                </a:cubicBezTo>
                <a:cubicBezTo>
                  <a:pt x="226" y="1450"/>
                  <a:pt x="251" y="1475"/>
                  <a:pt x="276" y="1450"/>
                </a:cubicBezTo>
                <a:cubicBezTo>
                  <a:pt x="276" y="1425"/>
                  <a:pt x="300" y="1400"/>
                  <a:pt x="300" y="1425"/>
                </a:cubicBezTo>
                <a:cubicBezTo>
                  <a:pt x="300" y="1475"/>
                  <a:pt x="300" y="1575"/>
                  <a:pt x="326" y="1550"/>
                </a:cubicBezTo>
                <a:cubicBezTo>
                  <a:pt x="376" y="1550"/>
                  <a:pt x="426" y="1550"/>
                  <a:pt x="451" y="1550"/>
                </a:cubicBezTo>
                <a:cubicBezTo>
                  <a:pt x="476" y="1575"/>
                  <a:pt x="526" y="1550"/>
                  <a:pt x="526" y="1525"/>
                </a:cubicBezTo>
                <a:cubicBezTo>
                  <a:pt x="551" y="1525"/>
                  <a:pt x="576" y="1525"/>
                  <a:pt x="626" y="1500"/>
                </a:cubicBezTo>
                <a:cubicBezTo>
                  <a:pt x="651" y="1475"/>
                  <a:pt x="701" y="1450"/>
                  <a:pt x="726" y="1450"/>
                </a:cubicBezTo>
                <a:cubicBezTo>
                  <a:pt x="776" y="1450"/>
                  <a:pt x="826" y="1425"/>
                  <a:pt x="826" y="1450"/>
                </a:cubicBezTo>
                <a:cubicBezTo>
                  <a:pt x="801" y="1475"/>
                  <a:pt x="801" y="1575"/>
                  <a:pt x="851" y="1625"/>
                </a:cubicBezTo>
                <a:cubicBezTo>
                  <a:pt x="901" y="1675"/>
                  <a:pt x="926" y="1700"/>
                  <a:pt x="951" y="1700"/>
                </a:cubicBezTo>
                <a:cubicBezTo>
                  <a:pt x="1001" y="1700"/>
                  <a:pt x="1001" y="1725"/>
                  <a:pt x="1026" y="1725"/>
                </a:cubicBezTo>
                <a:cubicBezTo>
                  <a:pt x="1051" y="1700"/>
                  <a:pt x="1026" y="1750"/>
                  <a:pt x="1076" y="1750"/>
                </a:cubicBezTo>
                <a:cubicBezTo>
                  <a:pt x="1101" y="1750"/>
                  <a:pt x="1151" y="1750"/>
                  <a:pt x="1151" y="1775"/>
                </a:cubicBezTo>
                <a:cubicBezTo>
                  <a:pt x="1151" y="1825"/>
                  <a:pt x="1226" y="1800"/>
                  <a:pt x="1251" y="1800"/>
                </a:cubicBezTo>
                <a:cubicBezTo>
                  <a:pt x="1276" y="1825"/>
                  <a:pt x="1276" y="1825"/>
                  <a:pt x="1276" y="1875"/>
                </a:cubicBezTo>
                <a:cubicBezTo>
                  <a:pt x="1276" y="1900"/>
                  <a:pt x="1326" y="1925"/>
                  <a:pt x="1301" y="1950"/>
                </a:cubicBezTo>
                <a:cubicBezTo>
                  <a:pt x="1276" y="1950"/>
                  <a:pt x="1301" y="1975"/>
                  <a:pt x="1301" y="2025"/>
                </a:cubicBezTo>
                <a:cubicBezTo>
                  <a:pt x="1301" y="2050"/>
                  <a:pt x="1351" y="2075"/>
                  <a:pt x="1401" y="2075"/>
                </a:cubicBezTo>
                <a:cubicBezTo>
                  <a:pt x="1476" y="2075"/>
                  <a:pt x="1476" y="2075"/>
                  <a:pt x="1476" y="2125"/>
                </a:cubicBezTo>
                <a:cubicBezTo>
                  <a:pt x="1476" y="2150"/>
                  <a:pt x="1526" y="2175"/>
                  <a:pt x="1551" y="2199"/>
                </a:cubicBezTo>
                <a:cubicBezTo>
                  <a:pt x="1551" y="2250"/>
                  <a:pt x="1526" y="2300"/>
                  <a:pt x="1526" y="2325"/>
                </a:cubicBezTo>
                <a:cubicBezTo>
                  <a:pt x="1526" y="2350"/>
                  <a:pt x="1526" y="2375"/>
                  <a:pt x="1501" y="2400"/>
                </a:cubicBezTo>
                <a:cubicBezTo>
                  <a:pt x="1526" y="2425"/>
                  <a:pt x="1526" y="2425"/>
                  <a:pt x="1501" y="2450"/>
                </a:cubicBezTo>
                <a:cubicBezTo>
                  <a:pt x="1476" y="2450"/>
                  <a:pt x="1551" y="2500"/>
                  <a:pt x="1526" y="2550"/>
                </a:cubicBezTo>
                <a:cubicBezTo>
                  <a:pt x="1501" y="2625"/>
                  <a:pt x="1501" y="2625"/>
                  <a:pt x="1576" y="2625"/>
                </a:cubicBezTo>
                <a:cubicBezTo>
                  <a:pt x="1626" y="2625"/>
                  <a:pt x="1626" y="2650"/>
                  <a:pt x="1651" y="2650"/>
                </a:cubicBezTo>
                <a:cubicBezTo>
                  <a:pt x="1676" y="2625"/>
                  <a:pt x="1701" y="2700"/>
                  <a:pt x="1726" y="2725"/>
                </a:cubicBezTo>
                <a:cubicBezTo>
                  <a:pt x="1726" y="2750"/>
                  <a:pt x="1751" y="2825"/>
                  <a:pt x="1776" y="2825"/>
                </a:cubicBezTo>
                <a:cubicBezTo>
                  <a:pt x="1776" y="2825"/>
                  <a:pt x="1801" y="2800"/>
                  <a:pt x="1851" y="2800"/>
                </a:cubicBezTo>
                <a:cubicBezTo>
                  <a:pt x="1876" y="2825"/>
                  <a:pt x="1826" y="2925"/>
                  <a:pt x="1826" y="2975"/>
                </a:cubicBezTo>
                <a:cubicBezTo>
                  <a:pt x="1851" y="2975"/>
                  <a:pt x="1876" y="2975"/>
                  <a:pt x="1901" y="2975"/>
                </a:cubicBezTo>
                <a:cubicBezTo>
                  <a:pt x="1901" y="3000"/>
                  <a:pt x="1926" y="3100"/>
                  <a:pt x="1901" y="3125"/>
                </a:cubicBezTo>
                <a:cubicBezTo>
                  <a:pt x="1901" y="3150"/>
                  <a:pt x="1826" y="3175"/>
                  <a:pt x="1801" y="3175"/>
                </a:cubicBezTo>
                <a:cubicBezTo>
                  <a:pt x="1751" y="3200"/>
                  <a:pt x="1676" y="3300"/>
                  <a:pt x="1626" y="3350"/>
                </a:cubicBezTo>
                <a:cubicBezTo>
                  <a:pt x="1601" y="3400"/>
                  <a:pt x="1576" y="3425"/>
                  <a:pt x="1551" y="3450"/>
                </a:cubicBezTo>
                <a:cubicBezTo>
                  <a:pt x="1576" y="3450"/>
                  <a:pt x="1576" y="3450"/>
                  <a:pt x="1576" y="3450"/>
                </a:cubicBezTo>
                <a:cubicBezTo>
                  <a:pt x="1601" y="3450"/>
                  <a:pt x="1626" y="3450"/>
                  <a:pt x="1651" y="3475"/>
                </a:cubicBezTo>
                <a:cubicBezTo>
                  <a:pt x="1701" y="3525"/>
                  <a:pt x="1701" y="3550"/>
                  <a:pt x="1701" y="3550"/>
                </a:cubicBezTo>
                <a:cubicBezTo>
                  <a:pt x="1726" y="3550"/>
                  <a:pt x="1726" y="3501"/>
                  <a:pt x="1751" y="3525"/>
                </a:cubicBezTo>
                <a:cubicBezTo>
                  <a:pt x="1776" y="3575"/>
                  <a:pt x="1851" y="3601"/>
                  <a:pt x="1851" y="3625"/>
                </a:cubicBezTo>
                <a:cubicBezTo>
                  <a:pt x="1876" y="3625"/>
                  <a:pt x="1926" y="3650"/>
                  <a:pt x="1926" y="3701"/>
                </a:cubicBezTo>
                <a:cubicBezTo>
                  <a:pt x="1926" y="3725"/>
                  <a:pt x="1901" y="3775"/>
                  <a:pt x="1926" y="3825"/>
                </a:cubicBezTo>
                <a:cubicBezTo>
                  <a:pt x="1951" y="3825"/>
                  <a:pt x="1951" y="3801"/>
                  <a:pt x="1976" y="3801"/>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3" name="Freeform 109">
            <a:extLst>
              <a:ext uri="{FF2B5EF4-FFF2-40B4-BE49-F238E27FC236}">
                <a16:creationId xmlns:a16="http://schemas.microsoft.com/office/drawing/2014/main" id="{0E7E7EED-496C-B54D-86AB-BEA91096E57C}"/>
              </a:ext>
            </a:extLst>
          </p:cNvPr>
          <p:cNvSpPr>
            <a:spLocks noChangeArrowheads="1"/>
          </p:cNvSpPr>
          <p:nvPr/>
        </p:nvSpPr>
        <p:spPr bwMode="auto">
          <a:xfrm>
            <a:off x="3381958" y="4453817"/>
            <a:ext cx="358591" cy="510467"/>
          </a:xfrm>
          <a:custGeom>
            <a:avLst/>
            <a:gdLst>
              <a:gd name="T0" fmla="*/ 174 w 1126"/>
              <a:gd name="T1" fmla="*/ 1174 h 1601"/>
              <a:gd name="T2" fmla="*/ 174 w 1126"/>
              <a:gd name="T3" fmla="*/ 1174 h 1601"/>
              <a:gd name="T4" fmla="*/ 250 w 1126"/>
              <a:gd name="T5" fmla="*/ 1174 h 1601"/>
              <a:gd name="T6" fmla="*/ 300 w 1126"/>
              <a:gd name="T7" fmla="*/ 1225 h 1601"/>
              <a:gd name="T8" fmla="*/ 300 w 1126"/>
              <a:gd name="T9" fmla="*/ 1225 h 1601"/>
              <a:gd name="T10" fmla="*/ 400 w 1126"/>
              <a:gd name="T11" fmla="*/ 1225 h 1601"/>
              <a:gd name="T12" fmla="*/ 450 w 1126"/>
              <a:gd name="T13" fmla="*/ 1300 h 1601"/>
              <a:gd name="T14" fmla="*/ 500 w 1126"/>
              <a:gd name="T15" fmla="*/ 1350 h 1601"/>
              <a:gd name="T16" fmla="*/ 550 w 1126"/>
              <a:gd name="T17" fmla="*/ 1425 h 1601"/>
              <a:gd name="T18" fmla="*/ 650 w 1126"/>
              <a:gd name="T19" fmla="*/ 1425 h 1601"/>
              <a:gd name="T20" fmla="*/ 700 w 1126"/>
              <a:gd name="T21" fmla="*/ 1425 h 1601"/>
              <a:gd name="T22" fmla="*/ 774 w 1126"/>
              <a:gd name="T23" fmla="*/ 1425 h 1601"/>
              <a:gd name="T24" fmla="*/ 825 w 1126"/>
              <a:gd name="T25" fmla="*/ 1474 h 1601"/>
              <a:gd name="T26" fmla="*/ 774 w 1126"/>
              <a:gd name="T27" fmla="*/ 1550 h 1601"/>
              <a:gd name="T28" fmla="*/ 850 w 1126"/>
              <a:gd name="T29" fmla="*/ 1600 h 1601"/>
              <a:gd name="T30" fmla="*/ 850 w 1126"/>
              <a:gd name="T31" fmla="*/ 1600 h 1601"/>
              <a:gd name="T32" fmla="*/ 874 w 1126"/>
              <a:gd name="T33" fmla="*/ 1474 h 1601"/>
              <a:gd name="T34" fmla="*/ 900 w 1126"/>
              <a:gd name="T35" fmla="*/ 1350 h 1601"/>
              <a:gd name="T36" fmla="*/ 850 w 1126"/>
              <a:gd name="T37" fmla="*/ 1200 h 1601"/>
              <a:gd name="T38" fmla="*/ 900 w 1126"/>
              <a:gd name="T39" fmla="*/ 1150 h 1601"/>
              <a:gd name="T40" fmla="*/ 900 w 1126"/>
              <a:gd name="T41" fmla="*/ 1100 h 1601"/>
              <a:gd name="T42" fmla="*/ 874 w 1126"/>
              <a:gd name="T43" fmla="*/ 1050 h 1601"/>
              <a:gd name="T44" fmla="*/ 1000 w 1126"/>
              <a:gd name="T45" fmla="*/ 1050 h 1601"/>
              <a:gd name="T46" fmla="*/ 1100 w 1126"/>
              <a:gd name="T47" fmla="*/ 1000 h 1601"/>
              <a:gd name="T48" fmla="*/ 1100 w 1126"/>
              <a:gd name="T49" fmla="*/ 950 h 1601"/>
              <a:gd name="T50" fmla="*/ 1100 w 1126"/>
              <a:gd name="T51" fmla="*/ 874 h 1601"/>
              <a:gd name="T52" fmla="*/ 1050 w 1126"/>
              <a:gd name="T53" fmla="*/ 825 h 1601"/>
              <a:gd name="T54" fmla="*/ 1075 w 1126"/>
              <a:gd name="T55" fmla="*/ 650 h 1601"/>
              <a:gd name="T56" fmla="*/ 975 w 1126"/>
              <a:gd name="T57" fmla="*/ 625 h 1601"/>
              <a:gd name="T58" fmla="*/ 850 w 1126"/>
              <a:gd name="T59" fmla="*/ 550 h 1601"/>
              <a:gd name="T60" fmla="*/ 674 w 1126"/>
              <a:gd name="T61" fmla="*/ 550 h 1601"/>
              <a:gd name="T62" fmla="*/ 625 w 1126"/>
              <a:gd name="T63" fmla="*/ 425 h 1601"/>
              <a:gd name="T64" fmla="*/ 574 w 1126"/>
              <a:gd name="T65" fmla="*/ 349 h 1601"/>
              <a:gd name="T66" fmla="*/ 525 w 1126"/>
              <a:gd name="T67" fmla="*/ 325 h 1601"/>
              <a:gd name="T68" fmla="*/ 550 w 1126"/>
              <a:gd name="T69" fmla="*/ 300 h 1601"/>
              <a:gd name="T70" fmla="*/ 574 w 1126"/>
              <a:gd name="T71" fmla="*/ 225 h 1601"/>
              <a:gd name="T72" fmla="*/ 650 w 1126"/>
              <a:gd name="T73" fmla="*/ 125 h 1601"/>
              <a:gd name="T74" fmla="*/ 674 w 1126"/>
              <a:gd name="T75" fmla="*/ 99 h 1601"/>
              <a:gd name="T76" fmla="*/ 700 w 1126"/>
              <a:gd name="T77" fmla="*/ 74 h 1601"/>
              <a:gd name="T78" fmla="*/ 725 w 1126"/>
              <a:gd name="T79" fmla="*/ 25 h 1601"/>
              <a:gd name="T80" fmla="*/ 625 w 1126"/>
              <a:gd name="T81" fmla="*/ 74 h 1601"/>
              <a:gd name="T82" fmla="*/ 525 w 1126"/>
              <a:gd name="T83" fmla="*/ 125 h 1601"/>
              <a:gd name="T84" fmla="*/ 450 w 1126"/>
              <a:gd name="T85" fmla="*/ 149 h 1601"/>
              <a:gd name="T86" fmla="*/ 400 w 1126"/>
              <a:gd name="T87" fmla="*/ 149 h 1601"/>
              <a:gd name="T88" fmla="*/ 325 w 1126"/>
              <a:gd name="T89" fmla="*/ 225 h 1601"/>
              <a:gd name="T90" fmla="*/ 274 w 1126"/>
              <a:gd name="T91" fmla="*/ 300 h 1601"/>
              <a:gd name="T92" fmla="*/ 200 w 1126"/>
              <a:gd name="T93" fmla="*/ 425 h 1601"/>
              <a:gd name="T94" fmla="*/ 174 w 1126"/>
              <a:gd name="T95" fmla="*/ 425 h 1601"/>
              <a:gd name="T96" fmla="*/ 150 w 1126"/>
              <a:gd name="T97" fmla="*/ 449 h 1601"/>
              <a:gd name="T98" fmla="*/ 100 w 1126"/>
              <a:gd name="T99" fmla="*/ 525 h 1601"/>
              <a:gd name="T100" fmla="*/ 125 w 1126"/>
              <a:gd name="T101" fmla="*/ 550 h 1601"/>
              <a:gd name="T102" fmla="*/ 150 w 1126"/>
              <a:gd name="T103" fmla="*/ 625 h 1601"/>
              <a:gd name="T104" fmla="*/ 150 w 1126"/>
              <a:gd name="T105" fmla="*/ 674 h 1601"/>
              <a:gd name="T106" fmla="*/ 150 w 1126"/>
              <a:gd name="T107" fmla="*/ 825 h 1601"/>
              <a:gd name="T108" fmla="*/ 125 w 1126"/>
              <a:gd name="T109" fmla="*/ 900 h 1601"/>
              <a:gd name="T110" fmla="*/ 49 w 1126"/>
              <a:gd name="T111" fmla="*/ 950 h 1601"/>
              <a:gd name="T112" fmla="*/ 0 w 1126"/>
              <a:gd name="T113" fmla="*/ 1025 h 1601"/>
              <a:gd name="T114" fmla="*/ 0 w 1126"/>
              <a:gd name="T115" fmla="*/ 1050 h 1601"/>
              <a:gd name="T116" fmla="*/ 100 w 1126"/>
              <a:gd name="T117" fmla="*/ 1125 h 1601"/>
              <a:gd name="T118" fmla="*/ 174 w 1126"/>
              <a:gd name="T119" fmla="*/ 1174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26" h="1601">
                <a:moveTo>
                  <a:pt x="174" y="1174"/>
                </a:moveTo>
                <a:lnTo>
                  <a:pt x="174" y="1174"/>
                </a:lnTo>
                <a:cubicBezTo>
                  <a:pt x="200" y="1174"/>
                  <a:pt x="225" y="1174"/>
                  <a:pt x="250" y="1174"/>
                </a:cubicBezTo>
                <a:cubicBezTo>
                  <a:pt x="250" y="1150"/>
                  <a:pt x="274" y="1174"/>
                  <a:pt x="300" y="1225"/>
                </a:cubicBezTo>
                <a:lnTo>
                  <a:pt x="300" y="1225"/>
                </a:lnTo>
                <a:cubicBezTo>
                  <a:pt x="350" y="1225"/>
                  <a:pt x="374" y="1200"/>
                  <a:pt x="400" y="1225"/>
                </a:cubicBezTo>
                <a:cubicBezTo>
                  <a:pt x="425" y="1225"/>
                  <a:pt x="400" y="1300"/>
                  <a:pt x="450" y="1300"/>
                </a:cubicBezTo>
                <a:cubicBezTo>
                  <a:pt x="474" y="1300"/>
                  <a:pt x="500" y="1350"/>
                  <a:pt x="500" y="1350"/>
                </a:cubicBezTo>
                <a:cubicBezTo>
                  <a:pt x="500" y="1374"/>
                  <a:pt x="550" y="1400"/>
                  <a:pt x="550" y="1425"/>
                </a:cubicBezTo>
                <a:cubicBezTo>
                  <a:pt x="550" y="1450"/>
                  <a:pt x="625" y="1450"/>
                  <a:pt x="650" y="1425"/>
                </a:cubicBezTo>
                <a:cubicBezTo>
                  <a:pt x="674" y="1425"/>
                  <a:pt x="700" y="1425"/>
                  <a:pt x="700" y="1425"/>
                </a:cubicBezTo>
                <a:cubicBezTo>
                  <a:pt x="725" y="1425"/>
                  <a:pt x="750" y="1425"/>
                  <a:pt x="774" y="1425"/>
                </a:cubicBezTo>
                <a:cubicBezTo>
                  <a:pt x="774" y="1425"/>
                  <a:pt x="850" y="1450"/>
                  <a:pt x="825" y="1474"/>
                </a:cubicBezTo>
                <a:cubicBezTo>
                  <a:pt x="825" y="1499"/>
                  <a:pt x="774" y="1525"/>
                  <a:pt x="774" y="1550"/>
                </a:cubicBezTo>
                <a:cubicBezTo>
                  <a:pt x="800" y="1574"/>
                  <a:pt x="825" y="1574"/>
                  <a:pt x="850" y="1600"/>
                </a:cubicBezTo>
                <a:lnTo>
                  <a:pt x="850" y="1600"/>
                </a:lnTo>
                <a:cubicBezTo>
                  <a:pt x="874" y="1600"/>
                  <a:pt x="874" y="1499"/>
                  <a:pt x="874" y="1474"/>
                </a:cubicBezTo>
                <a:cubicBezTo>
                  <a:pt x="874" y="1450"/>
                  <a:pt x="900" y="1374"/>
                  <a:pt x="900" y="1350"/>
                </a:cubicBezTo>
                <a:cubicBezTo>
                  <a:pt x="925" y="1300"/>
                  <a:pt x="850" y="1250"/>
                  <a:pt x="850" y="1200"/>
                </a:cubicBezTo>
                <a:cubicBezTo>
                  <a:pt x="850" y="1125"/>
                  <a:pt x="874" y="1174"/>
                  <a:pt x="900" y="1150"/>
                </a:cubicBezTo>
                <a:cubicBezTo>
                  <a:pt x="950" y="1125"/>
                  <a:pt x="900" y="1100"/>
                  <a:pt x="900" y="1100"/>
                </a:cubicBezTo>
                <a:cubicBezTo>
                  <a:pt x="874" y="1100"/>
                  <a:pt x="850" y="1074"/>
                  <a:pt x="874" y="1050"/>
                </a:cubicBezTo>
                <a:cubicBezTo>
                  <a:pt x="874" y="1025"/>
                  <a:pt x="975" y="1050"/>
                  <a:pt x="1000" y="1050"/>
                </a:cubicBezTo>
                <a:cubicBezTo>
                  <a:pt x="1050" y="1050"/>
                  <a:pt x="1100" y="1000"/>
                  <a:pt x="1100" y="1000"/>
                </a:cubicBezTo>
                <a:cubicBezTo>
                  <a:pt x="1100" y="1000"/>
                  <a:pt x="1125" y="974"/>
                  <a:pt x="1100" y="950"/>
                </a:cubicBezTo>
                <a:cubicBezTo>
                  <a:pt x="1075" y="925"/>
                  <a:pt x="1075" y="900"/>
                  <a:pt x="1100" y="874"/>
                </a:cubicBezTo>
                <a:cubicBezTo>
                  <a:pt x="1125" y="874"/>
                  <a:pt x="1075" y="850"/>
                  <a:pt x="1050" y="825"/>
                </a:cubicBezTo>
                <a:cubicBezTo>
                  <a:pt x="1025" y="774"/>
                  <a:pt x="1050" y="700"/>
                  <a:pt x="1075" y="650"/>
                </a:cubicBezTo>
                <a:cubicBezTo>
                  <a:pt x="1100" y="600"/>
                  <a:pt x="1025" y="600"/>
                  <a:pt x="975" y="625"/>
                </a:cubicBezTo>
                <a:cubicBezTo>
                  <a:pt x="925" y="625"/>
                  <a:pt x="874" y="600"/>
                  <a:pt x="850" y="550"/>
                </a:cubicBezTo>
                <a:cubicBezTo>
                  <a:pt x="800" y="500"/>
                  <a:pt x="750" y="550"/>
                  <a:pt x="674" y="550"/>
                </a:cubicBezTo>
                <a:cubicBezTo>
                  <a:pt x="600" y="550"/>
                  <a:pt x="625" y="449"/>
                  <a:pt x="625" y="425"/>
                </a:cubicBezTo>
                <a:cubicBezTo>
                  <a:pt x="625" y="374"/>
                  <a:pt x="574" y="374"/>
                  <a:pt x="574" y="349"/>
                </a:cubicBezTo>
                <a:cubicBezTo>
                  <a:pt x="574" y="325"/>
                  <a:pt x="550" y="325"/>
                  <a:pt x="525" y="325"/>
                </a:cubicBezTo>
                <a:cubicBezTo>
                  <a:pt x="525" y="325"/>
                  <a:pt x="525" y="300"/>
                  <a:pt x="550" y="300"/>
                </a:cubicBezTo>
                <a:cubicBezTo>
                  <a:pt x="574" y="274"/>
                  <a:pt x="550" y="249"/>
                  <a:pt x="574" y="225"/>
                </a:cubicBezTo>
                <a:cubicBezTo>
                  <a:pt x="574" y="174"/>
                  <a:pt x="625" y="149"/>
                  <a:pt x="650" y="125"/>
                </a:cubicBezTo>
                <a:cubicBezTo>
                  <a:pt x="650" y="99"/>
                  <a:pt x="674" y="99"/>
                  <a:pt x="674" y="99"/>
                </a:cubicBezTo>
                <a:cubicBezTo>
                  <a:pt x="674" y="99"/>
                  <a:pt x="674" y="74"/>
                  <a:pt x="700" y="74"/>
                </a:cubicBezTo>
                <a:cubicBezTo>
                  <a:pt x="750" y="74"/>
                  <a:pt x="750" y="49"/>
                  <a:pt x="725" y="25"/>
                </a:cubicBezTo>
                <a:cubicBezTo>
                  <a:pt x="674" y="0"/>
                  <a:pt x="650" y="74"/>
                  <a:pt x="625" y="74"/>
                </a:cubicBezTo>
                <a:cubicBezTo>
                  <a:pt x="574" y="74"/>
                  <a:pt x="550" y="99"/>
                  <a:pt x="525" y="125"/>
                </a:cubicBezTo>
                <a:cubicBezTo>
                  <a:pt x="500" y="125"/>
                  <a:pt x="450" y="125"/>
                  <a:pt x="450" y="149"/>
                </a:cubicBezTo>
                <a:cubicBezTo>
                  <a:pt x="450" y="174"/>
                  <a:pt x="425" y="149"/>
                  <a:pt x="400" y="149"/>
                </a:cubicBezTo>
                <a:cubicBezTo>
                  <a:pt x="374" y="125"/>
                  <a:pt x="325" y="199"/>
                  <a:pt x="325" y="225"/>
                </a:cubicBezTo>
                <a:cubicBezTo>
                  <a:pt x="325" y="249"/>
                  <a:pt x="325" y="274"/>
                  <a:pt x="274" y="300"/>
                </a:cubicBezTo>
                <a:cubicBezTo>
                  <a:pt x="225" y="349"/>
                  <a:pt x="200" y="400"/>
                  <a:pt x="200" y="425"/>
                </a:cubicBezTo>
                <a:cubicBezTo>
                  <a:pt x="174" y="425"/>
                  <a:pt x="174" y="425"/>
                  <a:pt x="174" y="425"/>
                </a:cubicBezTo>
                <a:lnTo>
                  <a:pt x="150" y="449"/>
                </a:lnTo>
                <a:cubicBezTo>
                  <a:pt x="150" y="449"/>
                  <a:pt x="125" y="500"/>
                  <a:pt x="100" y="525"/>
                </a:cubicBezTo>
                <a:cubicBezTo>
                  <a:pt x="100" y="525"/>
                  <a:pt x="125" y="525"/>
                  <a:pt x="125" y="550"/>
                </a:cubicBezTo>
                <a:cubicBezTo>
                  <a:pt x="150" y="574"/>
                  <a:pt x="125" y="600"/>
                  <a:pt x="150" y="625"/>
                </a:cubicBezTo>
                <a:cubicBezTo>
                  <a:pt x="150" y="625"/>
                  <a:pt x="150" y="650"/>
                  <a:pt x="150" y="674"/>
                </a:cubicBezTo>
                <a:cubicBezTo>
                  <a:pt x="125" y="674"/>
                  <a:pt x="150" y="800"/>
                  <a:pt x="150" y="825"/>
                </a:cubicBezTo>
                <a:cubicBezTo>
                  <a:pt x="174" y="825"/>
                  <a:pt x="150" y="850"/>
                  <a:pt x="125" y="900"/>
                </a:cubicBezTo>
                <a:cubicBezTo>
                  <a:pt x="125" y="950"/>
                  <a:pt x="100" y="950"/>
                  <a:pt x="49" y="950"/>
                </a:cubicBezTo>
                <a:cubicBezTo>
                  <a:pt x="25" y="950"/>
                  <a:pt x="25" y="1025"/>
                  <a:pt x="0" y="1025"/>
                </a:cubicBezTo>
                <a:lnTo>
                  <a:pt x="0" y="1050"/>
                </a:lnTo>
                <a:cubicBezTo>
                  <a:pt x="25" y="1100"/>
                  <a:pt x="100" y="1125"/>
                  <a:pt x="100" y="1125"/>
                </a:cubicBezTo>
                <a:cubicBezTo>
                  <a:pt x="125" y="1125"/>
                  <a:pt x="150" y="1150"/>
                  <a:pt x="174" y="1174"/>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4" name="Freeform 125">
            <a:extLst>
              <a:ext uri="{FF2B5EF4-FFF2-40B4-BE49-F238E27FC236}">
                <a16:creationId xmlns:a16="http://schemas.microsoft.com/office/drawing/2014/main" id="{716ADA7B-75FC-9A4A-81DF-A259C672CC4A}"/>
              </a:ext>
            </a:extLst>
          </p:cNvPr>
          <p:cNvSpPr>
            <a:spLocks noChangeArrowheads="1"/>
          </p:cNvSpPr>
          <p:nvPr/>
        </p:nvSpPr>
        <p:spPr bwMode="auto">
          <a:xfrm>
            <a:off x="5487097" y="3425855"/>
            <a:ext cx="383904" cy="271404"/>
          </a:xfrm>
          <a:custGeom>
            <a:avLst/>
            <a:gdLst>
              <a:gd name="T0" fmla="*/ 1201 w 1202"/>
              <a:gd name="T1" fmla="*/ 150 h 851"/>
              <a:gd name="T2" fmla="*/ 1201 w 1202"/>
              <a:gd name="T3" fmla="*/ 150 h 851"/>
              <a:gd name="T4" fmla="*/ 1101 w 1202"/>
              <a:gd name="T5" fmla="*/ 150 h 851"/>
              <a:gd name="T6" fmla="*/ 975 w 1202"/>
              <a:gd name="T7" fmla="*/ 125 h 851"/>
              <a:gd name="T8" fmla="*/ 950 w 1202"/>
              <a:gd name="T9" fmla="*/ 100 h 851"/>
              <a:gd name="T10" fmla="*/ 875 w 1202"/>
              <a:gd name="T11" fmla="*/ 100 h 851"/>
              <a:gd name="T12" fmla="*/ 775 w 1202"/>
              <a:gd name="T13" fmla="*/ 75 h 851"/>
              <a:gd name="T14" fmla="*/ 725 w 1202"/>
              <a:gd name="T15" fmla="*/ 50 h 851"/>
              <a:gd name="T16" fmla="*/ 550 w 1202"/>
              <a:gd name="T17" fmla="*/ 25 h 851"/>
              <a:gd name="T18" fmla="*/ 250 w 1202"/>
              <a:gd name="T19" fmla="*/ 25 h 851"/>
              <a:gd name="T20" fmla="*/ 125 w 1202"/>
              <a:gd name="T21" fmla="*/ 0 h 851"/>
              <a:gd name="T22" fmla="*/ 50 w 1202"/>
              <a:gd name="T23" fmla="*/ 50 h 851"/>
              <a:gd name="T24" fmla="*/ 50 w 1202"/>
              <a:gd name="T25" fmla="*/ 100 h 851"/>
              <a:gd name="T26" fmla="*/ 50 w 1202"/>
              <a:gd name="T27" fmla="*/ 200 h 851"/>
              <a:gd name="T28" fmla="*/ 75 w 1202"/>
              <a:gd name="T29" fmla="*/ 175 h 851"/>
              <a:gd name="T30" fmla="*/ 125 w 1202"/>
              <a:gd name="T31" fmla="*/ 200 h 851"/>
              <a:gd name="T32" fmla="*/ 175 w 1202"/>
              <a:gd name="T33" fmla="*/ 200 h 851"/>
              <a:gd name="T34" fmla="*/ 200 w 1202"/>
              <a:gd name="T35" fmla="*/ 200 h 851"/>
              <a:gd name="T36" fmla="*/ 275 w 1202"/>
              <a:gd name="T37" fmla="*/ 225 h 851"/>
              <a:gd name="T38" fmla="*/ 300 w 1202"/>
              <a:gd name="T39" fmla="*/ 250 h 851"/>
              <a:gd name="T40" fmla="*/ 225 w 1202"/>
              <a:gd name="T41" fmla="*/ 300 h 851"/>
              <a:gd name="T42" fmla="*/ 225 w 1202"/>
              <a:gd name="T43" fmla="*/ 400 h 851"/>
              <a:gd name="T44" fmla="*/ 225 w 1202"/>
              <a:gd name="T45" fmla="*/ 450 h 851"/>
              <a:gd name="T46" fmla="*/ 200 w 1202"/>
              <a:gd name="T47" fmla="*/ 500 h 851"/>
              <a:gd name="T48" fmla="*/ 225 w 1202"/>
              <a:gd name="T49" fmla="*/ 550 h 851"/>
              <a:gd name="T50" fmla="*/ 200 w 1202"/>
              <a:gd name="T51" fmla="*/ 600 h 851"/>
              <a:gd name="T52" fmla="*/ 225 w 1202"/>
              <a:gd name="T53" fmla="*/ 650 h 851"/>
              <a:gd name="T54" fmla="*/ 175 w 1202"/>
              <a:gd name="T55" fmla="*/ 700 h 851"/>
              <a:gd name="T56" fmla="*/ 200 w 1202"/>
              <a:gd name="T57" fmla="*/ 725 h 851"/>
              <a:gd name="T58" fmla="*/ 250 w 1202"/>
              <a:gd name="T59" fmla="*/ 725 h 851"/>
              <a:gd name="T60" fmla="*/ 350 w 1202"/>
              <a:gd name="T61" fmla="*/ 850 h 851"/>
              <a:gd name="T62" fmla="*/ 375 w 1202"/>
              <a:gd name="T63" fmla="*/ 825 h 851"/>
              <a:gd name="T64" fmla="*/ 425 w 1202"/>
              <a:gd name="T65" fmla="*/ 800 h 851"/>
              <a:gd name="T66" fmla="*/ 525 w 1202"/>
              <a:gd name="T67" fmla="*/ 775 h 851"/>
              <a:gd name="T68" fmla="*/ 650 w 1202"/>
              <a:gd name="T69" fmla="*/ 775 h 851"/>
              <a:gd name="T70" fmla="*/ 700 w 1202"/>
              <a:gd name="T71" fmla="*/ 750 h 851"/>
              <a:gd name="T72" fmla="*/ 775 w 1202"/>
              <a:gd name="T73" fmla="*/ 700 h 851"/>
              <a:gd name="T74" fmla="*/ 825 w 1202"/>
              <a:gd name="T75" fmla="*/ 625 h 851"/>
              <a:gd name="T76" fmla="*/ 875 w 1202"/>
              <a:gd name="T77" fmla="*/ 550 h 851"/>
              <a:gd name="T78" fmla="*/ 900 w 1202"/>
              <a:gd name="T79" fmla="*/ 425 h 851"/>
              <a:gd name="T80" fmla="*/ 975 w 1202"/>
              <a:gd name="T81" fmla="*/ 325 h 851"/>
              <a:gd name="T82" fmla="*/ 1050 w 1202"/>
              <a:gd name="T83" fmla="*/ 275 h 851"/>
              <a:gd name="T84" fmla="*/ 1150 w 1202"/>
              <a:gd name="T85" fmla="*/ 225 h 851"/>
              <a:gd name="T86" fmla="*/ 1201 w 1202"/>
              <a:gd name="T87" fmla="*/ 150 h 851"/>
              <a:gd name="T88" fmla="*/ 1201 w 1202"/>
              <a:gd name="T89" fmla="*/ 450 h 851"/>
              <a:gd name="T90" fmla="*/ 1201 w 1202"/>
              <a:gd name="T91" fmla="*/ 450 h 851"/>
              <a:gd name="T92" fmla="*/ 1125 w 1202"/>
              <a:gd name="T93" fmla="*/ 475 h 851"/>
              <a:gd name="T94" fmla="*/ 1201 w 1202"/>
              <a:gd name="T95" fmla="*/ 45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2" h="851">
                <a:moveTo>
                  <a:pt x="1201" y="150"/>
                </a:moveTo>
                <a:lnTo>
                  <a:pt x="1201" y="150"/>
                </a:lnTo>
                <a:cubicBezTo>
                  <a:pt x="1150" y="150"/>
                  <a:pt x="1125" y="150"/>
                  <a:pt x="1101" y="150"/>
                </a:cubicBezTo>
                <a:cubicBezTo>
                  <a:pt x="1075" y="125"/>
                  <a:pt x="1001" y="125"/>
                  <a:pt x="975" y="125"/>
                </a:cubicBezTo>
                <a:cubicBezTo>
                  <a:pt x="975" y="100"/>
                  <a:pt x="950" y="75"/>
                  <a:pt x="950" y="100"/>
                </a:cubicBezTo>
                <a:cubicBezTo>
                  <a:pt x="950" y="125"/>
                  <a:pt x="900" y="125"/>
                  <a:pt x="875" y="100"/>
                </a:cubicBezTo>
                <a:cubicBezTo>
                  <a:pt x="850" y="100"/>
                  <a:pt x="801" y="75"/>
                  <a:pt x="775" y="75"/>
                </a:cubicBezTo>
                <a:cubicBezTo>
                  <a:pt x="775" y="50"/>
                  <a:pt x="750" y="50"/>
                  <a:pt x="725" y="50"/>
                </a:cubicBezTo>
                <a:cubicBezTo>
                  <a:pt x="700" y="50"/>
                  <a:pt x="625" y="25"/>
                  <a:pt x="550" y="25"/>
                </a:cubicBezTo>
                <a:cubicBezTo>
                  <a:pt x="500" y="25"/>
                  <a:pt x="325" y="25"/>
                  <a:pt x="250" y="25"/>
                </a:cubicBezTo>
                <a:cubicBezTo>
                  <a:pt x="175" y="25"/>
                  <a:pt x="175" y="0"/>
                  <a:pt x="125" y="0"/>
                </a:cubicBezTo>
                <a:cubicBezTo>
                  <a:pt x="100" y="0"/>
                  <a:pt x="125" y="25"/>
                  <a:pt x="50" y="50"/>
                </a:cubicBezTo>
                <a:cubicBezTo>
                  <a:pt x="0" y="50"/>
                  <a:pt x="0" y="75"/>
                  <a:pt x="50" y="100"/>
                </a:cubicBezTo>
                <a:cubicBezTo>
                  <a:pt x="50" y="125"/>
                  <a:pt x="50" y="150"/>
                  <a:pt x="50" y="200"/>
                </a:cubicBezTo>
                <a:cubicBezTo>
                  <a:pt x="75" y="200"/>
                  <a:pt x="75" y="200"/>
                  <a:pt x="75" y="175"/>
                </a:cubicBezTo>
                <a:cubicBezTo>
                  <a:pt x="100" y="175"/>
                  <a:pt x="125" y="175"/>
                  <a:pt x="125" y="200"/>
                </a:cubicBezTo>
                <a:cubicBezTo>
                  <a:pt x="125" y="200"/>
                  <a:pt x="150" y="200"/>
                  <a:pt x="175" y="200"/>
                </a:cubicBezTo>
                <a:cubicBezTo>
                  <a:pt x="200" y="200"/>
                  <a:pt x="175" y="225"/>
                  <a:pt x="200" y="200"/>
                </a:cubicBezTo>
                <a:cubicBezTo>
                  <a:pt x="225" y="175"/>
                  <a:pt x="275" y="200"/>
                  <a:pt x="275" y="225"/>
                </a:cubicBezTo>
                <a:cubicBezTo>
                  <a:pt x="275" y="225"/>
                  <a:pt x="325" y="225"/>
                  <a:pt x="300" y="250"/>
                </a:cubicBezTo>
                <a:cubicBezTo>
                  <a:pt x="250" y="275"/>
                  <a:pt x="225" y="275"/>
                  <a:pt x="225" y="300"/>
                </a:cubicBezTo>
                <a:cubicBezTo>
                  <a:pt x="225" y="325"/>
                  <a:pt x="250" y="375"/>
                  <a:pt x="225" y="400"/>
                </a:cubicBezTo>
                <a:cubicBezTo>
                  <a:pt x="200" y="425"/>
                  <a:pt x="250" y="450"/>
                  <a:pt x="225" y="450"/>
                </a:cubicBezTo>
                <a:cubicBezTo>
                  <a:pt x="200" y="450"/>
                  <a:pt x="175" y="475"/>
                  <a:pt x="200" y="500"/>
                </a:cubicBezTo>
                <a:cubicBezTo>
                  <a:pt x="225" y="525"/>
                  <a:pt x="250" y="550"/>
                  <a:pt x="225" y="550"/>
                </a:cubicBezTo>
                <a:cubicBezTo>
                  <a:pt x="200" y="550"/>
                  <a:pt x="200" y="575"/>
                  <a:pt x="200" y="600"/>
                </a:cubicBezTo>
                <a:cubicBezTo>
                  <a:pt x="200" y="600"/>
                  <a:pt x="250" y="625"/>
                  <a:pt x="225" y="650"/>
                </a:cubicBezTo>
                <a:cubicBezTo>
                  <a:pt x="175" y="650"/>
                  <a:pt x="175" y="675"/>
                  <a:pt x="175" y="700"/>
                </a:cubicBezTo>
                <a:cubicBezTo>
                  <a:pt x="175" y="700"/>
                  <a:pt x="175" y="725"/>
                  <a:pt x="200" y="725"/>
                </a:cubicBezTo>
                <a:cubicBezTo>
                  <a:pt x="200" y="725"/>
                  <a:pt x="225" y="725"/>
                  <a:pt x="250" y="725"/>
                </a:cubicBezTo>
                <a:cubicBezTo>
                  <a:pt x="275" y="750"/>
                  <a:pt x="300" y="850"/>
                  <a:pt x="350" y="850"/>
                </a:cubicBezTo>
                <a:cubicBezTo>
                  <a:pt x="375" y="850"/>
                  <a:pt x="375" y="825"/>
                  <a:pt x="375" y="825"/>
                </a:cubicBezTo>
                <a:cubicBezTo>
                  <a:pt x="400" y="800"/>
                  <a:pt x="425" y="800"/>
                  <a:pt x="425" y="800"/>
                </a:cubicBezTo>
                <a:cubicBezTo>
                  <a:pt x="450" y="800"/>
                  <a:pt x="475" y="775"/>
                  <a:pt x="525" y="775"/>
                </a:cubicBezTo>
                <a:cubicBezTo>
                  <a:pt x="575" y="775"/>
                  <a:pt x="601" y="775"/>
                  <a:pt x="650" y="775"/>
                </a:cubicBezTo>
                <a:cubicBezTo>
                  <a:pt x="675" y="775"/>
                  <a:pt x="700" y="775"/>
                  <a:pt x="700" y="750"/>
                </a:cubicBezTo>
                <a:cubicBezTo>
                  <a:pt x="725" y="725"/>
                  <a:pt x="750" y="700"/>
                  <a:pt x="775" y="700"/>
                </a:cubicBezTo>
                <a:cubicBezTo>
                  <a:pt x="825" y="675"/>
                  <a:pt x="825" y="650"/>
                  <a:pt x="825" y="625"/>
                </a:cubicBezTo>
                <a:cubicBezTo>
                  <a:pt x="825" y="600"/>
                  <a:pt x="875" y="575"/>
                  <a:pt x="875" y="550"/>
                </a:cubicBezTo>
                <a:cubicBezTo>
                  <a:pt x="900" y="525"/>
                  <a:pt x="850" y="475"/>
                  <a:pt x="900" y="425"/>
                </a:cubicBezTo>
                <a:cubicBezTo>
                  <a:pt x="925" y="350"/>
                  <a:pt x="975" y="350"/>
                  <a:pt x="975" y="325"/>
                </a:cubicBezTo>
                <a:cubicBezTo>
                  <a:pt x="975" y="300"/>
                  <a:pt x="1001" y="275"/>
                  <a:pt x="1050" y="275"/>
                </a:cubicBezTo>
                <a:cubicBezTo>
                  <a:pt x="1101" y="275"/>
                  <a:pt x="1125" y="250"/>
                  <a:pt x="1150" y="225"/>
                </a:cubicBezTo>
                <a:cubicBezTo>
                  <a:pt x="1201" y="200"/>
                  <a:pt x="1201" y="175"/>
                  <a:pt x="1201" y="150"/>
                </a:cubicBezTo>
                <a:close/>
                <a:moveTo>
                  <a:pt x="1201" y="450"/>
                </a:moveTo>
                <a:lnTo>
                  <a:pt x="1201" y="450"/>
                </a:lnTo>
                <a:cubicBezTo>
                  <a:pt x="1201" y="400"/>
                  <a:pt x="1101" y="450"/>
                  <a:pt x="1125" y="475"/>
                </a:cubicBezTo>
                <a:cubicBezTo>
                  <a:pt x="1150" y="500"/>
                  <a:pt x="1201" y="500"/>
                  <a:pt x="1201" y="450"/>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5" name="Freeform 132">
            <a:extLst>
              <a:ext uri="{FF2B5EF4-FFF2-40B4-BE49-F238E27FC236}">
                <a16:creationId xmlns:a16="http://schemas.microsoft.com/office/drawing/2014/main" id="{09038267-1DD3-D442-90ED-B7F564341255}"/>
              </a:ext>
            </a:extLst>
          </p:cNvPr>
          <p:cNvSpPr>
            <a:spLocks noChangeArrowheads="1"/>
          </p:cNvSpPr>
          <p:nvPr/>
        </p:nvSpPr>
        <p:spPr bwMode="auto">
          <a:xfrm>
            <a:off x="5526475" y="2724141"/>
            <a:ext cx="295311" cy="462655"/>
          </a:xfrm>
          <a:custGeom>
            <a:avLst/>
            <a:gdLst>
              <a:gd name="T0" fmla="*/ 175 w 926"/>
              <a:gd name="T1" fmla="*/ 776 h 1452"/>
              <a:gd name="T2" fmla="*/ 25 w 926"/>
              <a:gd name="T3" fmla="*/ 851 h 1452"/>
              <a:gd name="T4" fmla="*/ 75 w 926"/>
              <a:gd name="T5" fmla="*/ 926 h 1452"/>
              <a:gd name="T6" fmla="*/ 150 w 926"/>
              <a:gd name="T7" fmla="*/ 926 h 1452"/>
              <a:gd name="T8" fmla="*/ 175 w 926"/>
              <a:gd name="T9" fmla="*/ 776 h 1452"/>
              <a:gd name="T10" fmla="*/ 925 w 926"/>
              <a:gd name="T11" fmla="*/ 1126 h 1452"/>
              <a:gd name="T12" fmla="*/ 800 w 926"/>
              <a:gd name="T13" fmla="*/ 1076 h 1452"/>
              <a:gd name="T14" fmla="*/ 750 w 926"/>
              <a:gd name="T15" fmla="*/ 976 h 1452"/>
              <a:gd name="T16" fmla="*/ 625 w 926"/>
              <a:gd name="T17" fmla="*/ 751 h 1452"/>
              <a:gd name="T18" fmla="*/ 476 w 926"/>
              <a:gd name="T19" fmla="*/ 676 h 1452"/>
              <a:gd name="T20" fmla="*/ 575 w 926"/>
              <a:gd name="T21" fmla="*/ 451 h 1452"/>
              <a:gd name="T22" fmla="*/ 375 w 926"/>
              <a:gd name="T23" fmla="*/ 426 h 1452"/>
              <a:gd name="T24" fmla="*/ 450 w 926"/>
              <a:gd name="T25" fmla="*/ 276 h 1452"/>
              <a:gd name="T26" fmla="*/ 325 w 926"/>
              <a:gd name="T27" fmla="*/ 326 h 1452"/>
              <a:gd name="T28" fmla="*/ 225 w 926"/>
              <a:gd name="T29" fmla="*/ 451 h 1452"/>
              <a:gd name="T30" fmla="*/ 125 w 926"/>
              <a:gd name="T31" fmla="*/ 476 h 1452"/>
              <a:gd name="T32" fmla="*/ 175 w 926"/>
              <a:gd name="T33" fmla="*/ 600 h 1452"/>
              <a:gd name="T34" fmla="*/ 150 w 926"/>
              <a:gd name="T35" fmla="*/ 700 h 1452"/>
              <a:gd name="T36" fmla="*/ 250 w 926"/>
              <a:gd name="T37" fmla="*/ 726 h 1452"/>
              <a:gd name="T38" fmla="*/ 300 w 926"/>
              <a:gd name="T39" fmla="*/ 726 h 1452"/>
              <a:gd name="T40" fmla="*/ 400 w 926"/>
              <a:gd name="T41" fmla="*/ 800 h 1452"/>
              <a:gd name="T42" fmla="*/ 450 w 926"/>
              <a:gd name="T43" fmla="*/ 900 h 1452"/>
              <a:gd name="T44" fmla="*/ 476 w 926"/>
              <a:gd name="T45" fmla="*/ 1026 h 1452"/>
              <a:gd name="T46" fmla="*/ 350 w 926"/>
              <a:gd name="T47" fmla="*/ 1026 h 1452"/>
              <a:gd name="T48" fmla="*/ 375 w 926"/>
              <a:gd name="T49" fmla="*/ 1126 h 1452"/>
              <a:gd name="T50" fmla="*/ 325 w 926"/>
              <a:gd name="T51" fmla="*/ 1226 h 1452"/>
              <a:gd name="T52" fmla="*/ 476 w 926"/>
              <a:gd name="T53" fmla="*/ 1251 h 1452"/>
              <a:gd name="T54" fmla="*/ 375 w 926"/>
              <a:gd name="T55" fmla="*/ 1301 h 1452"/>
              <a:gd name="T56" fmla="*/ 325 w 926"/>
              <a:gd name="T57" fmla="*/ 1401 h 1452"/>
              <a:gd name="T58" fmla="*/ 425 w 926"/>
              <a:gd name="T59" fmla="*/ 1376 h 1452"/>
              <a:gd name="T60" fmla="*/ 575 w 926"/>
              <a:gd name="T61" fmla="*/ 1351 h 1452"/>
              <a:gd name="T62" fmla="*/ 750 w 926"/>
              <a:gd name="T63" fmla="*/ 1351 h 1452"/>
              <a:gd name="T64" fmla="*/ 850 w 926"/>
              <a:gd name="T65" fmla="*/ 1276 h 1452"/>
              <a:gd name="T66" fmla="*/ 925 w 926"/>
              <a:gd name="T67" fmla="*/ 1126 h 1452"/>
              <a:gd name="T68" fmla="*/ 100 w 926"/>
              <a:gd name="T69" fmla="*/ 426 h 1452"/>
              <a:gd name="T70" fmla="*/ 100 w 926"/>
              <a:gd name="T71" fmla="*/ 426 h 1452"/>
              <a:gd name="T72" fmla="*/ 625 w 926"/>
              <a:gd name="T73" fmla="*/ 125 h 1452"/>
              <a:gd name="T74" fmla="*/ 625 w 926"/>
              <a:gd name="T75" fmla="*/ 125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6" h="1452">
                <a:moveTo>
                  <a:pt x="175" y="776"/>
                </a:moveTo>
                <a:lnTo>
                  <a:pt x="175" y="776"/>
                </a:lnTo>
                <a:cubicBezTo>
                  <a:pt x="150" y="751"/>
                  <a:pt x="100" y="800"/>
                  <a:pt x="50" y="800"/>
                </a:cubicBezTo>
                <a:cubicBezTo>
                  <a:pt x="50" y="826"/>
                  <a:pt x="50" y="851"/>
                  <a:pt x="25" y="851"/>
                </a:cubicBezTo>
                <a:lnTo>
                  <a:pt x="0" y="900"/>
                </a:lnTo>
                <a:cubicBezTo>
                  <a:pt x="25" y="900"/>
                  <a:pt x="75" y="951"/>
                  <a:pt x="75" y="926"/>
                </a:cubicBezTo>
                <a:cubicBezTo>
                  <a:pt x="75" y="900"/>
                  <a:pt x="75" y="851"/>
                  <a:pt x="125" y="900"/>
                </a:cubicBezTo>
                <a:lnTo>
                  <a:pt x="150" y="926"/>
                </a:lnTo>
                <a:cubicBezTo>
                  <a:pt x="150" y="900"/>
                  <a:pt x="200" y="900"/>
                  <a:pt x="225" y="876"/>
                </a:cubicBezTo>
                <a:cubicBezTo>
                  <a:pt x="250" y="851"/>
                  <a:pt x="200" y="826"/>
                  <a:pt x="175" y="776"/>
                </a:cubicBezTo>
                <a:close/>
                <a:moveTo>
                  <a:pt x="925" y="1126"/>
                </a:moveTo>
                <a:lnTo>
                  <a:pt x="925" y="1126"/>
                </a:lnTo>
                <a:cubicBezTo>
                  <a:pt x="925" y="1076"/>
                  <a:pt x="850" y="1051"/>
                  <a:pt x="825" y="1076"/>
                </a:cubicBezTo>
                <a:cubicBezTo>
                  <a:pt x="825" y="1100"/>
                  <a:pt x="800" y="1100"/>
                  <a:pt x="800" y="1076"/>
                </a:cubicBezTo>
                <a:cubicBezTo>
                  <a:pt x="775" y="1051"/>
                  <a:pt x="800" y="1026"/>
                  <a:pt x="775" y="1026"/>
                </a:cubicBezTo>
                <a:lnTo>
                  <a:pt x="750" y="976"/>
                </a:lnTo>
                <a:cubicBezTo>
                  <a:pt x="750" y="951"/>
                  <a:pt x="725" y="876"/>
                  <a:pt x="676" y="851"/>
                </a:cubicBezTo>
                <a:cubicBezTo>
                  <a:pt x="650" y="851"/>
                  <a:pt x="625" y="776"/>
                  <a:pt x="625" y="751"/>
                </a:cubicBezTo>
                <a:cubicBezTo>
                  <a:pt x="625" y="700"/>
                  <a:pt x="575" y="726"/>
                  <a:pt x="550" y="700"/>
                </a:cubicBezTo>
                <a:cubicBezTo>
                  <a:pt x="525" y="651"/>
                  <a:pt x="500" y="676"/>
                  <a:pt x="476" y="676"/>
                </a:cubicBezTo>
                <a:cubicBezTo>
                  <a:pt x="450" y="676"/>
                  <a:pt x="476" y="651"/>
                  <a:pt x="500" y="626"/>
                </a:cubicBezTo>
                <a:cubicBezTo>
                  <a:pt x="550" y="600"/>
                  <a:pt x="575" y="476"/>
                  <a:pt x="575" y="451"/>
                </a:cubicBezTo>
                <a:cubicBezTo>
                  <a:pt x="575" y="426"/>
                  <a:pt x="425" y="426"/>
                  <a:pt x="400" y="451"/>
                </a:cubicBezTo>
                <a:cubicBezTo>
                  <a:pt x="375" y="451"/>
                  <a:pt x="350" y="426"/>
                  <a:pt x="375" y="426"/>
                </a:cubicBezTo>
                <a:cubicBezTo>
                  <a:pt x="400" y="400"/>
                  <a:pt x="450" y="351"/>
                  <a:pt x="450" y="326"/>
                </a:cubicBezTo>
                <a:cubicBezTo>
                  <a:pt x="450" y="326"/>
                  <a:pt x="476" y="300"/>
                  <a:pt x="450" y="276"/>
                </a:cubicBezTo>
                <a:cubicBezTo>
                  <a:pt x="450" y="251"/>
                  <a:pt x="425" y="300"/>
                  <a:pt x="425" y="326"/>
                </a:cubicBezTo>
                <a:cubicBezTo>
                  <a:pt x="400" y="326"/>
                  <a:pt x="350" y="326"/>
                  <a:pt x="325" y="326"/>
                </a:cubicBezTo>
                <a:cubicBezTo>
                  <a:pt x="275" y="300"/>
                  <a:pt x="250" y="376"/>
                  <a:pt x="250" y="400"/>
                </a:cubicBezTo>
                <a:cubicBezTo>
                  <a:pt x="250" y="426"/>
                  <a:pt x="200" y="451"/>
                  <a:pt x="225" y="451"/>
                </a:cubicBezTo>
                <a:cubicBezTo>
                  <a:pt x="225" y="476"/>
                  <a:pt x="200" y="500"/>
                  <a:pt x="200" y="500"/>
                </a:cubicBezTo>
                <a:cubicBezTo>
                  <a:pt x="175" y="476"/>
                  <a:pt x="175" y="451"/>
                  <a:pt x="125" y="476"/>
                </a:cubicBezTo>
                <a:cubicBezTo>
                  <a:pt x="100" y="500"/>
                  <a:pt x="175" y="526"/>
                  <a:pt x="200" y="526"/>
                </a:cubicBezTo>
                <a:cubicBezTo>
                  <a:pt x="250" y="526"/>
                  <a:pt x="175" y="551"/>
                  <a:pt x="175" y="600"/>
                </a:cubicBezTo>
                <a:cubicBezTo>
                  <a:pt x="175" y="626"/>
                  <a:pt x="225" y="626"/>
                  <a:pt x="225" y="651"/>
                </a:cubicBezTo>
                <a:cubicBezTo>
                  <a:pt x="225" y="676"/>
                  <a:pt x="150" y="676"/>
                  <a:pt x="150" y="700"/>
                </a:cubicBezTo>
                <a:cubicBezTo>
                  <a:pt x="150" y="726"/>
                  <a:pt x="200" y="700"/>
                  <a:pt x="200" y="676"/>
                </a:cubicBezTo>
                <a:cubicBezTo>
                  <a:pt x="225" y="676"/>
                  <a:pt x="200" y="751"/>
                  <a:pt x="250" y="726"/>
                </a:cubicBezTo>
                <a:cubicBezTo>
                  <a:pt x="300" y="726"/>
                  <a:pt x="275" y="651"/>
                  <a:pt x="300" y="651"/>
                </a:cubicBezTo>
                <a:cubicBezTo>
                  <a:pt x="325" y="676"/>
                  <a:pt x="300" y="700"/>
                  <a:pt x="300" y="726"/>
                </a:cubicBezTo>
                <a:cubicBezTo>
                  <a:pt x="325" y="751"/>
                  <a:pt x="275" y="800"/>
                  <a:pt x="275" y="826"/>
                </a:cubicBezTo>
                <a:cubicBezTo>
                  <a:pt x="275" y="851"/>
                  <a:pt x="375" y="851"/>
                  <a:pt x="400" y="800"/>
                </a:cubicBezTo>
                <a:cubicBezTo>
                  <a:pt x="450" y="776"/>
                  <a:pt x="450" y="800"/>
                  <a:pt x="425" y="826"/>
                </a:cubicBezTo>
                <a:cubicBezTo>
                  <a:pt x="425" y="851"/>
                  <a:pt x="425" y="876"/>
                  <a:pt x="450" y="900"/>
                </a:cubicBezTo>
                <a:cubicBezTo>
                  <a:pt x="476" y="900"/>
                  <a:pt x="500" y="900"/>
                  <a:pt x="476" y="926"/>
                </a:cubicBezTo>
                <a:cubicBezTo>
                  <a:pt x="476" y="951"/>
                  <a:pt x="476" y="1000"/>
                  <a:pt x="476" y="1026"/>
                </a:cubicBezTo>
                <a:cubicBezTo>
                  <a:pt x="450" y="1026"/>
                  <a:pt x="375" y="1026"/>
                  <a:pt x="375" y="1026"/>
                </a:cubicBezTo>
                <a:cubicBezTo>
                  <a:pt x="375" y="1000"/>
                  <a:pt x="325" y="1026"/>
                  <a:pt x="350" y="1026"/>
                </a:cubicBezTo>
                <a:cubicBezTo>
                  <a:pt x="350" y="1051"/>
                  <a:pt x="300" y="1076"/>
                  <a:pt x="325" y="1100"/>
                </a:cubicBezTo>
                <a:cubicBezTo>
                  <a:pt x="325" y="1100"/>
                  <a:pt x="375" y="1100"/>
                  <a:pt x="375" y="1126"/>
                </a:cubicBezTo>
                <a:cubicBezTo>
                  <a:pt x="375" y="1151"/>
                  <a:pt x="325" y="1176"/>
                  <a:pt x="275" y="1200"/>
                </a:cubicBezTo>
                <a:cubicBezTo>
                  <a:pt x="225" y="1200"/>
                  <a:pt x="300" y="1251"/>
                  <a:pt x="325" y="1226"/>
                </a:cubicBezTo>
                <a:cubicBezTo>
                  <a:pt x="350" y="1200"/>
                  <a:pt x="325" y="1251"/>
                  <a:pt x="375" y="1251"/>
                </a:cubicBezTo>
                <a:cubicBezTo>
                  <a:pt x="400" y="1251"/>
                  <a:pt x="425" y="1276"/>
                  <a:pt x="476" y="1251"/>
                </a:cubicBezTo>
                <a:cubicBezTo>
                  <a:pt x="500" y="1251"/>
                  <a:pt x="500" y="1251"/>
                  <a:pt x="476" y="1276"/>
                </a:cubicBezTo>
                <a:cubicBezTo>
                  <a:pt x="450" y="1301"/>
                  <a:pt x="400" y="1276"/>
                  <a:pt x="375" y="1301"/>
                </a:cubicBezTo>
                <a:cubicBezTo>
                  <a:pt x="350" y="1301"/>
                  <a:pt x="225" y="1425"/>
                  <a:pt x="250" y="1451"/>
                </a:cubicBezTo>
                <a:cubicBezTo>
                  <a:pt x="275" y="1451"/>
                  <a:pt x="275" y="1425"/>
                  <a:pt x="325" y="1401"/>
                </a:cubicBezTo>
                <a:cubicBezTo>
                  <a:pt x="375" y="1376"/>
                  <a:pt x="375" y="1425"/>
                  <a:pt x="400" y="1425"/>
                </a:cubicBezTo>
                <a:cubicBezTo>
                  <a:pt x="425" y="1425"/>
                  <a:pt x="425" y="1376"/>
                  <a:pt x="425" y="1376"/>
                </a:cubicBezTo>
                <a:cubicBezTo>
                  <a:pt x="450" y="1376"/>
                  <a:pt x="476" y="1351"/>
                  <a:pt x="500" y="1376"/>
                </a:cubicBezTo>
                <a:cubicBezTo>
                  <a:pt x="525" y="1376"/>
                  <a:pt x="550" y="1351"/>
                  <a:pt x="575" y="1351"/>
                </a:cubicBezTo>
                <a:cubicBezTo>
                  <a:pt x="600" y="1326"/>
                  <a:pt x="650" y="1376"/>
                  <a:pt x="650" y="1351"/>
                </a:cubicBezTo>
                <a:cubicBezTo>
                  <a:pt x="676" y="1351"/>
                  <a:pt x="725" y="1351"/>
                  <a:pt x="750" y="1351"/>
                </a:cubicBezTo>
                <a:cubicBezTo>
                  <a:pt x="800" y="1351"/>
                  <a:pt x="876" y="1301"/>
                  <a:pt x="900" y="1301"/>
                </a:cubicBezTo>
                <a:cubicBezTo>
                  <a:pt x="900" y="1276"/>
                  <a:pt x="876" y="1276"/>
                  <a:pt x="850" y="1276"/>
                </a:cubicBezTo>
                <a:cubicBezTo>
                  <a:pt x="825" y="1276"/>
                  <a:pt x="825" y="1251"/>
                  <a:pt x="850" y="1226"/>
                </a:cubicBezTo>
                <a:cubicBezTo>
                  <a:pt x="876" y="1176"/>
                  <a:pt x="925" y="1176"/>
                  <a:pt x="925" y="1126"/>
                </a:cubicBezTo>
                <a:close/>
                <a:moveTo>
                  <a:pt x="100" y="426"/>
                </a:moveTo>
                <a:lnTo>
                  <a:pt x="100" y="426"/>
                </a:lnTo>
                <a:cubicBezTo>
                  <a:pt x="125" y="426"/>
                  <a:pt x="175" y="351"/>
                  <a:pt x="150" y="351"/>
                </a:cubicBezTo>
                <a:cubicBezTo>
                  <a:pt x="150" y="326"/>
                  <a:pt x="75" y="426"/>
                  <a:pt x="100" y="426"/>
                </a:cubicBezTo>
                <a:close/>
                <a:moveTo>
                  <a:pt x="625" y="125"/>
                </a:moveTo>
                <a:lnTo>
                  <a:pt x="625" y="125"/>
                </a:lnTo>
                <a:cubicBezTo>
                  <a:pt x="650" y="100"/>
                  <a:pt x="676" y="0"/>
                  <a:pt x="650" y="26"/>
                </a:cubicBezTo>
                <a:cubicBezTo>
                  <a:pt x="625" y="26"/>
                  <a:pt x="625" y="125"/>
                  <a:pt x="625" y="125"/>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6" name="Freeform 142">
            <a:extLst>
              <a:ext uri="{FF2B5EF4-FFF2-40B4-BE49-F238E27FC236}">
                <a16:creationId xmlns:a16="http://schemas.microsoft.com/office/drawing/2014/main" id="{4C01018D-F0F4-2D40-A566-AAEACC80E235}"/>
              </a:ext>
            </a:extLst>
          </p:cNvPr>
          <p:cNvSpPr>
            <a:spLocks noChangeArrowheads="1"/>
          </p:cNvSpPr>
          <p:nvPr/>
        </p:nvSpPr>
        <p:spPr bwMode="auto">
          <a:xfrm>
            <a:off x="7981772" y="3050387"/>
            <a:ext cx="1802801" cy="1244524"/>
          </a:xfrm>
          <a:custGeom>
            <a:avLst/>
            <a:gdLst>
              <a:gd name="T0" fmla="*/ 5451 w 5652"/>
              <a:gd name="T1" fmla="*/ 700 h 3901"/>
              <a:gd name="T2" fmla="*/ 5176 w 5652"/>
              <a:gd name="T3" fmla="*/ 550 h 3901"/>
              <a:gd name="T4" fmla="*/ 4901 w 5652"/>
              <a:gd name="T5" fmla="*/ 325 h 3901"/>
              <a:gd name="T6" fmla="*/ 4626 w 5652"/>
              <a:gd name="T7" fmla="*/ 25 h 3901"/>
              <a:gd name="T8" fmla="*/ 4275 w 5652"/>
              <a:gd name="T9" fmla="*/ 100 h 3901"/>
              <a:gd name="T10" fmla="*/ 4176 w 5652"/>
              <a:gd name="T11" fmla="*/ 399 h 3901"/>
              <a:gd name="T12" fmla="*/ 3926 w 5652"/>
              <a:gd name="T13" fmla="*/ 450 h 3901"/>
              <a:gd name="T14" fmla="*/ 3926 w 5652"/>
              <a:gd name="T15" fmla="*/ 700 h 3901"/>
              <a:gd name="T16" fmla="*/ 4126 w 5652"/>
              <a:gd name="T17" fmla="*/ 850 h 3901"/>
              <a:gd name="T18" fmla="*/ 3676 w 5652"/>
              <a:gd name="T19" fmla="*/ 1025 h 3901"/>
              <a:gd name="T20" fmla="*/ 3350 w 5652"/>
              <a:gd name="T21" fmla="*/ 1275 h 3901"/>
              <a:gd name="T22" fmla="*/ 2725 w 5652"/>
              <a:gd name="T23" fmla="*/ 1400 h 3901"/>
              <a:gd name="T24" fmla="*/ 2125 w 5652"/>
              <a:gd name="T25" fmla="*/ 1300 h 3901"/>
              <a:gd name="T26" fmla="*/ 1825 w 5652"/>
              <a:gd name="T27" fmla="*/ 1075 h 3901"/>
              <a:gd name="T28" fmla="*/ 1575 w 5652"/>
              <a:gd name="T29" fmla="*/ 800 h 3901"/>
              <a:gd name="T30" fmla="*/ 1275 w 5652"/>
              <a:gd name="T31" fmla="*/ 550 h 3901"/>
              <a:gd name="T32" fmla="*/ 1175 w 5652"/>
              <a:gd name="T33" fmla="*/ 575 h 3901"/>
              <a:gd name="T34" fmla="*/ 1000 w 5652"/>
              <a:gd name="T35" fmla="*/ 800 h 3901"/>
              <a:gd name="T36" fmla="*/ 800 w 5652"/>
              <a:gd name="T37" fmla="*/ 1025 h 3901"/>
              <a:gd name="T38" fmla="*/ 600 w 5652"/>
              <a:gd name="T39" fmla="*/ 1125 h 3901"/>
              <a:gd name="T40" fmla="*/ 500 w 5652"/>
              <a:gd name="T41" fmla="*/ 1400 h 3901"/>
              <a:gd name="T42" fmla="*/ 225 w 5652"/>
              <a:gd name="T43" fmla="*/ 1550 h 3901"/>
              <a:gd name="T44" fmla="*/ 0 w 5652"/>
              <a:gd name="T45" fmla="*/ 1625 h 3901"/>
              <a:gd name="T46" fmla="*/ 100 w 5652"/>
              <a:gd name="T47" fmla="*/ 1800 h 3901"/>
              <a:gd name="T48" fmla="*/ 250 w 5652"/>
              <a:gd name="T49" fmla="*/ 2075 h 3901"/>
              <a:gd name="T50" fmla="*/ 400 w 5652"/>
              <a:gd name="T51" fmla="*/ 2125 h 3901"/>
              <a:gd name="T52" fmla="*/ 475 w 5652"/>
              <a:gd name="T53" fmla="*/ 2250 h 3901"/>
              <a:gd name="T54" fmla="*/ 450 w 5652"/>
              <a:gd name="T55" fmla="*/ 2450 h 3901"/>
              <a:gd name="T56" fmla="*/ 650 w 5652"/>
              <a:gd name="T57" fmla="*/ 2675 h 3901"/>
              <a:gd name="T58" fmla="*/ 975 w 5652"/>
              <a:gd name="T59" fmla="*/ 2801 h 3901"/>
              <a:gd name="T60" fmla="*/ 1325 w 5652"/>
              <a:gd name="T61" fmla="*/ 2875 h 3901"/>
              <a:gd name="T62" fmla="*/ 1450 w 5652"/>
              <a:gd name="T63" fmla="*/ 2875 h 3901"/>
              <a:gd name="T64" fmla="*/ 1700 w 5652"/>
              <a:gd name="T65" fmla="*/ 2875 h 3901"/>
              <a:gd name="T66" fmla="*/ 2000 w 5652"/>
              <a:gd name="T67" fmla="*/ 2775 h 3901"/>
              <a:gd name="T68" fmla="*/ 2150 w 5652"/>
              <a:gd name="T69" fmla="*/ 2875 h 3901"/>
              <a:gd name="T70" fmla="*/ 2125 w 5652"/>
              <a:gd name="T71" fmla="*/ 3249 h 3901"/>
              <a:gd name="T72" fmla="*/ 2276 w 5652"/>
              <a:gd name="T73" fmla="*/ 3424 h 3901"/>
              <a:gd name="T74" fmla="*/ 2425 w 5652"/>
              <a:gd name="T75" fmla="*/ 3524 h 3901"/>
              <a:gd name="T76" fmla="*/ 2576 w 5652"/>
              <a:gd name="T77" fmla="*/ 3424 h 3901"/>
              <a:gd name="T78" fmla="*/ 2850 w 5652"/>
              <a:gd name="T79" fmla="*/ 3374 h 3901"/>
              <a:gd name="T80" fmla="*/ 3076 w 5652"/>
              <a:gd name="T81" fmla="*/ 3549 h 3901"/>
              <a:gd name="T82" fmla="*/ 3250 w 5652"/>
              <a:gd name="T83" fmla="*/ 3574 h 3901"/>
              <a:gd name="T84" fmla="*/ 3626 w 5652"/>
              <a:gd name="T85" fmla="*/ 3424 h 3901"/>
              <a:gd name="T86" fmla="*/ 3976 w 5652"/>
              <a:gd name="T87" fmla="*/ 3300 h 3901"/>
              <a:gd name="T88" fmla="*/ 4201 w 5652"/>
              <a:gd name="T89" fmla="*/ 3125 h 3901"/>
              <a:gd name="T90" fmla="*/ 4301 w 5652"/>
              <a:gd name="T91" fmla="*/ 2925 h 3901"/>
              <a:gd name="T92" fmla="*/ 4426 w 5652"/>
              <a:gd name="T93" fmla="*/ 2701 h 3901"/>
              <a:gd name="T94" fmla="*/ 4401 w 5652"/>
              <a:gd name="T95" fmla="*/ 2601 h 3901"/>
              <a:gd name="T96" fmla="*/ 4401 w 5652"/>
              <a:gd name="T97" fmla="*/ 2500 h 3901"/>
              <a:gd name="T98" fmla="*/ 4150 w 5652"/>
              <a:gd name="T99" fmla="*/ 2175 h 3901"/>
              <a:gd name="T100" fmla="*/ 4351 w 5652"/>
              <a:gd name="T101" fmla="*/ 1975 h 3901"/>
              <a:gd name="T102" fmla="*/ 4201 w 5652"/>
              <a:gd name="T103" fmla="*/ 1925 h 3901"/>
              <a:gd name="T104" fmla="*/ 4150 w 5652"/>
              <a:gd name="T105" fmla="*/ 1675 h 3901"/>
              <a:gd name="T106" fmla="*/ 4351 w 5652"/>
              <a:gd name="T107" fmla="*/ 1725 h 3901"/>
              <a:gd name="T108" fmla="*/ 4651 w 5652"/>
              <a:gd name="T109" fmla="*/ 1575 h 3901"/>
              <a:gd name="T110" fmla="*/ 5026 w 5652"/>
              <a:gd name="T111" fmla="*/ 1425 h 3901"/>
              <a:gd name="T112" fmla="*/ 5251 w 5652"/>
              <a:gd name="T113" fmla="*/ 1300 h 3901"/>
              <a:gd name="T114" fmla="*/ 5276 w 5652"/>
              <a:gd name="T115" fmla="*/ 1125 h 3901"/>
              <a:gd name="T116" fmla="*/ 5501 w 5652"/>
              <a:gd name="T117" fmla="*/ 950 h 3901"/>
              <a:gd name="T118" fmla="*/ 4250 w 5652"/>
              <a:gd name="T119" fmla="*/ 3324 h 3901"/>
              <a:gd name="T120" fmla="*/ 4250 w 5652"/>
              <a:gd name="T121" fmla="*/ 3324 h 3901"/>
              <a:gd name="T122" fmla="*/ 3325 w 5652"/>
              <a:gd name="T123" fmla="*/ 3825 h 3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52" h="3901">
                <a:moveTo>
                  <a:pt x="5601" y="675"/>
                </a:moveTo>
                <a:lnTo>
                  <a:pt x="5601" y="675"/>
                </a:lnTo>
                <a:cubicBezTo>
                  <a:pt x="5601" y="625"/>
                  <a:pt x="5551" y="650"/>
                  <a:pt x="5526" y="675"/>
                </a:cubicBezTo>
                <a:cubicBezTo>
                  <a:pt x="5526" y="675"/>
                  <a:pt x="5451" y="675"/>
                  <a:pt x="5451" y="700"/>
                </a:cubicBezTo>
                <a:cubicBezTo>
                  <a:pt x="5426" y="725"/>
                  <a:pt x="5401" y="725"/>
                  <a:pt x="5351" y="725"/>
                </a:cubicBezTo>
                <a:cubicBezTo>
                  <a:pt x="5326" y="725"/>
                  <a:pt x="5276" y="700"/>
                  <a:pt x="5276" y="675"/>
                </a:cubicBezTo>
                <a:cubicBezTo>
                  <a:pt x="5276" y="650"/>
                  <a:pt x="5251" y="625"/>
                  <a:pt x="5251" y="600"/>
                </a:cubicBezTo>
                <a:cubicBezTo>
                  <a:pt x="5251" y="575"/>
                  <a:pt x="5201" y="575"/>
                  <a:pt x="5176" y="550"/>
                </a:cubicBezTo>
                <a:cubicBezTo>
                  <a:pt x="5151" y="525"/>
                  <a:pt x="5101" y="499"/>
                  <a:pt x="5076" y="525"/>
                </a:cubicBezTo>
                <a:cubicBezTo>
                  <a:pt x="5076" y="525"/>
                  <a:pt x="5051" y="475"/>
                  <a:pt x="5001" y="475"/>
                </a:cubicBezTo>
                <a:cubicBezTo>
                  <a:pt x="4951" y="475"/>
                  <a:pt x="4951" y="450"/>
                  <a:pt x="4951" y="425"/>
                </a:cubicBezTo>
                <a:cubicBezTo>
                  <a:pt x="4976" y="399"/>
                  <a:pt x="4926" y="350"/>
                  <a:pt x="4901" y="325"/>
                </a:cubicBezTo>
                <a:cubicBezTo>
                  <a:pt x="4901" y="275"/>
                  <a:pt x="4876" y="275"/>
                  <a:pt x="4851" y="200"/>
                </a:cubicBezTo>
                <a:cubicBezTo>
                  <a:pt x="4851" y="125"/>
                  <a:pt x="4801" y="150"/>
                  <a:pt x="4801" y="125"/>
                </a:cubicBezTo>
                <a:cubicBezTo>
                  <a:pt x="4826" y="74"/>
                  <a:pt x="4776" y="74"/>
                  <a:pt x="4751" y="50"/>
                </a:cubicBezTo>
                <a:cubicBezTo>
                  <a:pt x="4726" y="25"/>
                  <a:pt x="4676" y="50"/>
                  <a:pt x="4626" y="25"/>
                </a:cubicBezTo>
                <a:cubicBezTo>
                  <a:pt x="4601" y="0"/>
                  <a:pt x="4576" y="0"/>
                  <a:pt x="4526" y="0"/>
                </a:cubicBezTo>
                <a:cubicBezTo>
                  <a:pt x="4501" y="0"/>
                  <a:pt x="4401" y="0"/>
                  <a:pt x="4401" y="0"/>
                </a:cubicBezTo>
                <a:cubicBezTo>
                  <a:pt x="4376" y="0"/>
                  <a:pt x="4301" y="0"/>
                  <a:pt x="4275" y="50"/>
                </a:cubicBezTo>
                <a:cubicBezTo>
                  <a:pt x="4226" y="100"/>
                  <a:pt x="4275" y="100"/>
                  <a:pt x="4275" y="100"/>
                </a:cubicBezTo>
                <a:cubicBezTo>
                  <a:pt x="4301" y="100"/>
                  <a:pt x="4301" y="150"/>
                  <a:pt x="4301" y="174"/>
                </a:cubicBezTo>
                <a:cubicBezTo>
                  <a:pt x="4301" y="174"/>
                  <a:pt x="4275" y="200"/>
                  <a:pt x="4275" y="225"/>
                </a:cubicBezTo>
                <a:cubicBezTo>
                  <a:pt x="4250" y="225"/>
                  <a:pt x="4226" y="275"/>
                  <a:pt x="4201" y="300"/>
                </a:cubicBezTo>
                <a:cubicBezTo>
                  <a:pt x="4201" y="325"/>
                  <a:pt x="4150" y="375"/>
                  <a:pt x="4176" y="399"/>
                </a:cubicBezTo>
                <a:cubicBezTo>
                  <a:pt x="4176" y="425"/>
                  <a:pt x="4150" y="450"/>
                  <a:pt x="4126" y="450"/>
                </a:cubicBezTo>
                <a:cubicBezTo>
                  <a:pt x="4101" y="450"/>
                  <a:pt x="4050" y="475"/>
                  <a:pt x="4026" y="499"/>
                </a:cubicBezTo>
                <a:lnTo>
                  <a:pt x="3950" y="475"/>
                </a:lnTo>
                <a:cubicBezTo>
                  <a:pt x="3950" y="450"/>
                  <a:pt x="3926" y="450"/>
                  <a:pt x="3926" y="450"/>
                </a:cubicBezTo>
                <a:cubicBezTo>
                  <a:pt x="3850" y="600"/>
                  <a:pt x="3850" y="600"/>
                  <a:pt x="3850" y="600"/>
                </a:cubicBezTo>
                <a:cubicBezTo>
                  <a:pt x="3850" y="650"/>
                  <a:pt x="3850" y="650"/>
                  <a:pt x="3850" y="650"/>
                </a:cubicBezTo>
                <a:cubicBezTo>
                  <a:pt x="3850" y="650"/>
                  <a:pt x="3801" y="650"/>
                  <a:pt x="3826" y="700"/>
                </a:cubicBezTo>
                <a:cubicBezTo>
                  <a:pt x="3876" y="725"/>
                  <a:pt x="3876" y="700"/>
                  <a:pt x="3926" y="700"/>
                </a:cubicBezTo>
                <a:cubicBezTo>
                  <a:pt x="3976" y="700"/>
                  <a:pt x="4001" y="750"/>
                  <a:pt x="4026" y="700"/>
                </a:cubicBezTo>
                <a:cubicBezTo>
                  <a:pt x="4026" y="675"/>
                  <a:pt x="4076" y="675"/>
                  <a:pt x="4101" y="700"/>
                </a:cubicBezTo>
                <a:cubicBezTo>
                  <a:pt x="4126" y="725"/>
                  <a:pt x="4226" y="800"/>
                  <a:pt x="4226" y="825"/>
                </a:cubicBezTo>
                <a:cubicBezTo>
                  <a:pt x="4226" y="850"/>
                  <a:pt x="4176" y="850"/>
                  <a:pt x="4126" y="850"/>
                </a:cubicBezTo>
                <a:cubicBezTo>
                  <a:pt x="4101" y="825"/>
                  <a:pt x="4050" y="875"/>
                  <a:pt x="4001" y="875"/>
                </a:cubicBezTo>
                <a:cubicBezTo>
                  <a:pt x="3976" y="875"/>
                  <a:pt x="3926" y="875"/>
                  <a:pt x="3901" y="900"/>
                </a:cubicBezTo>
                <a:cubicBezTo>
                  <a:pt x="3850" y="950"/>
                  <a:pt x="3876" y="975"/>
                  <a:pt x="3801" y="1000"/>
                </a:cubicBezTo>
                <a:cubicBezTo>
                  <a:pt x="3750" y="1000"/>
                  <a:pt x="3726" y="1000"/>
                  <a:pt x="3676" y="1025"/>
                </a:cubicBezTo>
                <a:cubicBezTo>
                  <a:pt x="3601" y="1075"/>
                  <a:pt x="3550" y="1050"/>
                  <a:pt x="3526" y="1050"/>
                </a:cubicBezTo>
                <a:cubicBezTo>
                  <a:pt x="3501" y="1025"/>
                  <a:pt x="3450" y="1025"/>
                  <a:pt x="3425" y="1075"/>
                </a:cubicBezTo>
                <a:cubicBezTo>
                  <a:pt x="3401" y="1100"/>
                  <a:pt x="3450" y="1125"/>
                  <a:pt x="3450" y="1175"/>
                </a:cubicBezTo>
                <a:cubicBezTo>
                  <a:pt x="3450" y="1225"/>
                  <a:pt x="3376" y="1225"/>
                  <a:pt x="3350" y="1275"/>
                </a:cubicBezTo>
                <a:cubicBezTo>
                  <a:pt x="3301" y="1325"/>
                  <a:pt x="3201" y="1350"/>
                  <a:pt x="3176" y="1350"/>
                </a:cubicBezTo>
                <a:cubicBezTo>
                  <a:pt x="3125" y="1325"/>
                  <a:pt x="3025" y="1300"/>
                  <a:pt x="2950" y="1350"/>
                </a:cubicBezTo>
                <a:cubicBezTo>
                  <a:pt x="2876" y="1375"/>
                  <a:pt x="2825" y="1450"/>
                  <a:pt x="2801" y="1425"/>
                </a:cubicBezTo>
                <a:cubicBezTo>
                  <a:pt x="2776" y="1425"/>
                  <a:pt x="2776" y="1400"/>
                  <a:pt x="2725" y="1400"/>
                </a:cubicBezTo>
                <a:cubicBezTo>
                  <a:pt x="2676" y="1400"/>
                  <a:pt x="2650" y="1400"/>
                  <a:pt x="2625" y="1375"/>
                </a:cubicBezTo>
                <a:cubicBezTo>
                  <a:pt x="2601" y="1350"/>
                  <a:pt x="2576" y="1375"/>
                  <a:pt x="2525" y="1350"/>
                </a:cubicBezTo>
                <a:cubicBezTo>
                  <a:pt x="2476" y="1300"/>
                  <a:pt x="2400" y="1325"/>
                  <a:pt x="2350" y="1300"/>
                </a:cubicBezTo>
                <a:cubicBezTo>
                  <a:pt x="2325" y="1300"/>
                  <a:pt x="2176" y="1300"/>
                  <a:pt x="2125" y="1300"/>
                </a:cubicBezTo>
                <a:cubicBezTo>
                  <a:pt x="2076" y="1300"/>
                  <a:pt x="2000" y="1325"/>
                  <a:pt x="2000" y="1300"/>
                </a:cubicBezTo>
                <a:cubicBezTo>
                  <a:pt x="2000" y="1275"/>
                  <a:pt x="1976" y="1250"/>
                  <a:pt x="1950" y="1200"/>
                </a:cubicBezTo>
                <a:cubicBezTo>
                  <a:pt x="1950" y="1150"/>
                  <a:pt x="1900" y="1125"/>
                  <a:pt x="1876" y="1125"/>
                </a:cubicBezTo>
                <a:cubicBezTo>
                  <a:pt x="1850" y="1100"/>
                  <a:pt x="1850" y="1075"/>
                  <a:pt x="1825" y="1075"/>
                </a:cubicBezTo>
                <a:cubicBezTo>
                  <a:pt x="1800" y="1075"/>
                  <a:pt x="1800" y="1025"/>
                  <a:pt x="1750" y="1025"/>
                </a:cubicBezTo>
                <a:cubicBezTo>
                  <a:pt x="1700" y="1025"/>
                  <a:pt x="1550" y="1025"/>
                  <a:pt x="1525" y="975"/>
                </a:cubicBezTo>
                <a:cubicBezTo>
                  <a:pt x="1525" y="950"/>
                  <a:pt x="1550" y="950"/>
                  <a:pt x="1550" y="900"/>
                </a:cubicBezTo>
                <a:cubicBezTo>
                  <a:pt x="1550" y="875"/>
                  <a:pt x="1575" y="825"/>
                  <a:pt x="1575" y="800"/>
                </a:cubicBezTo>
                <a:cubicBezTo>
                  <a:pt x="1550" y="800"/>
                  <a:pt x="1525" y="775"/>
                  <a:pt x="1525" y="750"/>
                </a:cubicBezTo>
                <a:cubicBezTo>
                  <a:pt x="1500" y="700"/>
                  <a:pt x="1475" y="675"/>
                  <a:pt x="1425" y="675"/>
                </a:cubicBezTo>
                <a:cubicBezTo>
                  <a:pt x="1400" y="675"/>
                  <a:pt x="1375" y="650"/>
                  <a:pt x="1350" y="625"/>
                </a:cubicBezTo>
                <a:cubicBezTo>
                  <a:pt x="1325" y="600"/>
                  <a:pt x="1300" y="600"/>
                  <a:pt x="1275" y="550"/>
                </a:cubicBezTo>
                <a:cubicBezTo>
                  <a:pt x="1275" y="525"/>
                  <a:pt x="1275" y="525"/>
                  <a:pt x="1275" y="525"/>
                </a:cubicBezTo>
                <a:lnTo>
                  <a:pt x="1250" y="525"/>
                </a:lnTo>
                <a:cubicBezTo>
                  <a:pt x="1225" y="525"/>
                  <a:pt x="1225" y="525"/>
                  <a:pt x="1225" y="499"/>
                </a:cubicBezTo>
                <a:cubicBezTo>
                  <a:pt x="1200" y="525"/>
                  <a:pt x="1175" y="550"/>
                  <a:pt x="1175" y="575"/>
                </a:cubicBezTo>
                <a:cubicBezTo>
                  <a:pt x="1175" y="600"/>
                  <a:pt x="1175" y="625"/>
                  <a:pt x="1150" y="625"/>
                </a:cubicBezTo>
                <a:cubicBezTo>
                  <a:pt x="1125" y="625"/>
                  <a:pt x="1075" y="650"/>
                  <a:pt x="1075" y="700"/>
                </a:cubicBezTo>
                <a:cubicBezTo>
                  <a:pt x="1075" y="750"/>
                  <a:pt x="1100" y="750"/>
                  <a:pt x="1100" y="775"/>
                </a:cubicBezTo>
                <a:cubicBezTo>
                  <a:pt x="1075" y="800"/>
                  <a:pt x="1025" y="800"/>
                  <a:pt x="1000" y="800"/>
                </a:cubicBezTo>
                <a:cubicBezTo>
                  <a:pt x="1000" y="800"/>
                  <a:pt x="950" y="800"/>
                  <a:pt x="925" y="800"/>
                </a:cubicBezTo>
                <a:cubicBezTo>
                  <a:pt x="900" y="800"/>
                  <a:pt x="875" y="750"/>
                  <a:pt x="850" y="800"/>
                </a:cubicBezTo>
                <a:cubicBezTo>
                  <a:pt x="850" y="825"/>
                  <a:pt x="775" y="950"/>
                  <a:pt x="800" y="975"/>
                </a:cubicBezTo>
                <a:cubicBezTo>
                  <a:pt x="825" y="975"/>
                  <a:pt x="825" y="1025"/>
                  <a:pt x="800" y="1025"/>
                </a:cubicBezTo>
                <a:cubicBezTo>
                  <a:pt x="775" y="1025"/>
                  <a:pt x="750" y="1025"/>
                  <a:pt x="725" y="1000"/>
                </a:cubicBezTo>
                <a:cubicBezTo>
                  <a:pt x="725" y="975"/>
                  <a:pt x="675" y="1025"/>
                  <a:pt x="650" y="1025"/>
                </a:cubicBezTo>
                <a:cubicBezTo>
                  <a:pt x="625" y="1025"/>
                  <a:pt x="575" y="1050"/>
                  <a:pt x="600" y="1050"/>
                </a:cubicBezTo>
                <a:cubicBezTo>
                  <a:pt x="600" y="1075"/>
                  <a:pt x="600" y="1125"/>
                  <a:pt x="600" y="1125"/>
                </a:cubicBezTo>
                <a:cubicBezTo>
                  <a:pt x="600" y="1150"/>
                  <a:pt x="650" y="1225"/>
                  <a:pt x="650" y="1250"/>
                </a:cubicBezTo>
                <a:cubicBezTo>
                  <a:pt x="650" y="1250"/>
                  <a:pt x="600" y="1275"/>
                  <a:pt x="600" y="1300"/>
                </a:cubicBezTo>
                <a:cubicBezTo>
                  <a:pt x="600" y="1350"/>
                  <a:pt x="600" y="1375"/>
                  <a:pt x="600" y="1375"/>
                </a:cubicBezTo>
                <a:cubicBezTo>
                  <a:pt x="575" y="1375"/>
                  <a:pt x="525" y="1400"/>
                  <a:pt x="500" y="1400"/>
                </a:cubicBezTo>
                <a:cubicBezTo>
                  <a:pt x="475" y="1425"/>
                  <a:pt x="450" y="1425"/>
                  <a:pt x="425" y="1450"/>
                </a:cubicBezTo>
                <a:cubicBezTo>
                  <a:pt x="425" y="1475"/>
                  <a:pt x="400" y="1500"/>
                  <a:pt x="350" y="1500"/>
                </a:cubicBezTo>
                <a:cubicBezTo>
                  <a:pt x="325" y="1500"/>
                  <a:pt x="300" y="1475"/>
                  <a:pt x="275" y="1525"/>
                </a:cubicBezTo>
                <a:cubicBezTo>
                  <a:pt x="250" y="1550"/>
                  <a:pt x="250" y="1550"/>
                  <a:pt x="225" y="1550"/>
                </a:cubicBezTo>
                <a:cubicBezTo>
                  <a:pt x="200" y="1575"/>
                  <a:pt x="174" y="1550"/>
                  <a:pt x="150" y="1550"/>
                </a:cubicBezTo>
                <a:cubicBezTo>
                  <a:pt x="150" y="1525"/>
                  <a:pt x="125" y="1550"/>
                  <a:pt x="100" y="1550"/>
                </a:cubicBezTo>
                <a:cubicBezTo>
                  <a:pt x="100" y="1550"/>
                  <a:pt x="75" y="1575"/>
                  <a:pt x="50" y="1600"/>
                </a:cubicBezTo>
                <a:cubicBezTo>
                  <a:pt x="25" y="1600"/>
                  <a:pt x="0" y="1600"/>
                  <a:pt x="0" y="1625"/>
                </a:cubicBezTo>
                <a:lnTo>
                  <a:pt x="0" y="1650"/>
                </a:lnTo>
                <a:lnTo>
                  <a:pt x="0" y="1650"/>
                </a:lnTo>
                <a:cubicBezTo>
                  <a:pt x="0" y="1750"/>
                  <a:pt x="0" y="1750"/>
                  <a:pt x="0" y="1750"/>
                </a:cubicBezTo>
                <a:cubicBezTo>
                  <a:pt x="0" y="1750"/>
                  <a:pt x="100" y="1775"/>
                  <a:pt x="100" y="1800"/>
                </a:cubicBezTo>
                <a:cubicBezTo>
                  <a:pt x="100" y="1825"/>
                  <a:pt x="125" y="1925"/>
                  <a:pt x="125" y="1925"/>
                </a:cubicBezTo>
                <a:lnTo>
                  <a:pt x="125" y="1925"/>
                </a:lnTo>
                <a:cubicBezTo>
                  <a:pt x="150" y="1950"/>
                  <a:pt x="200" y="1975"/>
                  <a:pt x="200" y="2000"/>
                </a:cubicBezTo>
                <a:cubicBezTo>
                  <a:pt x="200" y="2000"/>
                  <a:pt x="200" y="2050"/>
                  <a:pt x="250" y="2075"/>
                </a:cubicBezTo>
                <a:cubicBezTo>
                  <a:pt x="275" y="2075"/>
                  <a:pt x="300" y="2100"/>
                  <a:pt x="325" y="2100"/>
                </a:cubicBezTo>
                <a:lnTo>
                  <a:pt x="325" y="2100"/>
                </a:lnTo>
                <a:cubicBezTo>
                  <a:pt x="375" y="2100"/>
                  <a:pt x="375" y="2100"/>
                  <a:pt x="375" y="2100"/>
                </a:cubicBezTo>
                <a:cubicBezTo>
                  <a:pt x="375" y="2100"/>
                  <a:pt x="375" y="2100"/>
                  <a:pt x="400" y="2125"/>
                </a:cubicBezTo>
                <a:cubicBezTo>
                  <a:pt x="400" y="2075"/>
                  <a:pt x="450" y="2050"/>
                  <a:pt x="500" y="2050"/>
                </a:cubicBezTo>
                <a:cubicBezTo>
                  <a:pt x="525" y="2050"/>
                  <a:pt x="600" y="2125"/>
                  <a:pt x="600" y="2150"/>
                </a:cubicBezTo>
                <a:cubicBezTo>
                  <a:pt x="600" y="2175"/>
                  <a:pt x="525" y="2250"/>
                  <a:pt x="500" y="2250"/>
                </a:cubicBezTo>
                <a:lnTo>
                  <a:pt x="475" y="2250"/>
                </a:lnTo>
                <a:cubicBezTo>
                  <a:pt x="475" y="2275"/>
                  <a:pt x="475" y="2275"/>
                  <a:pt x="475" y="2300"/>
                </a:cubicBezTo>
                <a:cubicBezTo>
                  <a:pt x="475" y="2300"/>
                  <a:pt x="500" y="2350"/>
                  <a:pt x="525" y="2375"/>
                </a:cubicBezTo>
                <a:cubicBezTo>
                  <a:pt x="525" y="2400"/>
                  <a:pt x="475" y="2425"/>
                  <a:pt x="450" y="2400"/>
                </a:cubicBezTo>
                <a:cubicBezTo>
                  <a:pt x="425" y="2375"/>
                  <a:pt x="425" y="2425"/>
                  <a:pt x="450" y="2450"/>
                </a:cubicBezTo>
                <a:cubicBezTo>
                  <a:pt x="450" y="2475"/>
                  <a:pt x="450" y="2525"/>
                  <a:pt x="475" y="2525"/>
                </a:cubicBezTo>
                <a:cubicBezTo>
                  <a:pt x="500" y="2525"/>
                  <a:pt x="525" y="2575"/>
                  <a:pt x="550" y="2575"/>
                </a:cubicBezTo>
                <a:cubicBezTo>
                  <a:pt x="575" y="2575"/>
                  <a:pt x="600" y="2625"/>
                  <a:pt x="600" y="2625"/>
                </a:cubicBezTo>
                <a:cubicBezTo>
                  <a:pt x="600" y="2625"/>
                  <a:pt x="650" y="2650"/>
                  <a:pt x="650" y="2675"/>
                </a:cubicBezTo>
                <a:lnTo>
                  <a:pt x="650" y="2675"/>
                </a:lnTo>
                <a:cubicBezTo>
                  <a:pt x="675" y="2675"/>
                  <a:pt x="700" y="2675"/>
                  <a:pt x="700" y="2650"/>
                </a:cubicBezTo>
                <a:cubicBezTo>
                  <a:pt x="700" y="2650"/>
                  <a:pt x="750" y="2650"/>
                  <a:pt x="775" y="2675"/>
                </a:cubicBezTo>
                <a:cubicBezTo>
                  <a:pt x="800" y="2701"/>
                  <a:pt x="925" y="2775"/>
                  <a:pt x="975" y="2801"/>
                </a:cubicBezTo>
                <a:cubicBezTo>
                  <a:pt x="1000" y="2850"/>
                  <a:pt x="1125" y="2875"/>
                  <a:pt x="1150" y="2875"/>
                </a:cubicBezTo>
                <a:cubicBezTo>
                  <a:pt x="1175" y="2875"/>
                  <a:pt x="1225" y="2901"/>
                  <a:pt x="1275" y="2901"/>
                </a:cubicBezTo>
                <a:cubicBezTo>
                  <a:pt x="1275" y="2901"/>
                  <a:pt x="1275" y="2901"/>
                  <a:pt x="1300" y="2901"/>
                </a:cubicBezTo>
                <a:cubicBezTo>
                  <a:pt x="1300" y="2901"/>
                  <a:pt x="1325" y="2901"/>
                  <a:pt x="1325" y="2875"/>
                </a:cubicBezTo>
                <a:cubicBezTo>
                  <a:pt x="1350" y="2850"/>
                  <a:pt x="1350" y="2901"/>
                  <a:pt x="1350" y="2925"/>
                </a:cubicBezTo>
                <a:cubicBezTo>
                  <a:pt x="1350" y="2950"/>
                  <a:pt x="1350" y="2950"/>
                  <a:pt x="1350" y="2975"/>
                </a:cubicBezTo>
                <a:cubicBezTo>
                  <a:pt x="1375" y="2950"/>
                  <a:pt x="1375" y="2950"/>
                  <a:pt x="1375" y="2925"/>
                </a:cubicBezTo>
                <a:cubicBezTo>
                  <a:pt x="1400" y="2875"/>
                  <a:pt x="1425" y="2901"/>
                  <a:pt x="1450" y="2875"/>
                </a:cubicBezTo>
                <a:cubicBezTo>
                  <a:pt x="1475" y="2850"/>
                  <a:pt x="1475" y="2875"/>
                  <a:pt x="1525" y="2875"/>
                </a:cubicBezTo>
                <a:cubicBezTo>
                  <a:pt x="1550" y="2901"/>
                  <a:pt x="1575" y="2875"/>
                  <a:pt x="1625" y="2925"/>
                </a:cubicBezTo>
                <a:cubicBezTo>
                  <a:pt x="1650" y="2901"/>
                  <a:pt x="1650" y="2901"/>
                  <a:pt x="1675" y="2901"/>
                </a:cubicBezTo>
                <a:lnTo>
                  <a:pt x="1700" y="2875"/>
                </a:lnTo>
                <a:cubicBezTo>
                  <a:pt x="1725" y="2850"/>
                  <a:pt x="1725" y="2825"/>
                  <a:pt x="1750" y="2825"/>
                </a:cubicBezTo>
                <a:cubicBezTo>
                  <a:pt x="1776" y="2825"/>
                  <a:pt x="1776" y="2801"/>
                  <a:pt x="1825" y="2775"/>
                </a:cubicBezTo>
                <a:cubicBezTo>
                  <a:pt x="1876" y="2750"/>
                  <a:pt x="1925" y="2801"/>
                  <a:pt x="1950" y="2775"/>
                </a:cubicBezTo>
                <a:cubicBezTo>
                  <a:pt x="1950" y="2750"/>
                  <a:pt x="2000" y="2750"/>
                  <a:pt x="2000" y="2775"/>
                </a:cubicBezTo>
                <a:cubicBezTo>
                  <a:pt x="2000" y="2775"/>
                  <a:pt x="2025" y="2801"/>
                  <a:pt x="2025" y="2825"/>
                </a:cubicBezTo>
                <a:cubicBezTo>
                  <a:pt x="2025" y="2850"/>
                  <a:pt x="2076" y="2850"/>
                  <a:pt x="2076" y="2850"/>
                </a:cubicBezTo>
                <a:lnTo>
                  <a:pt x="2100" y="2850"/>
                </a:lnTo>
                <a:cubicBezTo>
                  <a:pt x="2125" y="2825"/>
                  <a:pt x="2150" y="2850"/>
                  <a:pt x="2150" y="2875"/>
                </a:cubicBezTo>
                <a:cubicBezTo>
                  <a:pt x="2150" y="2901"/>
                  <a:pt x="2150" y="2925"/>
                  <a:pt x="2176" y="2925"/>
                </a:cubicBezTo>
                <a:cubicBezTo>
                  <a:pt x="2200" y="2925"/>
                  <a:pt x="2225" y="2925"/>
                  <a:pt x="2225" y="2975"/>
                </a:cubicBezTo>
                <a:cubicBezTo>
                  <a:pt x="2225" y="3025"/>
                  <a:pt x="2225" y="3075"/>
                  <a:pt x="2200" y="3101"/>
                </a:cubicBezTo>
                <a:cubicBezTo>
                  <a:pt x="2150" y="3150"/>
                  <a:pt x="2100" y="3224"/>
                  <a:pt x="2125" y="3249"/>
                </a:cubicBezTo>
                <a:cubicBezTo>
                  <a:pt x="2125" y="3249"/>
                  <a:pt x="2100" y="3300"/>
                  <a:pt x="2125" y="3274"/>
                </a:cubicBezTo>
                <a:cubicBezTo>
                  <a:pt x="2150" y="3274"/>
                  <a:pt x="2225" y="3274"/>
                  <a:pt x="2225" y="3300"/>
                </a:cubicBezTo>
                <a:cubicBezTo>
                  <a:pt x="2200" y="3324"/>
                  <a:pt x="2225" y="3374"/>
                  <a:pt x="2250" y="3374"/>
                </a:cubicBezTo>
                <a:cubicBezTo>
                  <a:pt x="2276" y="3374"/>
                  <a:pt x="2300" y="3400"/>
                  <a:pt x="2276" y="3424"/>
                </a:cubicBezTo>
                <a:cubicBezTo>
                  <a:pt x="2276" y="3449"/>
                  <a:pt x="2250" y="3474"/>
                  <a:pt x="2276" y="3474"/>
                </a:cubicBezTo>
                <a:cubicBezTo>
                  <a:pt x="2300" y="3474"/>
                  <a:pt x="2350" y="3474"/>
                  <a:pt x="2325" y="3500"/>
                </a:cubicBezTo>
                <a:cubicBezTo>
                  <a:pt x="2325" y="3524"/>
                  <a:pt x="2350" y="3549"/>
                  <a:pt x="2400" y="3549"/>
                </a:cubicBezTo>
                <a:cubicBezTo>
                  <a:pt x="2425" y="3524"/>
                  <a:pt x="2425" y="3524"/>
                  <a:pt x="2425" y="3524"/>
                </a:cubicBezTo>
                <a:cubicBezTo>
                  <a:pt x="2450" y="3524"/>
                  <a:pt x="2450" y="3574"/>
                  <a:pt x="2476" y="3574"/>
                </a:cubicBezTo>
                <a:cubicBezTo>
                  <a:pt x="2500" y="3574"/>
                  <a:pt x="2500" y="3500"/>
                  <a:pt x="2476" y="3500"/>
                </a:cubicBezTo>
                <a:lnTo>
                  <a:pt x="2500" y="3449"/>
                </a:lnTo>
                <a:cubicBezTo>
                  <a:pt x="2500" y="3474"/>
                  <a:pt x="2550" y="3449"/>
                  <a:pt x="2576" y="3424"/>
                </a:cubicBezTo>
                <a:cubicBezTo>
                  <a:pt x="2576" y="3400"/>
                  <a:pt x="2625" y="3449"/>
                  <a:pt x="2625" y="3424"/>
                </a:cubicBezTo>
                <a:cubicBezTo>
                  <a:pt x="2650" y="3400"/>
                  <a:pt x="2676" y="3449"/>
                  <a:pt x="2725" y="3424"/>
                </a:cubicBezTo>
                <a:cubicBezTo>
                  <a:pt x="2750" y="3400"/>
                  <a:pt x="2776" y="3449"/>
                  <a:pt x="2776" y="3400"/>
                </a:cubicBezTo>
                <a:cubicBezTo>
                  <a:pt x="2801" y="3374"/>
                  <a:pt x="2850" y="3349"/>
                  <a:pt x="2850" y="3374"/>
                </a:cubicBezTo>
                <a:cubicBezTo>
                  <a:pt x="2876" y="3374"/>
                  <a:pt x="2876" y="3400"/>
                  <a:pt x="2925" y="3400"/>
                </a:cubicBezTo>
                <a:cubicBezTo>
                  <a:pt x="3001" y="3400"/>
                  <a:pt x="2950" y="3449"/>
                  <a:pt x="2950" y="3449"/>
                </a:cubicBezTo>
                <a:cubicBezTo>
                  <a:pt x="2950" y="3474"/>
                  <a:pt x="3025" y="3524"/>
                  <a:pt x="3050" y="3524"/>
                </a:cubicBezTo>
                <a:cubicBezTo>
                  <a:pt x="3050" y="3524"/>
                  <a:pt x="3050" y="3524"/>
                  <a:pt x="3076" y="3549"/>
                </a:cubicBezTo>
                <a:cubicBezTo>
                  <a:pt x="3076" y="3524"/>
                  <a:pt x="3125" y="3549"/>
                  <a:pt x="3125" y="3524"/>
                </a:cubicBezTo>
                <a:cubicBezTo>
                  <a:pt x="3125" y="3500"/>
                  <a:pt x="3176" y="3524"/>
                  <a:pt x="3176" y="3524"/>
                </a:cubicBezTo>
                <a:cubicBezTo>
                  <a:pt x="3201" y="3549"/>
                  <a:pt x="3201" y="3549"/>
                  <a:pt x="3225" y="3524"/>
                </a:cubicBezTo>
                <a:cubicBezTo>
                  <a:pt x="3250" y="3500"/>
                  <a:pt x="3276" y="3549"/>
                  <a:pt x="3250" y="3574"/>
                </a:cubicBezTo>
                <a:cubicBezTo>
                  <a:pt x="3250" y="3574"/>
                  <a:pt x="3250" y="3624"/>
                  <a:pt x="3276" y="3649"/>
                </a:cubicBezTo>
                <a:cubicBezTo>
                  <a:pt x="3301" y="3674"/>
                  <a:pt x="3301" y="3649"/>
                  <a:pt x="3301" y="3624"/>
                </a:cubicBezTo>
                <a:cubicBezTo>
                  <a:pt x="3301" y="3600"/>
                  <a:pt x="3350" y="3574"/>
                  <a:pt x="3425" y="3524"/>
                </a:cubicBezTo>
                <a:cubicBezTo>
                  <a:pt x="3526" y="3500"/>
                  <a:pt x="3626" y="3449"/>
                  <a:pt x="3626" y="3424"/>
                </a:cubicBezTo>
                <a:cubicBezTo>
                  <a:pt x="3626" y="3424"/>
                  <a:pt x="3676" y="3449"/>
                  <a:pt x="3701" y="3424"/>
                </a:cubicBezTo>
                <a:cubicBezTo>
                  <a:pt x="3750" y="3400"/>
                  <a:pt x="3850" y="3400"/>
                  <a:pt x="3876" y="3400"/>
                </a:cubicBezTo>
                <a:cubicBezTo>
                  <a:pt x="3901" y="3400"/>
                  <a:pt x="3901" y="3374"/>
                  <a:pt x="3926" y="3349"/>
                </a:cubicBezTo>
                <a:cubicBezTo>
                  <a:pt x="3950" y="3324"/>
                  <a:pt x="3950" y="3324"/>
                  <a:pt x="3976" y="3300"/>
                </a:cubicBezTo>
                <a:cubicBezTo>
                  <a:pt x="4026" y="3300"/>
                  <a:pt x="4026" y="3274"/>
                  <a:pt x="4026" y="3249"/>
                </a:cubicBezTo>
                <a:lnTo>
                  <a:pt x="4101" y="3224"/>
                </a:lnTo>
                <a:cubicBezTo>
                  <a:pt x="4101" y="3199"/>
                  <a:pt x="4150" y="3199"/>
                  <a:pt x="4150" y="3174"/>
                </a:cubicBezTo>
                <a:cubicBezTo>
                  <a:pt x="4150" y="3150"/>
                  <a:pt x="4176" y="3150"/>
                  <a:pt x="4201" y="3125"/>
                </a:cubicBezTo>
                <a:cubicBezTo>
                  <a:pt x="4201" y="3125"/>
                  <a:pt x="4176" y="3075"/>
                  <a:pt x="4201" y="3050"/>
                </a:cubicBezTo>
                <a:cubicBezTo>
                  <a:pt x="4226" y="3050"/>
                  <a:pt x="4201" y="3025"/>
                  <a:pt x="4201" y="3025"/>
                </a:cubicBezTo>
                <a:cubicBezTo>
                  <a:pt x="4176" y="3001"/>
                  <a:pt x="4226" y="3001"/>
                  <a:pt x="4250" y="2975"/>
                </a:cubicBezTo>
                <a:cubicBezTo>
                  <a:pt x="4275" y="2975"/>
                  <a:pt x="4301" y="2950"/>
                  <a:pt x="4301" y="2925"/>
                </a:cubicBezTo>
                <a:cubicBezTo>
                  <a:pt x="4301" y="2901"/>
                  <a:pt x="4351" y="2875"/>
                  <a:pt x="4351" y="2875"/>
                </a:cubicBezTo>
                <a:cubicBezTo>
                  <a:pt x="4376" y="2850"/>
                  <a:pt x="4376" y="2825"/>
                  <a:pt x="4376" y="2775"/>
                </a:cubicBezTo>
                <a:cubicBezTo>
                  <a:pt x="4376" y="2750"/>
                  <a:pt x="4401" y="2775"/>
                  <a:pt x="4401" y="2750"/>
                </a:cubicBezTo>
                <a:cubicBezTo>
                  <a:pt x="4376" y="2750"/>
                  <a:pt x="4401" y="2701"/>
                  <a:pt x="4426" y="2701"/>
                </a:cubicBezTo>
                <a:cubicBezTo>
                  <a:pt x="4475" y="2675"/>
                  <a:pt x="4401" y="2675"/>
                  <a:pt x="4401" y="2675"/>
                </a:cubicBezTo>
                <a:cubicBezTo>
                  <a:pt x="4376" y="2701"/>
                  <a:pt x="4351" y="2650"/>
                  <a:pt x="4351" y="2675"/>
                </a:cubicBezTo>
                <a:cubicBezTo>
                  <a:pt x="4326" y="2675"/>
                  <a:pt x="4275" y="2650"/>
                  <a:pt x="4301" y="2650"/>
                </a:cubicBezTo>
                <a:cubicBezTo>
                  <a:pt x="4326" y="2625"/>
                  <a:pt x="4376" y="2601"/>
                  <a:pt x="4401" y="2601"/>
                </a:cubicBezTo>
                <a:cubicBezTo>
                  <a:pt x="4426" y="2601"/>
                  <a:pt x="4376" y="2550"/>
                  <a:pt x="4351" y="2550"/>
                </a:cubicBezTo>
                <a:cubicBezTo>
                  <a:pt x="4326" y="2550"/>
                  <a:pt x="4301" y="2475"/>
                  <a:pt x="4275" y="2475"/>
                </a:cubicBezTo>
                <a:cubicBezTo>
                  <a:pt x="4226" y="2475"/>
                  <a:pt x="4275" y="2475"/>
                  <a:pt x="4326" y="2475"/>
                </a:cubicBezTo>
                <a:cubicBezTo>
                  <a:pt x="4351" y="2500"/>
                  <a:pt x="4376" y="2500"/>
                  <a:pt x="4401" y="2500"/>
                </a:cubicBezTo>
                <a:cubicBezTo>
                  <a:pt x="4426" y="2475"/>
                  <a:pt x="4351" y="2425"/>
                  <a:pt x="4326" y="2400"/>
                </a:cubicBezTo>
                <a:cubicBezTo>
                  <a:pt x="4301" y="2400"/>
                  <a:pt x="4326" y="2350"/>
                  <a:pt x="4301" y="2350"/>
                </a:cubicBezTo>
                <a:cubicBezTo>
                  <a:pt x="4301" y="2350"/>
                  <a:pt x="4250" y="2275"/>
                  <a:pt x="4250" y="2225"/>
                </a:cubicBezTo>
                <a:cubicBezTo>
                  <a:pt x="4226" y="2200"/>
                  <a:pt x="4176" y="2200"/>
                  <a:pt x="4150" y="2175"/>
                </a:cubicBezTo>
                <a:cubicBezTo>
                  <a:pt x="4150" y="2150"/>
                  <a:pt x="4176" y="2100"/>
                  <a:pt x="4201" y="2100"/>
                </a:cubicBezTo>
                <a:cubicBezTo>
                  <a:pt x="4250" y="2075"/>
                  <a:pt x="4226" y="2025"/>
                  <a:pt x="4250" y="2050"/>
                </a:cubicBezTo>
                <a:cubicBezTo>
                  <a:pt x="4275" y="2050"/>
                  <a:pt x="4275" y="2025"/>
                  <a:pt x="4301" y="2000"/>
                </a:cubicBezTo>
                <a:cubicBezTo>
                  <a:pt x="4326" y="1975"/>
                  <a:pt x="4351" y="2000"/>
                  <a:pt x="4351" y="1975"/>
                </a:cubicBezTo>
                <a:cubicBezTo>
                  <a:pt x="4376" y="1950"/>
                  <a:pt x="4451" y="1950"/>
                  <a:pt x="4475" y="1950"/>
                </a:cubicBezTo>
                <a:cubicBezTo>
                  <a:pt x="4501" y="1925"/>
                  <a:pt x="4451" y="1875"/>
                  <a:pt x="4401" y="1875"/>
                </a:cubicBezTo>
                <a:cubicBezTo>
                  <a:pt x="4376" y="1900"/>
                  <a:pt x="4351" y="1875"/>
                  <a:pt x="4326" y="1850"/>
                </a:cubicBezTo>
                <a:cubicBezTo>
                  <a:pt x="4301" y="1825"/>
                  <a:pt x="4250" y="1900"/>
                  <a:pt x="4201" y="1925"/>
                </a:cubicBezTo>
                <a:cubicBezTo>
                  <a:pt x="4150" y="1950"/>
                  <a:pt x="4126" y="1900"/>
                  <a:pt x="4126" y="1850"/>
                </a:cubicBezTo>
                <a:cubicBezTo>
                  <a:pt x="4150" y="1825"/>
                  <a:pt x="4101" y="1825"/>
                  <a:pt x="4050" y="1825"/>
                </a:cubicBezTo>
                <a:cubicBezTo>
                  <a:pt x="3976" y="1825"/>
                  <a:pt x="4001" y="1700"/>
                  <a:pt x="4050" y="1700"/>
                </a:cubicBezTo>
                <a:cubicBezTo>
                  <a:pt x="4076" y="1700"/>
                  <a:pt x="4126" y="1750"/>
                  <a:pt x="4150" y="1675"/>
                </a:cubicBezTo>
                <a:cubicBezTo>
                  <a:pt x="4176" y="1600"/>
                  <a:pt x="4201" y="1650"/>
                  <a:pt x="4275" y="1600"/>
                </a:cubicBezTo>
                <a:cubicBezTo>
                  <a:pt x="4326" y="1525"/>
                  <a:pt x="4376" y="1500"/>
                  <a:pt x="4426" y="1525"/>
                </a:cubicBezTo>
                <a:cubicBezTo>
                  <a:pt x="4475" y="1575"/>
                  <a:pt x="4376" y="1625"/>
                  <a:pt x="4351" y="1650"/>
                </a:cubicBezTo>
                <a:cubicBezTo>
                  <a:pt x="4351" y="1700"/>
                  <a:pt x="4376" y="1700"/>
                  <a:pt x="4351" y="1725"/>
                </a:cubicBezTo>
                <a:cubicBezTo>
                  <a:pt x="4326" y="1750"/>
                  <a:pt x="4351" y="1775"/>
                  <a:pt x="4401" y="1725"/>
                </a:cubicBezTo>
                <a:cubicBezTo>
                  <a:pt x="4475" y="1700"/>
                  <a:pt x="4526" y="1650"/>
                  <a:pt x="4576" y="1625"/>
                </a:cubicBezTo>
                <a:cubicBezTo>
                  <a:pt x="4601" y="1625"/>
                  <a:pt x="4626" y="1625"/>
                  <a:pt x="4626" y="1625"/>
                </a:cubicBezTo>
                <a:cubicBezTo>
                  <a:pt x="4651" y="1600"/>
                  <a:pt x="4651" y="1600"/>
                  <a:pt x="4651" y="1575"/>
                </a:cubicBezTo>
                <a:cubicBezTo>
                  <a:pt x="4701" y="1575"/>
                  <a:pt x="4826" y="1500"/>
                  <a:pt x="4826" y="1475"/>
                </a:cubicBezTo>
                <a:cubicBezTo>
                  <a:pt x="4851" y="1475"/>
                  <a:pt x="4876" y="1425"/>
                  <a:pt x="4901" y="1425"/>
                </a:cubicBezTo>
                <a:cubicBezTo>
                  <a:pt x="4926" y="1425"/>
                  <a:pt x="4926" y="1450"/>
                  <a:pt x="4951" y="1450"/>
                </a:cubicBezTo>
                <a:cubicBezTo>
                  <a:pt x="5001" y="1450"/>
                  <a:pt x="5026" y="1450"/>
                  <a:pt x="5026" y="1425"/>
                </a:cubicBezTo>
                <a:cubicBezTo>
                  <a:pt x="5001" y="1400"/>
                  <a:pt x="5001" y="1400"/>
                  <a:pt x="5051" y="1400"/>
                </a:cubicBezTo>
                <a:cubicBezTo>
                  <a:pt x="5101" y="1375"/>
                  <a:pt x="5076" y="1350"/>
                  <a:pt x="5126" y="1350"/>
                </a:cubicBezTo>
                <a:cubicBezTo>
                  <a:pt x="5151" y="1350"/>
                  <a:pt x="5151" y="1275"/>
                  <a:pt x="5176" y="1275"/>
                </a:cubicBezTo>
                <a:cubicBezTo>
                  <a:pt x="5201" y="1275"/>
                  <a:pt x="5226" y="1300"/>
                  <a:pt x="5251" y="1300"/>
                </a:cubicBezTo>
                <a:lnTo>
                  <a:pt x="5276" y="1300"/>
                </a:lnTo>
                <a:cubicBezTo>
                  <a:pt x="5276" y="1300"/>
                  <a:pt x="5301" y="1300"/>
                  <a:pt x="5301" y="1275"/>
                </a:cubicBezTo>
                <a:cubicBezTo>
                  <a:pt x="5301" y="1250"/>
                  <a:pt x="5301" y="1225"/>
                  <a:pt x="5301" y="1200"/>
                </a:cubicBezTo>
                <a:cubicBezTo>
                  <a:pt x="5276" y="1175"/>
                  <a:pt x="5301" y="1150"/>
                  <a:pt x="5276" y="1125"/>
                </a:cubicBezTo>
                <a:cubicBezTo>
                  <a:pt x="5276" y="1100"/>
                  <a:pt x="5276" y="1050"/>
                  <a:pt x="5301" y="1050"/>
                </a:cubicBezTo>
                <a:cubicBezTo>
                  <a:pt x="5326" y="1050"/>
                  <a:pt x="5351" y="1000"/>
                  <a:pt x="5376" y="1025"/>
                </a:cubicBezTo>
                <a:cubicBezTo>
                  <a:pt x="5401" y="1025"/>
                  <a:pt x="5451" y="1050"/>
                  <a:pt x="5451" y="1025"/>
                </a:cubicBezTo>
                <a:cubicBezTo>
                  <a:pt x="5451" y="1000"/>
                  <a:pt x="5501" y="1000"/>
                  <a:pt x="5501" y="950"/>
                </a:cubicBezTo>
                <a:cubicBezTo>
                  <a:pt x="5501" y="925"/>
                  <a:pt x="5551" y="925"/>
                  <a:pt x="5551" y="875"/>
                </a:cubicBezTo>
                <a:cubicBezTo>
                  <a:pt x="5576" y="850"/>
                  <a:pt x="5576" y="775"/>
                  <a:pt x="5601" y="775"/>
                </a:cubicBezTo>
                <a:cubicBezTo>
                  <a:pt x="5651" y="750"/>
                  <a:pt x="5601" y="725"/>
                  <a:pt x="5601" y="675"/>
                </a:cubicBezTo>
                <a:close/>
                <a:moveTo>
                  <a:pt x="4250" y="3324"/>
                </a:moveTo>
                <a:lnTo>
                  <a:pt x="4250" y="3324"/>
                </a:lnTo>
                <a:cubicBezTo>
                  <a:pt x="4226" y="3424"/>
                  <a:pt x="4301" y="3474"/>
                  <a:pt x="4301" y="3474"/>
                </a:cubicBezTo>
                <a:cubicBezTo>
                  <a:pt x="4326" y="3449"/>
                  <a:pt x="4451" y="3224"/>
                  <a:pt x="4426" y="3174"/>
                </a:cubicBezTo>
                <a:cubicBezTo>
                  <a:pt x="4401" y="3150"/>
                  <a:pt x="4275" y="3199"/>
                  <a:pt x="4250" y="3324"/>
                </a:cubicBezTo>
                <a:close/>
                <a:moveTo>
                  <a:pt x="3250" y="3700"/>
                </a:moveTo>
                <a:lnTo>
                  <a:pt x="3250" y="3700"/>
                </a:lnTo>
                <a:cubicBezTo>
                  <a:pt x="3225" y="3700"/>
                  <a:pt x="3125" y="3749"/>
                  <a:pt x="3176" y="3825"/>
                </a:cubicBezTo>
                <a:cubicBezTo>
                  <a:pt x="3201" y="3900"/>
                  <a:pt x="3325" y="3849"/>
                  <a:pt x="3325" y="3825"/>
                </a:cubicBezTo>
                <a:cubicBezTo>
                  <a:pt x="3325" y="3774"/>
                  <a:pt x="3376" y="3724"/>
                  <a:pt x="3376" y="3700"/>
                </a:cubicBezTo>
                <a:cubicBezTo>
                  <a:pt x="3376" y="3674"/>
                  <a:pt x="3301" y="3700"/>
                  <a:pt x="3250" y="3700"/>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8" name="Freeform 240">
            <a:extLst>
              <a:ext uri="{FF2B5EF4-FFF2-40B4-BE49-F238E27FC236}">
                <a16:creationId xmlns:a16="http://schemas.microsoft.com/office/drawing/2014/main" id="{CD98258F-ABD0-594A-8945-8C845D9A966C}"/>
              </a:ext>
            </a:extLst>
          </p:cNvPr>
          <p:cNvSpPr>
            <a:spLocks noChangeArrowheads="1"/>
          </p:cNvSpPr>
          <p:nvPr/>
        </p:nvSpPr>
        <p:spPr bwMode="auto">
          <a:xfrm>
            <a:off x="9513165" y="3617104"/>
            <a:ext cx="119531" cy="143437"/>
          </a:xfrm>
          <a:custGeom>
            <a:avLst/>
            <a:gdLst>
              <a:gd name="T0" fmla="*/ 100 w 376"/>
              <a:gd name="T1" fmla="*/ 50 h 451"/>
              <a:gd name="T2" fmla="*/ 100 w 376"/>
              <a:gd name="T3" fmla="*/ 50 h 451"/>
              <a:gd name="T4" fmla="*/ 50 w 376"/>
              <a:gd name="T5" fmla="*/ 75 h 451"/>
              <a:gd name="T6" fmla="*/ 75 w 376"/>
              <a:gd name="T7" fmla="*/ 125 h 451"/>
              <a:gd name="T8" fmla="*/ 75 w 376"/>
              <a:gd name="T9" fmla="*/ 175 h 451"/>
              <a:gd name="T10" fmla="*/ 50 w 376"/>
              <a:gd name="T11" fmla="*/ 250 h 451"/>
              <a:gd name="T12" fmla="*/ 25 w 376"/>
              <a:gd name="T13" fmla="*/ 375 h 451"/>
              <a:gd name="T14" fmla="*/ 50 w 376"/>
              <a:gd name="T15" fmla="*/ 425 h 451"/>
              <a:gd name="T16" fmla="*/ 225 w 376"/>
              <a:gd name="T17" fmla="*/ 375 h 451"/>
              <a:gd name="T18" fmla="*/ 325 w 376"/>
              <a:gd name="T19" fmla="*/ 350 h 451"/>
              <a:gd name="T20" fmla="*/ 350 w 376"/>
              <a:gd name="T21" fmla="*/ 300 h 451"/>
              <a:gd name="T22" fmla="*/ 325 w 376"/>
              <a:gd name="T23" fmla="*/ 175 h 451"/>
              <a:gd name="T24" fmla="*/ 225 w 376"/>
              <a:gd name="T25" fmla="*/ 0 h 451"/>
              <a:gd name="T26" fmla="*/ 175 w 376"/>
              <a:gd name="T27" fmla="*/ 25 h 451"/>
              <a:gd name="T28" fmla="*/ 100 w 376"/>
              <a:gd name="T29" fmla="*/ 5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6" h="451">
                <a:moveTo>
                  <a:pt x="100" y="50"/>
                </a:moveTo>
                <a:lnTo>
                  <a:pt x="100" y="50"/>
                </a:lnTo>
                <a:lnTo>
                  <a:pt x="50" y="75"/>
                </a:lnTo>
                <a:cubicBezTo>
                  <a:pt x="50" y="100"/>
                  <a:pt x="50" y="125"/>
                  <a:pt x="75" y="125"/>
                </a:cubicBezTo>
                <a:cubicBezTo>
                  <a:pt x="100" y="125"/>
                  <a:pt x="100" y="175"/>
                  <a:pt x="75" y="175"/>
                </a:cubicBezTo>
                <a:cubicBezTo>
                  <a:pt x="25" y="175"/>
                  <a:pt x="25" y="225"/>
                  <a:pt x="50" y="250"/>
                </a:cubicBezTo>
                <a:cubicBezTo>
                  <a:pt x="100" y="300"/>
                  <a:pt x="0" y="350"/>
                  <a:pt x="25" y="375"/>
                </a:cubicBezTo>
                <a:cubicBezTo>
                  <a:pt x="50" y="400"/>
                  <a:pt x="25" y="425"/>
                  <a:pt x="50" y="425"/>
                </a:cubicBezTo>
                <a:cubicBezTo>
                  <a:pt x="50" y="450"/>
                  <a:pt x="175" y="425"/>
                  <a:pt x="225" y="375"/>
                </a:cubicBezTo>
                <a:cubicBezTo>
                  <a:pt x="275" y="325"/>
                  <a:pt x="300" y="325"/>
                  <a:pt x="325" y="350"/>
                </a:cubicBezTo>
                <a:cubicBezTo>
                  <a:pt x="350" y="350"/>
                  <a:pt x="375" y="325"/>
                  <a:pt x="350" y="300"/>
                </a:cubicBezTo>
                <a:cubicBezTo>
                  <a:pt x="350" y="275"/>
                  <a:pt x="325" y="225"/>
                  <a:pt x="325" y="175"/>
                </a:cubicBezTo>
                <a:cubicBezTo>
                  <a:pt x="325" y="125"/>
                  <a:pt x="275" y="50"/>
                  <a:pt x="225" y="0"/>
                </a:cubicBezTo>
                <a:cubicBezTo>
                  <a:pt x="225" y="25"/>
                  <a:pt x="200" y="25"/>
                  <a:pt x="175" y="25"/>
                </a:cubicBezTo>
                <a:cubicBezTo>
                  <a:pt x="150" y="25"/>
                  <a:pt x="100" y="25"/>
                  <a:pt x="100" y="50"/>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8" name="TextBox 247">
            <a:extLst>
              <a:ext uri="{FF2B5EF4-FFF2-40B4-BE49-F238E27FC236}">
                <a16:creationId xmlns:a16="http://schemas.microsoft.com/office/drawing/2014/main" id="{EC76404F-2CA9-104B-AB3F-FD960CBB5E2B}"/>
              </a:ext>
            </a:extLst>
          </p:cNvPr>
          <p:cNvSpPr txBox="1"/>
          <p:nvPr/>
        </p:nvSpPr>
        <p:spPr>
          <a:xfrm>
            <a:off x="995269" y="1550186"/>
            <a:ext cx="3352003" cy="643253"/>
          </a:xfrm>
          <a:prstGeom prst="rect">
            <a:avLst/>
          </a:prstGeom>
        </p:spPr>
        <p:txBody>
          <a:bodyPr wrap="square" lIns="0" tIns="45720" rIns="0" bIns="0" rtlCol="0">
            <a:spAutoFit/>
          </a:bodyPr>
          <a:lstStyle/>
          <a:p>
            <a:pPr defTabSz="914354" fontAlgn="b">
              <a:lnSpc>
                <a:spcPct val="96000"/>
              </a:lnSpc>
              <a:spcAft>
                <a:spcPts val="600"/>
              </a:spcAft>
              <a:defRPr/>
            </a:pPr>
            <a:r>
              <a:rPr lang="en-US" sz="1000" b="1">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2024: European Championship</a:t>
            </a:r>
          </a:p>
          <a:p>
            <a:pPr defTabSz="914354" fontAlgn="b">
              <a:lnSpc>
                <a:spcPct val="96000"/>
              </a:lnSpc>
              <a:spcAft>
                <a:spcPts val="600"/>
              </a:spcAft>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2020-22: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5G Media2Go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Stuttgart/Heilbronn</a:t>
            </a:r>
          </a:p>
          <a:p>
            <a:pPr defTabSz="914354" fontAlgn="b">
              <a:lnSpc>
                <a:spcPct val="96000"/>
              </a:lnSpc>
              <a:spcAft>
                <a:spcPts val="600"/>
              </a:spcAft>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2017-20: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5G Today in Bavaria</a:t>
            </a:r>
            <a:endPar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73" name="Freeform: Shape 1">
            <a:extLst>
              <a:ext uri="{FF2B5EF4-FFF2-40B4-BE49-F238E27FC236}">
                <a16:creationId xmlns:a16="http://schemas.microsoft.com/office/drawing/2014/main" id="{B68FC8AF-3B69-FA49-81F5-A0272252568C}"/>
              </a:ext>
            </a:extLst>
          </p:cNvPr>
          <p:cNvSpPr/>
          <p:nvPr/>
        </p:nvSpPr>
        <p:spPr>
          <a:xfrm>
            <a:off x="995271" y="1531138"/>
            <a:ext cx="5065575" cy="1614119"/>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15" name="TextBox 314">
            <a:extLst>
              <a:ext uri="{FF2B5EF4-FFF2-40B4-BE49-F238E27FC236}">
                <a16:creationId xmlns:a16="http://schemas.microsoft.com/office/drawing/2014/main" id="{1AE542B6-6402-2547-A036-139B1C83EDFB}"/>
              </a:ext>
            </a:extLst>
          </p:cNvPr>
          <p:cNvSpPr txBox="1"/>
          <p:nvPr/>
        </p:nvSpPr>
        <p:spPr>
          <a:xfrm>
            <a:off x="995269" y="1256577"/>
            <a:ext cx="1610547"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Germany</a:t>
            </a:r>
          </a:p>
        </p:txBody>
      </p:sp>
      <p:sp>
        <p:nvSpPr>
          <p:cNvPr id="316" name="TextBox 315">
            <a:extLst>
              <a:ext uri="{FF2B5EF4-FFF2-40B4-BE49-F238E27FC236}">
                <a16:creationId xmlns:a16="http://schemas.microsoft.com/office/drawing/2014/main" id="{1B336E13-CFDC-7141-8E86-8DC797741A8C}"/>
              </a:ext>
            </a:extLst>
          </p:cNvPr>
          <p:cNvSpPr txBox="1"/>
          <p:nvPr/>
        </p:nvSpPr>
        <p:spPr>
          <a:xfrm>
            <a:off x="966960" y="2702411"/>
            <a:ext cx="3233501" cy="193899"/>
          </a:xfrm>
          <a:prstGeom prst="rect">
            <a:avLst/>
          </a:prstGeom>
        </p:spPr>
        <p:txBody>
          <a:bodyPr wrap="square" lIns="0" tIns="45720" rIns="0" bIns="0" rtlCol="0">
            <a:spAutoFit/>
          </a:bodyPr>
          <a:lstStyle/>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2020-22</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 VISTA Project with O2 Virgin Media</a:t>
            </a:r>
          </a:p>
        </p:txBody>
      </p:sp>
      <p:sp>
        <p:nvSpPr>
          <p:cNvPr id="329" name="Freeform: Shape 68">
            <a:extLst>
              <a:ext uri="{FF2B5EF4-FFF2-40B4-BE49-F238E27FC236}">
                <a16:creationId xmlns:a16="http://schemas.microsoft.com/office/drawing/2014/main" id="{EC3B7CA0-183E-BE45-A231-B9456A770E94}"/>
              </a:ext>
            </a:extLst>
          </p:cNvPr>
          <p:cNvSpPr/>
          <p:nvPr/>
        </p:nvSpPr>
        <p:spPr>
          <a:xfrm>
            <a:off x="995272" y="2710076"/>
            <a:ext cx="4659171" cy="351152"/>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30" name="TextBox 329">
            <a:extLst>
              <a:ext uri="{FF2B5EF4-FFF2-40B4-BE49-F238E27FC236}">
                <a16:creationId xmlns:a16="http://schemas.microsoft.com/office/drawing/2014/main" id="{067E17D3-A95C-2D48-A2A9-383C6F1CD940}"/>
              </a:ext>
            </a:extLst>
          </p:cNvPr>
          <p:cNvSpPr txBox="1"/>
          <p:nvPr/>
        </p:nvSpPr>
        <p:spPr>
          <a:xfrm>
            <a:off x="962145" y="2444441"/>
            <a:ext cx="513651"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UK</a:t>
            </a:r>
          </a:p>
        </p:txBody>
      </p:sp>
      <p:sp>
        <p:nvSpPr>
          <p:cNvPr id="333" name="TextBox 332">
            <a:extLst>
              <a:ext uri="{FF2B5EF4-FFF2-40B4-BE49-F238E27FC236}">
                <a16:creationId xmlns:a16="http://schemas.microsoft.com/office/drawing/2014/main" id="{24F58BE4-C29E-FF49-8079-47B72A9F708C}"/>
              </a:ext>
            </a:extLst>
          </p:cNvPr>
          <p:cNvSpPr txBox="1"/>
          <p:nvPr/>
        </p:nvSpPr>
        <p:spPr>
          <a:xfrm>
            <a:off x="769462" y="4773173"/>
            <a:ext cx="2635556" cy="489365"/>
          </a:xfrm>
          <a:prstGeom prst="rect">
            <a:avLst/>
          </a:prstGeom>
        </p:spPr>
        <p:txBody>
          <a:bodyPr wrap="square" lIns="0" tIns="45720" rIns="0" bIns="0" rtlCol="0">
            <a:spAutoFit/>
          </a:bodyPr>
          <a:lstStyle/>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2020: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Distribution of free-to-air linear radio and TV using Rel-14 </a:t>
            </a:r>
            <a:r>
              <a:rPr lang="en-US" sz="1000" err="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enTV</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 with HPHT in Barcelona</a:t>
            </a:r>
          </a:p>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2022 &amp; 2023: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MWC demos</a:t>
            </a:r>
          </a:p>
        </p:txBody>
      </p:sp>
      <p:sp>
        <p:nvSpPr>
          <p:cNvPr id="335" name="TextBox 334">
            <a:extLst>
              <a:ext uri="{FF2B5EF4-FFF2-40B4-BE49-F238E27FC236}">
                <a16:creationId xmlns:a16="http://schemas.microsoft.com/office/drawing/2014/main" id="{285FBED0-7D1E-294D-86DF-0E96AF1FE723}"/>
              </a:ext>
            </a:extLst>
          </p:cNvPr>
          <p:cNvSpPr txBox="1"/>
          <p:nvPr/>
        </p:nvSpPr>
        <p:spPr>
          <a:xfrm>
            <a:off x="767235" y="4478935"/>
            <a:ext cx="703416"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Spain</a:t>
            </a:r>
          </a:p>
        </p:txBody>
      </p:sp>
      <p:sp>
        <p:nvSpPr>
          <p:cNvPr id="338" name="TextBox 337">
            <a:extLst>
              <a:ext uri="{FF2B5EF4-FFF2-40B4-BE49-F238E27FC236}">
                <a16:creationId xmlns:a16="http://schemas.microsoft.com/office/drawing/2014/main" id="{CB7DCB7D-0556-F74A-8D24-C2F5F0879D00}"/>
              </a:ext>
            </a:extLst>
          </p:cNvPr>
          <p:cNvSpPr txBox="1"/>
          <p:nvPr/>
        </p:nvSpPr>
        <p:spPr>
          <a:xfrm>
            <a:off x="975129" y="5691394"/>
            <a:ext cx="2852455" cy="341632"/>
          </a:xfrm>
          <a:prstGeom prst="rect">
            <a:avLst/>
          </a:prstGeom>
        </p:spPr>
        <p:txBody>
          <a:bodyPr wrap="square" lIns="0" tIns="45720" rIns="0" bIns="0" rtlCol="0">
            <a:spAutoFit/>
          </a:bodyPr>
          <a:lstStyle/>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2020-21: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Delivery of TV and radio with Rel-14 broadcast trial deployment in Santiago de </a:t>
            </a:r>
            <a:r>
              <a:rPr lang="en-US" sz="1000" err="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Tolú</a:t>
            </a:r>
            <a:endPar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39" name="Freeform: Shape 81">
            <a:extLst>
              <a:ext uri="{FF2B5EF4-FFF2-40B4-BE49-F238E27FC236}">
                <a16:creationId xmlns:a16="http://schemas.microsoft.com/office/drawing/2014/main" id="{49A1F807-5E10-7D41-B07F-48C98DB26A65}"/>
              </a:ext>
            </a:extLst>
          </p:cNvPr>
          <p:cNvSpPr/>
          <p:nvPr/>
        </p:nvSpPr>
        <p:spPr>
          <a:xfrm flipV="1">
            <a:off x="979712" y="4820846"/>
            <a:ext cx="2580291" cy="892719"/>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40" name="TextBox 339">
            <a:extLst>
              <a:ext uri="{FF2B5EF4-FFF2-40B4-BE49-F238E27FC236}">
                <a16:creationId xmlns:a16="http://schemas.microsoft.com/office/drawing/2014/main" id="{CFFA5FB8-A35F-D649-9003-43517F8DAE96}"/>
              </a:ext>
            </a:extLst>
          </p:cNvPr>
          <p:cNvSpPr txBox="1"/>
          <p:nvPr/>
        </p:nvSpPr>
        <p:spPr>
          <a:xfrm>
            <a:off x="961589" y="5430547"/>
            <a:ext cx="2758075"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Colombia</a:t>
            </a:r>
          </a:p>
        </p:txBody>
      </p:sp>
      <p:sp>
        <p:nvSpPr>
          <p:cNvPr id="343" name="TextBox 342">
            <a:extLst>
              <a:ext uri="{FF2B5EF4-FFF2-40B4-BE49-F238E27FC236}">
                <a16:creationId xmlns:a16="http://schemas.microsoft.com/office/drawing/2014/main" id="{DBEC2D92-DCD8-904C-A41A-F8804578F041}"/>
              </a:ext>
            </a:extLst>
          </p:cNvPr>
          <p:cNvSpPr txBox="1"/>
          <p:nvPr/>
        </p:nvSpPr>
        <p:spPr>
          <a:xfrm>
            <a:off x="4323085" y="5152502"/>
            <a:ext cx="1836003" cy="341632"/>
          </a:xfrm>
          <a:prstGeom prst="rect">
            <a:avLst/>
          </a:prstGeom>
        </p:spPr>
        <p:txBody>
          <a:bodyPr wrap="square" lIns="0" tIns="45720" rIns="0" bIns="0" rtlCol="0">
            <a:spAutoFit/>
          </a:bodyPr>
          <a:lstStyle/>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2020-23: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TV 3.0 project calling</a:t>
            </a:r>
            <a:b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for proposals</a:t>
            </a:r>
          </a:p>
        </p:txBody>
      </p:sp>
      <p:sp>
        <p:nvSpPr>
          <p:cNvPr id="344" name="Freeform: Shape 76">
            <a:extLst>
              <a:ext uri="{FF2B5EF4-FFF2-40B4-BE49-F238E27FC236}">
                <a16:creationId xmlns:a16="http://schemas.microsoft.com/office/drawing/2014/main" id="{D3725AAF-CF00-B24C-9190-0622573B0A29}"/>
              </a:ext>
            </a:extLst>
          </p:cNvPr>
          <p:cNvSpPr/>
          <p:nvPr/>
        </p:nvSpPr>
        <p:spPr>
          <a:xfrm flipH="1">
            <a:off x="4205405" y="5140285"/>
            <a:ext cx="1680272" cy="37786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45" name="TextBox 344">
            <a:extLst>
              <a:ext uri="{FF2B5EF4-FFF2-40B4-BE49-F238E27FC236}">
                <a16:creationId xmlns:a16="http://schemas.microsoft.com/office/drawing/2014/main" id="{2C242AE5-37B3-B04B-A0BA-912182824877}"/>
              </a:ext>
            </a:extLst>
          </p:cNvPr>
          <p:cNvSpPr txBox="1"/>
          <p:nvPr/>
        </p:nvSpPr>
        <p:spPr>
          <a:xfrm>
            <a:off x="4729137" y="4851646"/>
            <a:ext cx="115654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Brazil</a:t>
            </a:r>
          </a:p>
        </p:txBody>
      </p:sp>
      <p:sp>
        <p:nvSpPr>
          <p:cNvPr id="346" name="TextBox 345">
            <a:extLst>
              <a:ext uri="{FF2B5EF4-FFF2-40B4-BE49-F238E27FC236}">
                <a16:creationId xmlns:a16="http://schemas.microsoft.com/office/drawing/2014/main" id="{7AF7339C-5592-0141-9ED4-BCC2CDA2FF0D}"/>
              </a:ext>
            </a:extLst>
          </p:cNvPr>
          <p:cNvSpPr txBox="1"/>
          <p:nvPr/>
        </p:nvSpPr>
        <p:spPr>
          <a:xfrm>
            <a:off x="6568440" y="1171795"/>
            <a:ext cx="2194661" cy="637097"/>
          </a:xfrm>
          <a:prstGeom prst="rect">
            <a:avLst/>
          </a:prstGeom>
        </p:spPr>
        <p:txBody>
          <a:bodyPr wrap="square" lIns="0" tIns="45720" rIns="0" bIns="0" rtlCol="0">
            <a:spAutoFit/>
          </a:bodyPr>
          <a:lstStyle/>
          <a:p>
            <a:pPr defTabSz="914354" fontAlgn="b">
              <a:lnSpc>
                <a:spcPct val="96000"/>
              </a:lnSpc>
              <a:spcAft>
                <a:spcPts val="600"/>
              </a:spcAft>
              <a:defRPr/>
            </a:pP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2018-23: TV delivery with Rel-14/16 </a:t>
            </a:r>
            <a:b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HPHT in </a:t>
            </a:r>
            <a:r>
              <a:rPr lang="en-US" sz="1000" err="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Aosta</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and Turin</a:t>
            </a:r>
            <a:b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br>
            <a:b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br>
            <a:endPar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48" name="TextBox 347">
            <a:extLst>
              <a:ext uri="{FF2B5EF4-FFF2-40B4-BE49-F238E27FC236}">
                <a16:creationId xmlns:a16="http://schemas.microsoft.com/office/drawing/2014/main" id="{45332E81-4A77-D84A-A714-A7F7D54CC935}"/>
              </a:ext>
            </a:extLst>
          </p:cNvPr>
          <p:cNvSpPr txBox="1"/>
          <p:nvPr/>
        </p:nvSpPr>
        <p:spPr>
          <a:xfrm>
            <a:off x="7406589" y="885600"/>
            <a:ext cx="115654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Italy</a:t>
            </a:r>
          </a:p>
        </p:txBody>
      </p:sp>
      <p:sp>
        <p:nvSpPr>
          <p:cNvPr id="350" name="TextBox 349">
            <a:extLst>
              <a:ext uri="{FF2B5EF4-FFF2-40B4-BE49-F238E27FC236}">
                <a16:creationId xmlns:a16="http://schemas.microsoft.com/office/drawing/2014/main" id="{F9CCB8BA-5034-AA4B-AE4F-FF661EAD94E1}"/>
              </a:ext>
            </a:extLst>
          </p:cNvPr>
          <p:cNvSpPr txBox="1"/>
          <p:nvPr/>
        </p:nvSpPr>
        <p:spPr>
          <a:xfrm>
            <a:off x="6437794" y="2767190"/>
            <a:ext cx="2330009" cy="341632"/>
          </a:xfrm>
          <a:prstGeom prst="rect">
            <a:avLst/>
          </a:prstGeom>
        </p:spPr>
        <p:txBody>
          <a:bodyPr wrap="square" lIns="0" tIns="45720" rIns="0" bIns="0" rtlCol="0">
            <a:spAutoFit/>
          </a:bodyPr>
          <a:lstStyle/>
          <a:p>
            <a:pPr defTabSz="914354" fontAlgn="b">
              <a:lnSpc>
                <a:spcPct val="96000"/>
              </a:lnSpc>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2020-23: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Distribution of TV/Radio with 5G BC Rel-14/16 , with </a:t>
            </a:r>
            <a:r>
              <a:rPr lang="en-US" sz="1000" err="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eMBB</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in Vienna</a:t>
            </a:r>
          </a:p>
        </p:txBody>
      </p:sp>
      <p:sp>
        <p:nvSpPr>
          <p:cNvPr id="351" name="TextBox 350">
            <a:extLst>
              <a:ext uri="{FF2B5EF4-FFF2-40B4-BE49-F238E27FC236}">
                <a16:creationId xmlns:a16="http://schemas.microsoft.com/office/drawing/2014/main" id="{68776BD9-C718-E848-B348-13CFD3777EC1}"/>
              </a:ext>
            </a:extLst>
          </p:cNvPr>
          <p:cNvSpPr txBox="1"/>
          <p:nvPr/>
        </p:nvSpPr>
        <p:spPr>
          <a:xfrm>
            <a:off x="7408433" y="2525074"/>
            <a:ext cx="115654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Austria</a:t>
            </a:r>
          </a:p>
        </p:txBody>
      </p:sp>
      <p:sp>
        <p:nvSpPr>
          <p:cNvPr id="352" name="Freeform: Shape 36">
            <a:extLst>
              <a:ext uri="{FF2B5EF4-FFF2-40B4-BE49-F238E27FC236}">
                <a16:creationId xmlns:a16="http://schemas.microsoft.com/office/drawing/2014/main" id="{41893FA7-8D42-5F41-99B2-DC45DE15F202}"/>
              </a:ext>
            </a:extLst>
          </p:cNvPr>
          <p:cNvSpPr/>
          <p:nvPr/>
        </p:nvSpPr>
        <p:spPr>
          <a:xfrm flipH="1">
            <a:off x="6219589" y="2766608"/>
            <a:ext cx="2356947" cy="494381"/>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54" name="TextBox 353">
            <a:extLst>
              <a:ext uri="{FF2B5EF4-FFF2-40B4-BE49-F238E27FC236}">
                <a16:creationId xmlns:a16="http://schemas.microsoft.com/office/drawing/2014/main" id="{2A33D415-700D-8843-B7A7-668647FF9A5E}"/>
              </a:ext>
            </a:extLst>
          </p:cNvPr>
          <p:cNvSpPr txBox="1"/>
          <p:nvPr/>
        </p:nvSpPr>
        <p:spPr>
          <a:xfrm>
            <a:off x="6668039" y="5857245"/>
            <a:ext cx="2197651" cy="667106"/>
          </a:xfrm>
          <a:prstGeom prst="rect">
            <a:avLst/>
          </a:prstGeom>
        </p:spPr>
        <p:txBody>
          <a:bodyPr wrap="square" lIns="0" tIns="45720" rIns="0" bIns="0" rtlCol="0" anchor="t">
            <a:spAutoFit/>
          </a:bodyPr>
          <a:lstStyle/>
          <a:p>
            <a:pPr defTabSz="914354" fontAlgn="b">
              <a:lnSpc>
                <a:spcPct val="96000"/>
              </a:lnSpc>
              <a:defRPr/>
            </a:pPr>
            <a:r>
              <a:rPr lang="en-US" sz="1051" b="1">
                <a:solidFill>
                  <a:srgbClr val="F7F8FA"/>
                </a:solidFill>
                <a:latin typeface="Microsoft Sans Serif"/>
                <a:ea typeface="Microsoft Sans Serif"/>
                <a:cs typeface="Microsoft Sans Serif"/>
              </a:rPr>
              <a:t>2020+: </a:t>
            </a:r>
            <a:r>
              <a:rPr lang="en-US" sz="1051">
                <a:solidFill>
                  <a:srgbClr val="F7F8FA"/>
                </a:solidFill>
                <a:latin typeface="Microsoft Sans Serif"/>
                <a:ea typeface="Microsoft Sans Serif"/>
                <a:cs typeface="Microsoft Sans Serif"/>
              </a:rPr>
              <a:t>Growing interest</a:t>
            </a:r>
            <a:br>
              <a:rPr lang="en-US" sz="1051">
                <a:solidFill>
                  <a:srgbClr val="13171F"/>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051">
                <a:solidFill>
                  <a:srgbClr val="F7F8FA"/>
                </a:solidFill>
                <a:latin typeface="Microsoft Sans Serif"/>
                <a:ea typeface="Microsoft Sans Serif"/>
                <a:cs typeface="Microsoft Sans Serif"/>
              </a:rPr>
              <a:t>in latest broadcast</a:t>
            </a:r>
            <a:r>
              <a:rPr lang="en-US" sz="1051" baseline="30000">
                <a:solidFill>
                  <a:srgbClr val="F7F8FA"/>
                </a:solidFill>
                <a:latin typeface="Microsoft Sans Serif"/>
                <a:ea typeface="Microsoft Sans Serif"/>
                <a:cs typeface="Microsoft Sans Serif"/>
              </a:rPr>
              <a:t>3 </a:t>
            </a:r>
            <a:r>
              <a:rPr lang="en-US" sz="1051">
                <a:solidFill>
                  <a:srgbClr val="F7F8FA"/>
                </a:solidFill>
                <a:latin typeface="Microsoft Sans Serif"/>
                <a:ea typeface="Microsoft Sans Serif"/>
                <a:cs typeface="Microsoft Sans Serif"/>
              </a:rPr>
              <a:t>technologies</a:t>
            </a:r>
          </a:p>
          <a:p>
            <a:pPr defTabSz="914354" fontAlgn="b">
              <a:lnSpc>
                <a:spcPct val="96000"/>
              </a:lnSpc>
              <a:defRPr/>
            </a:pPr>
            <a:r>
              <a:rPr lang="en-US" sz="1051" b="1">
                <a:solidFill>
                  <a:srgbClr val="FFFF00"/>
                </a:solidFill>
                <a:latin typeface="Microsoft Sans Serif"/>
                <a:ea typeface="Microsoft Sans Serif"/>
                <a:cs typeface="Microsoft Sans Serif"/>
              </a:rPr>
              <a:t>2023</a:t>
            </a:r>
            <a:r>
              <a:rPr lang="en-US" sz="1051">
                <a:solidFill>
                  <a:srgbClr val="FFFF00"/>
                </a:solidFill>
                <a:latin typeface="Microsoft Sans Serif"/>
                <a:ea typeface="Microsoft Sans Serif"/>
                <a:cs typeface="Microsoft Sans Serif"/>
              </a:rPr>
              <a:t>: </a:t>
            </a:r>
            <a:r>
              <a:rPr lang="en-US" sz="1051">
                <a:solidFill>
                  <a:srgbClr val="FFFF00"/>
                </a:solidFill>
                <a:latin typeface="Microsoft Sans Serif"/>
                <a:ea typeface="Microsoft Sans Serif"/>
                <a:cs typeface="Microsoft Sans Serif"/>
                <a:hlinkClick r:id="rId4">
                  <a:extLst>
                    <a:ext uri="{A12FA001-AC4F-418D-AE19-62706E023703}">
                      <ahyp:hlinkClr xmlns:ahyp="http://schemas.microsoft.com/office/drawing/2018/hyperlinkcolor" val="tx"/>
                    </a:ext>
                  </a:extLst>
                </a:hlinkClick>
              </a:rPr>
              <a:t>Discussion on DTM strategy based on market feedback</a:t>
            </a:r>
            <a:endParaRPr lang="en-US" sz="1051">
              <a:solidFill>
                <a:srgbClr val="FFFF00"/>
              </a:solidFill>
              <a:latin typeface="Microsoft Sans Serif"/>
              <a:ea typeface="Microsoft Sans Serif"/>
              <a:cs typeface="Microsoft Sans Serif"/>
            </a:endParaRPr>
          </a:p>
        </p:txBody>
      </p:sp>
      <p:sp>
        <p:nvSpPr>
          <p:cNvPr id="356" name="Freeform: Shape 100">
            <a:extLst>
              <a:ext uri="{FF2B5EF4-FFF2-40B4-BE49-F238E27FC236}">
                <a16:creationId xmlns:a16="http://schemas.microsoft.com/office/drawing/2014/main" id="{3C81F7F2-DC62-0444-A32B-BCD3F37C94C8}"/>
              </a:ext>
            </a:extLst>
          </p:cNvPr>
          <p:cNvSpPr/>
          <p:nvPr/>
        </p:nvSpPr>
        <p:spPr>
          <a:xfrm flipV="1">
            <a:off x="6612093" y="4286474"/>
            <a:ext cx="1497647" cy="1570769"/>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63" name="TextBox 362">
            <a:extLst>
              <a:ext uri="{FF2B5EF4-FFF2-40B4-BE49-F238E27FC236}">
                <a16:creationId xmlns:a16="http://schemas.microsoft.com/office/drawing/2014/main" id="{2A7DF744-F09B-B84F-B774-2FEA6CB91280}"/>
              </a:ext>
            </a:extLst>
          </p:cNvPr>
          <p:cNvSpPr txBox="1"/>
          <p:nvPr/>
        </p:nvSpPr>
        <p:spPr>
          <a:xfrm>
            <a:off x="9742415" y="2575825"/>
            <a:ext cx="1929188" cy="341632"/>
          </a:xfrm>
          <a:prstGeom prst="rect">
            <a:avLst/>
          </a:prstGeom>
        </p:spPr>
        <p:txBody>
          <a:bodyPr wrap="square" lIns="0" tIns="45720" rIns="0" bIns="0" rtlCol="0">
            <a:spAutoFit/>
          </a:bodyPr>
          <a:lstStyle/>
          <a:p>
            <a:pPr defTabSz="914354" fontAlgn="b">
              <a:lnSpc>
                <a:spcPct val="96000"/>
              </a:lnSpc>
              <a:defRPr/>
            </a:pP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Late 2021: Distribution of live TV using Rel-16 </a:t>
            </a:r>
            <a:r>
              <a:rPr lang="en-US" sz="1000" err="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enTV</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near Seoul</a:t>
            </a:r>
          </a:p>
        </p:txBody>
      </p:sp>
      <p:sp>
        <p:nvSpPr>
          <p:cNvPr id="364" name="Freeform: Shape 98">
            <a:extLst>
              <a:ext uri="{FF2B5EF4-FFF2-40B4-BE49-F238E27FC236}">
                <a16:creationId xmlns:a16="http://schemas.microsoft.com/office/drawing/2014/main" id="{C25C47AA-5401-2F4C-976B-50AD0A5CCAEF}"/>
              </a:ext>
            </a:extLst>
          </p:cNvPr>
          <p:cNvSpPr/>
          <p:nvPr/>
        </p:nvSpPr>
        <p:spPr>
          <a:xfrm flipH="1">
            <a:off x="9571456" y="2575825"/>
            <a:ext cx="1378192" cy="110010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54">
              <a:defRPr/>
            </a:pPr>
            <a:endParaRPr lang="en-US">
              <a:ln>
                <a:solidFill>
                  <a:srgbClr val="F7F8FA"/>
                </a:solidFill>
              </a:ln>
              <a:solidFill>
                <a:srgbClr val="F7F8FA"/>
              </a:solidFill>
              <a:latin typeface="Microsoft Sans Serif"/>
            </a:endParaRPr>
          </a:p>
        </p:txBody>
      </p:sp>
      <p:sp>
        <p:nvSpPr>
          <p:cNvPr id="365" name="TextBox 364">
            <a:extLst>
              <a:ext uri="{FF2B5EF4-FFF2-40B4-BE49-F238E27FC236}">
                <a16:creationId xmlns:a16="http://schemas.microsoft.com/office/drawing/2014/main" id="{5A653C27-F566-8042-812C-96001FD4D4F8}"/>
              </a:ext>
            </a:extLst>
          </p:cNvPr>
          <p:cNvSpPr txBox="1"/>
          <p:nvPr/>
        </p:nvSpPr>
        <p:spPr>
          <a:xfrm>
            <a:off x="9137064" y="2306380"/>
            <a:ext cx="181258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South Korea</a:t>
            </a:r>
          </a:p>
        </p:txBody>
      </p:sp>
      <p:sp>
        <p:nvSpPr>
          <p:cNvPr id="367" name="TextBox 366">
            <a:extLst>
              <a:ext uri="{FF2B5EF4-FFF2-40B4-BE49-F238E27FC236}">
                <a16:creationId xmlns:a16="http://schemas.microsoft.com/office/drawing/2014/main" id="{9CCB0EEB-8BCC-3E4B-8F5E-5597112B89E2}"/>
              </a:ext>
            </a:extLst>
          </p:cNvPr>
          <p:cNvSpPr txBox="1"/>
          <p:nvPr/>
        </p:nvSpPr>
        <p:spPr>
          <a:xfrm>
            <a:off x="267793" y="6639427"/>
            <a:ext cx="11825167" cy="203838"/>
          </a:xfrm>
          <a:prstGeom prst="rect">
            <a:avLst/>
          </a:prstGeom>
        </p:spPr>
        <p:txBody>
          <a:bodyPr wrap="square" lIns="0" tIns="45720" rIns="0" bIns="0" rtlCol="0">
            <a:spAutoFit/>
          </a:bodyPr>
          <a:lstStyle/>
          <a:p>
            <a:pPr defTabSz="914354">
              <a:lnSpc>
                <a:spcPct val="96000"/>
              </a:lnSpc>
              <a:spcAft>
                <a:spcPts val="600"/>
              </a:spcAft>
              <a:defRPr/>
            </a:pPr>
            <a:r>
              <a:rPr lang="en-US" sz="1000" baseline="30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1</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National Radio and Television Administration  </a:t>
            </a:r>
            <a:r>
              <a:rPr lang="en-US" sz="1000" baseline="30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Academy of Broadcast and Science  commercia potential </a:t>
            </a:r>
            <a:r>
              <a:rPr lang="en-US" sz="1000" baseline="30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3</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1067" err="1">
                <a:solidFill>
                  <a:srgbClr val="FFFFFF"/>
                </a:solidFill>
                <a:latin typeface="Arial"/>
              </a:rPr>
              <a:t>Prasar</a:t>
            </a:r>
            <a:r>
              <a:rPr lang="en-US" sz="1067">
                <a:solidFill>
                  <a:srgbClr val="FFFFFF"/>
                </a:solidFill>
                <a:latin typeface="Arial"/>
              </a:rPr>
              <a:t> Bharti working jointly with IIT Kanpur on Next Generation Broadcast Technology</a:t>
            </a:r>
            <a:r>
              <a:rPr lang="en-US" sz="1067" baseline="30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    </a:t>
            </a:r>
            <a:endParaRPr lang="en-US" sz="1067">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68" name="TextBox 367">
            <a:extLst>
              <a:ext uri="{FF2B5EF4-FFF2-40B4-BE49-F238E27FC236}">
                <a16:creationId xmlns:a16="http://schemas.microsoft.com/office/drawing/2014/main" id="{D971ED8B-CD51-E343-B247-4D0A56DB431D}"/>
              </a:ext>
            </a:extLst>
          </p:cNvPr>
          <p:cNvSpPr txBox="1"/>
          <p:nvPr/>
        </p:nvSpPr>
        <p:spPr>
          <a:xfrm>
            <a:off x="9960034" y="4641461"/>
            <a:ext cx="181258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Malaysia</a:t>
            </a:r>
          </a:p>
        </p:txBody>
      </p:sp>
      <p:sp>
        <p:nvSpPr>
          <p:cNvPr id="369" name="Freeform: Shape 103">
            <a:extLst>
              <a:ext uri="{FF2B5EF4-FFF2-40B4-BE49-F238E27FC236}">
                <a16:creationId xmlns:a16="http://schemas.microsoft.com/office/drawing/2014/main" id="{3489F8CE-E371-AC49-8FA5-0FE44B95C6FF}"/>
              </a:ext>
            </a:extLst>
          </p:cNvPr>
          <p:cNvSpPr/>
          <p:nvPr/>
        </p:nvSpPr>
        <p:spPr>
          <a:xfrm flipH="1" flipV="1">
            <a:off x="9124983" y="3999188"/>
            <a:ext cx="2375959" cy="124493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36" name="Freeform: Shape 68">
            <a:extLst>
              <a:ext uri="{FF2B5EF4-FFF2-40B4-BE49-F238E27FC236}">
                <a16:creationId xmlns:a16="http://schemas.microsoft.com/office/drawing/2014/main" id="{70F0F9FA-9CDB-4FF7-A19E-641CDA5F64A1}"/>
              </a:ext>
            </a:extLst>
          </p:cNvPr>
          <p:cNvSpPr/>
          <p:nvPr/>
        </p:nvSpPr>
        <p:spPr>
          <a:xfrm flipV="1">
            <a:off x="749474" y="3572100"/>
            <a:ext cx="2269457" cy="192222"/>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41" name="TextBox 340">
            <a:extLst>
              <a:ext uri="{FF2B5EF4-FFF2-40B4-BE49-F238E27FC236}">
                <a16:creationId xmlns:a16="http://schemas.microsoft.com/office/drawing/2014/main" id="{03A9768F-7500-4024-8BE7-A15EBE67AF92}"/>
              </a:ext>
            </a:extLst>
          </p:cNvPr>
          <p:cNvSpPr txBox="1"/>
          <p:nvPr/>
        </p:nvSpPr>
        <p:spPr>
          <a:xfrm>
            <a:off x="813904" y="3772913"/>
            <a:ext cx="4721951" cy="667106"/>
          </a:xfrm>
          <a:prstGeom prst="rect">
            <a:avLst/>
          </a:prstGeom>
        </p:spPr>
        <p:txBody>
          <a:bodyPr wrap="square" lIns="0" tIns="45720" rIns="0" bIns="0" rtlCol="0" anchor="t">
            <a:spAutoFit/>
          </a:bodyPr>
          <a:lstStyle/>
          <a:p>
            <a:pPr defTabSz="914354" fontAlgn="b">
              <a:lnSpc>
                <a:spcPct val="96000"/>
              </a:lnSpc>
              <a:defRPr/>
            </a:pPr>
            <a:r>
              <a:rPr lang="en-US" sz="1051" b="1">
                <a:solidFill>
                  <a:srgbClr val="F7F8FA"/>
                </a:solidFill>
                <a:latin typeface="Microsoft Sans Serif"/>
                <a:ea typeface="Microsoft Sans Serif"/>
                <a:cs typeface="Microsoft Sans Serif"/>
              </a:rPr>
              <a:t>2020+: </a:t>
            </a:r>
            <a:r>
              <a:rPr lang="en-US" sz="1051">
                <a:solidFill>
                  <a:srgbClr val="F7F8FA"/>
                </a:solidFill>
                <a:latin typeface="Microsoft Sans Serif"/>
                <a:ea typeface="Microsoft Sans Serif"/>
                <a:cs typeface="Microsoft Sans Serif"/>
              </a:rPr>
              <a:t>Growing interest</a:t>
            </a:r>
            <a:r>
              <a:rPr lang="en-US" sz="1051">
                <a:solidFill>
                  <a:srgbClr val="13171F"/>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1051">
                <a:solidFill>
                  <a:srgbClr val="F7F8FA"/>
                </a:solidFill>
                <a:latin typeface="Microsoft Sans Serif"/>
                <a:ea typeface="Microsoft Sans Serif"/>
                <a:cs typeface="Microsoft Sans Serif"/>
              </a:rPr>
              <a:t>in 5G BC in addition to ATSC 3.0</a:t>
            </a:r>
          </a:p>
          <a:p>
            <a:pPr defTabSz="914354" fontAlgn="b">
              <a:lnSpc>
                <a:spcPct val="96000"/>
              </a:lnSpc>
              <a:defRPr/>
            </a:pPr>
            <a:r>
              <a:rPr lang="en-US" sz="1051" b="1">
                <a:solidFill>
                  <a:srgbClr val="FFFF00"/>
                </a:solidFill>
                <a:latin typeface="Microsoft Sans Serif"/>
                <a:ea typeface="Microsoft Sans Serif"/>
                <a:cs typeface="Microsoft Sans Serif"/>
              </a:rPr>
              <a:t>2023: </a:t>
            </a:r>
            <a:r>
              <a:rPr lang="en-US" sz="1051">
                <a:solidFill>
                  <a:srgbClr val="FFFF00"/>
                </a:solidFill>
                <a:ea typeface="Microsoft Sans Serif"/>
                <a:cs typeface="Microsoft Sans Serif"/>
              </a:rPr>
              <a:t>FCC Approves A Low Power TV Station To Broadcast Over 5G Networks</a:t>
            </a:r>
          </a:p>
          <a:p>
            <a:pPr defTabSz="914354" fontAlgn="b">
              <a:lnSpc>
                <a:spcPct val="96000"/>
              </a:lnSpc>
              <a:defRPr/>
            </a:pPr>
            <a:r>
              <a:rPr lang="en-US" sz="1051">
                <a:solidFill>
                  <a:srgbClr val="FFFF00"/>
                </a:solidFill>
                <a:latin typeface="Microsoft Sans Serif"/>
                <a:ea typeface="Microsoft Sans Serif"/>
                <a:cs typeface="Microsoft Sans Serif"/>
              </a:rPr>
              <a:t>2023: First 5G Broadcast in the US and first 24/7 5G Broadcast globally</a:t>
            </a:r>
          </a:p>
          <a:p>
            <a:pPr defTabSz="914354" fontAlgn="b">
              <a:lnSpc>
                <a:spcPct val="96000"/>
              </a:lnSpc>
              <a:defRPr/>
            </a:pPr>
            <a:r>
              <a:rPr lang="en-US" sz="1051">
                <a:solidFill>
                  <a:srgbClr val="FFFF00"/>
                </a:solidFill>
                <a:latin typeface="Microsoft Sans Serif"/>
                <a:ea typeface="Microsoft Sans Serif"/>
                <a:cs typeface="Microsoft Sans Serif"/>
              </a:rPr>
              <a:t>2024: Foundation of 5G Broadcast Collective</a:t>
            </a:r>
          </a:p>
        </p:txBody>
      </p:sp>
      <p:sp>
        <p:nvSpPr>
          <p:cNvPr id="342" name="TextBox 341">
            <a:extLst>
              <a:ext uri="{FF2B5EF4-FFF2-40B4-BE49-F238E27FC236}">
                <a16:creationId xmlns:a16="http://schemas.microsoft.com/office/drawing/2014/main" id="{F3D0857C-05D3-423D-8E47-2EEAABA0EB17}"/>
              </a:ext>
            </a:extLst>
          </p:cNvPr>
          <p:cNvSpPr txBox="1"/>
          <p:nvPr/>
        </p:nvSpPr>
        <p:spPr>
          <a:xfrm>
            <a:off x="836422" y="3569289"/>
            <a:ext cx="397919"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US</a:t>
            </a:r>
          </a:p>
        </p:txBody>
      </p:sp>
      <p:sp>
        <p:nvSpPr>
          <p:cNvPr id="358" name="Freeform: Shape 103">
            <a:extLst>
              <a:ext uri="{FF2B5EF4-FFF2-40B4-BE49-F238E27FC236}">
                <a16:creationId xmlns:a16="http://schemas.microsoft.com/office/drawing/2014/main" id="{B87E8792-49F9-455F-A21A-B4D9E2EE0240}"/>
              </a:ext>
            </a:extLst>
          </p:cNvPr>
          <p:cNvSpPr/>
          <p:nvPr/>
        </p:nvSpPr>
        <p:spPr>
          <a:xfrm flipH="1">
            <a:off x="9372479" y="4206317"/>
            <a:ext cx="2375959" cy="14866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59" name="TextBox 358">
            <a:extLst>
              <a:ext uri="{FF2B5EF4-FFF2-40B4-BE49-F238E27FC236}">
                <a16:creationId xmlns:a16="http://schemas.microsoft.com/office/drawing/2014/main" id="{6AEE84EE-359A-4190-A550-4FF798CF81E6}"/>
              </a:ext>
            </a:extLst>
          </p:cNvPr>
          <p:cNvSpPr txBox="1"/>
          <p:nvPr/>
        </p:nvSpPr>
        <p:spPr>
          <a:xfrm>
            <a:off x="9930544" y="3931202"/>
            <a:ext cx="181258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Philippines</a:t>
            </a:r>
          </a:p>
        </p:txBody>
      </p:sp>
      <p:sp>
        <p:nvSpPr>
          <p:cNvPr id="360" name="TextBox 359">
            <a:extLst>
              <a:ext uri="{FF2B5EF4-FFF2-40B4-BE49-F238E27FC236}">
                <a16:creationId xmlns:a16="http://schemas.microsoft.com/office/drawing/2014/main" id="{9367E6E1-3DC6-4554-8939-BDE7BEE4FBD3}"/>
              </a:ext>
            </a:extLst>
          </p:cNvPr>
          <p:cNvSpPr txBox="1"/>
          <p:nvPr/>
        </p:nvSpPr>
        <p:spPr>
          <a:xfrm>
            <a:off x="9582106" y="4212843"/>
            <a:ext cx="2375959" cy="341632"/>
          </a:xfrm>
          <a:prstGeom prst="rect">
            <a:avLst/>
          </a:prstGeom>
        </p:spPr>
        <p:txBody>
          <a:bodyPr wrap="square" lIns="0" tIns="45720" rIns="0" bIns="0" rtlCol="0">
            <a:spAutoFit/>
          </a:bodyPr>
          <a:lstStyle/>
          <a:p>
            <a:pPr defTabSz="914354">
              <a:lnSpc>
                <a:spcPct val="96000"/>
              </a:lnSpc>
              <a:spcAft>
                <a:spcPts val="600"/>
              </a:spcAft>
              <a:defRPr/>
            </a:pP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2019-22: Direct to mobile Live TV/Radio  in Manilla </a:t>
            </a:r>
          </a:p>
        </p:txBody>
      </p:sp>
      <p:sp>
        <p:nvSpPr>
          <p:cNvPr id="362" name="TextBox 361">
            <a:extLst>
              <a:ext uri="{FF2B5EF4-FFF2-40B4-BE49-F238E27FC236}">
                <a16:creationId xmlns:a16="http://schemas.microsoft.com/office/drawing/2014/main" id="{A1E7842B-44BD-44E9-A10E-BE583F283DDB}"/>
              </a:ext>
            </a:extLst>
          </p:cNvPr>
          <p:cNvSpPr txBox="1"/>
          <p:nvPr/>
        </p:nvSpPr>
        <p:spPr>
          <a:xfrm>
            <a:off x="4409921" y="5876968"/>
            <a:ext cx="128530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South Africa</a:t>
            </a:r>
          </a:p>
        </p:txBody>
      </p:sp>
      <p:sp>
        <p:nvSpPr>
          <p:cNvPr id="371" name="TextBox 370">
            <a:extLst>
              <a:ext uri="{FF2B5EF4-FFF2-40B4-BE49-F238E27FC236}">
                <a16:creationId xmlns:a16="http://schemas.microsoft.com/office/drawing/2014/main" id="{C53F8EEC-858B-47A7-BA71-A56753E30D47}"/>
              </a:ext>
            </a:extLst>
          </p:cNvPr>
          <p:cNvSpPr txBox="1"/>
          <p:nvPr/>
        </p:nvSpPr>
        <p:spPr>
          <a:xfrm>
            <a:off x="4455465" y="6185588"/>
            <a:ext cx="1836003" cy="341632"/>
          </a:xfrm>
          <a:prstGeom prst="rect">
            <a:avLst/>
          </a:prstGeom>
        </p:spPr>
        <p:txBody>
          <a:bodyPr wrap="square" lIns="0" tIns="45720" rIns="0" bIns="0" rtlCol="0">
            <a:spAutoFit/>
          </a:bodyPr>
          <a:lstStyle/>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2019-20: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Live testing of Rel-14 in </a:t>
            </a:r>
            <a:r>
              <a:rPr lang="en-US" sz="1000" err="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Johannsburg</a:t>
            </a:r>
            <a:endPar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72" name="TextBox 371">
            <a:extLst>
              <a:ext uri="{FF2B5EF4-FFF2-40B4-BE49-F238E27FC236}">
                <a16:creationId xmlns:a16="http://schemas.microsoft.com/office/drawing/2014/main" id="{6BEA67EF-44C3-4B19-8693-B58B8C5130B7}"/>
              </a:ext>
            </a:extLst>
          </p:cNvPr>
          <p:cNvSpPr txBox="1"/>
          <p:nvPr/>
        </p:nvSpPr>
        <p:spPr>
          <a:xfrm>
            <a:off x="9258315" y="1424774"/>
            <a:ext cx="2390437" cy="341632"/>
          </a:xfrm>
          <a:prstGeom prst="rect">
            <a:avLst/>
          </a:prstGeom>
        </p:spPr>
        <p:txBody>
          <a:bodyPr wrap="square" lIns="0" tIns="45720" rIns="0" bIns="0" rtlCol="0">
            <a:spAutoFit/>
          </a:bodyPr>
          <a:lstStyle/>
          <a:p>
            <a:pPr defTabSz="914354" fontAlgn="b">
              <a:lnSpc>
                <a:spcPct val="96000"/>
              </a:lnSpc>
              <a:defRPr/>
            </a:pP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2022+: 5G Broadcast under investigation as latest broadcast technology</a:t>
            </a:r>
          </a:p>
        </p:txBody>
      </p:sp>
      <p:sp>
        <p:nvSpPr>
          <p:cNvPr id="373" name="Freeform: Shape 98">
            <a:extLst>
              <a:ext uri="{FF2B5EF4-FFF2-40B4-BE49-F238E27FC236}">
                <a16:creationId xmlns:a16="http://schemas.microsoft.com/office/drawing/2014/main" id="{1BA45FE0-591A-44C8-9429-662E18D52F97}"/>
              </a:ext>
            </a:extLst>
          </p:cNvPr>
          <p:cNvSpPr/>
          <p:nvPr/>
        </p:nvSpPr>
        <p:spPr>
          <a:xfrm flipH="1">
            <a:off x="9241762" y="1420094"/>
            <a:ext cx="2342583" cy="1104788"/>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54">
              <a:defRPr/>
            </a:pPr>
            <a:endParaRPr lang="en-US">
              <a:ln>
                <a:solidFill>
                  <a:srgbClr val="F7F8FA"/>
                </a:solidFill>
              </a:ln>
              <a:solidFill>
                <a:srgbClr val="F7F8FA"/>
              </a:solidFill>
              <a:latin typeface="Microsoft Sans Serif"/>
            </a:endParaRPr>
          </a:p>
        </p:txBody>
      </p:sp>
      <p:sp>
        <p:nvSpPr>
          <p:cNvPr id="374" name="TextBox 373">
            <a:extLst>
              <a:ext uri="{FF2B5EF4-FFF2-40B4-BE49-F238E27FC236}">
                <a16:creationId xmlns:a16="http://schemas.microsoft.com/office/drawing/2014/main" id="{91977116-F82C-4602-9D58-B947CE62D389}"/>
              </a:ext>
            </a:extLst>
          </p:cNvPr>
          <p:cNvSpPr txBox="1"/>
          <p:nvPr/>
        </p:nvSpPr>
        <p:spPr>
          <a:xfrm>
            <a:off x="10784299" y="1142253"/>
            <a:ext cx="75972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Russia</a:t>
            </a:r>
          </a:p>
        </p:txBody>
      </p:sp>
      <p:sp>
        <p:nvSpPr>
          <p:cNvPr id="375" name="Freeform: Shape 72">
            <a:extLst>
              <a:ext uri="{FF2B5EF4-FFF2-40B4-BE49-F238E27FC236}">
                <a16:creationId xmlns:a16="http://schemas.microsoft.com/office/drawing/2014/main" id="{158CFAA2-044B-48AD-A9D0-392E46C69500}"/>
              </a:ext>
            </a:extLst>
          </p:cNvPr>
          <p:cNvSpPr/>
          <p:nvPr/>
        </p:nvSpPr>
        <p:spPr>
          <a:xfrm>
            <a:off x="4049629" y="3199010"/>
            <a:ext cx="1812939" cy="112076"/>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78" name="TextBox 377">
            <a:extLst>
              <a:ext uri="{FF2B5EF4-FFF2-40B4-BE49-F238E27FC236}">
                <a16:creationId xmlns:a16="http://schemas.microsoft.com/office/drawing/2014/main" id="{F1EFB1D1-B822-4AB4-9D60-F85E3A072417}"/>
              </a:ext>
            </a:extLst>
          </p:cNvPr>
          <p:cNvSpPr txBox="1"/>
          <p:nvPr/>
        </p:nvSpPr>
        <p:spPr>
          <a:xfrm>
            <a:off x="6194473" y="4885376"/>
            <a:ext cx="1951767" cy="356636"/>
          </a:xfrm>
          <a:prstGeom prst="rect">
            <a:avLst/>
          </a:prstGeom>
        </p:spPr>
        <p:txBody>
          <a:bodyPr wrap="square" lIns="0" tIns="45720" rIns="0" bIns="0" rtlCol="0" anchor="t">
            <a:spAutoFit/>
          </a:bodyPr>
          <a:lstStyle/>
          <a:p>
            <a:pPr defTabSz="914354" fontAlgn="b">
              <a:lnSpc>
                <a:spcPct val="96000"/>
              </a:lnSpc>
              <a:defRPr/>
            </a:pPr>
            <a:r>
              <a:rPr lang="en-US" sz="1051" b="1">
                <a:solidFill>
                  <a:srgbClr val="F7F8FA"/>
                </a:solidFill>
                <a:latin typeface="Microsoft Sans Serif"/>
                <a:ea typeface="Microsoft Sans Serif"/>
                <a:cs typeface="Microsoft Sans Serif"/>
              </a:rPr>
              <a:t>2022: </a:t>
            </a:r>
            <a:r>
              <a:rPr lang="en-US" sz="1051">
                <a:solidFill>
                  <a:srgbClr val="F7F8FA"/>
                </a:solidFill>
                <a:latin typeface="Microsoft Sans Serif"/>
                <a:ea typeface="Microsoft Sans Serif"/>
                <a:cs typeface="Microsoft Sans Serif"/>
              </a:rPr>
              <a:t>Interest towards 5G BC during Mediterranean Games</a:t>
            </a:r>
          </a:p>
        </p:txBody>
      </p:sp>
      <p:sp>
        <p:nvSpPr>
          <p:cNvPr id="379" name="TextBox 378">
            <a:extLst>
              <a:ext uri="{FF2B5EF4-FFF2-40B4-BE49-F238E27FC236}">
                <a16:creationId xmlns:a16="http://schemas.microsoft.com/office/drawing/2014/main" id="{386EBCA9-7239-43E2-AFBE-5B5E04A28487}"/>
              </a:ext>
            </a:extLst>
          </p:cNvPr>
          <p:cNvSpPr txBox="1"/>
          <p:nvPr/>
        </p:nvSpPr>
        <p:spPr>
          <a:xfrm>
            <a:off x="4056507" y="2931215"/>
            <a:ext cx="1250444"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France</a:t>
            </a:r>
          </a:p>
        </p:txBody>
      </p:sp>
      <p:sp>
        <p:nvSpPr>
          <p:cNvPr id="380" name="TextBox 379">
            <a:extLst>
              <a:ext uri="{FF2B5EF4-FFF2-40B4-BE49-F238E27FC236}">
                <a16:creationId xmlns:a16="http://schemas.microsoft.com/office/drawing/2014/main" id="{A27F29F4-DE50-440D-B71B-CDBB9F2B674E}"/>
              </a:ext>
            </a:extLst>
          </p:cNvPr>
          <p:cNvSpPr txBox="1"/>
          <p:nvPr/>
        </p:nvSpPr>
        <p:spPr>
          <a:xfrm>
            <a:off x="4056509" y="3219136"/>
            <a:ext cx="1951767" cy="511871"/>
          </a:xfrm>
          <a:prstGeom prst="rect">
            <a:avLst/>
          </a:prstGeom>
        </p:spPr>
        <p:txBody>
          <a:bodyPr wrap="square" lIns="0" tIns="45720" rIns="0" bIns="0" rtlCol="0" anchor="t">
            <a:spAutoFit/>
          </a:bodyPr>
          <a:lstStyle/>
          <a:p>
            <a:pPr defTabSz="914354" fontAlgn="b">
              <a:lnSpc>
                <a:spcPct val="96000"/>
              </a:lnSpc>
              <a:defRPr/>
            </a:pPr>
            <a:r>
              <a:rPr lang="en-US" sz="1051" b="1">
                <a:solidFill>
                  <a:srgbClr val="F7F8FA"/>
                </a:solidFill>
                <a:latin typeface="Microsoft Sans Serif"/>
                <a:ea typeface="Microsoft Sans Serif"/>
                <a:cs typeface="Microsoft Sans Serif"/>
              </a:rPr>
              <a:t>2018-2022: </a:t>
            </a:r>
            <a:r>
              <a:rPr lang="en-US" sz="1051">
                <a:solidFill>
                  <a:srgbClr val="F7F8FA"/>
                </a:solidFill>
                <a:latin typeface="Microsoft Sans Serif"/>
                <a:ea typeface="Microsoft Sans Serif"/>
                <a:cs typeface="Microsoft Sans Serif"/>
              </a:rPr>
              <a:t>Live testing of 5G BC in Paris</a:t>
            </a:r>
          </a:p>
          <a:p>
            <a:pPr defTabSz="914354" fontAlgn="b">
              <a:lnSpc>
                <a:spcPct val="96000"/>
              </a:lnSpc>
              <a:defRPr/>
            </a:pPr>
            <a:r>
              <a:rPr lang="en-US" sz="1051">
                <a:solidFill>
                  <a:srgbClr val="FFFF00"/>
                </a:solidFill>
                <a:latin typeface="Microsoft Sans Serif"/>
                <a:ea typeface="Microsoft Sans Serif"/>
                <a:cs typeface="Microsoft Sans Serif"/>
              </a:rPr>
              <a:t>2024: Olympics</a:t>
            </a:r>
          </a:p>
        </p:txBody>
      </p:sp>
      <p:sp>
        <p:nvSpPr>
          <p:cNvPr id="381" name="Freeform: Shape 72">
            <a:extLst>
              <a:ext uri="{FF2B5EF4-FFF2-40B4-BE49-F238E27FC236}">
                <a16:creationId xmlns:a16="http://schemas.microsoft.com/office/drawing/2014/main" id="{7A1677CF-BC99-436C-A6E2-698A6EED5D0D}"/>
              </a:ext>
            </a:extLst>
          </p:cNvPr>
          <p:cNvSpPr/>
          <p:nvPr/>
        </p:nvSpPr>
        <p:spPr>
          <a:xfrm>
            <a:off x="4104469" y="2193569"/>
            <a:ext cx="1812939" cy="939123"/>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82" name="TextBox 381">
            <a:extLst>
              <a:ext uri="{FF2B5EF4-FFF2-40B4-BE49-F238E27FC236}">
                <a16:creationId xmlns:a16="http://schemas.microsoft.com/office/drawing/2014/main" id="{A0BA6276-F0B1-49B0-ADAB-04B97A10625F}"/>
              </a:ext>
            </a:extLst>
          </p:cNvPr>
          <p:cNvSpPr txBox="1"/>
          <p:nvPr/>
        </p:nvSpPr>
        <p:spPr>
          <a:xfrm>
            <a:off x="4077051" y="1897871"/>
            <a:ext cx="1250444"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Belgium</a:t>
            </a:r>
          </a:p>
        </p:txBody>
      </p:sp>
      <p:sp>
        <p:nvSpPr>
          <p:cNvPr id="383" name="TextBox 382">
            <a:extLst>
              <a:ext uri="{FF2B5EF4-FFF2-40B4-BE49-F238E27FC236}">
                <a16:creationId xmlns:a16="http://schemas.microsoft.com/office/drawing/2014/main" id="{2FC3EF4A-E044-4543-8773-05C09F218812}"/>
              </a:ext>
            </a:extLst>
          </p:cNvPr>
          <p:cNvSpPr txBox="1"/>
          <p:nvPr/>
        </p:nvSpPr>
        <p:spPr>
          <a:xfrm>
            <a:off x="4098622" y="2193569"/>
            <a:ext cx="1951767" cy="356636"/>
          </a:xfrm>
          <a:prstGeom prst="rect">
            <a:avLst/>
          </a:prstGeom>
        </p:spPr>
        <p:txBody>
          <a:bodyPr wrap="square" lIns="0" tIns="45720" rIns="0" bIns="0" rtlCol="0" anchor="t">
            <a:spAutoFit/>
          </a:bodyPr>
          <a:lstStyle/>
          <a:p>
            <a:pPr defTabSz="914354" fontAlgn="b">
              <a:lnSpc>
                <a:spcPct val="96000"/>
              </a:lnSpc>
              <a:defRPr/>
            </a:pPr>
            <a:r>
              <a:rPr lang="en-US" sz="1051" b="1">
                <a:solidFill>
                  <a:srgbClr val="F7F8FA"/>
                </a:solidFill>
                <a:latin typeface="Microsoft Sans Serif"/>
                <a:ea typeface="Microsoft Sans Serif"/>
                <a:cs typeface="Microsoft Sans Serif"/>
              </a:rPr>
              <a:t>2022-24: </a:t>
            </a:r>
            <a:r>
              <a:rPr lang="en-US" sz="1051">
                <a:solidFill>
                  <a:srgbClr val="F7F8FA"/>
                </a:solidFill>
                <a:latin typeface="Microsoft Sans Serif"/>
                <a:ea typeface="Microsoft Sans Serif"/>
                <a:cs typeface="Microsoft Sans Serif"/>
              </a:rPr>
              <a:t>5G BC </a:t>
            </a:r>
            <a:r>
              <a:rPr lang="en-US" sz="1051" err="1">
                <a:solidFill>
                  <a:srgbClr val="F7F8FA"/>
                </a:solidFill>
                <a:latin typeface="Microsoft Sans Serif"/>
                <a:ea typeface="Microsoft Sans Serif"/>
                <a:cs typeface="Microsoft Sans Serif"/>
              </a:rPr>
              <a:t>imec.icon</a:t>
            </a:r>
            <a:r>
              <a:rPr lang="en-US" sz="1051">
                <a:solidFill>
                  <a:srgbClr val="F7F8FA"/>
                </a:solidFill>
                <a:latin typeface="Microsoft Sans Serif"/>
                <a:ea typeface="Microsoft Sans Serif"/>
                <a:cs typeface="Microsoft Sans Serif"/>
              </a:rPr>
              <a:t> project with 2 HPHT sites</a:t>
            </a:r>
          </a:p>
        </p:txBody>
      </p:sp>
      <p:sp>
        <p:nvSpPr>
          <p:cNvPr id="384" name="Freeform: Shape 83">
            <a:extLst>
              <a:ext uri="{FF2B5EF4-FFF2-40B4-BE49-F238E27FC236}">
                <a16:creationId xmlns:a16="http://schemas.microsoft.com/office/drawing/2014/main" id="{2BE1FA36-4342-4FFE-8969-7BC428A3D879}"/>
              </a:ext>
            </a:extLst>
          </p:cNvPr>
          <p:cNvSpPr/>
          <p:nvPr/>
        </p:nvSpPr>
        <p:spPr>
          <a:xfrm flipH="1">
            <a:off x="6555838" y="1808893"/>
            <a:ext cx="2125175" cy="750351"/>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54">
              <a:defRPr/>
            </a:pPr>
            <a:endParaRPr lang="en-US">
              <a:ln>
                <a:solidFill>
                  <a:srgbClr val="F7F8FA"/>
                </a:solidFill>
              </a:ln>
              <a:solidFill>
                <a:srgbClr val="F7F8FA"/>
              </a:solidFill>
              <a:latin typeface="Microsoft Sans Serif"/>
            </a:endParaRPr>
          </a:p>
        </p:txBody>
      </p:sp>
      <p:sp>
        <p:nvSpPr>
          <p:cNvPr id="385" name="TextBox 384">
            <a:extLst>
              <a:ext uri="{FF2B5EF4-FFF2-40B4-BE49-F238E27FC236}">
                <a16:creationId xmlns:a16="http://schemas.microsoft.com/office/drawing/2014/main" id="{D9AA8F80-260B-4420-8157-DF35C872922C}"/>
              </a:ext>
            </a:extLst>
          </p:cNvPr>
          <p:cNvSpPr txBox="1"/>
          <p:nvPr/>
        </p:nvSpPr>
        <p:spPr>
          <a:xfrm>
            <a:off x="7511549" y="1553426"/>
            <a:ext cx="115654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Finland</a:t>
            </a:r>
          </a:p>
        </p:txBody>
      </p:sp>
      <p:sp>
        <p:nvSpPr>
          <p:cNvPr id="386" name="TextBox 385">
            <a:extLst>
              <a:ext uri="{FF2B5EF4-FFF2-40B4-BE49-F238E27FC236}">
                <a16:creationId xmlns:a16="http://schemas.microsoft.com/office/drawing/2014/main" id="{6808C349-FC80-47F5-9471-B1DFDA46BF32}"/>
              </a:ext>
            </a:extLst>
          </p:cNvPr>
          <p:cNvSpPr txBox="1"/>
          <p:nvPr/>
        </p:nvSpPr>
        <p:spPr>
          <a:xfrm>
            <a:off x="6683324" y="1829122"/>
            <a:ext cx="2194661" cy="341632"/>
          </a:xfrm>
          <a:prstGeom prst="rect">
            <a:avLst/>
          </a:prstGeom>
        </p:spPr>
        <p:txBody>
          <a:bodyPr wrap="square" lIns="0" tIns="45720" rIns="0" bIns="0" rtlCol="0">
            <a:spAutoFit/>
          </a:bodyPr>
          <a:lstStyle/>
          <a:p>
            <a:pPr defTabSz="914354" fontAlgn="b">
              <a:lnSpc>
                <a:spcPct val="96000"/>
              </a:lnSpc>
              <a:spcAft>
                <a:spcPts val="600"/>
              </a:spcAft>
              <a:defRPr/>
            </a:pP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2019-22: TV delivery with Rel-14/16 </a:t>
            </a:r>
            <a:b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HPHT in 3 sites</a:t>
            </a:r>
          </a:p>
        </p:txBody>
      </p:sp>
      <p:sp>
        <p:nvSpPr>
          <p:cNvPr id="393" name="Freeform: Shape 36">
            <a:extLst>
              <a:ext uri="{FF2B5EF4-FFF2-40B4-BE49-F238E27FC236}">
                <a16:creationId xmlns:a16="http://schemas.microsoft.com/office/drawing/2014/main" id="{97F340FA-3BCB-4921-9478-D23A61918B75}"/>
              </a:ext>
            </a:extLst>
          </p:cNvPr>
          <p:cNvSpPr/>
          <p:nvPr/>
        </p:nvSpPr>
        <p:spPr>
          <a:xfrm flipH="1">
            <a:off x="6270323" y="2296119"/>
            <a:ext cx="2798612" cy="875948"/>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95" name="TextBox 394">
            <a:extLst>
              <a:ext uri="{FF2B5EF4-FFF2-40B4-BE49-F238E27FC236}">
                <a16:creationId xmlns:a16="http://schemas.microsoft.com/office/drawing/2014/main" id="{E9867AD8-F91A-45F0-9392-DA377E89CA39}"/>
              </a:ext>
            </a:extLst>
          </p:cNvPr>
          <p:cNvSpPr txBox="1"/>
          <p:nvPr/>
        </p:nvSpPr>
        <p:spPr>
          <a:xfrm>
            <a:off x="8537541" y="2039792"/>
            <a:ext cx="487615"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CZ</a:t>
            </a:r>
          </a:p>
        </p:txBody>
      </p:sp>
      <p:sp>
        <p:nvSpPr>
          <p:cNvPr id="396" name="TextBox 395">
            <a:extLst>
              <a:ext uri="{FF2B5EF4-FFF2-40B4-BE49-F238E27FC236}">
                <a16:creationId xmlns:a16="http://schemas.microsoft.com/office/drawing/2014/main" id="{BE71CEFF-66FE-44BB-A377-0DDFFECC7C07}"/>
              </a:ext>
            </a:extLst>
          </p:cNvPr>
          <p:cNvSpPr txBox="1"/>
          <p:nvPr/>
        </p:nvSpPr>
        <p:spPr>
          <a:xfrm>
            <a:off x="6627625" y="2286236"/>
            <a:ext cx="2455297" cy="193899"/>
          </a:xfrm>
          <a:prstGeom prst="rect">
            <a:avLst/>
          </a:prstGeom>
        </p:spPr>
        <p:txBody>
          <a:bodyPr wrap="square" lIns="0" tIns="45720" rIns="0" bIns="0" rtlCol="0">
            <a:spAutoFit/>
          </a:bodyPr>
          <a:lstStyle/>
          <a:p>
            <a:pPr defTabSz="914354" fontAlgn="b">
              <a:lnSpc>
                <a:spcPct val="96000"/>
              </a:lnSpc>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2020-23: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Distribution of TV/Radio in Prague</a:t>
            </a:r>
          </a:p>
        </p:txBody>
      </p:sp>
      <p:sp>
        <p:nvSpPr>
          <p:cNvPr id="331" name="TextBox 330">
            <a:extLst>
              <a:ext uri="{FF2B5EF4-FFF2-40B4-BE49-F238E27FC236}">
                <a16:creationId xmlns:a16="http://schemas.microsoft.com/office/drawing/2014/main" id="{E53F69ED-6B60-4D5C-A1BC-CE8BC5AF5FCB}"/>
              </a:ext>
            </a:extLst>
          </p:cNvPr>
          <p:cNvSpPr txBox="1"/>
          <p:nvPr/>
        </p:nvSpPr>
        <p:spPr>
          <a:xfrm>
            <a:off x="9272793" y="5276751"/>
            <a:ext cx="2375959" cy="1086451"/>
          </a:xfrm>
          <a:prstGeom prst="rect">
            <a:avLst/>
          </a:prstGeom>
        </p:spPr>
        <p:txBody>
          <a:bodyPr wrap="square" lIns="0" tIns="45720" rIns="0" bIns="0" rtlCol="0">
            <a:spAutoFit/>
          </a:bodyPr>
          <a:lstStyle/>
          <a:p>
            <a:pPr defTabSz="914354">
              <a:lnSpc>
                <a:spcPct val="96000"/>
              </a:lnSpc>
              <a:spcAft>
                <a:spcPts val="600"/>
              </a:spcAft>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2019-24:  AIB project based on 5G Broadcast under the administration of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NRTA</a:t>
            </a:r>
            <a:r>
              <a:rPr lang="en-US" sz="1000" baseline="30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1</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and ABS</a:t>
            </a:r>
            <a:r>
              <a:rPr lang="en-US" sz="1000" baseline="30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a:t>
            </a:r>
            <a:endPar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defTabSz="914354">
              <a:lnSpc>
                <a:spcPct val="96000"/>
              </a:lnSpc>
              <a:spcAft>
                <a:spcPts val="600"/>
              </a:spcAft>
              <a:defRPr/>
            </a:pPr>
            <a:r>
              <a:rPr lang="en-US" sz="1000" b="1">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2023</a:t>
            </a:r>
            <a:r>
              <a:rPr lang="en-US" sz="100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 5G Broadcast Chengdu pilot project formally kicked off on July 20</a:t>
            </a:r>
            <a:r>
              <a:rPr lang="en-US" sz="1000" baseline="3000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th</a:t>
            </a:r>
            <a:endParaRPr lang="en-US" sz="100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defTabSz="914354">
              <a:lnSpc>
                <a:spcPct val="96000"/>
              </a:lnSpc>
              <a:spcAft>
                <a:spcPts val="600"/>
              </a:spcAft>
              <a:defRPr/>
            </a:pPr>
            <a:r>
              <a:rPr lang="en-US" sz="100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5">
                  <a:extLst>
                    <a:ext uri="{A12FA001-AC4F-418D-AE19-62706E023703}">
                      <ahyp:hlinkClr xmlns:ahyp="http://schemas.microsoft.com/office/drawing/2018/hyperlinkcolor" val="tx"/>
                    </a:ext>
                  </a:extLst>
                </a:hlinkClick>
              </a:rPr>
              <a:t>GATIS' Global 5G Broadcast Summit</a:t>
            </a:r>
            <a:endParaRPr lang="en-US" sz="100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94" name="Freeform 13">
            <a:extLst>
              <a:ext uri="{FF2B5EF4-FFF2-40B4-BE49-F238E27FC236}">
                <a16:creationId xmlns:a16="http://schemas.microsoft.com/office/drawing/2014/main" id="{0AB81221-B671-40C8-A4DD-30F9180B16D5}"/>
              </a:ext>
            </a:extLst>
          </p:cNvPr>
          <p:cNvSpPr>
            <a:spLocks noChangeArrowheads="1"/>
          </p:cNvSpPr>
          <p:nvPr/>
        </p:nvSpPr>
        <p:spPr bwMode="auto">
          <a:xfrm>
            <a:off x="5502567" y="3664918"/>
            <a:ext cx="629996" cy="597652"/>
          </a:xfrm>
          <a:custGeom>
            <a:avLst/>
            <a:gdLst>
              <a:gd name="T0" fmla="*/ 675 w 1976"/>
              <a:gd name="T1" fmla="*/ 375 h 1875"/>
              <a:gd name="T2" fmla="*/ 675 w 1976"/>
              <a:gd name="T3" fmla="*/ 375 h 1875"/>
              <a:gd name="T4" fmla="*/ 700 w 1976"/>
              <a:gd name="T5" fmla="*/ 450 h 1875"/>
              <a:gd name="T6" fmla="*/ 725 w 1976"/>
              <a:gd name="T7" fmla="*/ 525 h 1875"/>
              <a:gd name="T8" fmla="*/ 700 w 1976"/>
              <a:gd name="T9" fmla="*/ 550 h 1875"/>
              <a:gd name="T10" fmla="*/ 575 w 1976"/>
              <a:gd name="T11" fmla="*/ 550 h 1875"/>
              <a:gd name="T12" fmla="*/ 525 w 1976"/>
              <a:gd name="T13" fmla="*/ 600 h 1875"/>
              <a:gd name="T14" fmla="*/ 475 w 1976"/>
              <a:gd name="T15" fmla="*/ 625 h 1875"/>
              <a:gd name="T16" fmla="*/ 475 w 1976"/>
              <a:gd name="T17" fmla="*/ 675 h 1875"/>
              <a:gd name="T18" fmla="*/ 425 w 1976"/>
              <a:gd name="T19" fmla="*/ 701 h 1875"/>
              <a:gd name="T20" fmla="*/ 350 w 1976"/>
              <a:gd name="T21" fmla="*/ 725 h 1875"/>
              <a:gd name="T22" fmla="*/ 300 w 1976"/>
              <a:gd name="T23" fmla="*/ 775 h 1875"/>
              <a:gd name="T24" fmla="*/ 225 w 1976"/>
              <a:gd name="T25" fmla="*/ 801 h 1875"/>
              <a:gd name="T26" fmla="*/ 175 w 1976"/>
              <a:gd name="T27" fmla="*/ 825 h 1875"/>
              <a:gd name="T28" fmla="*/ 25 w 1976"/>
              <a:gd name="T29" fmla="*/ 925 h 1875"/>
              <a:gd name="T30" fmla="*/ 25 w 1976"/>
              <a:gd name="T31" fmla="*/ 1050 h 1875"/>
              <a:gd name="T32" fmla="*/ 25 w 1976"/>
              <a:gd name="T33" fmla="*/ 1050 h 1875"/>
              <a:gd name="T34" fmla="*/ 951 w 1976"/>
              <a:gd name="T35" fmla="*/ 1674 h 1875"/>
              <a:gd name="T36" fmla="*/ 1000 w 1976"/>
              <a:gd name="T37" fmla="*/ 1749 h 1875"/>
              <a:gd name="T38" fmla="*/ 1100 w 1976"/>
              <a:gd name="T39" fmla="*/ 1774 h 1875"/>
              <a:gd name="T40" fmla="*/ 1151 w 1976"/>
              <a:gd name="T41" fmla="*/ 1874 h 1875"/>
              <a:gd name="T42" fmla="*/ 1251 w 1976"/>
              <a:gd name="T43" fmla="*/ 1874 h 1875"/>
              <a:gd name="T44" fmla="*/ 1400 w 1976"/>
              <a:gd name="T45" fmla="*/ 1824 h 1875"/>
              <a:gd name="T46" fmla="*/ 1576 w 1976"/>
              <a:gd name="T47" fmla="*/ 1674 h 1875"/>
              <a:gd name="T48" fmla="*/ 1975 w 1976"/>
              <a:gd name="T49" fmla="*/ 1424 h 1875"/>
              <a:gd name="T50" fmla="*/ 1975 w 1976"/>
              <a:gd name="T51" fmla="*/ 1424 h 1875"/>
              <a:gd name="T52" fmla="*/ 1924 w 1976"/>
              <a:gd name="T53" fmla="*/ 1349 h 1875"/>
              <a:gd name="T54" fmla="*/ 1851 w 1976"/>
              <a:gd name="T55" fmla="*/ 1324 h 1875"/>
              <a:gd name="T56" fmla="*/ 1800 w 1976"/>
              <a:gd name="T57" fmla="*/ 1299 h 1875"/>
              <a:gd name="T58" fmla="*/ 1776 w 1976"/>
              <a:gd name="T59" fmla="*/ 1225 h 1875"/>
              <a:gd name="T60" fmla="*/ 1725 w 1976"/>
              <a:gd name="T61" fmla="*/ 1150 h 1875"/>
              <a:gd name="T62" fmla="*/ 1776 w 1976"/>
              <a:gd name="T63" fmla="*/ 1125 h 1875"/>
              <a:gd name="T64" fmla="*/ 1776 w 1976"/>
              <a:gd name="T65" fmla="*/ 1075 h 1875"/>
              <a:gd name="T66" fmla="*/ 1776 w 1976"/>
              <a:gd name="T67" fmla="*/ 1001 h 1875"/>
              <a:gd name="T68" fmla="*/ 1776 w 1976"/>
              <a:gd name="T69" fmla="*/ 950 h 1875"/>
              <a:gd name="T70" fmla="*/ 1776 w 1976"/>
              <a:gd name="T71" fmla="*/ 850 h 1875"/>
              <a:gd name="T72" fmla="*/ 1725 w 1976"/>
              <a:gd name="T73" fmla="*/ 775 h 1875"/>
              <a:gd name="T74" fmla="*/ 1751 w 1976"/>
              <a:gd name="T75" fmla="*/ 750 h 1875"/>
              <a:gd name="T76" fmla="*/ 1751 w 1976"/>
              <a:gd name="T77" fmla="*/ 725 h 1875"/>
              <a:gd name="T78" fmla="*/ 1700 w 1976"/>
              <a:gd name="T79" fmla="*/ 550 h 1875"/>
              <a:gd name="T80" fmla="*/ 1625 w 1976"/>
              <a:gd name="T81" fmla="*/ 500 h 1875"/>
              <a:gd name="T82" fmla="*/ 1576 w 1976"/>
              <a:gd name="T83" fmla="*/ 425 h 1875"/>
              <a:gd name="T84" fmla="*/ 1551 w 1976"/>
              <a:gd name="T85" fmla="*/ 325 h 1875"/>
              <a:gd name="T86" fmla="*/ 1600 w 1976"/>
              <a:gd name="T87" fmla="*/ 275 h 1875"/>
              <a:gd name="T88" fmla="*/ 1625 w 1976"/>
              <a:gd name="T89" fmla="*/ 175 h 1875"/>
              <a:gd name="T90" fmla="*/ 1651 w 1976"/>
              <a:gd name="T91" fmla="*/ 25 h 1875"/>
              <a:gd name="T92" fmla="*/ 1551 w 1976"/>
              <a:gd name="T93" fmla="*/ 0 h 1875"/>
              <a:gd name="T94" fmla="*/ 1451 w 1976"/>
              <a:gd name="T95" fmla="*/ 25 h 1875"/>
              <a:gd name="T96" fmla="*/ 1325 w 1976"/>
              <a:gd name="T97" fmla="*/ 50 h 1875"/>
              <a:gd name="T98" fmla="*/ 975 w 1976"/>
              <a:gd name="T99" fmla="*/ 75 h 1875"/>
              <a:gd name="T100" fmla="*/ 825 w 1976"/>
              <a:gd name="T101" fmla="*/ 150 h 1875"/>
              <a:gd name="T102" fmla="*/ 675 w 1976"/>
              <a:gd name="T103" fmla="*/ 225 h 1875"/>
              <a:gd name="T104" fmla="*/ 650 w 1976"/>
              <a:gd name="T105" fmla="*/ 225 h 1875"/>
              <a:gd name="T106" fmla="*/ 650 w 1976"/>
              <a:gd name="T107" fmla="*/ 275 h 1875"/>
              <a:gd name="T108" fmla="*/ 675 w 1976"/>
              <a:gd name="T109" fmla="*/ 375 h 1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76" h="1875">
                <a:moveTo>
                  <a:pt x="675" y="375"/>
                </a:moveTo>
                <a:lnTo>
                  <a:pt x="675" y="375"/>
                </a:lnTo>
                <a:cubicBezTo>
                  <a:pt x="675" y="400"/>
                  <a:pt x="675" y="450"/>
                  <a:pt x="700" y="450"/>
                </a:cubicBezTo>
                <a:cubicBezTo>
                  <a:pt x="700" y="450"/>
                  <a:pt x="725" y="500"/>
                  <a:pt x="725" y="525"/>
                </a:cubicBezTo>
                <a:cubicBezTo>
                  <a:pt x="725" y="525"/>
                  <a:pt x="725" y="550"/>
                  <a:pt x="700" y="550"/>
                </a:cubicBezTo>
                <a:lnTo>
                  <a:pt x="575" y="550"/>
                </a:lnTo>
                <a:cubicBezTo>
                  <a:pt x="575" y="575"/>
                  <a:pt x="551" y="600"/>
                  <a:pt x="525" y="600"/>
                </a:cubicBezTo>
                <a:cubicBezTo>
                  <a:pt x="475" y="600"/>
                  <a:pt x="475" y="575"/>
                  <a:pt x="475" y="625"/>
                </a:cubicBezTo>
                <a:cubicBezTo>
                  <a:pt x="475" y="650"/>
                  <a:pt x="500" y="675"/>
                  <a:pt x="475" y="675"/>
                </a:cubicBezTo>
                <a:cubicBezTo>
                  <a:pt x="450" y="675"/>
                  <a:pt x="450" y="701"/>
                  <a:pt x="425" y="701"/>
                </a:cubicBezTo>
                <a:cubicBezTo>
                  <a:pt x="400" y="701"/>
                  <a:pt x="350" y="701"/>
                  <a:pt x="350" y="725"/>
                </a:cubicBezTo>
                <a:cubicBezTo>
                  <a:pt x="350" y="750"/>
                  <a:pt x="350" y="775"/>
                  <a:pt x="300" y="775"/>
                </a:cubicBezTo>
                <a:cubicBezTo>
                  <a:pt x="275" y="775"/>
                  <a:pt x="225" y="775"/>
                  <a:pt x="225" y="801"/>
                </a:cubicBezTo>
                <a:cubicBezTo>
                  <a:pt x="225" y="825"/>
                  <a:pt x="175" y="801"/>
                  <a:pt x="175" y="825"/>
                </a:cubicBezTo>
                <a:cubicBezTo>
                  <a:pt x="150" y="825"/>
                  <a:pt x="25" y="901"/>
                  <a:pt x="25" y="925"/>
                </a:cubicBezTo>
                <a:cubicBezTo>
                  <a:pt x="0" y="925"/>
                  <a:pt x="25" y="975"/>
                  <a:pt x="25" y="1050"/>
                </a:cubicBezTo>
                <a:lnTo>
                  <a:pt x="25" y="1050"/>
                </a:lnTo>
                <a:cubicBezTo>
                  <a:pt x="75" y="1075"/>
                  <a:pt x="925" y="1649"/>
                  <a:pt x="951" y="1674"/>
                </a:cubicBezTo>
                <a:cubicBezTo>
                  <a:pt x="975" y="1700"/>
                  <a:pt x="1000" y="1749"/>
                  <a:pt x="1000" y="1749"/>
                </a:cubicBezTo>
                <a:cubicBezTo>
                  <a:pt x="1000" y="1749"/>
                  <a:pt x="1075" y="1749"/>
                  <a:pt x="1100" y="1774"/>
                </a:cubicBezTo>
                <a:cubicBezTo>
                  <a:pt x="1151" y="1824"/>
                  <a:pt x="1151" y="1874"/>
                  <a:pt x="1151" y="1874"/>
                </a:cubicBezTo>
                <a:cubicBezTo>
                  <a:pt x="1151" y="1874"/>
                  <a:pt x="1225" y="1874"/>
                  <a:pt x="1251" y="1874"/>
                </a:cubicBezTo>
                <a:cubicBezTo>
                  <a:pt x="1275" y="1849"/>
                  <a:pt x="1400" y="1824"/>
                  <a:pt x="1400" y="1824"/>
                </a:cubicBezTo>
                <a:cubicBezTo>
                  <a:pt x="1576" y="1674"/>
                  <a:pt x="1576" y="1674"/>
                  <a:pt x="1576" y="1674"/>
                </a:cubicBezTo>
                <a:cubicBezTo>
                  <a:pt x="1975" y="1424"/>
                  <a:pt x="1975" y="1424"/>
                  <a:pt x="1975" y="1424"/>
                </a:cubicBezTo>
                <a:lnTo>
                  <a:pt x="1975" y="1424"/>
                </a:lnTo>
                <a:cubicBezTo>
                  <a:pt x="1950" y="1374"/>
                  <a:pt x="1950" y="1349"/>
                  <a:pt x="1924" y="1349"/>
                </a:cubicBezTo>
                <a:cubicBezTo>
                  <a:pt x="1899" y="1349"/>
                  <a:pt x="1876" y="1324"/>
                  <a:pt x="1851" y="1324"/>
                </a:cubicBezTo>
                <a:cubicBezTo>
                  <a:pt x="1825" y="1324"/>
                  <a:pt x="1800" y="1324"/>
                  <a:pt x="1800" y="1299"/>
                </a:cubicBezTo>
                <a:cubicBezTo>
                  <a:pt x="1776" y="1274"/>
                  <a:pt x="1800" y="1250"/>
                  <a:pt x="1776" y="1225"/>
                </a:cubicBezTo>
                <a:cubicBezTo>
                  <a:pt x="1751" y="1175"/>
                  <a:pt x="1725" y="1175"/>
                  <a:pt x="1725" y="1150"/>
                </a:cubicBezTo>
                <a:lnTo>
                  <a:pt x="1776" y="1125"/>
                </a:lnTo>
                <a:cubicBezTo>
                  <a:pt x="1776" y="1101"/>
                  <a:pt x="1776" y="1075"/>
                  <a:pt x="1776" y="1075"/>
                </a:cubicBezTo>
                <a:cubicBezTo>
                  <a:pt x="1776" y="1050"/>
                  <a:pt x="1751" y="1025"/>
                  <a:pt x="1776" y="1001"/>
                </a:cubicBezTo>
                <a:cubicBezTo>
                  <a:pt x="1776" y="1001"/>
                  <a:pt x="1776" y="975"/>
                  <a:pt x="1776" y="950"/>
                </a:cubicBezTo>
                <a:cubicBezTo>
                  <a:pt x="1751" y="925"/>
                  <a:pt x="1800" y="901"/>
                  <a:pt x="1776" y="850"/>
                </a:cubicBezTo>
                <a:cubicBezTo>
                  <a:pt x="1751" y="801"/>
                  <a:pt x="1725" y="775"/>
                  <a:pt x="1725" y="775"/>
                </a:cubicBezTo>
                <a:cubicBezTo>
                  <a:pt x="1725" y="750"/>
                  <a:pt x="1751" y="750"/>
                  <a:pt x="1751" y="750"/>
                </a:cubicBezTo>
                <a:cubicBezTo>
                  <a:pt x="1751" y="725"/>
                  <a:pt x="1751" y="725"/>
                  <a:pt x="1751" y="725"/>
                </a:cubicBezTo>
                <a:cubicBezTo>
                  <a:pt x="1751" y="675"/>
                  <a:pt x="1725" y="575"/>
                  <a:pt x="1700" y="550"/>
                </a:cubicBezTo>
                <a:cubicBezTo>
                  <a:pt x="1676" y="525"/>
                  <a:pt x="1625" y="525"/>
                  <a:pt x="1625" y="500"/>
                </a:cubicBezTo>
                <a:cubicBezTo>
                  <a:pt x="1625" y="475"/>
                  <a:pt x="1625" y="450"/>
                  <a:pt x="1576" y="425"/>
                </a:cubicBezTo>
                <a:cubicBezTo>
                  <a:pt x="1551" y="425"/>
                  <a:pt x="1525" y="325"/>
                  <a:pt x="1551" y="325"/>
                </a:cubicBezTo>
                <a:cubicBezTo>
                  <a:pt x="1576" y="325"/>
                  <a:pt x="1576" y="275"/>
                  <a:pt x="1600" y="275"/>
                </a:cubicBezTo>
                <a:cubicBezTo>
                  <a:pt x="1625" y="275"/>
                  <a:pt x="1651" y="200"/>
                  <a:pt x="1625" y="175"/>
                </a:cubicBezTo>
                <a:cubicBezTo>
                  <a:pt x="1625" y="150"/>
                  <a:pt x="1625" y="75"/>
                  <a:pt x="1651" y="25"/>
                </a:cubicBezTo>
                <a:cubicBezTo>
                  <a:pt x="1600" y="25"/>
                  <a:pt x="1551" y="25"/>
                  <a:pt x="1551" y="0"/>
                </a:cubicBezTo>
                <a:cubicBezTo>
                  <a:pt x="1525" y="0"/>
                  <a:pt x="1476" y="25"/>
                  <a:pt x="1451" y="25"/>
                </a:cubicBezTo>
                <a:cubicBezTo>
                  <a:pt x="1425" y="25"/>
                  <a:pt x="1351" y="75"/>
                  <a:pt x="1325" y="50"/>
                </a:cubicBezTo>
                <a:cubicBezTo>
                  <a:pt x="1300" y="25"/>
                  <a:pt x="1051" y="75"/>
                  <a:pt x="975" y="75"/>
                </a:cubicBezTo>
                <a:cubicBezTo>
                  <a:pt x="900" y="75"/>
                  <a:pt x="875" y="150"/>
                  <a:pt x="825" y="150"/>
                </a:cubicBezTo>
                <a:cubicBezTo>
                  <a:pt x="775" y="150"/>
                  <a:pt x="725" y="175"/>
                  <a:pt x="675" y="225"/>
                </a:cubicBezTo>
                <a:lnTo>
                  <a:pt x="650" y="225"/>
                </a:lnTo>
                <a:cubicBezTo>
                  <a:pt x="650" y="250"/>
                  <a:pt x="650" y="250"/>
                  <a:pt x="650" y="275"/>
                </a:cubicBezTo>
                <a:cubicBezTo>
                  <a:pt x="675" y="300"/>
                  <a:pt x="675" y="325"/>
                  <a:pt x="675" y="375"/>
                </a:cubicBezTo>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65" name="Freeform 13">
            <a:extLst>
              <a:ext uri="{FF2B5EF4-FFF2-40B4-BE49-F238E27FC236}">
                <a16:creationId xmlns:a16="http://schemas.microsoft.com/office/drawing/2014/main" id="{1DD323AF-DB2E-0040-AA65-D0FDC17F354F}"/>
              </a:ext>
            </a:extLst>
          </p:cNvPr>
          <p:cNvSpPr>
            <a:spLocks noChangeArrowheads="1"/>
          </p:cNvSpPr>
          <p:nvPr/>
        </p:nvSpPr>
        <p:spPr bwMode="auto">
          <a:xfrm>
            <a:off x="5502567" y="3656478"/>
            <a:ext cx="629996" cy="597652"/>
          </a:xfrm>
          <a:custGeom>
            <a:avLst/>
            <a:gdLst>
              <a:gd name="T0" fmla="*/ 675 w 1976"/>
              <a:gd name="T1" fmla="*/ 375 h 1875"/>
              <a:gd name="T2" fmla="*/ 675 w 1976"/>
              <a:gd name="T3" fmla="*/ 375 h 1875"/>
              <a:gd name="T4" fmla="*/ 700 w 1976"/>
              <a:gd name="T5" fmla="*/ 450 h 1875"/>
              <a:gd name="T6" fmla="*/ 725 w 1976"/>
              <a:gd name="T7" fmla="*/ 525 h 1875"/>
              <a:gd name="T8" fmla="*/ 700 w 1976"/>
              <a:gd name="T9" fmla="*/ 550 h 1875"/>
              <a:gd name="T10" fmla="*/ 575 w 1976"/>
              <a:gd name="T11" fmla="*/ 550 h 1875"/>
              <a:gd name="T12" fmla="*/ 525 w 1976"/>
              <a:gd name="T13" fmla="*/ 600 h 1875"/>
              <a:gd name="T14" fmla="*/ 475 w 1976"/>
              <a:gd name="T15" fmla="*/ 625 h 1875"/>
              <a:gd name="T16" fmla="*/ 475 w 1976"/>
              <a:gd name="T17" fmla="*/ 675 h 1875"/>
              <a:gd name="T18" fmla="*/ 425 w 1976"/>
              <a:gd name="T19" fmla="*/ 701 h 1875"/>
              <a:gd name="T20" fmla="*/ 350 w 1976"/>
              <a:gd name="T21" fmla="*/ 725 h 1875"/>
              <a:gd name="T22" fmla="*/ 300 w 1976"/>
              <a:gd name="T23" fmla="*/ 775 h 1875"/>
              <a:gd name="T24" fmla="*/ 225 w 1976"/>
              <a:gd name="T25" fmla="*/ 801 h 1875"/>
              <a:gd name="T26" fmla="*/ 175 w 1976"/>
              <a:gd name="T27" fmla="*/ 825 h 1875"/>
              <a:gd name="T28" fmla="*/ 25 w 1976"/>
              <a:gd name="T29" fmla="*/ 925 h 1875"/>
              <a:gd name="T30" fmla="*/ 25 w 1976"/>
              <a:gd name="T31" fmla="*/ 1050 h 1875"/>
              <a:gd name="T32" fmla="*/ 25 w 1976"/>
              <a:gd name="T33" fmla="*/ 1050 h 1875"/>
              <a:gd name="T34" fmla="*/ 951 w 1976"/>
              <a:gd name="T35" fmla="*/ 1674 h 1875"/>
              <a:gd name="T36" fmla="*/ 1000 w 1976"/>
              <a:gd name="T37" fmla="*/ 1749 h 1875"/>
              <a:gd name="T38" fmla="*/ 1100 w 1976"/>
              <a:gd name="T39" fmla="*/ 1774 h 1875"/>
              <a:gd name="T40" fmla="*/ 1151 w 1976"/>
              <a:gd name="T41" fmla="*/ 1874 h 1875"/>
              <a:gd name="T42" fmla="*/ 1251 w 1976"/>
              <a:gd name="T43" fmla="*/ 1874 h 1875"/>
              <a:gd name="T44" fmla="*/ 1400 w 1976"/>
              <a:gd name="T45" fmla="*/ 1824 h 1875"/>
              <a:gd name="T46" fmla="*/ 1576 w 1976"/>
              <a:gd name="T47" fmla="*/ 1674 h 1875"/>
              <a:gd name="T48" fmla="*/ 1975 w 1976"/>
              <a:gd name="T49" fmla="*/ 1424 h 1875"/>
              <a:gd name="T50" fmla="*/ 1975 w 1976"/>
              <a:gd name="T51" fmla="*/ 1424 h 1875"/>
              <a:gd name="T52" fmla="*/ 1924 w 1976"/>
              <a:gd name="T53" fmla="*/ 1349 h 1875"/>
              <a:gd name="T54" fmla="*/ 1851 w 1976"/>
              <a:gd name="T55" fmla="*/ 1324 h 1875"/>
              <a:gd name="T56" fmla="*/ 1800 w 1976"/>
              <a:gd name="T57" fmla="*/ 1299 h 1875"/>
              <a:gd name="T58" fmla="*/ 1776 w 1976"/>
              <a:gd name="T59" fmla="*/ 1225 h 1875"/>
              <a:gd name="T60" fmla="*/ 1725 w 1976"/>
              <a:gd name="T61" fmla="*/ 1150 h 1875"/>
              <a:gd name="T62" fmla="*/ 1776 w 1976"/>
              <a:gd name="T63" fmla="*/ 1125 h 1875"/>
              <a:gd name="T64" fmla="*/ 1776 w 1976"/>
              <a:gd name="T65" fmla="*/ 1075 h 1875"/>
              <a:gd name="T66" fmla="*/ 1776 w 1976"/>
              <a:gd name="T67" fmla="*/ 1001 h 1875"/>
              <a:gd name="T68" fmla="*/ 1776 w 1976"/>
              <a:gd name="T69" fmla="*/ 950 h 1875"/>
              <a:gd name="T70" fmla="*/ 1776 w 1976"/>
              <a:gd name="T71" fmla="*/ 850 h 1875"/>
              <a:gd name="T72" fmla="*/ 1725 w 1976"/>
              <a:gd name="T73" fmla="*/ 775 h 1875"/>
              <a:gd name="T74" fmla="*/ 1751 w 1976"/>
              <a:gd name="T75" fmla="*/ 750 h 1875"/>
              <a:gd name="T76" fmla="*/ 1751 w 1976"/>
              <a:gd name="T77" fmla="*/ 725 h 1875"/>
              <a:gd name="T78" fmla="*/ 1700 w 1976"/>
              <a:gd name="T79" fmla="*/ 550 h 1875"/>
              <a:gd name="T80" fmla="*/ 1625 w 1976"/>
              <a:gd name="T81" fmla="*/ 500 h 1875"/>
              <a:gd name="T82" fmla="*/ 1576 w 1976"/>
              <a:gd name="T83" fmla="*/ 425 h 1875"/>
              <a:gd name="T84" fmla="*/ 1551 w 1976"/>
              <a:gd name="T85" fmla="*/ 325 h 1875"/>
              <a:gd name="T86" fmla="*/ 1600 w 1976"/>
              <a:gd name="T87" fmla="*/ 275 h 1875"/>
              <a:gd name="T88" fmla="*/ 1625 w 1976"/>
              <a:gd name="T89" fmla="*/ 175 h 1875"/>
              <a:gd name="T90" fmla="*/ 1651 w 1976"/>
              <a:gd name="T91" fmla="*/ 25 h 1875"/>
              <a:gd name="T92" fmla="*/ 1551 w 1976"/>
              <a:gd name="T93" fmla="*/ 0 h 1875"/>
              <a:gd name="T94" fmla="*/ 1451 w 1976"/>
              <a:gd name="T95" fmla="*/ 25 h 1875"/>
              <a:gd name="T96" fmla="*/ 1325 w 1976"/>
              <a:gd name="T97" fmla="*/ 50 h 1875"/>
              <a:gd name="T98" fmla="*/ 975 w 1976"/>
              <a:gd name="T99" fmla="*/ 75 h 1875"/>
              <a:gd name="T100" fmla="*/ 825 w 1976"/>
              <a:gd name="T101" fmla="*/ 150 h 1875"/>
              <a:gd name="T102" fmla="*/ 675 w 1976"/>
              <a:gd name="T103" fmla="*/ 225 h 1875"/>
              <a:gd name="T104" fmla="*/ 650 w 1976"/>
              <a:gd name="T105" fmla="*/ 225 h 1875"/>
              <a:gd name="T106" fmla="*/ 650 w 1976"/>
              <a:gd name="T107" fmla="*/ 275 h 1875"/>
              <a:gd name="T108" fmla="*/ 675 w 1976"/>
              <a:gd name="T109" fmla="*/ 375 h 1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76" h="1875">
                <a:moveTo>
                  <a:pt x="675" y="375"/>
                </a:moveTo>
                <a:lnTo>
                  <a:pt x="675" y="375"/>
                </a:lnTo>
                <a:cubicBezTo>
                  <a:pt x="675" y="400"/>
                  <a:pt x="675" y="450"/>
                  <a:pt x="700" y="450"/>
                </a:cubicBezTo>
                <a:cubicBezTo>
                  <a:pt x="700" y="450"/>
                  <a:pt x="725" y="500"/>
                  <a:pt x="725" y="525"/>
                </a:cubicBezTo>
                <a:cubicBezTo>
                  <a:pt x="725" y="525"/>
                  <a:pt x="725" y="550"/>
                  <a:pt x="700" y="550"/>
                </a:cubicBezTo>
                <a:lnTo>
                  <a:pt x="575" y="550"/>
                </a:lnTo>
                <a:cubicBezTo>
                  <a:pt x="575" y="575"/>
                  <a:pt x="551" y="600"/>
                  <a:pt x="525" y="600"/>
                </a:cubicBezTo>
                <a:cubicBezTo>
                  <a:pt x="475" y="600"/>
                  <a:pt x="475" y="575"/>
                  <a:pt x="475" y="625"/>
                </a:cubicBezTo>
                <a:cubicBezTo>
                  <a:pt x="475" y="650"/>
                  <a:pt x="500" y="675"/>
                  <a:pt x="475" y="675"/>
                </a:cubicBezTo>
                <a:cubicBezTo>
                  <a:pt x="450" y="675"/>
                  <a:pt x="450" y="701"/>
                  <a:pt x="425" y="701"/>
                </a:cubicBezTo>
                <a:cubicBezTo>
                  <a:pt x="400" y="701"/>
                  <a:pt x="350" y="701"/>
                  <a:pt x="350" y="725"/>
                </a:cubicBezTo>
                <a:cubicBezTo>
                  <a:pt x="350" y="750"/>
                  <a:pt x="350" y="775"/>
                  <a:pt x="300" y="775"/>
                </a:cubicBezTo>
                <a:cubicBezTo>
                  <a:pt x="275" y="775"/>
                  <a:pt x="225" y="775"/>
                  <a:pt x="225" y="801"/>
                </a:cubicBezTo>
                <a:cubicBezTo>
                  <a:pt x="225" y="825"/>
                  <a:pt x="175" y="801"/>
                  <a:pt x="175" y="825"/>
                </a:cubicBezTo>
                <a:cubicBezTo>
                  <a:pt x="150" y="825"/>
                  <a:pt x="25" y="901"/>
                  <a:pt x="25" y="925"/>
                </a:cubicBezTo>
                <a:cubicBezTo>
                  <a:pt x="0" y="925"/>
                  <a:pt x="25" y="975"/>
                  <a:pt x="25" y="1050"/>
                </a:cubicBezTo>
                <a:lnTo>
                  <a:pt x="25" y="1050"/>
                </a:lnTo>
                <a:cubicBezTo>
                  <a:pt x="75" y="1075"/>
                  <a:pt x="925" y="1649"/>
                  <a:pt x="951" y="1674"/>
                </a:cubicBezTo>
                <a:cubicBezTo>
                  <a:pt x="975" y="1700"/>
                  <a:pt x="1000" y="1749"/>
                  <a:pt x="1000" y="1749"/>
                </a:cubicBezTo>
                <a:cubicBezTo>
                  <a:pt x="1000" y="1749"/>
                  <a:pt x="1075" y="1749"/>
                  <a:pt x="1100" y="1774"/>
                </a:cubicBezTo>
                <a:cubicBezTo>
                  <a:pt x="1151" y="1824"/>
                  <a:pt x="1151" y="1874"/>
                  <a:pt x="1151" y="1874"/>
                </a:cubicBezTo>
                <a:cubicBezTo>
                  <a:pt x="1151" y="1874"/>
                  <a:pt x="1225" y="1874"/>
                  <a:pt x="1251" y="1874"/>
                </a:cubicBezTo>
                <a:cubicBezTo>
                  <a:pt x="1275" y="1849"/>
                  <a:pt x="1400" y="1824"/>
                  <a:pt x="1400" y="1824"/>
                </a:cubicBezTo>
                <a:cubicBezTo>
                  <a:pt x="1576" y="1674"/>
                  <a:pt x="1576" y="1674"/>
                  <a:pt x="1576" y="1674"/>
                </a:cubicBezTo>
                <a:cubicBezTo>
                  <a:pt x="1975" y="1424"/>
                  <a:pt x="1975" y="1424"/>
                  <a:pt x="1975" y="1424"/>
                </a:cubicBezTo>
                <a:lnTo>
                  <a:pt x="1975" y="1424"/>
                </a:lnTo>
                <a:cubicBezTo>
                  <a:pt x="1950" y="1374"/>
                  <a:pt x="1950" y="1349"/>
                  <a:pt x="1924" y="1349"/>
                </a:cubicBezTo>
                <a:cubicBezTo>
                  <a:pt x="1899" y="1349"/>
                  <a:pt x="1876" y="1324"/>
                  <a:pt x="1851" y="1324"/>
                </a:cubicBezTo>
                <a:cubicBezTo>
                  <a:pt x="1825" y="1324"/>
                  <a:pt x="1800" y="1324"/>
                  <a:pt x="1800" y="1299"/>
                </a:cubicBezTo>
                <a:cubicBezTo>
                  <a:pt x="1776" y="1274"/>
                  <a:pt x="1800" y="1250"/>
                  <a:pt x="1776" y="1225"/>
                </a:cubicBezTo>
                <a:cubicBezTo>
                  <a:pt x="1751" y="1175"/>
                  <a:pt x="1725" y="1175"/>
                  <a:pt x="1725" y="1150"/>
                </a:cubicBezTo>
                <a:lnTo>
                  <a:pt x="1776" y="1125"/>
                </a:lnTo>
                <a:cubicBezTo>
                  <a:pt x="1776" y="1101"/>
                  <a:pt x="1776" y="1075"/>
                  <a:pt x="1776" y="1075"/>
                </a:cubicBezTo>
                <a:cubicBezTo>
                  <a:pt x="1776" y="1050"/>
                  <a:pt x="1751" y="1025"/>
                  <a:pt x="1776" y="1001"/>
                </a:cubicBezTo>
                <a:cubicBezTo>
                  <a:pt x="1776" y="1001"/>
                  <a:pt x="1776" y="975"/>
                  <a:pt x="1776" y="950"/>
                </a:cubicBezTo>
                <a:cubicBezTo>
                  <a:pt x="1751" y="925"/>
                  <a:pt x="1800" y="901"/>
                  <a:pt x="1776" y="850"/>
                </a:cubicBezTo>
                <a:cubicBezTo>
                  <a:pt x="1751" y="801"/>
                  <a:pt x="1725" y="775"/>
                  <a:pt x="1725" y="775"/>
                </a:cubicBezTo>
                <a:cubicBezTo>
                  <a:pt x="1725" y="750"/>
                  <a:pt x="1751" y="750"/>
                  <a:pt x="1751" y="750"/>
                </a:cubicBezTo>
                <a:cubicBezTo>
                  <a:pt x="1751" y="725"/>
                  <a:pt x="1751" y="725"/>
                  <a:pt x="1751" y="725"/>
                </a:cubicBezTo>
                <a:cubicBezTo>
                  <a:pt x="1751" y="675"/>
                  <a:pt x="1725" y="575"/>
                  <a:pt x="1700" y="550"/>
                </a:cubicBezTo>
                <a:cubicBezTo>
                  <a:pt x="1676" y="525"/>
                  <a:pt x="1625" y="525"/>
                  <a:pt x="1625" y="500"/>
                </a:cubicBezTo>
                <a:cubicBezTo>
                  <a:pt x="1625" y="475"/>
                  <a:pt x="1625" y="450"/>
                  <a:pt x="1576" y="425"/>
                </a:cubicBezTo>
                <a:cubicBezTo>
                  <a:pt x="1551" y="425"/>
                  <a:pt x="1525" y="325"/>
                  <a:pt x="1551" y="325"/>
                </a:cubicBezTo>
                <a:cubicBezTo>
                  <a:pt x="1576" y="325"/>
                  <a:pt x="1576" y="275"/>
                  <a:pt x="1600" y="275"/>
                </a:cubicBezTo>
                <a:cubicBezTo>
                  <a:pt x="1625" y="275"/>
                  <a:pt x="1651" y="200"/>
                  <a:pt x="1625" y="175"/>
                </a:cubicBezTo>
                <a:cubicBezTo>
                  <a:pt x="1625" y="150"/>
                  <a:pt x="1625" y="75"/>
                  <a:pt x="1651" y="25"/>
                </a:cubicBezTo>
                <a:cubicBezTo>
                  <a:pt x="1600" y="25"/>
                  <a:pt x="1551" y="25"/>
                  <a:pt x="1551" y="0"/>
                </a:cubicBezTo>
                <a:cubicBezTo>
                  <a:pt x="1525" y="0"/>
                  <a:pt x="1476" y="25"/>
                  <a:pt x="1451" y="25"/>
                </a:cubicBezTo>
                <a:cubicBezTo>
                  <a:pt x="1425" y="25"/>
                  <a:pt x="1351" y="75"/>
                  <a:pt x="1325" y="50"/>
                </a:cubicBezTo>
                <a:cubicBezTo>
                  <a:pt x="1300" y="25"/>
                  <a:pt x="1051" y="75"/>
                  <a:pt x="975" y="75"/>
                </a:cubicBezTo>
                <a:cubicBezTo>
                  <a:pt x="900" y="75"/>
                  <a:pt x="875" y="150"/>
                  <a:pt x="825" y="150"/>
                </a:cubicBezTo>
                <a:cubicBezTo>
                  <a:pt x="775" y="150"/>
                  <a:pt x="725" y="175"/>
                  <a:pt x="675" y="225"/>
                </a:cubicBezTo>
                <a:lnTo>
                  <a:pt x="650" y="225"/>
                </a:lnTo>
                <a:cubicBezTo>
                  <a:pt x="650" y="250"/>
                  <a:pt x="650" y="250"/>
                  <a:pt x="650" y="275"/>
                </a:cubicBezTo>
                <a:cubicBezTo>
                  <a:pt x="675" y="300"/>
                  <a:pt x="675" y="325"/>
                  <a:pt x="675" y="375"/>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76" name="Freeform: Shape 72">
            <a:extLst>
              <a:ext uri="{FF2B5EF4-FFF2-40B4-BE49-F238E27FC236}">
                <a16:creationId xmlns:a16="http://schemas.microsoft.com/office/drawing/2014/main" id="{53BF9172-7640-4DB4-B301-73B21938A349}"/>
              </a:ext>
            </a:extLst>
          </p:cNvPr>
          <p:cNvSpPr/>
          <p:nvPr/>
        </p:nvSpPr>
        <p:spPr>
          <a:xfrm flipH="1" flipV="1">
            <a:off x="5941316" y="3768977"/>
            <a:ext cx="2093953" cy="1082665"/>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34" name="Freeform: Shape 72">
            <a:extLst>
              <a:ext uri="{FF2B5EF4-FFF2-40B4-BE49-F238E27FC236}">
                <a16:creationId xmlns:a16="http://schemas.microsoft.com/office/drawing/2014/main" id="{C6E510D8-C837-B94A-92A4-0E3DB74FCC38}"/>
              </a:ext>
            </a:extLst>
          </p:cNvPr>
          <p:cNvSpPr/>
          <p:nvPr/>
        </p:nvSpPr>
        <p:spPr>
          <a:xfrm flipV="1">
            <a:off x="749472" y="3588350"/>
            <a:ext cx="4899888" cy="1152340"/>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97" name="Freeform 174">
            <a:extLst>
              <a:ext uri="{FF2B5EF4-FFF2-40B4-BE49-F238E27FC236}">
                <a16:creationId xmlns:a16="http://schemas.microsoft.com/office/drawing/2014/main" id="{F34971F4-AA89-4935-A411-957076BD8176}"/>
              </a:ext>
            </a:extLst>
          </p:cNvPr>
          <p:cNvSpPr>
            <a:spLocks noChangeArrowheads="1"/>
          </p:cNvSpPr>
          <p:nvPr/>
        </p:nvSpPr>
        <p:spPr bwMode="auto">
          <a:xfrm>
            <a:off x="5966181" y="3295305"/>
            <a:ext cx="350155" cy="375467"/>
          </a:xfrm>
          <a:custGeom>
            <a:avLst/>
            <a:gdLst>
              <a:gd name="T0" fmla="*/ 748 w 1100"/>
              <a:gd name="T1" fmla="*/ 1025 h 1176"/>
              <a:gd name="T2" fmla="*/ 573 w 1100"/>
              <a:gd name="T3" fmla="*/ 1050 h 1176"/>
              <a:gd name="T4" fmla="*/ 773 w 1100"/>
              <a:gd name="T5" fmla="*/ 1175 h 1176"/>
              <a:gd name="T6" fmla="*/ 824 w 1100"/>
              <a:gd name="T7" fmla="*/ 1025 h 1176"/>
              <a:gd name="T8" fmla="*/ 225 w 1100"/>
              <a:gd name="T9" fmla="*/ 700 h 1176"/>
              <a:gd name="T10" fmla="*/ 149 w 1100"/>
              <a:gd name="T11" fmla="*/ 725 h 1176"/>
              <a:gd name="T12" fmla="*/ 225 w 1100"/>
              <a:gd name="T13" fmla="*/ 925 h 1176"/>
              <a:gd name="T14" fmla="*/ 300 w 1100"/>
              <a:gd name="T15" fmla="*/ 750 h 1176"/>
              <a:gd name="T16" fmla="*/ 899 w 1100"/>
              <a:gd name="T17" fmla="*/ 650 h 1176"/>
              <a:gd name="T18" fmla="*/ 824 w 1100"/>
              <a:gd name="T19" fmla="*/ 600 h 1176"/>
              <a:gd name="T20" fmla="*/ 548 w 1100"/>
              <a:gd name="T21" fmla="*/ 325 h 1176"/>
              <a:gd name="T22" fmla="*/ 599 w 1100"/>
              <a:gd name="T23" fmla="*/ 175 h 1176"/>
              <a:gd name="T24" fmla="*/ 548 w 1100"/>
              <a:gd name="T25" fmla="*/ 50 h 1176"/>
              <a:gd name="T26" fmla="*/ 473 w 1100"/>
              <a:gd name="T27" fmla="*/ 0 h 1176"/>
              <a:gd name="T28" fmla="*/ 400 w 1100"/>
              <a:gd name="T29" fmla="*/ 25 h 1176"/>
              <a:gd name="T30" fmla="*/ 349 w 1100"/>
              <a:gd name="T31" fmla="*/ 50 h 1176"/>
              <a:gd name="T32" fmla="*/ 300 w 1100"/>
              <a:gd name="T33" fmla="*/ 75 h 1176"/>
              <a:gd name="T34" fmla="*/ 225 w 1100"/>
              <a:gd name="T35" fmla="*/ 125 h 1176"/>
              <a:gd name="T36" fmla="*/ 125 w 1100"/>
              <a:gd name="T37" fmla="*/ 150 h 1176"/>
              <a:gd name="T38" fmla="*/ 49 w 1100"/>
              <a:gd name="T39" fmla="*/ 200 h 1176"/>
              <a:gd name="T40" fmla="*/ 25 w 1100"/>
              <a:gd name="T41" fmla="*/ 250 h 1176"/>
              <a:gd name="T42" fmla="*/ 74 w 1100"/>
              <a:gd name="T43" fmla="*/ 350 h 1176"/>
              <a:gd name="T44" fmla="*/ 100 w 1100"/>
              <a:gd name="T45" fmla="*/ 400 h 1176"/>
              <a:gd name="T46" fmla="*/ 225 w 1100"/>
              <a:gd name="T47" fmla="*/ 325 h 1176"/>
              <a:gd name="T48" fmla="*/ 374 w 1100"/>
              <a:gd name="T49" fmla="*/ 425 h 1176"/>
              <a:gd name="T50" fmla="*/ 599 w 1100"/>
              <a:gd name="T51" fmla="*/ 650 h 1176"/>
              <a:gd name="T52" fmla="*/ 773 w 1100"/>
              <a:gd name="T53" fmla="*/ 750 h 1176"/>
              <a:gd name="T54" fmla="*/ 873 w 1100"/>
              <a:gd name="T55" fmla="*/ 850 h 1176"/>
              <a:gd name="T56" fmla="*/ 873 w 1100"/>
              <a:gd name="T57" fmla="*/ 1025 h 1176"/>
              <a:gd name="T58" fmla="*/ 973 w 1100"/>
              <a:gd name="T59" fmla="*/ 900 h 1176"/>
              <a:gd name="T60" fmla="*/ 1024 w 1100"/>
              <a:gd name="T61" fmla="*/ 800 h 1176"/>
              <a:gd name="T62" fmla="*/ 899 w 1100"/>
              <a:gd name="T63" fmla="*/ 650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00" h="1176">
                <a:moveTo>
                  <a:pt x="748" y="1025"/>
                </a:moveTo>
                <a:lnTo>
                  <a:pt x="748" y="1025"/>
                </a:lnTo>
                <a:cubicBezTo>
                  <a:pt x="698" y="1025"/>
                  <a:pt x="673" y="1025"/>
                  <a:pt x="648" y="1025"/>
                </a:cubicBezTo>
                <a:cubicBezTo>
                  <a:pt x="624" y="1000"/>
                  <a:pt x="548" y="1025"/>
                  <a:pt x="573" y="1050"/>
                </a:cubicBezTo>
                <a:cubicBezTo>
                  <a:pt x="573" y="1075"/>
                  <a:pt x="599" y="1100"/>
                  <a:pt x="673" y="1100"/>
                </a:cubicBezTo>
                <a:cubicBezTo>
                  <a:pt x="724" y="1125"/>
                  <a:pt x="748" y="1175"/>
                  <a:pt x="773" y="1175"/>
                </a:cubicBezTo>
                <a:cubicBezTo>
                  <a:pt x="799" y="1175"/>
                  <a:pt x="799" y="1150"/>
                  <a:pt x="799" y="1125"/>
                </a:cubicBezTo>
                <a:cubicBezTo>
                  <a:pt x="799" y="1075"/>
                  <a:pt x="824" y="1025"/>
                  <a:pt x="824" y="1025"/>
                </a:cubicBezTo>
                <a:cubicBezTo>
                  <a:pt x="848" y="1025"/>
                  <a:pt x="824" y="1000"/>
                  <a:pt x="748" y="1025"/>
                </a:cubicBezTo>
                <a:close/>
                <a:moveTo>
                  <a:pt x="225" y="700"/>
                </a:moveTo>
                <a:lnTo>
                  <a:pt x="225" y="700"/>
                </a:lnTo>
                <a:cubicBezTo>
                  <a:pt x="200" y="725"/>
                  <a:pt x="174" y="700"/>
                  <a:pt x="149" y="725"/>
                </a:cubicBezTo>
                <a:cubicBezTo>
                  <a:pt x="149" y="750"/>
                  <a:pt x="200" y="800"/>
                  <a:pt x="200" y="850"/>
                </a:cubicBezTo>
                <a:cubicBezTo>
                  <a:pt x="174" y="900"/>
                  <a:pt x="200" y="975"/>
                  <a:pt x="225" y="925"/>
                </a:cubicBezTo>
                <a:cubicBezTo>
                  <a:pt x="249" y="900"/>
                  <a:pt x="274" y="925"/>
                  <a:pt x="300" y="900"/>
                </a:cubicBezTo>
                <a:cubicBezTo>
                  <a:pt x="325" y="875"/>
                  <a:pt x="300" y="775"/>
                  <a:pt x="300" y="750"/>
                </a:cubicBezTo>
                <a:cubicBezTo>
                  <a:pt x="325" y="700"/>
                  <a:pt x="249" y="675"/>
                  <a:pt x="225" y="700"/>
                </a:cubicBezTo>
                <a:close/>
                <a:moveTo>
                  <a:pt x="899" y="650"/>
                </a:moveTo>
                <a:lnTo>
                  <a:pt x="899" y="650"/>
                </a:lnTo>
                <a:cubicBezTo>
                  <a:pt x="873" y="650"/>
                  <a:pt x="899" y="600"/>
                  <a:pt x="824" y="600"/>
                </a:cubicBezTo>
                <a:cubicBezTo>
                  <a:pt x="773" y="600"/>
                  <a:pt x="698" y="525"/>
                  <a:pt x="698" y="450"/>
                </a:cubicBezTo>
                <a:cubicBezTo>
                  <a:pt x="673" y="375"/>
                  <a:pt x="573" y="375"/>
                  <a:pt x="548" y="325"/>
                </a:cubicBezTo>
                <a:cubicBezTo>
                  <a:pt x="524" y="275"/>
                  <a:pt x="573" y="275"/>
                  <a:pt x="548" y="225"/>
                </a:cubicBezTo>
                <a:cubicBezTo>
                  <a:pt x="548" y="200"/>
                  <a:pt x="573" y="175"/>
                  <a:pt x="599" y="175"/>
                </a:cubicBezTo>
                <a:cubicBezTo>
                  <a:pt x="599" y="125"/>
                  <a:pt x="599" y="75"/>
                  <a:pt x="599" y="50"/>
                </a:cubicBezTo>
                <a:cubicBezTo>
                  <a:pt x="573" y="50"/>
                  <a:pt x="573" y="50"/>
                  <a:pt x="548" y="50"/>
                </a:cubicBezTo>
                <a:cubicBezTo>
                  <a:pt x="548" y="25"/>
                  <a:pt x="548" y="0"/>
                  <a:pt x="548" y="0"/>
                </a:cubicBezTo>
                <a:cubicBezTo>
                  <a:pt x="524" y="0"/>
                  <a:pt x="473" y="0"/>
                  <a:pt x="473" y="0"/>
                </a:cubicBezTo>
                <a:cubicBezTo>
                  <a:pt x="448" y="25"/>
                  <a:pt x="425" y="50"/>
                  <a:pt x="400" y="25"/>
                </a:cubicBezTo>
                <a:lnTo>
                  <a:pt x="400" y="25"/>
                </a:lnTo>
                <a:cubicBezTo>
                  <a:pt x="374" y="50"/>
                  <a:pt x="374" y="50"/>
                  <a:pt x="374" y="50"/>
                </a:cubicBezTo>
                <a:cubicBezTo>
                  <a:pt x="374" y="50"/>
                  <a:pt x="374" y="50"/>
                  <a:pt x="349" y="50"/>
                </a:cubicBezTo>
                <a:cubicBezTo>
                  <a:pt x="349" y="50"/>
                  <a:pt x="325" y="50"/>
                  <a:pt x="325" y="75"/>
                </a:cubicBezTo>
                <a:cubicBezTo>
                  <a:pt x="325" y="100"/>
                  <a:pt x="300" y="75"/>
                  <a:pt x="300" y="75"/>
                </a:cubicBezTo>
                <a:cubicBezTo>
                  <a:pt x="274" y="75"/>
                  <a:pt x="249" y="75"/>
                  <a:pt x="249" y="100"/>
                </a:cubicBezTo>
                <a:cubicBezTo>
                  <a:pt x="249" y="125"/>
                  <a:pt x="249" y="150"/>
                  <a:pt x="225" y="125"/>
                </a:cubicBezTo>
                <a:cubicBezTo>
                  <a:pt x="200" y="125"/>
                  <a:pt x="174" y="75"/>
                  <a:pt x="174" y="75"/>
                </a:cubicBezTo>
                <a:cubicBezTo>
                  <a:pt x="174" y="75"/>
                  <a:pt x="149" y="150"/>
                  <a:pt x="125" y="150"/>
                </a:cubicBezTo>
                <a:cubicBezTo>
                  <a:pt x="125" y="150"/>
                  <a:pt x="74" y="150"/>
                  <a:pt x="49" y="150"/>
                </a:cubicBezTo>
                <a:cubicBezTo>
                  <a:pt x="49" y="175"/>
                  <a:pt x="49" y="175"/>
                  <a:pt x="49" y="200"/>
                </a:cubicBezTo>
                <a:cubicBezTo>
                  <a:pt x="74" y="200"/>
                  <a:pt x="49" y="225"/>
                  <a:pt x="49" y="225"/>
                </a:cubicBezTo>
                <a:cubicBezTo>
                  <a:pt x="25" y="225"/>
                  <a:pt x="0" y="225"/>
                  <a:pt x="25" y="250"/>
                </a:cubicBezTo>
                <a:cubicBezTo>
                  <a:pt x="49" y="275"/>
                  <a:pt x="74" y="275"/>
                  <a:pt x="49" y="300"/>
                </a:cubicBezTo>
                <a:cubicBezTo>
                  <a:pt x="25" y="325"/>
                  <a:pt x="49" y="350"/>
                  <a:pt x="74" y="350"/>
                </a:cubicBezTo>
                <a:cubicBezTo>
                  <a:pt x="100" y="350"/>
                  <a:pt x="125" y="350"/>
                  <a:pt x="125" y="350"/>
                </a:cubicBezTo>
                <a:cubicBezTo>
                  <a:pt x="100" y="375"/>
                  <a:pt x="100" y="375"/>
                  <a:pt x="100" y="400"/>
                </a:cubicBezTo>
                <a:cubicBezTo>
                  <a:pt x="125" y="375"/>
                  <a:pt x="125" y="375"/>
                  <a:pt x="149" y="375"/>
                </a:cubicBezTo>
                <a:cubicBezTo>
                  <a:pt x="174" y="350"/>
                  <a:pt x="174" y="325"/>
                  <a:pt x="225" y="325"/>
                </a:cubicBezTo>
                <a:cubicBezTo>
                  <a:pt x="274" y="300"/>
                  <a:pt x="325" y="350"/>
                  <a:pt x="349" y="375"/>
                </a:cubicBezTo>
                <a:cubicBezTo>
                  <a:pt x="374" y="400"/>
                  <a:pt x="374" y="400"/>
                  <a:pt x="374" y="425"/>
                </a:cubicBezTo>
                <a:cubicBezTo>
                  <a:pt x="374" y="450"/>
                  <a:pt x="400" y="500"/>
                  <a:pt x="473" y="550"/>
                </a:cubicBezTo>
                <a:cubicBezTo>
                  <a:pt x="524" y="600"/>
                  <a:pt x="548" y="625"/>
                  <a:pt x="599" y="650"/>
                </a:cubicBezTo>
                <a:cubicBezTo>
                  <a:pt x="624" y="675"/>
                  <a:pt x="673" y="675"/>
                  <a:pt x="673" y="700"/>
                </a:cubicBezTo>
                <a:cubicBezTo>
                  <a:pt x="698" y="725"/>
                  <a:pt x="724" y="725"/>
                  <a:pt x="773" y="750"/>
                </a:cubicBezTo>
                <a:cubicBezTo>
                  <a:pt x="799" y="775"/>
                  <a:pt x="799" y="800"/>
                  <a:pt x="824" y="800"/>
                </a:cubicBezTo>
                <a:cubicBezTo>
                  <a:pt x="873" y="800"/>
                  <a:pt x="848" y="825"/>
                  <a:pt x="873" y="850"/>
                </a:cubicBezTo>
                <a:cubicBezTo>
                  <a:pt x="873" y="875"/>
                  <a:pt x="899" y="925"/>
                  <a:pt x="873" y="950"/>
                </a:cubicBezTo>
                <a:cubicBezTo>
                  <a:pt x="848" y="1000"/>
                  <a:pt x="848" y="1025"/>
                  <a:pt x="873" y="1025"/>
                </a:cubicBezTo>
                <a:cubicBezTo>
                  <a:pt x="873" y="1025"/>
                  <a:pt x="924" y="975"/>
                  <a:pt x="924" y="950"/>
                </a:cubicBezTo>
                <a:cubicBezTo>
                  <a:pt x="924" y="925"/>
                  <a:pt x="949" y="925"/>
                  <a:pt x="973" y="900"/>
                </a:cubicBezTo>
                <a:cubicBezTo>
                  <a:pt x="999" y="875"/>
                  <a:pt x="949" y="875"/>
                  <a:pt x="924" y="825"/>
                </a:cubicBezTo>
                <a:cubicBezTo>
                  <a:pt x="924" y="800"/>
                  <a:pt x="973" y="750"/>
                  <a:pt x="1024" y="800"/>
                </a:cubicBezTo>
                <a:cubicBezTo>
                  <a:pt x="1073" y="825"/>
                  <a:pt x="1099" y="850"/>
                  <a:pt x="1099" y="800"/>
                </a:cubicBezTo>
                <a:cubicBezTo>
                  <a:pt x="1099" y="750"/>
                  <a:pt x="949" y="675"/>
                  <a:pt x="899" y="650"/>
                </a:cubicBezTo>
                <a:close/>
              </a:path>
            </a:pathLst>
          </a:custGeom>
          <a:solidFill>
            <a:schemeClr val="accent3">
              <a:lumMod val="75000"/>
            </a:schemeClr>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27" name="Freeform 174">
            <a:extLst>
              <a:ext uri="{FF2B5EF4-FFF2-40B4-BE49-F238E27FC236}">
                <a16:creationId xmlns:a16="http://schemas.microsoft.com/office/drawing/2014/main" id="{85A1242E-9E18-3A4B-8576-7705F17A5E4B}"/>
              </a:ext>
            </a:extLst>
          </p:cNvPr>
          <p:cNvSpPr>
            <a:spLocks noChangeArrowheads="1"/>
          </p:cNvSpPr>
          <p:nvPr/>
        </p:nvSpPr>
        <p:spPr bwMode="auto">
          <a:xfrm>
            <a:off x="5965220" y="3297888"/>
            <a:ext cx="350155" cy="375467"/>
          </a:xfrm>
          <a:custGeom>
            <a:avLst/>
            <a:gdLst>
              <a:gd name="T0" fmla="*/ 748 w 1100"/>
              <a:gd name="T1" fmla="*/ 1025 h 1176"/>
              <a:gd name="T2" fmla="*/ 573 w 1100"/>
              <a:gd name="T3" fmla="*/ 1050 h 1176"/>
              <a:gd name="T4" fmla="*/ 773 w 1100"/>
              <a:gd name="T5" fmla="*/ 1175 h 1176"/>
              <a:gd name="T6" fmla="*/ 824 w 1100"/>
              <a:gd name="T7" fmla="*/ 1025 h 1176"/>
              <a:gd name="T8" fmla="*/ 225 w 1100"/>
              <a:gd name="T9" fmla="*/ 700 h 1176"/>
              <a:gd name="T10" fmla="*/ 149 w 1100"/>
              <a:gd name="T11" fmla="*/ 725 h 1176"/>
              <a:gd name="T12" fmla="*/ 225 w 1100"/>
              <a:gd name="T13" fmla="*/ 925 h 1176"/>
              <a:gd name="T14" fmla="*/ 300 w 1100"/>
              <a:gd name="T15" fmla="*/ 750 h 1176"/>
              <a:gd name="T16" fmla="*/ 899 w 1100"/>
              <a:gd name="T17" fmla="*/ 650 h 1176"/>
              <a:gd name="T18" fmla="*/ 824 w 1100"/>
              <a:gd name="T19" fmla="*/ 600 h 1176"/>
              <a:gd name="T20" fmla="*/ 548 w 1100"/>
              <a:gd name="T21" fmla="*/ 325 h 1176"/>
              <a:gd name="T22" fmla="*/ 599 w 1100"/>
              <a:gd name="T23" fmla="*/ 175 h 1176"/>
              <a:gd name="T24" fmla="*/ 548 w 1100"/>
              <a:gd name="T25" fmla="*/ 50 h 1176"/>
              <a:gd name="T26" fmla="*/ 473 w 1100"/>
              <a:gd name="T27" fmla="*/ 0 h 1176"/>
              <a:gd name="T28" fmla="*/ 400 w 1100"/>
              <a:gd name="T29" fmla="*/ 25 h 1176"/>
              <a:gd name="T30" fmla="*/ 349 w 1100"/>
              <a:gd name="T31" fmla="*/ 50 h 1176"/>
              <a:gd name="T32" fmla="*/ 300 w 1100"/>
              <a:gd name="T33" fmla="*/ 75 h 1176"/>
              <a:gd name="T34" fmla="*/ 225 w 1100"/>
              <a:gd name="T35" fmla="*/ 125 h 1176"/>
              <a:gd name="T36" fmla="*/ 125 w 1100"/>
              <a:gd name="T37" fmla="*/ 150 h 1176"/>
              <a:gd name="T38" fmla="*/ 49 w 1100"/>
              <a:gd name="T39" fmla="*/ 200 h 1176"/>
              <a:gd name="T40" fmla="*/ 25 w 1100"/>
              <a:gd name="T41" fmla="*/ 250 h 1176"/>
              <a:gd name="T42" fmla="*/ 74 w 1100"/>
              <a:gd name="T43" fmla="*/ 350 h 1176"/>
              <a:gd name="T44" fmla="*/ 100 w 1100"/>
              <a:gd name="T45" fmla="*/ 400 h 1176"/>
              <a:gd name="T46" fmla="*/ 225 w 1100"/>
              <a:gd name="T47" fmla="*/ 325 h 1176"/>
              <a:gd name="T48" fmla="*/ 374 w 1100"/>
              <a:gd name="T49" fmla="*/ 425 h 1176"/>
              <a:gd name="T50" fmla="*/ 599 w 1100"/>
              <a:gd name="T51" fmla="*/ 650 h 1176"/>
              <a:gd name="T52" fmla="*/ 773 w 1100"/>
              <a:gd name="T53" fmla="*/ 750 h 1176"/>
              <a:gd name="T54" fmla="*/ 873 w 1100"/>
              <a:gd name="T55" fmla="*/ 850 h 1176"/>
              <a:gd name="T56" fmla="*/ 873 w 1100"/>
              <a:gd name="T57" fmla="*/ 1025 h 1176"/>
              <a:gd name="T58" fmla="*/ 973 w 1100"/>
              <a:gd name="T59" fmla="*/ 900 h 1176"/>
              <a:gd name="T60" fmla="*/ 1024 w 1100"/>
              <a:gd name="T61" fmla="*/ 800 h 1176"/>
              <a:gd name="T62" fmla="*/ 899 w 1100"/>
              <a:gd name="T63" fmla="*/ 650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00" h="1176">
                <a:moveTo>
                  <a:pt x="748" y="1025"/>
                </a:moveTo>
                <a:lnTo>
                  <a:pt x="748" y="1025"/>
                </a:lnTo>
                <a:cubicBezTo>
                  <a:pt x="698" y="1025"/>
                  <a:pt x="673" y="1025"/>
                  <a:pt x="648" y="1025"/>
                </a:cubicBezTo>
                <a:cubicBezTo>
                  <a:pt x="624" y="1000"/>
                  <a:pt x="548" y="1025"/>
                  <a:pt x="573" y="1050"/>
                </a:cubicBezTo>
                <a:cubicBezTo>
                  <a:pt x="573" y="1075"/>
                  <a:pt x="599" y="1100"/>
                  <a:pt x="673" y="1100"/>
                </a:cubicBezTo>
                <a:cubicBezTo>
                  <a:pt x="724" y="1125"/>
                  <a:pt x="748" y="1175"/>
                  <a:pt x="773" y="1175"/>
                </a:cubicBezTo>
                <a:cubicBezTo>
                  <a:pt x="799" y="1175"/>
                  <a:pt x="799" y="1150"/>
                  <a:pt x="799" y="1125"/>
                </a:cubicBezTo>
                <a:cubicBezTo>
                  <a:pt x="799" y="1075"/>
                  <a:pt x="824" y="1025"/>
                  <a:pt x="824" y="1025"/>
                </a:cubicBezTo>
                <a:cubicBezTo>
                  <a:pt x="848" y="1025"/>
                  <a:pt x="824" y="1000"/>
                  <a:pt x="748" y="1025"/>
                </a:cubicBezTo>
                <a:close/>
                <a:moveTo>
                  <a:pt x="225" y="700"/>
                </a:moveTo>
                <a:lnTo>
                  <a:pt x="225" y="700"/>
                </a:lnTo>
                <a:cubicBezTo>
                  <a:pt x="200" y="725"/>
                  <a:pt x="174" y="700"/>
                  <a:pt x="149" y="725"/>
                </a:cubicBezTo>
                <a:cubicBezTo>
                  <a:pt x="149" y="750"/>
                  <a:pt x="200" y="800"/>
                  <a:pt x="200" y="850"/>
                </a:cubicBezTo>
                <a:cubicBezTo>
                  <a:pt x="174" y="900"/>
                  <a:pt x="200" y="975"/>
                  <a:pt x="225" y="925"/>
                </a:cubicBezTo>
                <a:cubicBezTo>
                  <a:pt x="249" y="900"/>
                  <a:pt x="274" y="925"/>
                  <a:pt x="300" y="900"/>
                </a:cubicBezTo>
                <a:cubicBezTo>
                  <a:pt x="325" y="875"/>
                  <a:pt x="300" y="775"/>
                  <a:pt x="300" y="750"/>
                </a:cubicBezTo>
                <a:cubicBezTo>
                  <a:pt x="325" y="700"/>
                  <a:pt x="249" y="675"/>
                  <a:pt x="225" y="700"/>
                </a:cubicBezTo>
                <a:close/>
                <a:moveTo>
                  <a:pt x="899" y="650"/>
                </a:moveTo>
                <a:lnTo>
                  <a:pt x="899" y="650"/>
                </a:lnTo>
                <a:cubicBezTo>
                  <a:pt x="873" y="650"/>
                  <a:pt x="899" y="600"/>
                  <a:pt x="824" y="600"/>
                </a:cubicBezTo>
                <a:cubicBezTo>
                  <a:pt x="773" y="600"/>
                  <a:pt x="698" y="525"/>
                  <a:pt x="698" y="450"/>
                </a:cubicBezTo>
                <a:cubicBezTo>
                  <a:pt x="673" y="375"/>
                  <a:pt x="573" y="375"/>
                  <a:pt x="548" y="325"/>
                </a:cubicBezTo>
                <a:cubicBezTo>
                  <a:pt x="524" y="275"/>
                  <a:pt x="573" y="275"/>
                  <a:pt x="548" y="225"/>
                </a:cubicBezTo>
                <a:cubicBezTo>
                  <a:pt x="548" y="200"/>
                  <a:pt x="573" y="175"/>
                  <a:pt x="599" y="175"/>
                </a:cubicBezTo>
                <a:cubicBezTo>
                  <a:pt x="599" y="125"/>
                  <a:pt x="599" y="75"/>
                  <a:pt x="599" y="50"/>
                </a:cubicBezTo>
                <a:cubicBezTo>
                  <a:pt x="573" y="50"/>
                  <a:pt x="573" y="50"/>
                  <a:pt x="548" y="50"/>
                </a:cubicBezTo>
                <a:cubicBezTo>
                  <a:pt x="548" y="25"/>
                  <a:pt x="548" y="0"/>
                  <a:pt x="548" y="0"/>
                </a:cubicBezTo>
                <a:cubicBezTo>
                  <a:pt x="524" y="0"/>
                  <a:pt x="473" y="0"/>
                  <a:pt x="473" y="0"/>
                </a:cubicBezTo>
                <a:cubicBezTo>
                  <a:pt x="448" y="25"/>
                  <a:pt x="425" y="50"/>
                  <a:pt x="400" y="25"/>
                </a:cubicBezTo>
                <a:lnTo>
                  <a:pt x="400" y="25"/>
                </a:lnTo>
                <a:cubicBezTo>
                  <a:pt x="374" y="50"/>
                  <a:pt x="374" y="50"/>
                  <a:pt x="374" y="50"/>
                </a:cubicBezTo>
                <a:cubicBezTo>
                  <a:pt x="374" y="50"/>
                  <a:pt x="374" y="50"/>
                  <a:pt x="349" y="50"/>
                </a:cubicBezTo>
                <a:cubicBezTo>
                  <a:pt x="349" y="50"/>
                  <a:pt x="325" y="50"/>
                  <a:pt x="325" y="75"/>
                </a:cubicBezTo>
                <a:cubicBezTo>
                  <a:pt x="325" y="100"/>
                  <a:pt x="300" y="75"/>
                  <a:pt x="300" y="75"/>
                </a:cubicBezTo>
                <a:cubicBezTo>
                  <a:pt x="274" y="75"/>
                  <a:pt x="249" y="75"/>
                  <a:pt x="249" y="100"/>
                </a:cubicBezTo>
                <a:cubicBezTo>
                  <a:pt x="249" y="125"/>
                  <a:pt x="249" y="150"/>
                  <a:pt x="225" y="125"/>
                </a:cubicBezTo>
                <a:cubicBezTo>
                  <a:pt x="200" y="125"/>
                  <a:pt x="174" y="75"/>
                  <a:pt x="174" y="75"/>
                </a:cubicBezTo>
                <a:cubicBezTo>
                  <a:pt x="174" y="75"/>
                  <a:pt x="149" y="150"/>
                  <a:pt x="125" y="150"/>
                </a:cubicBezTo>
                <a:cubicBezTo>
                  <a:pt x="125" y="150"/>
                  <a:pt x="74" y="150"/>
                  <a:pt x="49" y="150"/>
                </a:cubicBezTo>
                <a:cubicBezTo>
                  <a:pt x="49" y="175"/>
                  <a:pt x="49" y="175"/>
                  <a:pt x="49" y="200"/>
                </a:cubicBezTo>
                <a:cubicBezTo>
                  <a:pt x="74" y="200"/>
                  <a:pt x="49" y="225"/>
                  <a:pt x="49" y="225"/>
                </a:cubicBezTo>
                <a:cubicBezTo>
                  <a:pt x="25" y="225"/>
                  <a:pt x="0" y="225"/>
                  <a:pt x="25" y="250"/>
                </a:cubicBezTo>
                <a:cubicBezTo>
                  <a:pt x="49" y="275"/>
                  <a:pt x="74" y="275"/>
                  <a:pt x="49" y="300"/>
                </a:cubicBezTo>
                <a:cubicBezTo>
                  <a:pt x="25" y="325"/>
                  <a:pt x="49" y="350"/>
                  <a:pt x="74" y="350"/>
                </a:cubicBezTo>
                <a:cubicBezTo>
                  <a:pt x="100" y="350"/>
                  <a:pt x="125" y="350"/>
                  <a:pt x="125" y="350"/>
                </a:cubicBezTo>
                <a:cubicBezTo>
                  <a:pt x="100" y="375"/>
                  <a:pt x="100" y="375"/>
                  <a:pt x="100" y="400"/>
                </a:cubicBezTo>
                <a:cubicBezTo>
                  <a:pt x="125" y="375"/>
                  <a:pt x="125" y="375"/>
                  <a:pt x="149" y="375"/>
                </a:cubicBezTo>
                <a:cubicBezTo>
                  <a:pt x="174" y="350"/>
                  <a:pt x="174" y="325"/>
                  <a:pt x="225" y="325"/>
                </a:cubicBezTo>
                <a:cubicBezTo>
                  <a:pt x="274" y="300"/>
                  <a:pt x="325" y="350"/>
                  <a:pt x="349" y="375"/>
                </a:cubicBezTo>
                <a:cubicBezTo>
                  <a:pt x="374" y="400"/>
                  <a:pt x="374" y="400"/>
                  <a:pt x="374" y="425"/>
                </a:cubicBezTo>
                <a:cubicBezTo>
                  <a:pt x="374" y="450"/>
                  <a:pt x="400" y="500"/>
                  <a:pt x="473" y="550"/>
                </a:cubicBezTo>
                <a:cubicBezTo>
                  <a:pt x="524" y="600"/>
                  <a:pt x="548" y="625"/>
                  <a:pt x="599" y="650"/>
                </a:cubicBezTo>
                <a:cubicBezTo>
                  <a:pt x="624" y="675"/>
                  <a:pt x="673" y="675"/>
                  <a:pt x="673" y="700"/>
                </a:cubicBezTo>
                <a:cubicBezTo>
                  <a:pt x="698" y="725"/>
                  <a:pt x="724" y="725"/>
                  <a:pt x="773" y="750"/>
                </a:cubicBezTo>
                <a:cubicBezTo>
                  <a:pt x="799" y="775"/>
                  <a:pt x="799" y="800"/>
                  <a:pt x="824" y="800"/>
                </a:cubicBezTo>
                <a:cubicBezTo>
                  <a:pt x="873" y="800"/>
                  <a:pt x="848" y="825"/>
                  <a:pt x="873" y="850"/>
                </a:cubicBezTo>
                <a:cubicBezTo>
                  <a:pt x="873" y="875"/>
                  <a:pt x="899" y="925"/>
                  <a:pt x="873" y="950"/>
                </a:cubicBezTo>
                <a:cubicBezTo>
                  <a:pt x="848" y="1000"/>
                  <a:pt x="848" y="1025"/>
                  <a:pt x="873" y="1025"/>
                </a:cubicBezTo>
                <a:cubicBezTo>
                  <a:pt x="873" y="1025"/>
                  <a:pt x="924" y="975"/>
                  <a:pt x="924" y="950"/>
                </a:cubicBezTo>
                <a:cubicBezTo>
                  <a:pt x="924" y="925"/>
                  <a:pt x="949" y="925"/>
                  <a:pt x="973" y="900"/>
                </a:cubicBezTo>
                <a:cubicBezTo>
                  <a:pt x="999" y="875"/>
                  <a:pt x="949" y="875"/>
                  <a:pt x="924" y="825"/>
                </a:cubicBezTo>
                <a:cubicBezTo>
                  <a:pt x="924" y="800"/>
                  <a:pt x="973" y="750"/>
                  <a:pt x="1024" y="800"/>
                </a:cubicBezTo>
                <a:cubicBezTo>
                  <a:pt x="1073" y="825"/>
                  <a:pt x="1099" y="850"/>
                  <a:pt x="1099" y="800"/>
                </a:cubicBezTo>
                <a:cubicBezTo>
                  <a:pt x="1099" y="750"/>
                  <a:pt x="949" y="675"/>
                  <a:pt x="899" y="650"/>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47" name="Freeform: Shape 83">
            <a:extLst>
              <a:ext uri="{FF2B5EF4-FFF2-40B4-BE49-F238E27FC236}">
                <a16:creationId xmlns:a16="http://schemas.microsoft.com/office/drawing/2014/main" id="{08A12FDE-73F5-A54A-9C05-AC611658D762}"/>
              </a:ext>
            </a:extLst>
          </p:cNvPr>
          <p:cNvSpPr/>
          <p:nvPr/>
        </p:nvSpPr>
        <p:spPr>
          <a:xfrm flipH="1">
            <a:off x="6156313" y="1171796"/>
            <a:ext cx="2406719" cy="2274905"/>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54">
              <a:defRPr/>
            </a:pPr>
            <a:endParaRPr lang="en-US">
              <a:ln>
                <a:solidFill>
                  <a:srgbClr val="F7F8FA"/>
                </a:solidFill>
              </a:ln>
              <a:solidFill>
                <a:srgbClr val="F7F8FA"/>
              </a:solidFill>
              <a:latin typeface="Microsoft Sans Serif"/>
            </a:endParaRPr>
          </a:p>
        </p:txBody>
      </p:sp>
      <p:sp>
        <p:nvSpPr>
          <p:cNvPr id="398" name="Freeform 6">
            <a:extLst>
              <a:ext uri="{FF2B5EF4-FFF2-40B4-BE49-F238E27FC236}">
                <a16:creationId xmlns:a16="http://schemas.microsoft.com/office/drawing/2014/main" id="{8537E637-FE19-4CF3-8A01-A3F2739F95AA}"/>
              </a:ext>
            </a:extLst>
          </p:cNvPr>
          <p:cNvSpPr>
            <a:spLocks noChangeArrowheads="1"/>
          </p:cNvSpPr>
          <p:nvPr/>
        </p:nvSpPr>
        <p:spPr bwMode="auto">
          <a:xfrm>
            <a:off x="6256414" y="5505686"/>
            <a:ext cx="478121" cy="423279"/>
          </a:xfrm>
          <a:custGeom>
            <a:avLst/>
            <a:gdLst>
              <a:gd name="T0" fmla="*/ 1425 w 1501"/>
              <a:gd name="T1" fmla="*/ 500 h 1326"/>
              <a:gd name="T2" fmla="*/ 1425 w 1501"/>
              <a:gd name="T3" fmla="*/ 500 h 1326"/>
              <a:gd name="T4" fmla="*/ 1425 w 1501"/>
              <a:gd name="T5" fmla="*/ 500 h 1326"/>
              <a:gd name="T6" fmla="*/ 1400 w 1501"/>
              <a:gd name="T7" fmla="*/ 525 h 1326"/>
              <a:gd name="T8" fmla="*/ 1350 w 1501"/>
              <a:gd name="T9" fmla="*/ 550 h 1326"/>
              <a:gd name="T10" fmla="*/ 1299 w 1501"/>
              <a:gd name="T11" fmla="*/ 450 h 1326"/>
              <a:gd name="T12" fmla="*/ 1375 w 1501"/>
              <a:gd name="T13" fmla="*/ 375 h 1326"/>
              <a:gd name="T14" fmla="*/ 1425 w 1501"/>
              <a:gd name="T15" fmla="*/ 400 h 1326"/>
              <a:gd name="T16" fmla="*/ 1425 w 1501"/>
              <a:gd name="T17" fmla="*/ 400 h 1326"/>
              <a:gd name="T18" fmla="*/ 1400 w 1501"/>
              <a:gd name="T19" fmla="*/ 225 h 1326"/>
              <a:gd name="T20" fmla="*/ 1350 w 1501"/>
              <a:gd name="T21" fmla="*/ 50 h 1326"/>
              <a:gd name="T22" fmla="*/ 1250 w 1501"/>
              <a:gd name="T23" fmla="*/ 25 h 1326"/>
              <a:gd name="T24" fmla="*/ 1150 w 1501"/>
              <a:gd name="T25" fmla="*/ 0 h 1326"/>
              <a:gd name="T26" fmla="*/ 1125 w 1501"/>
              <a:gd name="T27" fmla="*/ 50 h 1326"/>
              <a:gd name="T28" fmla="*/ 1050 w 1501"/>
              <a:gd name="T29" fmla="*/ 100 h 1326"/>
              <a:gd name="T30" fmla="*/ 975 w 1501"/>
              <a:gd name="T31" fmla="*/ 150 h 1326"/>
              <a:gd name="T32" fmla="*/ 950 w 1501"/>
              <a:gd name="T33" fmla="*/ 200 h 1326"/>
              <a:gd name="T34" fmla="*/ 875 w 1501"/>
              <a:gd name="T35" fmla="*/ 275 h 1326"/>
              <a:gd name="T36" fmla="*/ 825 w 1501"/>
              <a:gd name="T37" fmla="*/ 325 h 1326"/>
              <a:gd name="T38" fmla="*/ 750 w 1501"/>
              <a:gd name="T39" fmla="*/ 375 h 1326"/>
              <a:gd name="T40" fmla="*/ 625 w 1501"/>
              <a:gd name="T41" fmla="*/ 350 h 1326"/>
              <a:gd name="T42" fmla="*/ 574 w 1501"/>
              <a:gd name="T43" fmla="*/ 400 h 1326"/>
              <a:gd name="T44" fmla="*/ 474 w 1501"/>
              <a:gd name="T45" fmla="*/ 500 h 1326"/>
              <a:gd name="T46" fmla="*/ 374 w 1501"/>
              <a:gd name="T47" fmla="*/ 500 h 1326"/>
              <a:gd name="T48" fmla="*/ 374 w 1501"/>
              <a:gd name="T49" fmla="*/ 450 h 1326"/>
              <a:gd name="T50" fmla="*/ 374 w 1501"/>
              <a:gd name="T51" fmla="*/ 425 h 1326"/>
              <a:gd name="T52" fmla="*/ 350 w 1501"/>
              <a:gd name="T53" fmla="*/ 325 h 1326"/>
              <a:gd name="T54" fmla="*/ 300 w 1501"/>
              <a:gd name="T55" fmla="*/ 300 h 1326"/>
              <a:gd name="T56" fmla="*/ 300 w 1501"/>
              <a:gd name="T57" fmla="*/ 650 h 1326"/>
              <a:gd name="T58" fmla="*/ 250 w 1501"/>
              <a:gd name="T59" fmla="*/ 700 h 1326"/>
              <a:gd name="T60" fmla="*/ 125 w 1501"/>
              <a:gd name="T61" fmla="*/ 700 h 1326"/>
              <a:gd name="T62" fmla="*/ 74 w 1501"/>
              <a:gd name="T63" fmla="*/ 625 h 1326"/>
              <a:gd name="T64" fmla="*/ 25 w 1501"/>
              <a:gd name="T65" fmla="*/ 675 h 1326"/>
              <a:gd name="T66" fmla="*/ 0 w 1501"/>
              <a:gd name="T67" fmla="*/ 675 h 1326"/>
              <a:gd name="T68" fmla="*/ 50 w 1501"/>
              <a:gd name="T69" fmla="*/ 825 h 1326"/>
              <a:gd name="T70" fmla="*/ 150 w 1501"/>
              <a:gd name="T71" fmla="*/ 1001 h 1326"/>
              <a:gd name="T72" fmla="*/ 150 w 1501"/>
              <a:gd name="T73" fmla="*/ 1101 h 1326"/>
              <a:gd name="T74" fmla="*/ 150 w 1501"/>
              <a:gd name="T75" fmla="*/ 1175 h 1326"/>
              <a:gd name="T76" fmla="*/ 174 w 1501"/>
              <a:gd name="T77" fmla="*/ 1250 h 1326"/>
              <a:gd name="T78" fmla="*/ 225 w 1501"/>
              <a:gd name="T79" fmla="*/ 1275 h 1326"/>
              <a:gd name="T80" fmla="*/ 274 w 1501"/>
              <a:gd name="T81" fmla="*/ 1325 h 1326"/>
              <a:gd name="T82" fmla="*/ 325 w 1501"/>
              <a:gd name="T83" fmla="*/ 1325 h 1326"/>
              <a:gd name="T84" fmla="*/ 450 w 1501"/>
              <a:gd name="T85" fmla="*/ 1275 h 1326"/>
              <a:gd name="T86" fmla="*/ 525 w 1501"/>
              <a:gd name="T87" fmla="*/ 1250 h 1326"/>
              <a:gd name="T88" fmla="*/ 674 w 1501"/>
              <a:gd name="T89" fmla="*/ 1250 h 1326"/>
              <a:gd name="T90" fmla="*/ 774 w 1501"/>
              <a:gd name="T91" fmla="*/ 1225 h 1326"/>
              <a:gd name="T92" fmla="*/ 825 w 1501"/>
              <a:gd name="T93" fmla="*/ 1225 h 1326"/>
              <a:gd name="T94" fmla="*/ 900 w 1501"/>
              <a:gd name="T95" fmla="*/ 1201 h 1326"/>
              <a:gd name="T96" fmla="*/ 1099 w 1501"/>
              <a:gd name="T97" fmla="*/ 1075 h 1326"/>
              <a:gd name="T98" fmla="*/ 1325 w 1501"/>
              <a:gd name="T99" fmla="*/ 800 h 1326"/>
              <a:gd name="T100" fmla="*/ 1450 w 1501"/>
              <a:gd name="T101" fmla="*/ 650 h 1326"/>
              <a:gd name="T102" fmla="*/ 1500 w 1501"/>
              <a:gd name="T103" fmla="*/ 500 h 1326"/>
              <a:gd name="T104" fmla="*/ 1425 w 1501"/>
              <a:gd name="T105" fmla="*/ 500 h 1326"/>
              <a:gd name="T106" fmla="*/ 1125 w 1501"/>
              <a:gd name="T107" fmla="*/ 825 h 1326"/>
              <a:gd name="T108" fmla="*/ 1125 w 1501"/>
              <a:gd name="T109" fmla="*/ 825 h 1326"/>
              <a:gd name="T110" fmla="*/ 1075 w 1501"/>
              <a:gd name="T111" fmla="*/ 825 h 1326"/>
              <a:gd name="T112" fmla="*/ 1050 w 1501"/>
              <a:gd name="T113" fmla="*/ 875 h 1326"/>
              <a:gd name="T114" fmla="*/ 1025 w 1501"/>
              <a:gd name="T115" fmla="*/ 875 h 1326"/>
              <a:gd name="T116" fmla="*/ 950 w 1501"/>
              <a:gd name="T117" fmla="*/ 800 h 1326"/>
              <a:gd name="T118" fmla="*/ 1025 w 1501"/>
              <a:gd name="T119" fmla="*/ 725 h 1326"/>
              <a:gd name="T120" fmla="*/ 1099 w 1501"/>
              <a:gd name="T121" fmla="*/ 675 h 1326"/>
              <a:gd name="T122" fmla="*/ 1175 w 1501"/>
              <a:gd name="T123" fmla="*/ 750 h 1326"/>
              <a:gd name="T124" fmla="*/ 1125 w 1501"/>
              <a:gd name="T125" fmla="*/ 825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01" h="1326">
                <a:moveTo>
                  <a:pt x="1425" y="500"/>
                </a:moveTo>
                <a:lnTo>
                  <a:pt x="1425" y="500"/>
                </a:lnTo>
                <a:lnTo>
                  <a:pt x="1425" y="500"/>
                </a:lnTo>
                <a:cubicBezTo>
                  <a:pt x="1425" y="500"/>
                  <a:pt x="1400" y="500"/>
                  <a:pt x="1400" y="525"/>
                </a:cubicBezTo>
                <a:cubicBezTo>
                  <a:pt x="1400" y="550"/>
                  <a:pt x="1375" y="550"/>
                  <a:pt x="1350" y="550"/>
                </a:cubicBezTo>
                <a:cubicBezTo>
                  <a:pt x="1325" y="525"/>
                  <a:pt x="1299" y="475"/>
                  <a:pt x="1299" y="450"/>
                </a:cubicBezTo>
                <a:cubicBezTo>
                  <a:pt x="1299" y="450"/>
                  <a:pt x="1350" y="375"/>
                  <a:pt x="1375" y="375"/>
                </a:cubicBezTo>
                <a:cubicBezTo>
                  <a:pt x="1375" y="375"/>
                  <a:pt x="1400" y="400"/>
                  <a:pt x="1425" y="400"/>
                </a:cubicBezTo>
                <a:lnTo>
                  <a:pt x="1425" y="400"/>
                </a:lnTo>
                <a:cubicBezTo>
                  <a:pt x="1425" y="375"/>
                  <a:pt x="1425" y="250"/>
                  <a:pt x="1400" y="225"/>
                </a:cubicBezTo>
                <a:cubicBezTo>
                  <a:pt x="1375" y="200"/>
                  <a:pt x="1350" y="75"/>
                  <a:pt x="1350" y="50"/>
                </a:cubicBezTo>
                <a:cubicBezTo>
                  <a:pt x="1350" y="25"/>
                  <a:pt x="1250" y="50"/>
                  <a:pt x="1250" y="25"/>
                </a:cubicBezTo>
                <a:cubicBezTo>
                  <a:pt x="1225" y="0"/>
                  <a:pt x="1150" y="25"/>
                  <a:pt x="1150" y="0"/>
                </a:cubicBezTo>
                <a:cubicBezTo>
                  <a:pt x="1125" y="25"/>
                  <a:pt x="1125" y="50"/>
                  <a:pt x="1125" y="50"/>
                </a:cubicBezTo>
                <a:cubicBezTo>
                  <a:pt x="1099" y="75"/>
                  <a:pt x="1075" y="50"/>
                  <a:pt x="1050" y="100"/>
                </a:cubicBezTo>
                <a:cubicBezTo>
                  <a:pt x="1050" y="125"/>
                  <a:pt x="1000" y="150"/>
                  <a:pt x="975" y="150"/>
                </a:cubicBezTo>
                <a:cubicBezTo>
                  <a:pt x="950" y="150"/>
                  <a:pt x="950" y="175"/>
                  <a:pt x="950" y="200"/>
                </a:cubicBezTo>
                <a:cubicBezTo>
                  <a:pt x="950" y="225"/>
                  <a:pt x="900" y="275"/>
                  <a:pt x="875" y="275"/>
                </a:cubicBezTo>
                <a:cubicBezTo>
                  <a:pt x="825" y="275"/>
                  <a:pt x="850" y="300"/>
                  <a:pt x="825" y="325"/>
                </a:cubicBezTo>
                <a:cubicBezTo>
                  <a:pt x="825" y="375"/>
                  <a:pt x="800" y="375"/>
                  <a:pt x="750" y="375"/>
                </a:cubicBezTo>
                <a:cubicBezTo>
                  <a:pt x="674" y="375"/>
                  <a:pt x="674" y="375"/>
                  <a:pt x="625" y="350"/>
                </a:cubicBezTo>
                <a:cubicBezTo>
                  <a:pt x="574" y="300"/>
                  <a:pt x="574" y="375"/>
                  <a:pt x="574" y="400"/>
                </a:cubicBezTo>
                <a:cubicBezTo>
                  <a:pt x="550" y="425"/>
                  <a:pt x="500" y="475"/>
                  <a:pt x="474" y="500"/>
                </a:cubicBezTo>
                <a:cubicBezTo>
                  <a:pt x="450" y="500"/>
                  <a:pt x="400" y="500"/>
                  <a:pt x="374" y="500"/>
                </a:cubicBezTo>
                <a:cubicBezTo>
                  <a:pt x="350" y="500"/>
                  <a:pt x="374" y="475"/>
                  <a:pt x="374" y="450"/>
                </a:cubicBezTo>
                <a:cubicBezTo>
                  <a:pt x="374" y="425"/>
                  <a:pt x="374" y="450"/>
                  <a:pt x="374" y="425"/>
                </a:cubicBezTo>
                <a:cubicBezTo>
                  <a:pt x="400" y="425"/>
                  <a:pt x="374" y="350"/>
                  <a:pt x="350" y="325"/>
                </a:cubicBezTo>
                <a:cubicBezTo>
                  <a:pt x="350" y="300"/>
                  <a:pt x="325" y="300"/>
                  <a:pt x="300" y="300"/>
                </a:cubicBezTo>
                <a:cubicBezTo>
                  <a:pt x="300" y="450"/>
                  <a:pt x="300" y="625"/>
                  <a:pt x="300" y="650"/>
                </a:cubicBezTo>
                <a:cubicBezTo>
                  <a:pt x="300" y="675"/>
                  <a:pt x="250" y="675"/>
                  <a:pt x="250" y="700"/>
                </a:cubicBezTo>
                <a:cubicBezTo>
                  <a:pt x="250" y="725"/>
                  <a:pt x="174" y="700"/>
                  <a:pt x="125" y="700"/>
                </a:cubicBezTo>
                <a:cubicBezTo>
                  <a:pt x="100" y="700"/>
                  <a:pt x="100" y="675"/>
                  <a:pt x="74" y="625"/>
                </a:cubicBezTo>
                <a:cubicBezTo>
                  <a:pt x="50" y="600"/>
                  <a:pt x="25" y="650"/>
                  <a:pt x="25" y="675"/>
                </a:cubicBezTo>
                <a:lnTo>
                  <a:pt x="0" y="675"/>
                </a:lnTo>
                <a:cubicBezTo>
                  <a:pt x="25" y="725"/>
                  <a:pt x="50" y="775"/>
                  <a:pt x="50" y="825"/>
                </a:cubicBezTo>
                <a:cubicBezTo>
                  <a:pt x="74" y="901"/>
                  <a:pt x="125" y="975"/>
                  <a:pt x="150" y="1001"/>
                </a:cubicBezTo>
                <a:cubicBezTo>
                  <a:pt x="174" y="1050"/>
                  <a:pt x="174" y="1101"/>
                  <a:pt x="150" y="1101"/>
                </a:cubicBezTo>
                <a:cubicBezTo>
                  <a:pt x="125" y="1101"/>
                  <a:pt x="125" y="1125"/>
                  <a:pt x="150" y="1175"/>
                </a:cubicBezTo>
                <a:cubicBezTo>
                  <a:pt x="174" y="1225"/>
                  <a:pt x="150" y="1250"/>
                  <a:pt x="174" y="1250"/>
                </a:cubicBezTo>
                <a:cubicBezTo>
                  <a:pt x="200" y="1250"/>
                  <a:pt x="200" y="1275"/>
                  <a:pt x="225" y="1275"/>
                </a:cubicBezTo>
                <a:cubicBezTo>
                  <a:pt x="250" y="1275"/>
                  <a:pt x="250" y="1301"/>
                  <a:pt x="274" y="1325"/>
                </a:cubicBezTo>
                <a:lnTo>
                  <a:pt x="325" y="1325"/>
                </a:lnTo>
                <a:cubicBezTo>
                  <a:pt x="350" y="1301"/>
                  <a:pt x="400" y="1275"/>
                  <a:pt x="450" y="1275"/>
                </a:cubicBezTo>
                <a:cubicBezTo>
                  <a:pt x="500" y="1275"/>
                  <a:pt x="474" y="1275"/>
                  <a:pt x="525" y="1250"/>
                </a:cubicBezTo>
                <a:cubicBezTo>
                  <a:pt x="574" y="1225"/>
                  <a:pt x="625" y="1225"/>
                  <a:pt x="674" y="1250"/>
                </a:cubicBezTo>
                <a:cubicBezTo>
                  <a:pt x="725" y="1250"/>
                  <a:pt x="750" y="1250"/>
                  <a:pt x="774" y="1225"/>
                </a:cubicBezTo>
                <a:cubicBezTo>
                  <a:pt x="774" y="1225"/>
                  <a:pt x="825" y="1250"/>
                  <a:pt x="825" y="1225"/>
                </a:cubicBezTo>
                <a:cubicBezTo>
                  <a:pt x="825" y="1201"/>
                  <a:pt x="875" y="1201"/>
                  <a:pt x="900" y="1201"/>
                </a:cubicBezTo>
                <a:cubicBezTo>
                  <a:pt x="925" y="1201"/>
                  <a:pt x="1025" y="1150"/>
                  <a:pt x="1099" y="1075"/>
                </a:cubicBezTo>
                <a:cubicBezTo>
                  <a:pt x="1175" y="1001"/>
                  <a:pt x="1275" y="875"/>
                  <a:pt x="1325" y="800"/>
                </a:cubicBezTo>
                <a:cubicBezTo>
                  <a:pt x="1350" y="725"/>
                  <a:pt x="1425" y="675"/>
                  <a:pt x="1450" y="650"/>
                </a:cubicBezTo>
                <a:cubicBezTo>
                  <a:pt x="1475" y="625"/>
                  <a:pt x="1500" y="550"/>
                  <a:pt x="1500" y="500"/>
                </a:cubicBezTo>
                <a:cubicBezTo>
                  <a:pt x="1475" y="500"/>
                  <a:pt x="1425" y="500"/>
                  <a:pt x="1425" y="500"/>
                </a:cubicBezTo>
                <a:close/>
                <a:moveTo>
                  <a:pt x="1125" y="825"/>
                </a:moveTo>
                <a:lnTo>
                  <a:pt x="1125" y="825"/>
                </a:lnTo>
                <a:cubicBezTo>
                  <a:pt x="1125" y="825"/>
                  <a:pt x="1075" y="800"/>
                  <a:pt x="1075" y="825"/>
                </a:cubicBezTo>
                <a:cubicBezTo>
                  <a:pt x="1075" y="850"/>
                  <a:pt x="1050" y="875"/>
                  <a:pt x="1050" y="875"/>
                </a:cubicBezTo>
                <a:cubicBezTo>
                  <a:pt x="1025" y="875"/>
                  <a:pt x="1025" y="875"/>
                  <a:pt x="1025" y="875"/>
                </a:cubicBezTo>
                <a:cubicBezTo>
                  <a:pt x="950" y="800"/>
                  <a:pt x="950" y="800"/>
                  <a:pt x="950" y="800"/>
                </a:cubicBezTo>
                <a:cubicBezTo>
                  <a:pt x="950" y="800"/>
                  <a:pt x="1000" y="725"/>
                  <a:pt x="1025" y="725"/>
                </a:cubicBezTo>
                <a:cubicBezTo>
                  <a:pt x="1025" y="700"/>
                  <a:pt x="1099" y="650"/>
                  <a:pt x="1099" y="675"/>
                </a:cubicBezTo>
                <a:cubicBezTo>
                  <a:pt x="1125" y="700"/>
                  <a:pt x="1175" y="725"/>
                  <a:pt x="1175" y="750"/>
                </a:cubicBezTo>
                <a:cubicBezTo>
                  <a:pt x="1175" y="775"/>
                  <a:pt x="1125" y="800"/>
                  <a:pt x="1125" y="825"/>
                </a:cubicBezTo>
                <a:close/>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58" name="Freeform 6">
            <a:extLst>
              <a:ext uri="{FF2B5EF4-FFF2-40B4-BE49-F238E27FC236}">
                <a16:creationId xmlns:a16="http://schemas.microsoft.com/office/drawing/2014/main" id="{776C01CF-D22D-A348-8B02-F4B785934598}"/>
              </a:ext>
            </a:extLst>
          </p:cNvPr>
          <p:cNvSpPr>
            <a:spLocks noChangeArrowheads="1"/>
          </p:cNvSpPr>
          <p:nvPr/>
        </p:nvSpPr>
        <p:spPr bwMode="auto">
          <a:xfrm>
            <a:off x="6252096" y="5505686"/>
            <a:ext cx="478121" cy="423279"/>
          </a:xfrm>
          <a:custGeom>
            <a:avLst/>
            <a:gdLst>
              <a:gd name="T0" fmla="*/ 1425 w 1501"/>
              <a:gd name="T1" fmla="*/ 500 h 1326"/>
              <a:gd name="T2" fmla="*/ 1425 w 1501"/>
              <a:gd name="T3" fmla="*/ 500 h 1326"/>
              <a:gd name="T4" fmla="*/ 1425 w 1501"/>
              <a:gd name="T5" fmla="*/ 500 h 1326"/>
              <a:gd name="T6" fmla="*/ 1400 w 1501"/>
              <a:gd name="T7" fmla="*/ 525 h 1326"/>
              <a:gd name="T8" fmla="*/ 1350 w 1501"/>
              <a:gd name="T9" fmla="*/ 550 h 1326"/>
              <a:gd name="T10" fmla="*/ 1299 w 1501"/>
              <a:gd name="T11" fmla="*/ 450 h 1326"/>
              <a:gd name="T12" fmla="*/ 1375 w 1501"/>
              <a:gd name="T13" fmla="*/ 375 h 1326"/>
              <a:gd name="T14" fmla="*/ 1425 w 1501"/>
              <a:gd name="T15" fmla="*/ 400 h 1326"/>
              <a:gd name="T16" fmla="*/ 1425 w 1501"/>
              <a:gd name="T17" fmla="*/ 400 h 1326"/>
              <a:gd name="T18" fmla="*/ 1400 w 1501"/>
              <a:gd name="T19" fmla="*/ 225 h 1326"/>
              <a:gd name="T20" fmla="*/ 1350 w 1501"/>
              <a:gd name="T21" fmla="*/ 50 h 1326"/>
              <a:gd name="T22" fmla="*/ 1250 w 1501"/>
              <a:gd name="T23" fmla="*/ 25 h 1326"/>
              <a:gd name="T24" fmla="*/ 1150 w 1501"/>
              <a:gd name="T25" fmla="*/ 0 h 1326"/>
              <a:gd name="T26" fmla="*/ 1125 w 1501"/>
              <a:gd name="T27" fmla="*/ 50 h 1326"/>
              <a:gd name="T28" fmla="*/ 1050 w 1501"/>
              <a:gd name="T29" fmla="*/ 100 h 1326"/>
              <a:gd name="T30" fmla="*/ 975 w 1501"/>
              <a:gd name="T31" fmla="*/ 150 h 1326"/>
              <a:gd name="T32" fmla="*/ 950 w 1501"/>
              <a:gd name="T33" fmla="*/ 200 h 1326"/>
              <a:gd name="T34" fmla="*/ 875 w 1501"/>
              <a:gd name="T35" fmla="*/ 275 h 1326"/>
              <a:gd name="T36" fmla="*/ 825 w 1501"/>
              <a:gd name="T37" fmla="*/ 325 h 1326"/>
              <a:gd name="T38" fmla="*/ 750 w 1501"/>
              <a:gd name="T39" fmla="*/ 375 h 1326"/>
              <a:gd name="T40" fmla="*/ 625 w 1501"/>
              <a:gd name="T41" fmla="*/ 350 h 1326"/>
              <a:gd name="T42" fmla="*/ 574 w 1501"/>
              <a:gd name="T43" fmla="*/ 400 h 1326"/>
              <a:gd name="T44" fmla="*/ 474 w 1501"/>
              <a:gd name="T45" fmla="*/ 500 h 1326"/>
              <a:gd name="T46" fmla="*/ 374 w 1501"/>
              <a:gd name="T47" fmla="*/ 500 h 1326"/>
              <a:gd name="T48" fmla="*/ 374 w 1501"/>
              <a:gd name="T49" fmla="*/ 450 h 1326"/>
              <a:gd name="T50" fmla="*/ 374 w 1501"/>
              <a:gd name="T51" fmla="*/ 425 h 1326"/>
              <a:gd name="T52" fmla="*/ 350 w 1501"/>
              <a:gd name="T53" fmla="*/ 325 h 1326"/>
              <a:gd name="T54" fmla="*/ 300 w 1501"/>
              <a:gd name="T55" fmla="*/ 300 h 1326"/>
              <a:gd name="T56" fmla="*/ 300 w 1501"/>
              <a:gd name="T57" fmla="*/ 650 h 1326"/>
              <a:gd name="T58" fmla="*/ 250 w 1501"/>
              <a:gd name="T59" fmla="*/ 700 h 1326"/>
              <a:gd name="T60" fmla="*/ 125 w 1501"/>
              <a:gd name="T61" fmla="*/ 700 h 1326"/>
              <a:gd name="T62" fmla="*/ 74 w 1501"/>
              <a:gd name="T63" fmla="*/ 625 h 1326"/>
              <a:gd name="T64" fmla="*/ 25 w 1501"/>
              <a:gd name="T65" fmla="*/ 675 h 1326"/>
              <a:gd name="T66" fmla="*/ 0 w 1501"/>
              <a:gd name="T67" fmla="*/ 675 h 1326"/>
              <a:gd name="T68" fmla="*/ 50 w 1501"/>
              <a:gd name="T69" fmla="*/ 825 h 1326"/>
              <a:gd name="T70" fmla="*/ 150 w 1501"/>
              <a:gd name="T71" fmla="*/ 1001 h 1326"/>
              <a:gd name="T72" fmla="*/ 150 w 1501"/>
              <a:gd name="T73" fmla="*/ 1101 h 1326"/>
              <a:gd name="T74" fmla="*/ 150 w 1501"/>
              <a:gd name="T75" fmla="*/ 1175 h 1326"/>
              <a:gd name="T76" fmla="*/ 174 w 1501"/>
              <a:gd name="T77" fmla="*/ 1250 h 1326"/>
              <a:gd name="T78" fmla="*/ 225 w 1501"/>
              <a:gd name="T79" fmla="*/ 1275 h 1326"/>
              <a:gd name="T80" fmla="*/ 274 w 1501"/>
              <a:gd name="T81" fmla="*/ 1325 h 1326"/>
              <a:gd name="T82" fmla="*/ 325 w 1501"/>
              <a:gd name="T83" fmla="*/ 1325 h 1326"/>
              <a:gd name="T84" fmla="*/ 450 w 1501"/>
              <a:gd name="T85" fmla="*/ 1275 h 1326"/>
              <a:gd name="T86" fmla="*/ 525 w 1501"/>
              <a:gd name="T87" fmla="*/ 1250 h 1326"/>
              <a:gd name="T88" fmla="*/ 674 w 1501"/>
              <a:gd name="T89" fmla="*/ 1250 h 1326"/>
              <a:gd name="T90" fmla="*/ 774 w 1501"/>
              <a:gd name="T91" fmla="*/ 1225 h 1326"/>
              <a:gd name="T92" fmla="*/ 825 w 1501"/>
              <a:gd name="T93" fmla="*/ 1225 h 1326"/>
              <a:gd name="T94" fmla="*/ 900 w 1501"/>
              <a:gd name="T95" fmla="*/ 1201 h 1326"/>
              <a:gd name="T96" fmla="*/ 1099 w 1501"/>
              <a:gd name="T97" fmla="*/ 1075 h 1326"/>
              <a:gd name="T98" fmla="*/ 1325 w 1501"/>
              <a:gd name="T99" fmla="*/ 800 h 1326"/>
              <a:gd name="T100" fmla="*/ 1450 w 1501"/>
              <a:gd name="T101" fmla="*/ 650 h 1326"/>
              <a:gd name="T102" fmla="*/ 1500 w 1501"/>
              <a:gd name="T103" fmla="*/ 500 h 1326"/>
              <a:gd name="T104" fmla="*/ 1425 w 1501"/>
              <a:gd name="T105" fmla="*/ 500 h 1326"/>
              <a:gd name="T106" fmla="*/ 1125 w 1501"/>
              <a:gd name="T107" fmla="*/ 825 h 1326"/>
              <a:gd name="T108" fmla="*/ 1125 w 1501"/>
              <a:gd name="T109" fmla="*/ 825 h 1326"/>
              <a:gd name="T110" fmla="*/ 1075 w 1501"/>
              <a:gd name="T111" fmla="*/ 825 h 1326"/>
              <a:gd name="T112" fmla="*/ 1050 w 1501"/>
              <a:gd name="T113" fmla="*/ 875 h 1326"/>
              <a:gd name="T114" fmla="*/ 1025 w 1501"/>
              <a:gd name="T115" fmla="*/ 875 h 1326"/>
              <a:gd name="T116" fmla="*/ 950 w 1501"/>
              <a:gd name="T117" fmla="*/ 800 h 1326"/>
              <a:gd name="T118" fmla="*/ 1025 w 1501"/>
              <a:gd name="T119" fmla="*/ 725 h 1326"/>
              <a:gd name="T120" fmla="*/ 1099 w 1501"/>
              <a:gd name="T121" fmla="*/ 675 h 1326"/>
              <a:gd name="T122" fmla="*/ 1175 w 1501"/>
              <a:gd name="T123" fmla="*/ 750 h 1326"/>
              <a:gd name="T124" fmla="*/ 1125 w 1501"/>
              <a:gd name="T125" fmla="*/ 825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01" h="1326">
                <a:moveTo>
                  <a:pt x="1425" y="500"/>
                </a:moveTo>
                <a:lnTo>
                  <a:pt x="1425" y="500"/>
                </a:lnTo>
                <a:lnTo>
                  <a:pt x="1425" y="500"/>
                </a:lnTo>
                <a:cubicBezTo>
                  <a:pt x="1425" y="500"/>
                  <a:pt x="1400" y="500"/>
                  <a:pt x="1400" y="525"/>
                </a:cubicBezTo>
                <a:cubicBezTo>
                  <a:pt x="1400" y="550"/>
                  <a:pt x="1375" y="550"/>
                  <a:pt x="1350" y="550"/>
                </a:cubicBezTo>
                <a:cubicBezTo>
                  <a:pt x="1325" y="525"/>
                  <a:pt x="1299" y="475"/>
                  <a:pt x="1299" y="450"/>
                </a:cubicBezTo>
                <a:cubicBezTo>
                  <a:pt x="1299" y="450"/>
                  <a:pt x="1350" y="375"/>
                  <a:pt x="1375" y="375"/>
                </a:cubicBezTo>
                <a:cubicBezTo>
                  <a:pt x="1375" y="375"/>
                  <a:pt x="1400" y="400"/>
                  <a:pt x="1425" y="400"/>
                </a:cubicBezTo>
                <a:lnTo>
                  <a:pt x="1425" y="400"/>
                </a:lnTo>
                <a:cubicBezTo>
                  <a:pt x="1425" y="375"/>
                  <a:pt x="1425" y="250"/>
                  <a:pt x="1400" y="225"/>
                </a:cubicBezTo>
                <a:cubicBezTo>
                  <a:pt x="1375" y="200"/>
                  <a:pt x="1350" y="75"/>
                  <a:pt x="1350" y="50"/>
                </a:cubicBezTo>
                <a:cubicBezTo>
                  <a:pt x="1350" y="25"/>
                  <a:pt x="1250" y="50"/>
                  <a:pt x="1250" y="25"/>
                </a:cubicBezTo>
                <a:cubicBezTo>
                  <a:pt x="1225" y="0"/>
                  <a:pt x="1150" y="25"/>
                  <a:pt x="1150" y="0"/>
                </a:cubicBezTo>
                <a:cubicBezTo>
                  <a:pt x="1125" y="25"/>
                  <a:pt x="1125" y="50"/>
                  <a:pt x="1125" y="50"/>
                </a:cubicBezTo>
                <a:cubicBezTo>
                  <a:pt x="1099" y="75"/>
                  <a:pt x="1075" y="50"/>
                  <a:pt x="1050" y="100"/>
                </a:cubicBezTo>
                <a:cubicBezTo>
                  <a:pt x="1050" y="125"/>
                  <a:pt x="1000" y="150"/>
                  <a:pt x="975" y="150"/>
                </a:cubicBezTo>
                <a:cubicBezTo>
                  <a:pt x="950" y="150"/>
                  <a:pt x="950" y="175"/>
                  <a:pt x="950" y="200"/>
                </a:cubicBezTo>
                <a:cubicBezTo>
                  <a:pt x="950" y="225"/>
                  <a:pt x="900" y="275"/>
                  <a:pt x="875" y="275"/>
                </a:cubicBezTo>
                <a:cubicBezTo>
                  <a:pt x="825" y="275"/>
                  <a:pt x="850" y="300"/>
                  <a:pt x="825" y="325"/>
                </a:cubicBezTo>
                <a:cubicBezTo>
                  <a:pt x="825" y="375"/>
                  <a:pt x="800" y="375"/>
                  <a:pt x="750" y="375"/>
                </a:cubicBezTo>
                <a:cubicBezTo>
                  <a:pt x="674" y="375"/>
                  <a:pt x="674" y="375"/>
                  <a:pt x="625" y="350"/>
                </a:cubicBezTo>
                <a:cubicBezTo>
                  <a:pt x="574" y="300"/>
                  <a:pt x="574" y="375"/>
                  <a:pt x="574" y="400"/>
                </a:cubicBezTo>
                <a:cubicBezTo>
                  <a:pt x="550" y="425"/>
                  <a:pt x="500" y="475"/>
                  <a:pt x="474" y="500"/>
                </a:cubicBezTo>
                <a:cubicBezTo>
                  <a:pt x="450" y="500"/>
                  <a:pt x="400" y="500"/>
                  <a:pt x="374" y="500"/>
                </a:cubicBezTo>
                <a:cubicBezTo>
                  <a:pt x="350" y="500"/>
                  <a:pt x="374" y="475"/>
                  <a:pt x="374" y="450"/>
                </a:cubicBezTo>
                <a:cubicBezTo>
                  <a:pt x="374" y="425"/>
                  <a:pt x="374" y="450"/>
                  <a:pt x="374" y="425"/>
                </a:cubicBezTo>
                <a:cubicBezTo>
                  <a:pt x="400" y="425"/>
                  <a:pt x="374" y="350"/>
                  <a:pt x="350" y="325"/>
                </a:cubicBezTo>
                <a:cubicBezTo>
                  <a:pt x="350" y="300"/>
                  <a:pt x="325" y="300"/>
                  <a:pt x="300" y="300"/>
                </a:cubicBezTo>
                <a:cubicBezTo>
                  <a:pt x="300" y="450"/>
                  <a:pt x="300" y="625"/>
                  <a:pt x="300" y="650"/>
                </a:cubicBezTo>
                <a:cubicBezTo>
                  <a:pt x="300" y="675"/>
                  <a:pt x="250" y="675"/>
                  <a:pt x="250" y="700"/>
                </a:cubicBezTo>
                <a:cubicBezTo>
                  <a:pt x="250" y="725"/>
                  <a:pt x="174" y="700"/>
                  <a:pt x="125" y="700"/>
                </a:cubicBezTo>
                <a:cubicBezTo>
                  <a:pt x="100" y="700"/>
                  <a:pt x="100" y="675"/>
                  <a:pt x="74" y="625"/>
                </a:cubicBezTo>
                <a:cubicBezTo>
                  <a:pt x="50" y="600"/>
                  <a:pt x="25" y="650"/>
                  <a:pt x="25" y="675"/>
                </a:cubicBezTo>
                <a:lnTo>
                  <a:pt x="0" y="675"/>
                </a:lnTo>
                <a:cubicBezTo>
                  <a:pt x="25" y="725"/>
                  <a:pt x="50" y="775"/>
                  <a:pt x="50" y="825"/>
                </a:cubicBezTo>
                <a:cubicBezTo>
                  <a:pt x="74" y="901"/>
                  <a:pt x="125" y="975"/>
                  <a:pt x="150" y="1001"/>
                </a:cubicBezTo>
                <a:cubicBezTo>
                  <a:pt x="174" y="1050"/>
                  <a:pt x="174" y="1101"/>
                  <a:pt x="150" y="1101"/>
                </a:cubicBezTo>
                <a:cubicBezTo>
                  <a:pt x="125" y="1101"/>
                  <a:pt x="125" y="1125"/>
                  <a:pt x="150" y="1175"/>
                </a:cubicBezTo>
                <a:cubicBezTo>
                  <a:pt x="174" y="1225"/>
                  <a:pt x="150" y="1250"/>
                  <a:pt x="174" y="1250"/>
                </a:cubicBezTo>
                <a:cubicBezTo>
                  <a:pt x="200" y="1250"/>
                  <a:pt x="200" y="1275"/>
                  <a:pt x="225" y="1275"/>
                </a:cubicBezTo>
                <a:cubicBezTo>
                  <a:pt x="250" y="1275"/>
                  <a:pt x="250" y="1301"/>
                  <a:pt x="274" y="1325"/>
                </a:cubicBezTo>
                <a:lnTo>
                  <a:pt x="325" y="1325"/>
                </a:lnTo>
                <a:cubicBezTo>
                  <a:pt x="350" y="1301"/>
                  <a:pt x="400" y="1275"/>
                  <a:pt x="450" y="1275"/>
                </a:cubicBezTo>
                <a:cubicBezTo>
                  <a:pt x="500" y="1275"/>
                  <a:pt x="474" y="1275"/>
                  <a:pt x="525" y="1250"/>
                </a:cubicBezTo>
                <a:cubicBezTo>
                  <a:pt x="574" y="1225"/>
                  <a:pt x="625" y="1225"/>
                  <a:pt x="674" y="1250"/>
                </a:cubicBezTo>
                <a:cubicBezTo>
                  <a:pt x="725" y="1250"/>
                  <a:pt x="750" y="1250"/>
                  <a:pt x="774" y="1225"/>
                </a:cubicBezTo>
                <a:cubicBezTo>
                  <a:pt x="774" y="1225"/>
                  <a:pt x="825" y="1250"/>
                  <a:pt x="825" y="1225"/>
                </a:cubicBezTo>
                <a:cubicBezTo>
                  <a:pt x="825" y="1201"/>
                  <a:pt x="875" y="1201"/>
                  <a:pt x="900" y="1201"/>
                </a:cubicBezTo>
                <a:cubicBezTo>
                  <a:pt x="925" y="1201"/>
                  <a:pt x="1025" y="1150"/>
                  <a:pt x="1099" y="1075"/>
                </a:cubicBezTo>
                <a:cubicBezTo>
                  <a:pt x="1175" y="1001"/>
                  <a:pt x="1275" y="875"/>
                  <a:pt x="1325" y="800"/>
                </a:cubicBezTo>
                <a:cubicBezTo>
                  <a:pt x="1350" y="725"/>
                  <a:pt x="1425" y="675"/>
                  <a:pt x="1450" y="650"/>
                </a:cubicBezTo>
                <a:cubicBezTo>
                  <a:pt x="1475" y="625"/>
                  <a:pt x="1500" y="550"/>
                  <a:pt x="1500" y="500"/>
                </a:cubicBezTo>
                <a:cubicBezTo>
                  <a:pt x="1475" y="500"/>
                  <a:pt x="1425" y="500"/>
                  <a:pt x="1425" y="500"/>
                </a:cubicBezTo>
                <a:close/>
                <a:moveTo>
                  <a:pt x="1125" y="825"/>
                </a:moveTo>
                <a:lnTo>
                  <a:pt x="1125" y="825"/>
                </a:lnTo>
                <a:cubicBezTo>
                  <a:pt x="1125" y="825"/>
                  <a:pt x="1075" y="800"/>
                  <a:pt x="1075" y="825"/>
                </a:cubicBezTo>
                <a:cubicBezTo>
                  <a:pt x="1075" y="850"/>
                  <a:pt x="1050" y="875"/>
                  <a:pt x="1050" y="875"/>
                </a:cubicBezTo>
                <a:cubicBezTo>
                  <a:pt x="1025" y="875"/>
                  <a:pt x="1025" y="875"/>
                  <a:pt x="1025" y="875"/>
                </a:cubicBezTo>
                <a:cubicBezTo>
                  <a:pt x="950" y="800"/>
                  <a:pt x="950" y="800"/>
                  <a:pt x="950" y="800"/>
                </a:cubicBezTo>
                <a:cubicBezTo>
                  <a:pt x="950" y="800"/>
                  <a:pt x="1000" y="725"/>
                  <a:pt x="1025" y="725"/>
                </a:cubicBezTo>
                <a:cubicBezTo>
                  <a:pt x="1025" y="700"/>
                  <a:pt x="1099" y="650"/>
                  <a:pt x="1099" y="675"/>
                </a:cubicBezTo>
                <a:cubicBezTo>
                  <a:pt x="1125" y="700"/>
                  <a:pt x="1175" y="725"/>
                  <a:pt x="1175" y="750"/>
                </a:cubicBezTo>
                <a:cubicBezTo>
                  <a:pt x="1175" y="775"/>
                  <a:pt x="1125" y="800"/>
                  <a:pt x="1125" y="825"/>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61" name="Freeform: Shape 76">
            <a:extLst>
              <a:ext uri="{FF2B5EF4-FFF2-40B4-BE49-F238E27FC236}">
                <a16:creationId xmlns:a16="http://schemas.microsoft.com/office/drawing/2014/main" id="{616A3643-0BA4-4665-85B6-C8A4F0A959B2}"/>
              </a:ext>
            </a:extLst>
          </p:cNvPr>
          <p:cNvSpPr/>
          <p:nvPr/>
        </p:nvSpPr>
        <p:spPr>
          <a:xfrm flipV="1">
            <a:off x="4449293" y="5750760"/>
            <a:ext cx="2022971" cy="42327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55" name="TextBox 354">
            <a:extLst>
              <a:ext uri="{FF2B5EF4-FFF2-40B4-BE49-F238E27FC236}">
                <a16:creationId xmlns:a16="http://schemas.microsoft.com/office/drawing/2014/main" id="{8948D92F-C5BA-4B43-83E2-DFA2B71B582E}"/>
              </a:ext>
            </a:extLst>
          </p:cNvPr>
          <p:cNvSpPr txBox="1"/>
          <p:nvPr/>
        </p:nvSpPr>
        <p:spPr>
          <a:xfrm>
            <a:off x="6647803" y="5560576"/>
            <a:ext cx="1250444"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India</a:t>
            </a:r>
          </a:p>
        </p:txBody>
      </p:sp>
      <p:sp>
        <p:nvSpPr>
          <p:cNvPr id="400" name="Freeform 205">
            <a:extLst>
              <a:ext uri="{FF2B5EF4-FFF2-40B4-BE49-F238E27FC236}">
                <a16:creationId xmlns:a16="http://schemas.microsoft.com/office/drawing/2014/main" id="{FD441F8E-1AA8-4B92-AB61-398B3D4F04D8}"/>
              </a:ext>
            </a:extLst>
          </p:cNvPr>
          <p:cNvSpPr>
            <a:spLocks noChangeArrowheads="1"/>
          </p:cNvSpPr>
          <p:nvPr/>
        </p:nvSpPr>
        <p:spPr bwMode="auto">
          <a:xfrm>
            <a:off x="6010959" y="2855940"/>
            <a:ext cx="143436" cy="136405"/>
          </a:xfrm>
          <a:custGeom>
            <a:avLst/>
            <a:gdLst>
              <a:gd name="T0" fmla="*/ 225 w 451"/>
              <a:gd name="T1" fmla="*/ 174 h 426"/>
              <a:gd name="T2" fmla="*/ 225 w 451"/>
              <a:gd name="T3" fmla="*/ 174 h 426"/>
              <a:gd name="T4" fmla="*/ 225 w 451"/>
              <a:gd name="T5" fmla="*/ 100 h 426"/>
              <a:gd name="T6" fmla="*/ 225 w 451"/>
              <a:gd name="T7" fmla="*/ 25 h 426"/>
              <a:gd name="T8" fmla="*/ 151 w 451"/>
              <a:gd name="T9" fmla="*/ 50 h 426"/>
              <a:gd name="T10" fmla="*/ 100 w 451"/>
              <a:gd name="T11" fmla="*/ 74 h 426"/>
              <a:gd name="T12" fmla="*/ 100 w 451"/>
              <a:gd name="T13" fmla="*/ 125 h 426"/>
              <a:gd name="T14" fmla="*/ 51 w 451"/>
              <a:gd name="T15" fmla="*/ 100 h 426"/>
              <a:gd name="T16" fmla="*/ 0 w 451"/>
              <a:gd name="T17" fmla="*/ 174 h 426"/>
              <a:gd name="T18" fmla="*/ 0 w 451"/>
              <a:gd name="T19" fmla="*/ 274 h 426"/>
              <a:gd name="T20" fmla="*/ 51 w 451"/>
              <a:gd name="T21" fmla="*/ 350 h 426"/>
              <a:gd name="T22" fmla="*/ 51 w 451"/>
              <a:gd name="T23" fmla="*/ 400 h 426"/>
              <a:gd name="T24" fmla="*/ 151 w 451"/>
              <a:gd name="T25" fmla="*/ 400 h 426"/>
              <a:gd name="T26" fmla="*/ 176 w 451"/>
              <a:gd name="T27" fmla="*/ 400 h 426"/>
              <a:gd name="T28" fmla="*/ 151 w 451"/>
              <a:gd name="T29" fmla="*/ 350 h 426"/>
              <a:gd name="T30" fmla="*/ 200 w 451"/>
              <a:gd name="T31" fmla="*/ 374 h 426"/>
              <a:gd name="T32" fmla="*/ 251 w 451"/>
              <a:gd name="T33" fmla="*/ 350 h 426"/>
              <a:gd name="T34" fmla="*/ 225 w 451"/>
              <a:gd name="T35" fmla="*/ 300 h 426"/>
              <a:gd name="T36" fmla="*/ 176 w 451"/>
              <a:gd name="T37" fmla="*/ 300 h 426"/>
              <a:gd name="T38" fmla="*/ 200 w 451"/>
              <a:gd name="T39" fmla="*/ 250 h 426"/>
              <a:gd name="T40" fmla="*/ 276 w 451"/>
              <a:gd name="T41" fmla="*/ 200 h 426"/>
              <a:gd name="T42" fmla="*/ 225 w 451"/>
              <a:gd name="T43" fmla="*/ 174 h 426"/>
              <a:gd name="T44" fmla="*/ 424 w 451"/>
              <a:gd name="T45" fmla="*/ 250 h 426"/>
              <a:gd name="T46" fmla="*/ 424 w 451"/>
              <a:gd name="T47" fmla="*/ 250 h 426"/>
              <a:gd name="T48" fmla="*/ 399 w 451"/>
              <a:gd name="T49" fmla="*/ 274 h 426"/>
              <a:gd name="T50" fmla="*/ 375 w 451"/>
              <a:gd name="T51" fmla="*/ 250 h 426"/>
              <a:gd name="T52" fmla="*/ 299 w 451"/>
              <a:gd name="T53" fmla="*/ 274 h 426"/>
              <a:gd name="T54" fmla="*/ 350 w 451"/>
              <a:gd name="T55" fmla="*/ 350 h 426"/>
              <a:gd name="T56" fmla="*/ 324 w 451"/>
              <a:gd name="T57" fmla="*/ 374 h 426"/>
              <a:gd name="T58" fmla="*/ 350 w 451"/>
              <a:gd name="T59" fmla="*/ 425 h 426"/>
              <a:gd name="T60" fmla="*/ 399 w 451"/>
              <a:gd name="T61" fmla="*/ 350 h 426"/>
              <a:gd name="T62" fmla="*/ 424 w 451"/>
              <a:gd name="T63" fmla="*/ 25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1" h="426">
                <a:moveTo>
                  <a:pt x="225" y="174"/>
                </a:moveTo>
                <a:lnTo>
                  <a:pt x="225" y="174"/>
                </a:lnTo>
                <a:cubicBezTo>
                  <a:pt x="200" y="150"/>
                  <a:pt x="200" y="100"/>
                  <a:pt x="225" y="100"/>
                </a:cubicBezTo>
                <a:cubicBezTo>
                  <a:pt x="225" y="74"/>
                  <a:pt x="251" y="25"/>
                  <a:pt x="225" y="25"/>
                </a:cubicBezTo>
                <a:cubicBezTo>
                  <a:pt x="225" y="0"/>
                  <a:pt x="176" y="25"/>
                  <a:pt x="151" y="50"/>
                </a:cubicBezTo>
                <a:cubicBezTo>
                  <a:pt x="151" y="100"/>
                  <a:pt x="125" y="74"/>
                  <a:pt x="100" y="74"/>
                </a:cubicBezTo>
                <a:cubicBezTo>
                  <a:pt x="100" y="100"/>
                  <a:pt x="125" y="100"/>
                  <a:pt x="100" y="125"/>
                </a:cubicBezTo>
                <a:cubicBezTo>
                  <a:pt x="100" y="150"/>
                  <a:pt x="76" y="100"/>
                  <a:pt x="51" y="100"/>
                </a:cubicBezTo>
                <a:cubicBezTo>
                  <a:pt x="25" y="100"/>
                  <a:pt x="25" y="150"/>
                  <a:pt x="0" y="174"/>
                </a:cubicBezTo>
                <a:cubicBezTo>
                  <a:pt x="0" y="200"/>
                  <a:pt x="0" y="250"/>
                  <a:pt x="0" y="274"/>
                </a:cubicBezTo>
                <a:cubicBezTo>
                  <a:pt x="0" y="300"/>
                  <a:pt x="51" y="325"/>
                  <a:pt x="51" y="350"/>
                </a:cubicBezTo>
                <a:cubicBezTo>
                  <a:pt x="51" y="374"/>
                  <a:pt x="51" y="374"/>
                  <a:pt x="51" y="400"/>
                </a:cubicBezTo>
                <a:cubicBezTo>
                  <a:pt x="100" y="400"/>
                  <a:pt x="125" y="400"/>
                  <a:pt x="151" y="400"/>
                </a:cubicBezTo>
                <a:cubicBezTo>
                  <a:pt x="151" y="400"/>
                  <a:pt x="151" y="400"/>
                  <a:pt x="176" y="400"/>
                </a:cubicBezTo>
                <a:cubicBezTo>
                  <a:pt x="176" y="374"/>
                  <a:pt x="125" y="374"/>
                  <a:pt x="151" y="350"/>
                </a:cubicBezTo>
                <a:cubicBezTo>
                  <a:pt x="151" y="325"/>
                  <a:pt x="176" y="350"/>
                  <a:pt x="200" y="374"/>
                </a:cubicBezTo>
                <a:cubicBezTo>
                  <a:pt x="200" y="374"/>
                  <a:pt x="251" y="374"/>
                  <a:pt x="251" y="350"/>
                </a:cubicBezTo>
                <a:cubicBezTo>
                  <a:pt x="251" y="350"/>
                  <a:pt x="251" y="300"/>
                  <a:pt x="225" y="300"/>
                </a:cubicBezTo>
                <a:cubicBezTo>
                  <a:pt x="200" y="325"/>
                  <a:pt x="200" y="300"/>
                  <a:pt x="176" y="300"/>
                </a:cubicBezTo>
                <a:cubicBezTo>
                  <a:pt x="176" y="274"/>
                  <a:pt x="200" y="250"/>
                  <a:pt x="200" y="250"/>
                </a:cubicBezTo>
                <a:cubicBezTo>
                  <a:pt x="200" y="225"/>
                  <a:pt x="251" y="225"/>
                  <a:pt x="276" y="200"/>
                </a:cubicBezTo>
                <a:lnTo>
                  <a:pt x="225" y="174"/>
                </a:lnTo>
                <a:close/>
                <a:moveTo>
                  <a:pt x="424" y="250"/>
                </a:moveTo>
                <a:lnTo>
                  <a:pt x="424" y="250"/>
                </a:lnTo>
                <a:lnTo>
                  <a:pt x="399" y="274"/>
                </a:lnTo>
                <a:cubicBezTo>
                  <a:pt x="375" y="274"/>
                  <a:pt x="375" y="225"/>
                  <a:pt x="375" y="250"/>
                </a:cubicBezTo>
                <a:cubicBezTo>
                  <a:pt x="350" y="274"/>
                  <a:pt x="324" y="225"/>
                  <a:pt x="299" y="274"/>
                </a:cubicBezTo>
                <a:cubicBezTo>
                  <a:pt x="276" y="325"/>
                  <a:pt x="324" y="350"/>
                  <a:pt x="350" y="350"/>
                </a:cubicBezTo>
                <a:cubicBezTo>
                  <a:pt x="350" y="374"/>
                  <a:pt x="350" y="400"/>
                  <a:pt x="324" y="374"/>
                </a:cubicBezTo>
                <a:cubicBezTo>
                  <a:pt x="299" y="374"/>
                  <a:pt x="299" y="425"/>
                  <a:pt x="350" y="425"/>
                </a:cubicBezTo>
                <a:cubicBezTo>
                  <a:pt x="375" y="425"/>
                  <a:pt x="399" y="374"/>
                  <a:pt x="399" y="350"/>
                </a:cubicBezTo>
                <a:cubicBezTo>
                  <a:pt x="399" y="325"/>
                  <a:pt x="450" y="250"/>
                  <a:pt x="424" y="250"/>
                </a:cubicBezTo>
                <a:close/>
              </a:path>
            </a:pathLst>
          </a:custGeom>
          <a:solidFill>
            <a:schemeClr val="bg1">
              <a:lumMod val="8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401" name="Freeform: Shape 1">
            <a:extLst>
              <a:ext uri="{FF2B5EF4-FFF2-40B4-BE49-F238E27FC236}">
                <a16:creationId xmlns:a16="http://schemas.microsoft.com/office/drawing/2014/main" id="{E3FE3BA1-C9D1-4771-90A0-90461E3A6D1E}"/>
              </a:ext>
            </a:extLst>
          </p:cNvPr>
          <p:cNvSpPr/>
          <p:nvPr/>
        </p:nvSpPr>
        <p:spPr>
          <a:xfrm>
            <a:off x="941167" y="902392"/>
            <a:ext cx="5065575" cy="2023563"/>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402" name="TextBox 401">
            <a:extLst>
              <a:ext uri="{FF2B5EF4-FFF2-40B4-BE49-F238E27FC236}">
                <a16:creationId xmlns:a16="http://schemas.microsoft.com/office/drawing/2014/main" id="{1DB5C056-1ECE-4A2C-9DF2-EFF6AE520C41}"/>
              </a:ext>
            </a:extLst>
          </p:cNvPr>
          <p:cNvSpPr txBox="1"/>
          <p:nvPr/>
        </p:nvSpPr>
        <p:spPr>
          <a:xfrm>
            <a:off x="995272" y="647419"/>
            <a:ext cx="1610547"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Denmark</a:t>
            </a:r>
          </a:p>
        </p:txBody>
      </p:sp>
      <p:sp>
        <p:nvSpPr>
          <p:cNvPr id="403" name="TextBox 402">
            <a:extLst>
              <a:ext uri="{FF2B5EF4-FFF2-40B4-BE49-F238E27FC236}">
                <a16:creationId xmlns:a16="http://schemas.microsoft.com/office/drawing/2014/main" id="{12683FA6-18FF-475D-A89E-202661BFF66C}"/>
              </a:ext>
            </a:extLst>
          </p:cNvPr>
          <p:cNvSpPr txBox="1"/>
          <p:nvPr/>
        </p:nvSpPr>
        <p:spPr>
          <a:xfrm>
            <a:off x="975128" y="913297"/>
            <a:ext cx="3352003" cy="193899"/>
          </a:xfrm>
          <a:prstGeom prst="rect">
            <a:avLst/>
          </a:prstGeom>
        </p:spPr>
        <p:txBody>
          <a:bodyPr wrap="square" lIns="0" tIns="45720" rIns="0" bIns="0" rtlCol="0">
            <a:spAutoFit/>
          </a:bodyPr>
          <a:lstStyle/>
          <a:p>
            <a:pPr defTabSz="914354" fontAlgn="b">
              <a:lnSpc>
                <a:spcPct val="96000"/>
              </a:lnSpc>
              <a:spcAft>
                <a:spcPts val="600"/>
              </a:spcAft>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Tour de France 22 powered by 5GB</a:t>
            </a:r>
            <a:endPar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77" name="TextBox 376">
            <a:extLst>
              <a:ext uri="{FF2B5EF4-FFF2-40B4-BE49-F238E27FC236}">
                <a16:creationId xmlns:a16="http://schemas.microsoft.com/office/drawing/2014/main" id="{7914EC9E-466B-4B7B-ABC2-7E21E77839FC}"/>
              </a:ext>
            </a:extLst>
          </p:cNvPr>
          <p:cNvSpPr txBox="1"/>
          <p:nvPr/>
        </p:nvSpPr>
        <p:spPr>
          <a:xfrm>
            <a:off x="7314531" y="4549599"/>
            <a:ext cx="1250444"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Algeria</a:t>
            </a:r>
          </a:p>
        </p:txBody>
      </p:sp>
      <p:sp>
        <p:nvSpPr>
          <p:cNvPr id="406" name="Freeform 53">
            <a:extLst>
              <a:ext uri="{FF2B5EF4-FFF2-40B4-BE49-F238E27FC236}">
                <a16:creationId xmlns:a16="http://schemas.microsoft.com/office/drawing/2014/main" id="{6A5E891B-C265-B6FF-CF51-A286AC5822B1}"/>
              </a:ext>
            </a:extLst>
          </p:cNvPr>
          <p:cNvSpPr>
            <a:spLocks noChangeArrowheads="1"/>
          </p:cNvSpPr>
          <p:nvPr/>
        </p:nvSpPr>
        <p:spPr bwMode="auto">
          <a:xfrm rot="825878">
            <a:off x="7956391" y="3695809"/>
            <a:ext cx="151008" cy="76767"/>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sp>
        <p:nvSpPr>
          <p:cNvPr id="407" name="Freeform 53">
            <a:extLst>
              <a:ext uri="{FF2B5EF4-FFF2-40B4-BE49-F238E27FC236}">
                <a16:creationId xmlns:a16="http://schemas.microsoft.com/office/drawing/2014/main" id="{D9FAB85E-345C-EFA0-0C81-2FD7B901E7CD}"/>
              </a:ext>
            </a:extLst>
          </p:cNvPr>
          <p:cNvSpPr>
            <a:spLocks noChangeArrowheads="1"/>
          </p:cNvSpPr>
          <p:nvPr/>
        </p:nvSpPr>
        <p:spPr bwMode="auto">
          <a:xfrm rot="1353389">
            <a:off x="8006691" y="3711323"/>
            <a:ext cx="64687" cy="64687"/>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sp>
        <p:nvSpPr>
          <p:cNvPr id="414" name="Freeform 53">
            <a:extLst>
              <a:ext uri="{FF2B5EF4-FFF2-40B4-BE49-F238E27FC236}">
                <a16:creationId xmlns:a16="http://schemas.microsoft.com/office/drawing/2014/main" id="{B6A80F58-F06A-D3E4-E70C-9AA11CB38DEE}"/>
              </a:ext>
            </a:extLst>
          </p:cNvPr>
          <p:cNvSpPr>
            <a:spLocks noChangeArrowheads="1"/>
          </p:cNvSpPr>
          <p:nvPr/>
        </p:nvSpPr>
        <p:spPr bwMode="auto">
          <a:xfrm>
            <a:off x="7989547" y="3695851"/>
            <a:ext cx="64687" cy="64687"/>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grpSp>
        <p:nvGrpSpPr>
          <p:cNvPr id="3" name="Group 2">
            <a:extLst>
              <a:ext uri="{FF2B5EF4-FFF2-40B4-BE49-F238E27FC236}">
                <a16:creationId xmlns:a16="http://schemas.microsoft.com/office/drawing/2014/main" id="{621D5F0D-39AC-E584-59E0-1980C09929EF}"/>
              </a:ext>
            </a:extLst>
          </p:cNvPr>
          <p:cNvGrpSpPr/>
          <p:nvPr/>
        </p:nvGrpSpPr>
        <p:grpSpPr>
          <a:xfrm>
            <a:off x="7813911" y="3691654"/>
            <a:ext cx="838120" cy="902745"/>
            <a:chOff x="5860433" y="2768739"/>
            <a:chExt cx="628590" cy="677059"/>
          </a:xfrm>
        </p:grpSpPr>
        <p:sp>
          <p:nvSpPr>
            <p:cNvPr id="405" name="Freeform 45">
              <a:extLst>
                <a:ext uri="{FF2B5EF4-FFF2-40B4-BE49-F238E27FC236}">
                  <a16:creationId xmlns:a16="http://schemas.microsoft.com/office/drawing/2014/main" id="{D8413D7E-7ABD-D8DE-7094-C852C895B615}"/>
                </a:ext>
              </a:extLst>
            </p:cNvPr>
            <p:cNvSpPr>
              <a:spLocks noChangeArrowheads="1"/>
            </p:cNvSpPr>
            <p:nvPr/>
          </p:nvSpPr>
          <p:spPr bwMode="auto">
            <a:xfrm>
              <a:off x="5860433" y="2787677"/>
              <a:ext cx="628590" cy="658121"/>
            </a:xfrm>
            <a:custGeom>
              <a:avLst/>
              <a:gdLst>
                <a:gd name="T0" fmla="*/ 1875 w 2626"/>
                <a:gd name="T1" fmla="*/ 1249 h 2750"/>
                <a:gd name="T2" fmla="*/ 1900 w 2626"/>
                <a:gd name="T3" fmla="*/ 1050 h 2750"/>
                <a:gd name="T4" fmla="*/ 1900 w 2626"/>
                <a:gd name="T5" fmla="*/ 975 h 2750"/>
                <a:gd name="T6" fmla="*/ 2025 w 2626"/>
                <a:gd name="T7" fmla="*/ 1074 h 2750"/>
                <a:gd name="T8" fmla="*/ 2200 w 2626"/>
                <a:gd name="T9" fmla="*/ 1099 h 2750"/>
                <a:gd name="T10" fmla="*/ 2100 w 2626"/>
                <a:gd name="T11" fmla="*/ 1300 h 2750"/>
                <a:gd name="T12" fmla="*/ 2225 w 2626"/>
                <a:gd name="T13" fmla="*/ 1400 h 2750"/>
                <a:gd name="T14" fmla="*/ 2250 w 2626"/>
                <a:gd name="T15" fmla="*/ 1300 h 2750"/>
                <a:gd name="T16" fmla="*/ 2350 w 2626"/>
                <a:gd name="T17" fmla="*/ 1200 h 2750"/>
                <a:gd name="T18" fmla="*/ 2401 w 2626"/>
                <a:gd name="T19" fmla="*/ 975 h 2750"/>
                <a:gd name="T20" fmla="*/ 2550 w 2626"/>
                <a:gd name="T21" fmla="*/ 875 h 2750"/>
                <a:gd name="T22" fmla="*/ 2575 w 2626"/>
                <a:gd name="T23" fmla="*/ 801 h 2750"/>
                <a:gd name="T24" fmla="*/ 2550 w 2626"/>
                <a:gd name="T25" fmla="*/ 725 h 2750"/>
                <a:gd name="T26" fmla="*/ 2475 w 2626"/>
                <a:gd name="T27" fmla="*/ 675 h 2750"/>
                <a:gd name="T28" fmla="*/ 2275 w 2626"/>
                <a:gd name="T29" fmla="*/ 725 h 2750"/>
                <a:gd name="T30" fmla="*/ 2200 w 2626"/>
                <a:gd name="T31" fmla="*/ 801 h 2750"/>
                <a:gd name="T32" fmla="*/ 2150 w 2626"/>
                <a:gd name="T33" fmla="*/ 901 h 2750"/>
                <a:gd name="T34" fmla="*/ 1975 w 2626"/>
                <a:gd name="T35" fmla="*/ 901 h 2750"/>
                <a:gd name="T36" fmla="*/ 1875 w 2626"/>
                <a:gd name="T37" fmla="*/ 825 h 2750"/>
                <a:gd name="T38" fmla="*/ 1800 w 2626"/>
                <a:gd name="T39" fmla="*/ 825 h 2750"/>
                <a:gd name="T40" fmla="*/ 1650 w 2626"/>
                <a:gd name="T41" fmla="*/ 925 h 2750"/>
                <a:gd name="T42" fmla="*/ 1475 w 2626"/>
                <a:gd name="T43" fmla="*/ 825 h 2750"/>
                <a:gd name="T44" fmla="*/ 1300 w 2626"/>
                <a:gd name="T45" fmla="*/ 801 h 2750"/>
                <a:gd name="T46" fmla="*/ 1150 w 2626"/>
                <a:gd name="T47" fmla="*/ 725 h 2750"/>
                <a:gd name="T48" fmla="*/ 1125 w 2626"/>
                <a:gd name="T49" fmla="*/ 625 h 2750"/>
                <a:gd name="T50" fmla="*/ 1125 w 2626"/>
                <a:gd name="T51" fmla="*/ 525 h 2750"/>
                <a:gd name="T52" fmla="*/ 1000 w 2626"/>
                <a:gd name="T53" fmla="*/ 425 h 2750"/>
                <a:gd name="T54" fmla="*/ 975 w 2626"/>
                <a:gd name="T55" fmla="*/ 300 h 2750"/>
                <a:gd name="T56" fmla="*/ 1000 w 2626"/>
                <a:gd name="T57" fmla="*/ 200 h 2750"/>
                <a:gd name="T58" fmla="*/ 925 w 2626"/>
                <a:gd name="T59" fmla="*/ 50 h 2750"/>
                <a:gd name="T60" fmla="*/ 850 w 2626"/>
                <a:gd name="T61" fmla="*/ 0 h 2750"/>
                <a:gd name="T62" fmla="*/ 725 w 2626"/>
                <a:gd name="T63" fmla="*/ 100 h 2750"/>
                <a:gd name="T64" fmla="*/ 525 w 2626"/>
                <a:gd name="T65" fmla="*/ 125 h 2750"/>
                <a:gd name="T66" fmla="*/ 600 w 2626"/>
                <a:gd name="T67" fmla="*/ 300 h 2750"/>
                <a:gd name="T68" fmla="*/ 600 w 2626"/>
                <a:gd name="T69" fmla="*/ 425 h 2750"/>
                <a:gd name="T70" fmla="*/ 550 w 2626"/>
                <a:gd name="T71" fmla="*/ 550 h 2750"/>
                <a:gd name="T72" fmla="*/ 450 w 2626"/>
                <a:gd name="T73" fmla="*/ 675 h 2750"/>
                <a:gd name="T74" fmla="*/ 325 w 2626"/>
                <a:gd name="T75" fmla="*/ 801 h 2750"/>
                <a:gd name="T76" fmla="*/ 174 w 2626"/>
                <a:gd name="T77" fmla="*/ 801 h 2750"/>
                <a:gd name="T78" fmla="*/ 174 w 2626"/>
                <a:gd name="T79" fmla="*/ 950 h 2750"/>
                <a:gd name="T80" fmla="*/ 250 w 2626"/>
                <a:gd name="T81" fmla="*/ 1149 h 2750"/>
                <a:gd name="T82" fmla="*/ 74 w 2626"/>
                <a:gd name="T83" fmla="*/ 1149 h 2750"/>
                <a:gd name="T84" fmla="*/ 0 w 2626"/>
                <a:gd name="T85" fmla="*/ 1224 h 2750"/>
                <a:gd name="T86" fmla="*/ 174 w 2626"/>
                <a:gd name="T87" fmla="*/ 1300 h 2750"/>
                <a:gd name="T88" fmla="*/ 250 w 2626"/>
                <a:gd name="T89" fmla="*/ 1524 h 2750"/>
                <a:gd name="T90" fmla="*/ 374 w 2626"/>
                <a:gd name="T91" fmla="*/ 1374 h 2750"/>
                <a:gd name="T92" fmla="*/ 400 w 2626"/>
                <a:gd name="T93" fmla="*/ 1549 h 2750"/>
                <a:gd name="T94" fmla="*/ 475 w 2626"/>
                <a:gd name="T95" fmla="*/ 1874 h 2750"/>
                <a:gd name="T96" fmla="*/ 650 w 2626"/>
                <a:gd name="T97" fmla="*/ 2374 h 2750"/>
                <a:gd name="T98" fmla="*/ 825 w 2626"/>
                <a:gd name="T99" fmla="*/ 2749 h 2750"/>
                <a:gd name="T100" fmla="*/ 1000 w 2626"/>
                <a:gd name="T101" fmla="*/ 2600 h 2750"/>
                <a:gd name="T102" fmla="*/ 1075 w 2626"/>
                <a:gd name="T103" fmla="*/ 2474 h 2750"/>
                <a:gd name="T104" fmla="*/ 1100 w 2626"/>
                <a:gd name="T105" fmla="*/ 2200 h 2750"/>
                <a:gd name="T106" fmla="*/ 1150 w 2626"/>
                <a:gd name="T107" fmla="*/ 2000 h 2750"/>
                <a:gd name="T108" fmla="*/ 1375 w 2626"/>
                <a:gd name="T109" fmla="*/ 1825 h 2750"/>
                <a:gd name="T110" fmla="*/ 1675 w 2626"/>
                <a:gd name="T111" fmla="*/ 1574 h 2750"/>
                <a:gd name="T112" fmla="*/ 1875 w 2626"/>
                <a:gd name="T113" fmla="*/ 1424 h 2750"/>
                <a:gd name="T114" fmla="*/ 1875 w 2626"/>
                <a:gd name="T115" fmla="*/ 1249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26" h="2750">
                  <a:moveTo>
                    <a:pt x="1875" y="1249"/>
                  </a:moveTo>
                  <a:lnTo>
                    <a:pt x="1875" y="1249"/>
                  </a:lnTo>
                  <a:cubicBezTo>
                    <a:pt x="1850" y="1200"/>
                    <a:pt x="1825" y="1124"/>
                    <a:pt x="1850" y="1099"/>
                  </a:cubicBezTo>
                  <a:cubicBezTo>
                    <a:pt x="1850" y="1074"/>
                    <a:pt x="1875" y="1099"/>
                    <a:pt x="1900" y="1050"/>
                  </a:cubicBezTo>
                  <a:cubicBezTo>
                    <a:pt x="1900" y="1025"/>
                    <a:pt x="1800" y="1025"/>
                    <a:pt x="1825" y="975"/>
                  </a:cubicBezTo>
                  <a:cubicBezTo>
                    <a:pt x="1875" y="925"/>
                    <a:pt x="1875" y="975"/>
                    <a:pt x="1900" y="975"/>
                  </a:cubicBezTo>
                  <a:cubicBezTo>
                    <a:pt x="1950" y="975"/>
                    <a:pt x="1975" y="1001"/>
                    <a:pt x="1975" y="1025"/>
                  </a:cubicBezTo>
                  <a:cubicBezTo>
                    <a:pt x="1975" y="1050"/>
                    <a:pt x="2025" y="1074"/>
                    <a:pt x="2025" y="1074"/>
                  </a:cubicBezTo>
                  <a:cubicBezTo>
                    <a:pt x="2025" y="1074"/>
                    <a:pt x="2100" y="1074"/>
                    <a:pt x="2125" y="1074"/>
                  </a:cubicBezTo>
                  <a:cubicBezTo>
                    <a:pt x="2150" y="1074"/>
                    <a:pt x="2200" y="1074"/>
                    <a:pt x="2200" y="1099"/>
                  </a:cubicBezTo>
                  <a:cubicBezTo>
                    <a:pt x="2200" y="1124"/>
                    <a:pt x="2150" y="1200"/>
                    <a:pt x="2125" y="1200"/>
                  </a:cubicBezTo>
                  <a:cubicBezTo>
                    <a:pt x="2075" y="1200"/>
                    <a:pt x="2075" y="1274"/>
                    <a:pt x="2100" y="1300"/>
                  </a:cubicBezTo>
                  <a:cubicBezTo>
                    <a:pt x="2150" y="1300"/>
                    <a:pt x="2175" y="1224"/>
                    <a:pt x="2175" y="1224"/>
                  </a:cubicBezTo>
                  <a:cubicBezTo>
                    <a:pt x="2200" y="1224"/>
                    <a:pt x="2200" y="1300"/>
                    <a:pt x="2225" y="1400"/>
                  </a:cubicBezTo>
                  <a:lnTo>
                    <a:pt x="2225" y="1400"/>
                  </a:lnTo>
                  <a:cubicBezTo>
                    <a:pt x="2250" y="1400"/>
                    <a:pt x="2250" y="1300"/>
                    <a:pt x="2250" y="1300"/>
                  </a:cubicBezTo>
                  <a:cubicBezTo>
                    <a:pt x="2275" y="1274"/>
                    <a:pt x="2275" y="1200"/>
                    <a:pt x="2275" y="1200"/>
                  </a:cubicBezTo>
                  <a:cubicBezTo>
                    <a:pt x="2275" y="1200"/>
                    <a:pt x="2350" y="1224"/>
                    <a:pt x="2350" y="1200"/>
                  </a:cubicBezTo>
                  <a:cubicBezTo>
                    <a:pt x="2350" y="1174"/>
                    <a:pt x="2401" y="1124"/>
                    <a:pt x="2375" y="1074"/>
                  </a:cubicBezTo>
                  <a:cubicBezTo>
                    <a:pt x="2375" y="1050"/>
                    <a:pt x="2401" y="1001"/>
                    <a:pt x="2401" y="975"/>
                  </a:cubicBezTo>
                  <a:cubicBezTo>
                    <a:pt x="2401" y="925"/>
                    <a:pt x="2450" y="925"/>
                    <a:pt x="2475" y="901"/>
                  </a:cubicBezTo>
                  <a:cubicBezTo>
                    <a:pt x="2501" y="875"/>
                    <a:pt x="2550" y="850"/>
                    <a:pt x="2550" y="875"/>
                  </a:cubicBezTo>
                  <a:cubicBezTo>
                    <a:pt x="2550" y="875"/>
                    <a:pt x="2625" y="901"/>
                    <a:pt x="2601" y="875"/>
                  </a:cubicBezTo>
                  <a:cubicBezTo>
                    <a:pt x="2575" y="825"/>
                    <a:pt x="2575" y="801"/>
                    <a:pt x="2575" y="801"/>
                  </a:cubicBezTo>
                  <a:cubicBezTo>
                    <a:pt x="2601" y="801"/>
                    <a:pt x="2601" y="750"/>
                    <a:pt x="2601" y="750"/>
                  </a:cubicBezTo>
                  <a:cubicBezTo>
                    <a:pt x="2601" y="750"/>
                    <a:pt x="2550" y="750"/>
                    <a:pt x="2550" y="725"/>
                  </a:cubicBezTo>
                  <a:cubicBezTo>
                    <a:pt x="2550" y="701"/>
                    <a:pt x="2525" y="675"/>
                    <a:pt x="2525" y="675"/>
                  </a:cubicBezTo>
                  <a:cubicBezTo>
                    <a:pt x="2525" y="650"/>
                    <a:pt x="2475" y="650"/>
                    <a:pt x="2475" y="675"/>
                  </a:cubicBezTo>
                  <a:cubicBezTo>
                    <a:pt x="2450" y="701"/>
                    <a:pt x="2401" y="650"/>
                    <a:pt x="2350" y="675"/>
                  </a:cubicBezTo>
                  <a:cubicBezTo>
                    <a:pt x="2301" y="701"/>
                    <a:pt x="2301" y="725"/>
                    <a:pt x="2275" y="725"/>
                  </a:cubicBezTo>
                  <a:cubicBezTo>
                    <a:pt x="2250" y="725"/>
                    <a:pt x="2250" y="750"/>
                    <a:pt x="2225" y="775"/>
                  </a:cubicBezTo>
                  <a:lnTo>
                    <a:pt x="2200" y="801"/>
                  </a:lnTo>
                  <a:cubicBezTo>
                    <a:pt x="2175" y="801"/>
                    <a:pt x="2150" y="825"/>
                    <a:pt x="2150" y="825"/>
                  </a:cubicBezTo>
                  <a:cubicBezTo>
                    <a:pt x="2150" y="825"/>
                    <a:pt x="2175" y="875"/>
                    <a:pt x="2150" y="901"/>
                  </a:cubicBezTo>
                  <a:cubicBezTo>
                    <a:pt x="2150" y="925"/>
                    <a:pt x="2100" y="901"/>
                    <a:pt x="2050" y="925"/>
                  </a:cubicBezTo>
                  <a:cubicBezTo>
                    <a:pt x="2025" y="925"/>
                    <a:pt x="2000" y="901"/>
                    <a:pt x="1975" y="901"/>
                  </a:cubicBezTo>
                  <a:cubicBezTo>
                    <a:pt x="1950" y="925"/>
                    <a:pt x="1925" y="901"/>
                    <a:pt x="1900" y="901"/>
                  </a:cubicBezTo>
                  <a:cubicBezTo>
                    <a:pt x="1900" y="901"/>
                    <a:pt x="1875" y="850"/>
                    <a:pt x="1875" y="825"/>
                  </a:cubicBezTo>
                  <a:cubicBezTo>
                    <a:pt x="1875" y="801"/>
                    <a:pt x="1875" y="750"/>
                    <a:pt x="1850" y="775"/>
                  </a:cubicBezTo>
                  <a:cubicBezTo>
                    <a:pt x="1825" y="801"/>
                    <a:pt x="1800" y="801"/>
                    <a:pt x="1800" y="825"/>
                  </a:cubicBezTo>
                  <a:cubicBezTo>
                    <a:pt x="1800" y="850"/>
                    <a:pt x="1825" y="901"/>
                    <a:pt x="1800" y="925"/>
                  </a:cubicBezTo>
                  <a:cubicBezTo>
                    <a:pt x="1775" y="950"/>
                    <a:pt x="1675" y="950"/>
                    <a:pt x="1650" y="925"/>
                  </a:cubicBezTo>
                  <a:cubicBezTo>
                    <a:pt x="1625" y="925"/>
                    <a:pt x="1525" y="901"/>
                    <a:pt x="1525" y="901"/>
                  </a:cubicBezTo>
                  <a:cubicBezTo>
                    <a:pt x="1525" y="875"/>
                    <a:pt x="1500" y="825"/>
                    <a:pt x="1475" y="825"/>
                  </a:cubicBezTo>
                  <a:cubicBezTo>
                    <a:pt x="1450" y="825"/>
                    <a:pt x="1400" y="875"/>
                    <a:pt x="1375" y="850"/>
                  </a:cubicBezTo>
                  <a:cubicBezTo>
                    <a:pt x="1375" y="850"/>
                    <a:pt x="1325" y="801"/>
                    <a:pt x="1300" y="801"/>
                  </a:cubicBezTo>
                  <a:cubicBezTo>
                    <a:pt x="1275" y="801"/>
                    <a:pt x="1225" y="775"/>
                    <a:pt x="1225" y="775"/>
                  </a:cubicBezTo>
                  <a:cubicBezTo>
                    <a:pt x="1225" y="750"/>
                    <a:pt x="1175" y="750"/>
                    <a:pt x="1150" y="725"/>
                  </a:cubicBezTo>
                  <a:cubicBezTo>
                    <a:pt x="1150" y="725"/>
                    <a:pt x="1100" y="725"/>
                    <a:pt x="1100" y="701"/>
                  </a:cubicBezTo>
                  <a:cubicBezTo>
                    <a:pt x="1100" y="675"/>
                    <a:pt x="1125" y="650"/>
                    <a:pt x="1125" y="625"/>
                  </a:cubicBezTo>
                  <a:cubicBezTo>
                    <a:pt x="1125" y="601"/>
                    <a:pt x="1175" y="575"/>
                    <a:pt x="1175" y="575"/>
                  </a:cubicBezTo>
                  <a:cubicBezTo>
                    <a:pt x="1175" y="550"/>
                    <a:pt x="1125" y="525"/>
                    <a:pt x="1125" y="525"/>
                  </a:cubicBezTo>
                  <a:cubicBezTo>
                    <a:pt x="1125" y="525"/>
                    <a:pt x="1100" y="475"/>
                    <a:pt x="1075" y="475"/>
                  </a:cubicBezTo>
                  <a:cubicBezTo>
                    <a:pt x="1050" y="475"/>
                    <a:pt x="1025" y="425"/>
                    <a:pt x="1000" y="425"/>
                  </a:cubicBezTo>
                  <a:cubicBezTo>
                    <a:pt x="975" y="425"/>
                    <a:pt x="975" y="375"/>
                    <a:pt x="975" y="350"/>
                  </a:cubicBezTo>
                  <a:cubicBezTo>
                    <a:pt x="950" y="325"/>
                    <a:pt x="950" y="275"/>
                    <a:pt x="975" y="300"/>
                  </a:cubicBezTo>
                  <a:cubicBezTo>
                    <a:pt x="1000" y="325"/>
                    <a:pt x="1050" y="300"/>
                    <a:pt x="1050" y="275"/>
                  </a:cubicBezTo>
                  <a:cubicBezTo>
                    <a:pt x="1025" y="250"/>
                    <a:pt x="1000" y="200"/>
                    <a:pt x="1000" y="200"/>
                  </a:cubicBezTo>
                  <a:cubicBezTo>
                    <a:pt x="1000" y="175"/>
                    <a:pt x="1000" y="125"/>
                    <a:pt x="975" y="100"/>
                  </a:cubicBezTo>
                  <a:cubicBezTo>
                    <a:pt x="950" y="100"/>
                    <a:pt x="925" y="75"/>
                    <a:pt x="925" y="50"/>
                  </a:cubicBezTo>
                  <a:cubicBezTo>
                    <a:pt x="925" y="25"/>
                    <a:pt x="900" y="0"/>
                    <a:pt x="900" y="0"/>
                  </a:cubicBezTo>
                  <a:cubicBezTo>
                    <a:pt x="850" y="0"/>
                    <a:pt x="850" y="0"/>
                    <a:pt x="850" y="0"/>
                  </a:cubicBezTo>
                  <a:cubicBezTo>
                    <a:pt x="850" y="0"/>
                    <a:pt x="825" y="50"/>
                    <a:pt x="825" y="75"/>
                  </a:cubicBezTo>
                  <a:cubicBezTo>
                    <a:pt x="800" y="75"/>
                    <a:pt x="750" y="75"/>
                    <a:pt x="725" y="100"/>
                  </a:cubicBezTo>
                  <a:cubicBezTo>
                    <a:pt x="699" y="125"/>
                    <a:pt x="625" y="75"/>
                    <a:pt x="575" y="75"/>
                  </a:cubicBezTo>
                  <a:cubicBezTo>
                    <a:pt x="550" y="75"/>
                    <a:pt x="525" y="125"/>
                    <a:pt x="525" y="125"/>
                  </a:cubicBezTo>
                  <a:cubicBezTo>
                    <a:pt x="550" y="150"/>
                    <a:pt x="550" y="225"/>
                    <a:pt x="550" y="225"/>
                  </a:cubicBezTo>
                  <a:cubicBezTo>
                    <a:pt x="550" y="225"/>
                    <a:pt x="575" y="325"/>
                    <a:pt x="600" y="300"/>
                  </a:cubicBezTo>
                  <a:cubicBezTo>
                    <a:pt x="650" y="300"/>
                    <a:pt x="675" y="350"/>
                    <a:pt x="650" y="350"/>
                  </a:cubicBezTo>
                  <a:cubicBezTo>
                    <a:pt x="625" y="350"/>
                    <a:pt x="600" y="400"/>
                    <a:pt x="600" y="425"/>
                  </a:cubicBezTo>
                  <a:cubicBezTo>
                    <a:pt x="600" y="450"/>
                    <a:pt x="600" y="475"/>
                    <a:pt x="575" y="501"/>
                  </a:cubicBezTo>
                  <a:cubicBezTo>
                    <a:pt x="550" y="501"/>
                    <a:pt x="550" y="501"/>
                    <a:pt x="550" y="550"/>
                  </a:cubicBezTo>
                  <a:cubicBezTo>
                    <a:pt x="550" y="575"/>
                    <a:pt x="499" y="575"/>
                    <a:pt x="475" y="575"/>
                  </a:cubicBezTo>
                  <a:cubicBezTo>
                    <a:pt x="475" y="601"/>
                    <a:pt x="450" y="675"/>
                    <a:pt x="450" y="675"/>
                  </a:cubicBezTo>
                  <a:cubicBezTo>
                    <a:pt x="425" y="701"/>
                    <a:pt x="374" y="701"/>
                    <a:pt x="374" y="725"/>
                  </a:cubicBezTo>
                  <a:cubicBezTo>
                    <a:pt x="374" y="775"/>
                    <a:pt x="325" y="801"/>
                    <a:pt x="325" y="801"/>
                  </a:cubicBezTo>
                  <a:cubicBezTo>
                    <a:pt x="300" y="801"/>
                    <a:pt x="274" y="775"/>
                    <a:pt x="250" y="801"/>
                  </a:cubicBezTo>
                  <a:cubicBezTo>
                    <a:pt x="250" y="825"/>
                    <a:pt x="200" y="801"/>
                    <a:pt x="174" y="801"/>
                  </a:cubicBezTo>
                  <a:cubicBezTo>
                    <a:pt x="174" y="801"/>
                    <a:pt x="125" y="850"/>
                    <a:pt x="125" y="901"/>
                  </a:cubicBezTo>
                  <a:cubicBezTo>
                    <a:pt x="125" y="925"/>
                    <a:pt x="174" y="925"/>
                    <a:pt x="174" y="950"/>
                  </a:cubicBezTo>
                  <a:cubicBezTo>
                    <a:pt x="174" y="1001"/>
                    <a:pt x="200" y="1025"/>
                    <a:pt x="225" y="1050"/>
                  </a:cubicBezTo>
                  <a:cubicBezTo>
                    <a:pt x="225" y="1074"/>
                    <a:pt x="250" y="1124"/>
                    <a:pt x="250" y="1149"/>
                  </a:cubicBezTo>
                  <a:cubicBezTo>
                    <a:pt x="225" y="1149"/>
                    <a:pt x="200" y="1174"/>
                    <a:pt x="174" y="1149"/>
                  </a:cubicBezTo>
                  <a:cubicBezTo>
                    <a:pt x="150" y="1149"/>
                    <a:pt x="150" y="1174"/>
                    <a:pt x="74" y="1149"/>
                  </a:cubicBezTo>
                  <a:cubicBezTo>
                    <a:pt x="25" y="1149"/>
                    <a:pt x="25" y="1200"/>
                    <a:pt x="0" y="1224"/>
                  </a:cubicBezTo>
                  <a:lnTo>
                    <a:pt x="0" y="1224"/>
                  </a:lnTo>
                  <a:cubicBezTo>
                    <a:pt x="25" y="1249"/>
                    <a:pt x="25" y="1300"/>
                    <a:pt x="74" y="1300"/>
                  </a:cubicBezTo>
                  <a:cubicBezTo>
                    <a:pt x="125" y="1324"/>
                    <a:pt x="174" y="1274"/>
                    <a:pt x="174" y="1300"/>
                  </a:cubicBezTo>
                  <a:cubicBezTo>
                    <a:pt x="174" y="1349"/>
                    <a:pt x="50" y="1349"/>
                    <a:pt x="50" y="1349"/>
                  </a:cubicBezTo>
                  <a:cubicBezTo>
                    <a:pt x="50" y="1374"/>
                    <a:pt x="174" y="1524"/>
                    <a:pt x="250" y="1524"/>
                  </a:cubicBezTo>
                  <a:cubicBezTo>
                    <a:pt x="325" y="1500"/>
                    <a:pt x="374" y="1424"/>
                    <a:pt x="350" y="1424"/>
                  </a:cubicBezTo>
                  <a:cubicBezTo>
                    <a:pt x="325" y="1400"/>
                    <a:pt x="374" y="1374"/>
                    <a:pt x="374" y="1374"/>
                  </a:cubicBezTo>
                  <a:cubicBezTo>
                    <a:pt x="400" y="1374"/>
                    <a:pt x="374" y="1449"/>
                    <a:pt x="400" y="1474"/>
                  </a:cubicBezTo>
                  <a:cubicBezTo>
                    <a:pt x="425" y="1474"/>
                    <a:pt x="425" y="1524"/>
                    <a:pt x="400" y="1549"/>
                  </a:cubicBezTo>
                  <a:cubicBezTo>
                    <a:pt x="400" y="1600"/>
                    <a:pt x="425" y="1674"/>
                    <a:pt x="425" y="1725"/>
                  </a:cubicBezTo>
                  <a:cubicBezTo>
                    <a:pt x="425" y="1749"/>
                    <a:pt x="450" y="1825"/>
                    <a:pt x="475" y="1874"/>
                  </a:cubicBezTo>
                  <a:cubicBezTo>
                    <a:pt x="475" y="1949"/>
                    <a:pt x="525" y="2074"/>
                    <a:pt x="550" y="2125"/>
                  </a:cubicBezTo>
                  <a:cubicBezTo>
                    <a:pt x="600" y="2200"/>
                    <a:pt x="625" y="2349"/>
                    <a:pt x="650" y="2374"/>
                  </a:cubicBezTo>
                  <a:cubicBezTo>
                    <a:pt x="675" y="2399"/>
                    <a:pt x="725" y="2525"/>
                    <a:pt x="725" y="2574"/>
                  </a:cubicBezTo>
                  <a:cubicBezTo>
                    <a:pt x="725" y="2649"/>
                    <a:pt x="800" y="2725"/>
                    <a:pt x="825" y="2749"/>
                  </a:cubicBezTo>
                  <a:cubicBezTo>
                    <a:pt x="850" y="2749"/>
                    <a:pt x="900" y="2725"/>
                    <a:pt x="925" y="2674"/>
                  </a:cubicBezTo>
                  <a:cubicBezTo>
                    <a:pt x="925" y="2649"/>
                    <a:pt x="1000" y="2625"/>
                    <a:pt x="1000" y="2600"/>
                  </a:cubicBezTo>
                  <a:cubicBezTo>
                    <a:pt x="1000" y="2574"/>
                    <a:pt x="1025" y="2525"/>
                    <a:pt x="1050" y="2525"/>
                  </a:cubicBezTo>
                  <a:cubicBezTo>
                    <a:pt x="1075" y="2525"/>
                    <a:pt x="1075" y="2499"/>
                    <a:pt x="1075" y="2474"/>
                  </a:cubicBezTo>
                  <a:cubicBezTo>
                    <a:pt x="1075" y="2425"/>
                    <a:pt x="1075" y="2374"/>
                    <a:pt x="1100" y="2349"/>
                  </a:cubicBezTo>
                  <a:cubicBezTo>
                    <a:pt x="1125" y="2325"/>
                    <a:pt x="1125" y="2225"/>
                    <a:pt x="1100" y="2200"/>
                  </a:cubicBezTo>
                  <a:cubicBezTo>
                    <a:pt x="1100" y="2149"/>
                    <a:pt x="1100" y="2100"/>
                    <a:pt x="1100" y="2074"/>
                  </a:cubicBezTo>
                  <a:cubicBezTo>
                    <a:pt x="1125" y="2049"/>
                    <a:pt x="1125" y="2000"/>
                    <a:pt x="1150" y="2000"/>
                  </a:cubicBezTo>
                  <a:cubicBezTo>
                    <a:pt x="1175" y="2000"/>
                    <a:pt x="1200" y="1974"/>
                    <a:pt x="1250" y="1925"/>
                  </a:cubicBezTo>
                  <a:cubicBezTo>
                    <a:pt x="1275" y="1900"/>
                    <a:pt x="1350" y="1849"/>
                    <a:pt x="1375" y="1825"/>
                  </a:cubicBezTo>
                  <a:cubicBezTo>
                    <a:pt x="1425" y="1800"/>
                    <a:pt x="1500" y="1725"/>
                    <a:pt x="1525" y="1674"/>
                  </a:cubicBezTo>
                  <a:cubicBezTo>
                    <a:pt x="1550" y="1624"/>
                    <a:pt x="1650" y="1600"/>
                    <a:pt x="1675" y="1574"/>
                  </a:cubicBezTo>
                  <a:cubicBezTo>
                    <a:pt x="1725" y="1524"/>
                    <a:pt x="1700" y="1500"/>
                    <a:pt x="1700" y="1474"/>
                  </a:cubicBezTo>
                  <a:cubicBezTo>
                    <a:pt x="1725" y="1424"/>
                    <a:pt x="1825" y="1424"/>
                    <a:pt x="1875" y="1424"/>
                  </a:cubicBezTo>
                  <a:cubicBezTo>
                    <a:pt x="1875" y="1424"/>
                    <a:pt x="1900" y="1424"/>
                    <a:pt x="1900" y="1400"/>
                  </a:cubicBezTo>
                  <a:cubicBezTo>
                    <a:pt x="1900" y="1349"/>
                    <a:pt x="1875" y="1274"/>
                    <a:pt x="1875" y="1249"/>
                  </a:cubicBezTo>
                </a:path>
              </a:pathLst>
            </a:custGeom>
            <a:solidFill>
              <a:srgbClr val="BFC3C6"/>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408" name="Freeform 53">
              <a:extLst>
                <a:ext uri="{FF2B5EF4-FFF2-40B4-BE49-F238E27FC236}">
                  <a16:creationId xmlns:a16="http://schemas.microsoft.com/office/drawing/2014/main" id="{F5F4B330-E8B0-A348-4725-D0B538845CDA}"/>
                </a:ext>
              </a:extLst>
            </p:cNvPr>
            <p:cNvSpPr>
              <a:spLocks noChangeArrowheads="1"/>
            </p:cNvSpPr>
            <p:nvPr/>
          </p:nvSpPr>
          <p:spPr bwMode="auto">
            <a:xfrm>
              <a:off x="6080239" y="2781261"/>
              <a:ext cx="48515" cy="48515"/>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sp>
          <p:nvSpPr>
            <p:cNvPr id="409" name="Freeform 53">
              <a:extLst>
                <a:ext uri="{FF2B5EF4-FFF2-40B4-BE49-F238E27FC236}">
                  <a16:creationId xmlns:a16="http://schemas.microsoft.com/office/drawing/2014/main" id="{977A3F1C-7385-888D-EB6B-54603C047EA0}"/>
                </a:ext>
              </a:extLst>
            </p:cNvPr>
            <p:cNvSpPr>
              <a:spLocks noChangeArrowheads="1"/>
            </p:cNvSpPr>
            <p:nvPr/>
          </p:nvSpPr>
          <p:spPr bwMode="auto">
            <a:xfrm>
              <a:off x="6019825" y="2781005"/>
              <a:ext cx="48515" cy="48515"/>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sp>
          <p:nvSpPr>
            <p:cNvPr id="415" name="Freeform 53">
              <a:extLst>
                <a:ext uri="{FF2B5EF4-FFF2-40B4-BE49-F238E27FC236}">
                  <a16:creationId xmlns:a16="http://schemas.microsoft.com/office/drawing/2014/main" id="{30FFE395-6C91-BFD4-4B55-6FF132ADE885}"/>
                </a:ext>
              </a:extLst>
            </p:cNvPr>
            <p:cNvSpPr>
              <a:spLocks noChangeArrowheads="1"/>
            </p:cNvSpPr>
            <p:nvPr/>
          </p:nvSpPr>
          <p:spPr bwMode="auto">
            <a:xfrm>
              <a:off x="5994034" y="2768739"/>
              <a:ext cx="48515" cy="48515"/>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grpSp>
      <p:sp>
        <p:nvSpPr>
          <p:cNvPr id="416" name="TextBox 415">
            <a:extLst>
              <a:ext uri="{FF2B5EF4-FFF2-40B4-BE49-F238E27FC236}">
                <a16:creationId xmlns:a16="http://schemas.microsoft.com/office/drawing/2014/main" id="{390B3140-0F03-50A2-85A7-A1364122F8FC}"/>
              </a:ext>
            </a:extLst>
          </p:cNvPr>
          <p:cNvSpPr txBox="1"/>
          <p:nvPr/>
        </p:nvSpPr>
        <p:spPr>
          <a:xfrm>
            <a:off x="7821860" y="3198891"/>
            <a:ext cx="817797"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Greece</a:t>
            </a:r>
          </a:p>
        </p:txBody>
      </p:sp>
      <p:sp>
        <p:nvSpPr>
          <p:cNvPr id="423" name="TextBox 422">
            <a:extLst>
              <a:ext uri="{FF2B5EF4-FFF2-40B4-BE49-F238E27FC236}">
                <a16:creationId xmlns:a16="http://schemas.microsoft.com/office/drawing/2014/main" id="{5021BD7E-2AE7-5127-6998-713C51C2E073}"/>
              </a:ext>
            </a:extLst>
          </p:cNvPr>
          <p:cNvSpPr txBox="1"/>
          <p:nvPr/>
        </p:nvSpPr>
        <p:spPr>
          <a:xfrm>
            <a:off x="7817619" y="3809916"/>
            <a:ext cx="817797"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Croatia</a:t>
            </a:r>
          </a:p>
        </p:txBody>
      </p:sp>
      <p:sp>
        <p:nvSpPr>
          <p:cNvPr id="424" name="TextBox 423">
            <a:extLst>
              <a:ext uri="{FF2B5EF4-FFF2-40B4-BE49-F238E27FC236}">
                <a16:creationId xmlns:a16="http://schemas.microsoft.com/office/drawing/2014/main" id="{DEC55BA8-6D8C-A34B-7A5D-4B66BA1E6ED6}"/>
              </a:ext>
            </a:extLst>
          </p:cNvPr>
          <p:cNvSpPr txBox="1"/>
          <p:nvPr/>
        </p:nvSpPr>
        <p:spPr>
          <a:xfrm>
            <a:off x="6519753" y="3449794"/>
            <a:ext cx="2330009" cy="341632"/>
          </a:xfrm>
          <a:prstGeom prst="rect">
            <a:avLst/>
          </a:prstGeom>
        </p:spPr>
        <p:txBody>
          <a:bodyPr wrap="square" lIns="0" tIns="45720" rIns="0" bIns="0" rtlCol="0">
            <a:spAutoFit/>
          </a:bodyPr>
          <a:lstStyle/>
          <a:p>
            <a:pPr defTabSz="914354" fontAlgn="b">
              <a:lnSpc>
                <a:spcPct val="96000"/>
              </a:lnSpc>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2021-23: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Live TV/Radio with 5G BC Rel-14/16 , with 3MHz in Athens</a:t>
            </a:r>
          </a:p>
        </p:txBody>
      </p:sp>
      <p:sp>
        <p:nvSpPr>
          <p:cNvPr id="425" name="TextBox 424">
            <a:extLst>
              <a:ext uri="{FF2B5EF4-FFF2-40B4-BE49-F238E27FC236}">
                <a16:creationId xmlns:a16="http://schemas.microsoft.com/office/drawing/2014/main" id="{DC5EB81F-7CC7-6FC5-4829-2B86131C92D3}"/>
              </a:ext>
            </a:extLst>
          </p:cNvPr>
          <p:cNvSpPr txBox="1"/>
          <p:nvPr/>
        </p:nvSpPr>
        <p:spPr>
          <a:xfrm>
            <a:off x="6804354" y="4041872"/>
            <a:ext cx="2330009" cy="193899"/>
          </a:xfrm>
          <a:prstGeom prst="rect">
            <a:avLst/>
          </a:prstGeom>
        </p:spPr>
        <p:txBody>
          <a:bodyPr wrap="square" lIns="0" tIns="45720" rIns="0" bIns="0" rtlCol="0">
            <a:spAutoFit/>
          </a:bodyPr>
          <a:lstStyle/>
          <a:p>
            <a:pPr defTabSz="914354" fontAlgn="b">
              <a:lnSpc>
                <a:spcPct val="96000"/>
              </a:lnSpc>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2022-24: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Live 5G BC Rel-14/16</a:t>
            </a:r>
          </a:p>
        </p:txBody>
      </p:sp>
      <p:sp>
        <p:nvSpPr>
          <p:cNvPr id="426" name="Freeform: Shape 72">
            <a:extLst>
              <a:ext uri="{FF2B5EF4-FFF2-40B4-BE49-F238E27FC236}">
                <a16:creationId xmlns:a16="http://schemas.microsoft.com/office/drawing/2014/main" id="{C152B0B0-B2E4-FBBE-AEAA-DA5377D6178D}"/>
              </a:ext>
            </a:extLst>
          </p:cNvPr>
          <p:cNvSpPr/>
          <p:nvPr/>
        </p:nvSpPr>
        <p:spPr>
          <a:xfrm flipH="1" flipV="1">
            <a:off x="6260529" y="3393509"/>
            <a:ext cx="2313819" cy="638435"/>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427" name="Freeform: Shape 72">
            <a:extLst>
              <a:ext uri="{FF2B5EF4-FFF2-40B4-BE49-F238E27FC236}">
                <a16:creationId xmlns:a16="http://schemas.microsoft.com/office/drawing/2014/main" id="{7B62694E-E79B-B8F6-4ADC-EB71B84CBA47}"/>
              </a:ext>
            </a:extLst>
          </p:cNvPr>
          <p:cNvSpPr/>
          <p:nvPr/>
        </p:nvSpPr>
        <p:spPr>
          <a:xfrm flipH="1">
            <a:off x="6431159" y="3438561"/>
            <a:ext cx="2128880" cy="139369"/>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2" name="Footer Placeholder 1">
            <a:extLst>
              <a:ext uri="{FF2B5EF4-FFF2-40B4-BE49-F238E27FC236}">
                <a16:creationId xmlns:a16="http://schemas.microsoft.com/office/drawing/2014/main" id="{DBE951B3-865E-33ED-C1BF-B9058B0DA95F}"/>
              </a:ext>
            </a:extLst>
          </p:cNvPr>
          <p:cNvSpPr>
            <a:spLocks noGrp="1"/>
          </p:cNvSpPr>
          <p:nvPr>
            <p:ph type="ftr" sz="quarter" idx="3"/>
          </p:nvPr>
        </p:nvSpPr>
        <p:spPr/>
        <p:txBody>
          <a:bodyPr/>
          <a:lstStyle/>
          <a:p>
            <a:pPr>
              <a:spcAft>
                <a:spcPts val="0"/>
              </a:spcAft>
              <a:defRPr/>
            </a:pPr>
            <a:r>
              <a:rPr lang="en-US">
                <a:solidFill>
                  <a:schemeClr val="accent3">
                    <a:lumMod val="60000"/>
                    <a:lumOff val="40000"/>
                  </a:schemeClr>
                </a:solidFill>
              </a:rPr>
              <a:t>IBC 2024</a:t>
            </a:r>
          </a:p>
        </p:txBody>
      </p:sp>
      <p:sp>
        <p:nvSpPr>
          <p:cNvPr id="6" name="Freeform: Shape 103">
            <a:extLst>
              <a:ext uri="{FF2B5EF4-FFF2-40B4-BE49-F238E27FC236}">
                <a16:creationId xmlns:a16="http://schemas.microsoft.com/office/drawing/2014/main" id="{70781214-8863-2DFD-2675-0B645F0EB821}"/>
              </a:ext>
            </a:extLst>
          </p:cNvPr>
          <p:cNvSpPr/>
          <p:nvPr/>
        </p:nvSpPr>
        <p:spPr>
          <a:xfrm flipH="1" flipV="1">
            <a:off x="9185022" y="4687289"/>
            <a:ext cx="2375959" cy="1456991"/>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7" name="Freeform: Shape 103">
            <a:extLst>
              <a:ext uri="{FF2B5EF4-FFF2-40B4-BE49-F238E27FC236}">
                <a16:creationId xmlns:a16="http://schemas.microsoft.com/office/drawing/2014/main" id="{AA3E730A-5A2C-CE53-9928-3168A5CCCCEB}"/>
              </a:ext>
            </a:extLst>
          </p:cNvPr>
          <p:cNvSpPr/>
          <p:nvPr/>
        </p:nvSpPr>
        <p:spPr>
          <a:xfrm flipH="1" flipV="1">
            <a:off x="8787544" y="4692878"/>
            <a:ext cx="3020933" cy="201542"/>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8" name="TextBox 7">
            <a:extLst>
              <a:ext uri="{FF2B5EF4-FFF2-40B4-BE49-F238E27FC236}">
                <a16:creationId xmlns:a16="http://schemas.microsoft.com/office/drawing/2014/main" id="{F08BA720-9B11-C4C6-E3FD-268BCBFAA385}"/>
              </a:ext>
            </a:extLst>
          </p:cNvPr>
          <p:cNvSpPr txBox="1"/>
          <p:nvPr/>
        </p:nvSpPr>
        <p:spPr>
          <a:xfrm>
            <a:off x="9836165" y="6162009"/>
            <a:ext cx="181258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China</a:t>
            </a:r>
          </a:p>
        </p:txBody>
      </p:sp>
      <p:sp>
        <p:nvSpPr>
          <p:cNvPr id="9" name="TextBox 8">
            <a:extLst>
              <a:ext uri="{FF2B5EF4-FFF2-40B4-BE49-F238E27FC236}">
                <a16:creationId xmlns:a16="http://schemas.microsoft.com/office/drawing/2014/main" id="{8F920689-2D69-B894-4E1D-749215A696C4}"/>
              </a:ext>
            </a:extLst>
          </p:cNvPr>
          <p:cNvSpPr txBox="1"/>
          <p:nvPr/>
        </p:nvSpPr>
        <p:spPr>
          <a:xfrm>
            <a:off x="9592125" y="4854488"/>
            <a:ext cx="2375959" cy="566309"/>
          </a:xfrm>
          <a:prstGeom prst="rect">
            <a:avLst/>
          </a:prstGeom>
        </p:spPr>
        <p:txBody>
          <a:bodyPr wrap="square" lIns="0" tIns="45720" rIns="0" bIns="0" rtlCol="0">
            <a:spAutoFit/>
          </a:bodyPr>
          <a:lstStyle/>
          <a:p>
            <a:pPr defTabSz="914354">
              <a:lnSpc>
                <a:spcPct val="96000"/>
              </a:lnSpc>
              <a:spcAft>
                <a:spcPts val="600"/>
              </a:spcAft>
              <a:defRPr/>
            </a:pPr>
            <a:r>
              <a:rPr lang="en-US" sz="1000" b="1">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2024</a:t>
            </a:r>
            <a:r>
              <a:rPr lang="en-US" sz="100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 Report completed – next steps are trials</a:t>
            </a:r>
          </a:p>
          <a:p>
            <a:pPr defTabSz="914354">
              <a:lnSpc>
                <a:spcPct val="96000"/>
              </a:lnSpc>
              <a:spcAft>
                <a:spcPts val="600"/>
              </a:spcAft>
              <a:defRPr/>
            </a:pPr>
            <a:r>
              <a:rPr lang="en-US" sz="100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14" name="TextBox 13">
            <a:extLst>
              <a:ext uri="{FF2B5EF4-FFF2-40B4-BE49-F238E27FC236}">
                <a16:creationId xmlns:a16="http://schemas.microsoft.com/office/drawing/2014/main" id="{86B5AA6A-545C-ECEF-84D8-D18D3C44BE9E}"/>
              </a:ext>
            </a:extLst>
          </p:cNvPr>
          <p:cNvSpPr txBox="1"/>
          <p:nvPr/>
        </p:nvSpPr>
        <p:spPr>
          <a:xfrm>
            <a:off x="827186" y="2990893"/>
            <a:ext cx="1250444"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Europe</a:t>
            </a:r>
          </a:p>
        </p:txBody>
      </p:sp>
      <p:sp>
        <p:nvSpPr>
          <p:cNvPr id="15" name="TextBox 14">
            <a:extLst>
              <a:ext uri="{FF2B5EF4-FFF2-40B4-BE49-F238E27FC236}">
                <a16:creationId xmlns:a16="http://schemas.microsoft.com/office/drawing/2014/main" id="{485083FE-303C-83D0-2C70-10087573A9E8}"/>
              </a:ext>
            </a:extLst>
          </p:cNvPr>
          <p:cNvSpPr txBox="1"/>
          <p:nvPr/>
        </p:nvSpPr>
        <p:spPr>
          <a:xfrm>
            <a:off x="836424" y="3195690"/>
            <a:ext cx="3262198" cy="356636"/>
          </a:xfrm>
          <a:prstGeom prst="rect">
            <a:avLst/>
          </a:prstGeom>
        </p:spPr>
        <p:txBody>
          <a:bodyPr wrap="square" lIns="0" tIns="45720" rIns="0" bIns="0" rtlCol="0" anchor="t">
            <a:spAutoFit/>
          </a:bodyPr>
          <a:lstStyle/>
          <a:p>
            <a:pPr defTabSz="914354" fontAlgn="b">
              <a:lnSpc>
                <a:spcPct val="96000"/>
              </a:lnSpc>
              <a:defRPr/>
            </a:pPr>
            <a:r>
              <a:rPr lang="en-US" sz="1051" b="1">
                <a:solidFill>
                  <a:srgbClr val="FFFF00"/>
                </a:solidFill>
                <a:ea typeface="Microsoft Sans Serif"/>
                <a:cs typeface="Microsoft Sans Serif"/>
              </a:rPr>
              <a:t>2023</a:t>
            </a:r>
            <a:r>
              <a:rPr lang="en-US" sz="1051">
                <a:solidFill>
                  <a:srgbClr val="FFFF00"/>
                </a:solidFill>
                <a:ea typeface="Microsoft Sans Serif"/>
                <a:cs typeface="Microsoft Sans Serif"/>
              </a:rPr>
              <a:t>: European broadcasters ink 5G Broadcast MoU</a:t>
            </a:r>
          </a:p>
          <a:p>
            <a:pPr defTabSz="914354" fontAlgn="b">
              <a:lnSpc>
                <a:spcPct val="96000"/>
              </a:lnSpc>
              <a:defRPr/>
            </a:pPr>
            <a:r>
              <a:rPr lang="en-US" sz="1051">
                <a:solidFill>
                  <a:srgbClr val="FFFF00"/>
                </a:solidFill>
                <a:ea typeface="Microsoft Sans Serif"/>
                <a:cs typeface="Microsoft Sans Serif"/>
              </a:rPr>
              <a:t>2024: European profile for 5G Broadcast receivers </a:t>
            </a:r>
            <a:endParaRPr lang="en-US" sz="1051">
              <a:solidFill>
                <a:srgbClr val="FFFF00"/>
              </a:solidFill>
              <a:latin typeface="Microsoft Sans Serif"/>
              <a:ea typeface="Microsoft Sans Serif"/>
              <a:cs typeface="Microsoft Sans Serif"/>
            </a:endParaRPr>
          </a:p>
        </p:txBody>
      </p:sp>
      <p:sp>
        <p:nvSpPr>
          <p:cNvPr id="16" name="Freeform: Shape 72">
            <a:extLst>
              <a:ext uri="{FF2B5EF4-FFF2-40B4-BE49-F238E27FC236}">
                <a16:creationId xmlns:a16="http://schemas.microsoft.com/office/drawing/2014/main" id="{46676723-5F83-B55C-3CF2-B735B6B791B3}"/>
              </a:ext>
            </a:extLst>
          </p:cNvPr>
          <p:cNvSpPr/>
          <p:nvPr/>
        </p:nvSpPr>
        <p:spPr>
          <a:xfrm flipV="1">
            <a:off x="836422" y="3158199"/>
            <a:ext cx="5155659" cy="58124"/>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Tree>
    <p:custDataLst>
      <p:tags r:id="rId1"/>
    </p:custDataLst>
    <p:extLst>
      <p:ext uri="{BB962C8B-B14F-4D97-AF65-F5344CB8AC3E}">
        <p14:creationId xmlns:p14="http://schemas.microsoft.com/office/powerpoint/2010/main" val="16079927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8D4CAC-0CD2-4F41-BF35-6A9A4B190D72}"/>
              </a:ext>
            </a:extLst>
          </p:cNvPr>
          <p:cNvSpPr>
            <a:spLocks noGrp="1"/>
          </p:cNvSpPr>
          <p:nvPr>
            <p:ph type="title"/>
          </p:nvPr>
        </p:nvSpPr>
        <p:spPr/>
        <p:txBody>
          <a:bodyPr>
            <a:noAutofit/>
          </a:bodyPr>
          <a:lstStyle/>
          <a:p>
            <a:r>
              <a:rPr lang="en-GB"/>
              <a:t>5G-MAG Reference Tools?</a:t>
            </a:r>
            <a:endParaRPr lang="fr-CH" sz="2133"/>
          </a:p>
        </p:txBody>
      </p:sp>
      <p:sp>
        <p:nvSpPr>
          <p:cNvPr id="4" name="Slide Number Placeholder 3">
            <a:extLst>
              <a:ext uri="{FF2B5EF4-FFF2-40B4-BE49-F238E27FC236}">
                <a16:creationId xmlns:a16="http://schemas.microsoft.com/office/drawing/2014/main" id="{D5772987-E54C-4085-9258-F59E1EE9D695}"/>
              </a:ext>
            </a:extLst>
          </p:cNvPr>
          <p:cNvSpPr>
            <a:spLocks noGrp="1"/>
          </p:cNvSpPr>
          <p:nvPr>
            <p:ph type="sldNum" sz="quarter" idx="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4FAB73BC-B049-4115-A692-8D63A059BFB8}" type="slidenum">
              <a:rPr kumimoji="0" lang="fr-CH" sz="1200" b="0" i="0" u="none" strike="noStrike" kern="1200" cap="none" spc="0" normalizeH="0" baseline="0" noProof="0">
                <a:ln>
                  <a:noFill/>
                </a:ln>
                <a:solidFill>
                  <a:srgbClr val="324158"/>
                </a:solidFill>
                <a:effectLst/>
                <a:uLnTx/>
                <a:uFillTx/>
                <a:latin typeface="Poppins ExtraLight" panose="00000300000000000000" pitchFamily="2" charset="0"/>
                <a:ea typeface="+mn-ea"/>
                <a:cs typeface="Poppins ExtraLight" panose="00000300000000000000" pitchFamily="2" charset="0"/>
              </a:rPr>
              <a:pPr marL="0" marR="0" lvl="0" indent="0" algn="r" defTabSz="609585" rtl="0" eaLnBrk="1" fontAlgn="auto" latinLnBrk="0" hangingPunct="1">
                <a:lnSpc>
                  <a:spcPct val="100000"/>
                </a:lnSpc>
                <a:spcBef>
                  <a:spcPts val="0"/>
                </a:spcBef>
                <a:spcAft>
                  <a:spcPts val="0"/>
                </a:spcAft>
                <a:buClrTx/>
                <a:buSzTx/>
                <a:buFontTx/>
                <a:buNone/>
                <a:tabLst/>
                <a:defRPr/>
              </a:pPr>
              <a:t>27</a:t>
            </a:fld>
            <a:endParaRPr kumimoji="0" lang="fr-CH" sz="1200" b="0" i="0" u="none" strike="noStrike" kern="1200" cap="none" spc="0" normalizeH="0" baseline="0" noProof="0">
              <a:ln>
                <a:noFill/>
              </a:ln>
              <a:solidFill>
                <a:srgbClr val="324158"/>
              </a:solidFill>
              <a:effectLst/>
              <a:uLnTx/>
              <a:uFillTx/>
              <a:latin typeface="Poppins ExtraLight" panose="00000300000000000000" pitchFamily="2" charset="0"/>
              <a:ea typeface="+mn-ea"/>
              <a:cs typeface="Poppins ExtraLight" panose="00000300000000000000" pitchFamily="2" charset="0"/>
            </a:endParaRPr>
          </a:p>
        </p:txBody>
      </p:sp>
      <p:sp>
        <p:nvSpPr>
          <p:cNvPr id="7" name="Textfeld 12">
            <a:extLst>
              <a:ext uri="{FF2B5EF4-FFF2-40B4-BE49-F238E27FC236}">
                <a16:creationId xmlns:a16="http://schemas.microsoft.com/office/drawing/2014/main" id="{5D1D95EB-F782-EB0C-36D0-8ED95E96E27E}"/>
              </a:ext>
            </a:extLst>
          </p:cNvPr>
          <p:cNvSpPr txBox="1"/>
          <p:nvPr/>
        </p:nvSpPr>
        <p:spPr>
          <a:xfrm>
            <a:off x="223517" y="5371884"/>
            <a:ext cx="4273927" cy="37965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e-AT" sz="1867" b="0" i="0" u="none" strike="noStrike" kern="1200" cap="none" spc="0" normalizeH="0" baseline="0" noProof="0">
                <a:ln>
                  <a:noFill/>
                </a:ln>
                <a:solidFill>
                  <a:srgbClr val="000000"/>
                </a:solidFill>
                <a:effectLst/>
                <a:uLnTx/>
                <a:uFillTx/>
                <a:latin typeface="Poppins SemiBold" panose="00000700000000000000" pitchFamily="2" charset="0"/>
                <a:ea typeface="+mn-ea"/>
                <a:cs typeface="Poppins SemiBold" panose="00000700000000000000" pitchFamily="2" charset="0"/>
              </a:rPr>
              <a:t>Current list of official contributors</a:t>
            </a:r>
          </a:p>
        </p:txBody>
      </p:sp>
      <p:pic>
        <p:nvPicPr>
          <p:cNvPr id="12" name="Picture 11">
            <a:extLst>
              <a:ext uri="{FF2B5EF4-FFF2-40B4-BE49-F238E27FC236}">
                <a16:creationId xmlns:a16="http://schemas.microsoft.com/office/drawing/2014/main" id="{EB8A8836-A4D8-EDF6-98F5-4DA0E32DCA14}"/>
              </a:ext>
            </a:extLst>
          </p:cNvPr>
          <p:cNvPicPr>
            <a:picLocks noChangeAspect="1"/>
          </p:cNvPicPr>
          <p:nvPr/>
        </p:nvPicPr>
        <p:blipFill>
          <a:blip r:embed="rId2"/>
          <a:stretch>
            <a:fillRect/>
          </a:stretch>
        </p:blipFill>
        <p:spPr>
          <a:xfrm>
            <a:off x="859352" y="2585727"/>
            <a:ext cx="10473296" cy="2597116"/>
          </a:xfrm>
          <a:prstGeom prst="rect">
            <a:avLst/>
          </a:prstGeom>
        </p:spPr>
      </p:pic>
      <p:grpSp>
        <p:nvGrpSpPr>
          <p:cNvPr id="13" name="Group 12">
            <a:extLst>
              <a:ext uri="{FF2B5EF4-FFF2-40B4-BE49-F238E27FC236}">
                <a16:creationId xmlns:a16="http://schemas.microsoft.com/office/drawing/2014/main" id="{79EFD00E-6EE5-2C69-61FF-5FF6F5FE15A7}"/>
              </a:ext>
            </a:extLst>
          </p:cNvPr>
          <p:cNvGrpSpPr/>
          <p:nvPr/>
        </p:nvGrpSpPr>
        <p:grpSpPr>
          <a:xfrm>
            <a:off x="1376949" y="1142672"/>
            <a:ext cx="3189672" cy="1004501"/>
            <a:chOff x="6242863" y="829285"/>
            <a:chExt cx="2392254" cy="753376"/>
          </a:xfrm>
        </p:grpSpPr>
        <p:sp>
          <p:nvSpPr>
            <p:cNvPr id="15" name="Rectangle: Rounded Corners 14">
              <a:extLst>
                <a:ext uri="{FF2B5EF4-FFF2-40B4-BE49-F238E27FC236}">
                  <a16:creationId xmlns:a16="http://schemas.microsoft.com/office/drawing/2014/main" id="{8FD9097C-66B0-626D-241A-745D6AD3219B}"/>
                </a:ext>
              </a:extLst>
            </p:cNvPr>
            <p:cNvSpPr/>
            <p:nvPr/>
          </p:nvSpPr>
          <p:spPr>
            <a:xfrm>
              <a:off x="6242863" y="829285"/>
              <a:ext cx="2392254" cy="753376"/>
            </a:xfrm>
            <a:prstGeom prst="roundRect">
              <a:avLst>
                <a:gd name="adj" fmla="val 147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fr-CH" sz="24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pic>
          <p:nvPicPr>
            <p:cNvPr id="17" name="Picture 16">
              <a:extLst>
                <a:ext uri="{FF2B5EF4-FFF2-40B4-BE49-F238E27FC236}">
                  <a16:creationId xmlns:a16="http://schemas.microsoft.com/office/drawing/2014/main" id="{C2464B01-9358-AAB0-CA93-DA8C86856E80}"/>
                </a:ext>
              </a:extLst>
            </p:cNvPr>
            <p:cNvPicPr>
              <a:picLocks noChangeAspect="1"/>
            </p:cNvPicPr>
            <p:nvPr/>
          </p:nvPicPr>
          <p:blipFill rotWithShape="1">
            <a:blip r:embed="rId3"/>
            <a:srcRect r="4427" b="18788"/>
            <a:stretch/>
          </p:blipFill>
          <p:spPr>
            <a:xfrm>
              <a:off x="6369406" y="871070"/>
              <a:ext cx="2139167" cy="669805"/>
            </a:xfrm>
            <a:prstGeom prst="rect">
              <a:avLst/>
            </a:prstGeom>
          </p:spPr>
        </p:pic>
      </p:grpSp>
      <p:sp>
        <p:nvSpPr>
          <p:cNvPr id="21" name="TextBox 20">
            <a:extLst>
              <a:ext uri="{FF2B5EF4-FFF2-40B4-BE49-F238E27FC236}">
                <a16:creationId xmlns:a16="http://schemas.microsoft.com/office/drawing/2014/main" id="{5AB663AE-5224-A6D7-F639-F3F339C5EDC3}"/>
              </a:ext>
            </a:extLst>
          </p:cNvPr>
          <p:cNvSpPr txBox="1"/>
          <p:nvPr/>
        </p:nvSpPr>
        <p:spPr>
          <a:xfrm>
            <a:off x="4648232" y="671491"/>
            <a:ext cx="6205267" cy="1569660"/>
          </a:xfrm>
          <a:prstGeom prst="rect">
            <a:avLst/>
          </a:prstGeom>
          <a:noFill/>
        </p:spPr>
        <p:txBody>
          <a:bodyPr wrap="square">
            <a:spAutoFit/>
          </a:bodyPr>
          <a:lstStyle/>
          <a:p>
            <a:pPr marL="0" marR="0" lvl="1" indent="0" algn="ctr" defTabSz="609585" rtl="0" eaLnBrk="1" fontAlgn="auto" latinLnBrk="0" hangingPunct="1">
              <a:lnSpc>
                <a:spcPct val="100000"/>
              </a:lnSpc>
              <a:spcBef>
                <a:spcPts val="0"/>
              </a:spcBef>
              <a:spcAft>
                <a:spcPts val="0"/>
              </a:spcAft>
              <a:buClr>
                <a:srgbClr val="00A0D2"/>
              </a:buClr>
              <a:buSzTx/>
              <a:buFontTx/>
              <a:buNone/>
              <a:tabLst/>
              <a:defRPr/>
            </a:pPr>
            <a:endParaRPr kumimoji="0" lang="fr-CH" sz="2133" b="1" i="0" u="none" strike="noStrike" kern="1200" cap="none" spc="0" normalizeH="0" baseline="0" noProof="0">
              <a:ln>
                <a:noFill/>
              </a:ln>
              <a:solidFill>
                <a:srgbClr val="00A0D2"/>
              </a:solidFill>
              <a:effectLst/>
              <a:uLnTx/>
              <a:uFillTx/>
              <a:latin typeface="Poppins ExtraLight" panose="00000300000000000000" pitchFamily="2" charset="0"/>
              <a:ea typeface="+mn-ea"/>
              <a:cs typeface="Poppins ExtraLight" panose="00000300000000000000" pitchFamily="2" charset="0"/>
            </a:endParaRPr>
          </a:p>
          <a:p>
            <a:pPr marL="0" marR="0" lvl="1" indent="0" algn="ctr" defTabSz="609585" rtl="0" eaLnBrk="1" fontAlgn="auto" latinLnBrk="0" hangingPunct="1">
              <a:lnSpc>
                <a:spcPct val="100000"/>
              </a:lnSpc>
              <a:spcBef>
                <a:spcPts val="0"/>
              </a:spcBef>
              <a:spcAft>
                <a:spcPts val="0"/>
              </a:spcAft>
              <a:buClr>
                <a:srgbClr val="00A0D2"/>
              </a:buClr>
              <a:buSzTx/>
              <a:buFontTx/>
              <a:buNone/>
              <a:tabLst/>
              <a:defRPr/>
            </a:pPr>
            <a:r>
              <a:rPr kumimoji="0" lang="fr-CH" sz="4800" b="1" i="0" u="none" strike="noStrike" kern="1200" cap="none" spc="0" normalizeH="0" baseline="0" noProof="0" err="1">
                <a:ln>
                  <a:noFill/>
                </a:ln>
                <a:solidFill>
                  <a:srgbClr val="00A0D2"/>
                </a:solidFill>
                <a:effectLst/>
                <a:uLnTx/>
                <a:uFillTx/>
                <a:latin typeface="Poppins ExtraLight" panose="00000300000000000000" pitchFamily="2" charset="0"/>
                <a:ea typeface="+mn-ea"/>
                <a:cs typeface="Poppins ExtraLight" panose="00000300000000000000" pitchFamily="2" charset="0"/>
              </a:rPr>
              <a:t>Developer</a:t>
            </a:r>
            <a:r>
              <a:rPr kumimoji="0" lang="fr-CH" sz="4800" b="1" i="0" u="none" strike="noStrike" kern="1200" cap="none" spc="0" normalizeH="0" baseline="0" noProof="0">
                <a:ln>
                  <a:noFill/>
                </a:ln>
                <a:solidFill>
                  <a:srgbClr val="00A0D2"/>
                </a:solidFill>
                <a:effectLst/>
                <a:uLnTx/>
                <a:uFillTx/>
                <a:latin typeface="Poppins ExtraLight" panose="00000300000000000000" pitchFamily="2" charset="0"/>
                <a:ea typeface="+mn-ea"/>
                <a:cs typeface="Poppins ExtraLight" panose="00000300000000000000" pitchFamily="2" charset="0"/>
              </a:rPr>
              <a:t> Space</a:t>
            </a:r>
          </a:p>
          <a:p>
            <a:pPr marL="0" marR="0" lvl="1" indent="0" algn="ctr" defTabSz="609585" rtl="0" eaLnBrk="1" fontAlgn="auto" latinLnBrk="0" hangingPunct="1">
              <a:lnSpc>
                <a:spcPct val="100000"/>
              </a:lnSpc>
              <a:spcBef>
                <a:spcPts val="0"/>
              </a:spcBef>
              <a:spcAft>
                <a:spcPts val="0"/>
              </a:spcAft>
              <a:buClr>
                <a:srgbClr val="00A0D2"/>
              </a:buClr>
              <a:buSzTx/>
              <a:buFontTx/>
              <a:buNone/>
              <a:tabLst/>
              <a:defRPr/>
            </a:pPr>
            <a:r>
              <a:rPr kumimoji="0" lang="fr-CH" sz="2667" b="0" i="0" u="none" strike="noStrike" kern="1200" cap="none" spc="0" normalizeH="0" baseline="0" noProof="0">
                <a:ln>
                  <a:noFill/>
                </a:ln>
                <a:solidFill>
                  <a:srgbClr val="324158"/>
                </a:solidFill>
                <a:effectLst/>
                <a:uLnTx/>
                <a:uFillTx/>
                <a:latin typeface="Poppins SemiBold" panose="02000000000000000000" pitchFamily="2" charset="0"/>
                <a:ea typeface="+mn-ea"/>
                <a:cs typeface="Poppins SemiBold" panose="02000000000000000000" pitchFamily="2" charset="0"/>
                <a:hlinkClick r:id="rId4">
                  <a:extLst>
                    <a:ext uri="{A12FA001-AC4F-418D-AE19-62706E023703}">
                      <ahyp:hlinkClr xmlns:ahyp="http://schemas.microsoft.com/office/drawing/2018/hyperlinkcolor" val="tx"/>
                    </a:ext>
                  </a:extLst>
                </a:hlinkClick>
              </a:rPr>
              <a:t>https://developer.5g-mag.com</a:t>
            </a:r>
            <a:endParaRPr kumimoji="0" lang="fr-CH" sz="2667" b="0" i="0" u="none" strike="noStrike" kern="1200" cap="none" spc="0" normalizeH="0" baseline="0" noProof="0">
              <a:ln>
                <a:noFill/>
              </a:ln>
              <a:solidFill>
                <a:srgbClr val="324158"/>
              </a:solidFill>
              <a:effectLst/>
              <a:uLnTx/>
              <a:uFillTx/>
              <a:latin typeface="Poppins SemiBold" panose="02000000000000000000" pitchFamily="2" charset="0"/>
              <a:ea typeface="+mn-ea"/>
              <a:cs typeface="Poppins SemiBold" panose="02000000000000000000" pitchFamily="2" charset="0"/>
            </a:endParaRPr>
          </a:p>
        </p:txBody>
      </p:sp>
      <p:pic>
        <p:nvPicPr>
          <p:cNvPr id="9" name="Picture 8">
            <a:extLst>
              <a:ext uri="{FF2B5EF4-FFF2-40B4-BE49-F238E27FC236}">
                <a16:creationId xmlns:a16="http://schemas.microsoft.com/office/drawing/2014/main" id="{0B60B415-D9B3-1014-BDEE-D3AFCA530D95}"/>
              </a:ext>
            </a:extLst>
          </p:cNvPr>
          <p:cNvPicPr>
            <a:picLocks noChangeAspect="1"/>
          </p:cNvPicPr>
          <p:nvPr/>
        </p:nvPicPr>
        <p:blipFill>
          <a:blip r:embed="rId5"/>
          <a:stretch>
            <a:fillRect/>
          </a:stretch>
        </p:blipFill>
        <p:spPr>
          <a:xfrm>
            <a:off x="4779422" y="5182843"/>
            <a:ext cx="6074077" cy="1538632"/>
          </a:xfrm>
          <a:prstGeom prst="rect">
            <a:avLst/>
          </a:prstGeom>
        </p:spPr>
      </p:pic>
    </p:spTree>
    <p:extLst>
      <p:ext uri="{BB962C8B-B14F-4D97-AF65-F5344CB8AC3E}">
        <p14:creationId xmlns:p14="http://schemas.microsoft.com/office/powerpoint/2010/main" val="2091969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CA3C2-428E-8430-C42A-93D3BA0498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0F1D8F-807C-8848-2961-6E0BA8E778C4}"/>
              </a:ext>
            </a:extLst>
          </p:cNvPr>
          <p:cNvSpPr>
            <a:spLocks noGrp="1"/>
          </p:cNvSpPr>
          <p:nvPr>
            <p:ph type="title"/>
          </p:nvPr>
        </p:nvSpPr>
        <p:spPr/>
        <p:txBody>
          <a:bodyPr/>
          <a:lstStyle/>
          <a:p>
            <a:r>
              <a:rPr lang="de-DE" dirty="0"/>
              <a:t>3D and XR</a:t>
            </a:r>
            <a:endParaRPr lang="en-US" dirty="0"/>
          </a:p>
        </p:txBody>
      </p:sp>
      <p:sp>
        <p:nvSpPr>
          <p:cNvPr id="3" name="Subtitle 2">
            <a:extLst>
              <a:ext uri="{FF2B5EF4-FFF2-40B4-BE49-F238E27FC236}">
                <a16:creationId xmlns:a16="http://schemas.microsoft.com/office/drawing/2014/main" id="{B166F7E6-86A8-91C5-0033-39285FA9388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41092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83B706-0A6F-4F5F-CAB8-7B1814FAF873}"/>
              </a:ext>
            </a:extLst>
          </p:cNvPr>
          <p:cNvSpPr>
            <a:spLocks noGrp="1"/>
          </p:cNvSpPr>
          <p:nvPr>
            <p:ph type="title"/>
          </p:nvPr>
        </p:nvSpPr>
        <p:spPr>
          <a:xfrm>
            <a:off x="495300" y="565125"/>
            <a:ext cx="11187112" cy="439479"/>
          </a:xfrm>
        </p:spPr>
        <p:txBody>
          <a:bodyPr/>
          <a:lstStyle/>
          <a:p>
            <a:r>
              <a:rPr lang="de-DE"/>
              <a:t>From MPEG-I to Dynamic Scenes </a:t>
            </a:r>
            <a:endParaRPr lang="en-US"/>
          </a:p>
        </p:txBody>
      </p:sp>
      <p:sp>
        <p:nvSpPr>
          <p:cNvPr id="5" name="Subtitle 4">
            <a:extLst>
              <a:ext uri="{FF2B5EF4-FFF2-40B4-BE49-F238E27FC236}">
                <a16:creationId xmlns:a16="http://schemas.microsoft.com/office/drawing/2014/main" id="{DFADAA5D-2E4D-9E8C-6C05-40EF0BB26DAC}"/>
              </a:ext>
            </a:extLst>
          </p:cNvPr>
          <p:cNvSpPr>
            <a:spLocks noGrp="1"/>
          </p:cNvSpPr>
          <p:nvPr>
            <p:ph type="subTitle" idx="1"/>
          </p:nvPr>
        </p:nvSpPr>
        <p:spPr/>
        <p:txBody>
          <a:bodyPr/>
          <a:lstStyle/>
          <a:p>
            <a:r>
              <a:rPr lang="de-DE"/>
              <a:t>MPEG-I is a collection of representation formats for 2D and 3D objects of different media type</a:t>
            </a:r>
            <a:endParaRPr lang="en-US"/>
          </a:p>
        </p:txBody>
      </p:sp>
      <p:sp>
        <p:nvSpPr>
          <p:cNvPr id="7" name="Footer Placeholder 6">
            <a:extLst>
              <a:ext uri="{FF2B5EF4-FFF2-40B4-BE49-F238E27FC236}">
                <a16:creationId xmlns:a16="http://schemas.microsoft.com/office/drawing/2014/main" id="{8774D509-9A5D-3B53-C7A4-BE19C3B3AEAD}"/>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sym typeface="Arial"/>
              </a:rPr>
              <a:t>QSIO XR Program Review</a:t>
            </a:r>
          </a:p>
        </p:txBody>
      </p:sp>
      <p:sp>
        <p:nvSpPr>
          <p:cNvPr id="8" name="Content Placeholder 6">
            <a:extLst>
              <a:ext uri="{FF2B5EF4-FFF2-40B4-BE49-F238E27FC236}">
                <a16:creationId xmlns:a16="http://schemas.microsoft.com/office/drawing/2014/main" id="{B14667BF-3017-7434-A0E4-0C8E51913C2B}"/>
              </a:ext>
            </a:extLst>
          </p:cNvPr>
          <p:cNvSpPr txBox="1">
            <a:spLocks/>
          </p:cNvSpPr>
          <p:nvPr/>
        </p:nvSpPr>
        <p:spPr>
          <a:xfrm>
            <a:off x="494189" y="1714438"/>
            <a:ext cx="5466587" cy="4681727"/>
          </a:xfrm>
          <a:prstGeom prst="rect">
            <a:avLst/>
          </a:prstGeom>
        </p:spPr>
        <p:txBody>
          <a:bodyPr>
            <a:normAutofit fontScale="77500" lnSpcReduction="20000"/>
          </a:bodyPr>
          <a:lst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1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21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8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1200"/>
              </a:spcBef>
              <a:spcAft>
                <a:spcPts val="0"/>
              </a:spcAft>
              <a:buClr>
                <a:srgbClr val="2853DC"/>
              </a:buClr>
              <a:buSzTx/>
              <a:buFont typeface="Arial" panose="020B0604020202020204" pitchFamily="34" charset="0"/>
              <a:buNone/>
              <a:tabLst/>
              <a:defRPr/>
            </a:pPr>
            <a:r>
              <a:rPr kumimoji="0" lang="en-US" sz="2100" b="0" i="0" u="none" strike="noStrike" kern="1200" cap="none" spc="0" normalizeH="0" baseline="0" noProof="0">
                <a:ln>
                  <a:noFill/>
                </a:ln>
                <a:solidFill>
                  <a:srgbClr val="13171F"/>
                </a:solidFill>
                <a:effectLst/>
                <a:uLnTx/>
                <a:uFillTx/>
                <a:latin typeface="Microsoft Sans Serif"/>
                <a:ea typeface="+mn-ea"/>
                <a:cs typeface="+mn-cs"/>
                <a:sym typeface="Arial"/>
              </a:rPr>
              <a:t>Included technologies in MPEG-I ISO/IEC 23090</a:t>
            </a:r>
          </a:p>
          <a:p>
            <a:pPr marL="137160" marR="0" lvl="0" indent="-192024" algn="l" defTabSz="914400" rtl="0" eaLnBrk="1" fontAlgn="auto" latinLnBrk="0" hangingPunct="1">
              <a:lnSpc>
                <a:spcPct val="107000"/>
              </a:lnSpc>
              <a:spcBef>
                <a:spcPts val="1200"/>
              </a:spcBef>
              <a:spcAft>
                <a:spcPts val="0"/>
              </a:spcAft>
              <a:buClr>
                <a:srgbClr val="2853DC"/>
              </a:buClr>
              <a:buSzTx/>
              <a:buFont typeface="Arial" panose="020B0604020202020204" pitchFamily="34" charset="0"/>
              <a:buChar char="•"/>
              <a:tabLst/>
              <a:defRPr/>
            </a:pPr>
            <a:r>
              <a:rPr kumimoji="0" lang="en-US" sz="2100" b="0" i="0" u="none" strike="noStrike" kern="1200" cap="none" spc="0" normalizeH="0" baseline="0" noProof="0">
                <a:ln>
                  <a:noFill/>
                </a:ln>
                <a:solidFill>
                  <a:srgbClr val="13171F"/>
                </a:solidFill>
                <a:effectLst/>
                <a:uLnTx/>
                <a:uFillTx/>
                <a:latin typeface="Microsoft Sans Serif"/>
                <a:ea typeface="+mn-ea"/>
                <a:cs typeface="+mn-cs"/>
                <a:sym typeface="Arial"/>
              </a:rPr>
              <a:t>File and application formats with metadata</a:t>
            </a:r>
          </a:p>
          <a:p>
            <a:pPr marL="137160" marR="0" lvl="0" indent="-192024" algn="l" defTabSz="914400" rtl="0" eaLnBrk="1" fontAlgn="auto" latinLnBrk="0" hangingPunct="1">
              <a:lnSpc>
                <a:spcPct val="107000"/>
              </a:lnSpc>
              <a:spcBef>
                <a:spcPts val="1200"/>
              </a:spcBef>
              <a:spcAft>
                <a:spcPts val="0"/>
              </a:spcAft>
              <a:buClr>
                <a:srgbClr val="2853DC"/>
              </a:buClr>
              <a:buSzTx/>
              <a:buFont typeface="Arial" panose="020B0604020202020204" pitchFamily="34" charset="0"/>
              <a:buChar char="•"/>
              <a:tabLst/>
              <a:defRPr/>
            </a:pPr>
            <a:r>
              <a:rPr kumimoji="0" lang="en-US" sz="2100" b="0" i="0" u="none" strike="noStrike" kern="1200" cap="none" spc="0" normalizeH="0" baseline="0" noProof="0">
                <a:ln>
                  <a:noFill/>
                </a:ln>
                <a:solidFill>
                  <a:srgbClr val="13171F"/>
                </a:solidFill>
                <a:effectLst/>
                <a:uLnTx/>
                <a:uFillTx/>
                <a:latin typeface="Microsoft Sans Serif"/>
                <a:ea typeface="+mn-ea"/>
                <a:cs typeface="+mn-cs"/>
                <a:sym typeface="Arial"/>
              </a:rPr>
              <a:t>Immersive </a:t>
            </a:r>
            <a:r>
              <a:rPr kumimoji="0" lang="en-US" sz="2100" b="1" i="0" u="none" strike="noStrike" kern="1200" cap="none" spc="0" normalizeH="0" baseline="0" noProof="0">
                <a:ln>
                  <a:noFill/>
                </a:ln>
                <a:solidFill>
                  <a:srgbClr val="2853DC">
                    <a:lumMod val="75000"/>
                  </a:srgbClr>
                </a:solidFill>
                <a:effectLst/>
                <a:uLnTx/>
                <a:uFillTx/>
                <a:latin typeface="Microsoft Sans Serif"/>
                <a:ea typeface="+mn-ea"/>
                <a:cs typeface="+mn-cs"/>
                <a:sym typeface="Arial"/>
              </a:rPr>
              <a:t>Audio</a:t>
            </a:r>
            <a:r>
              <a:rPr kumimoji="0" lang="en-US" sz="2100" b="0" i="0" u="none" strike="noStrike" kern="1200" cap="none" spc="0" normalizeH="0" baseline="0" noProof="0">
                <a:ln>
                  <a:noFill/>
                </a:ln>
                <a:solidFill>
                  <a:srgbClr val="13171F"/>
                </a:solidFill>
                <a:effectLst/>
                <a:uLnTx/>
                <a:uFillTx/>
                <a:latin typeface="Microsoft Sans Serif"/>
                <a:ea typeface="+mn-ea"/>
                <a:cs typeface="+mn-cs"/>
                <a:sym typeface="Arial"/>
              </a:rPr>
              <a:t> and Haptics</a:t>
            </a:r>
          </a:p>
          <a:p>
            <a:pPr marL="137160" marR="0" lvl="0" indent="-192024" algn="l" defTabSz="914400" rtl="0" eaLnBrk="1" fontAlgn="auto" latinLnBrk="0" hangingPunct="1">
              <a:lnSpc>
                <a:spcPct val="107000"/>
              </a:lnSpc>
              <a:spcBef>
                <a:spcPts val="1200"/>
              </a:spcBef>
              <a:spcAft>
                <a:spcPts val="0"/>
              </a:spcAft>
              <a:buClr>
                <a:srgbClr val="2853DC"/>
              </a:buClr>
              <a:buSzTx/>
              <a:buFont typeface="Arial" panose="020B0604020202020204" pitchFamily="34" charset="0"/>
              <a:buChar char="•"/>
              <a:tabLst/>
              <a:defRPr/>
            </a:pPr>
            <a:r>
              <a:rPr kumimoji="0" lang="en-US" sz="2100" b="1" i="0" u="none" strike="noStrike" kern="1200" cap="none" spc="0" normalizeH="0" baseline="0" noProof="0">
                <a:ln>
                  <a:noFill/>
                </a:ln>
                <a:solidFill>
                  <a:srgbClr val="2853DC">
                    <a:lumMod val="75000"/>
                  </a:srgbClr>
                </a:solidFill>
                <a:effectLst/>
                <a:uLnTx/>
                <a:uFillTx/>
                <a:latin typeface="Microsoft Sans Serif"/>
                <a:ea typeface="+mn-ea"/>
                <a:cs typeface="+mn-cs"/>
                <a:sym typeface="Arial"/>
              </a:rPr>
              <a:t>Video Decoding Interface</a:t>
            </a:r>
          </a:p>
          <a:p>
            <a:pPr marL="356616" marR="0" lvl="1" indent="-164592" algn="l" defTabSz="914400" rtl="0" eaLnBrk="1" fontAlgn="auto" latinLnBrk="0" hangingPunct="1">
              <a:lnSpc>
                <a:spcPct val="107000"/>
              </a:lnSpc>
              <a:spcBef>
                <a:spcPts val="0"/>
              </a:spcBef>
              <a:spcAft>
                <a:spcPts val="0"/>
              </a:spcAft>
              <a:buClr>
                <a:srgbClr val="13171F">
                  <a:lumMod val="85000"/>
                  <a:lumOff val="15000"/>
                </a:srgbClr>
              </a:buClr>
              <a:buSzTx/>
              <a:buFont typeface="Arial" panose="020B0604020202020204" pitchFamily="34" charset="0"/>
              <a:buChar char="•"/>
              <a:tabLst/>
              <a:defRPr/>
            </a:pPr>
            <a:r>
              <a:rPr kumimoji="0" lang="en-US" sz="2100" b="0" i="0" u="none" strike="noStrike" kern="1200" cap="none" spc="0" normalizeH="0" baseline="0" noProof="0">
                <a:ln>
                  <a:noFill/>
                </a:ln>
                <a:solidFill>
                  <a:srgbClr val="13171F"/>
                </a:solidFill>
                <a:effectLst/>
                <a:uLnTx/>
                <a:uFillTx/>
                <a:latin typeface="Microsoft Sans Serif"/>
                <a:ea typeface="+mn-ea"/>
                <a:cs typeface="+mn-cs"/>
                <a:sym typeface="Arial"/>
              </a:rPr>
              <a:t>Leverage and optimize 2D decoders for 3D and immersive media</a:t>
            </a:r>
          </a:p>
          <a:p>
            <a:pPr marL="137160" marR="0" lvl="0" indent="-192024" algn="l" defTabSz="914400" rtl="0" eaLnBrk="1" fontAlgn="auto" latinLnBrk="0" hangingPunct="1">
              <a:lnSpc>
                <a:spcPct val="107000"/>
              </a:lnSpc>
              <a:spcBef>
                <a:spcPts val="1200"/>
              </a:spcBef>
              <a:spcAft>
                <a:spcPts val="0"/>
              </a:spcAft>
              <a:buClr>
                <a:srgbClr val="2853DC"/>
              </a:buClr>
              <a:buSzTx/>
              <a:buFont typeface="Arial" panose="020B0604020202020204" pitchFamily="34" charset="0"/>
              <a:buChar char="•"/>
              <a:tabLst/>
              <a:defRPr/>
            </a:pPr>
            <a:r>
              <a:rPr kumimoji="0" lang="en-US" sz="2100" b="0" i="0" u="none" strike="noStrike" kern="1200" cap="none" spc="0" normalizeH="0" baseline="0" noProof="0">
                <a:ln>
                  <a:noFill/>
                </a:ln>
                <a:solidFill>
                  <a:srgbClr val="13171F"/>
                </a:solidFill>
                <a:effectLst/>
                <a:uLnTx/>
                <a:uFillTx/>
                <a:latin typeface="Microsoft Sans Serif"/>
                <a:ea typeface="+mn-ea"/>
                <a:cs typeface="+mn-cs"/>
                <a:sym typeface="Arial"/>
              </a:rPr>
              <a:t>Dynamic Point Clouds and V-Mesh</a:t>
            </a:r>
          </a:p>
          <a:p>
            <a:pPr marL="356616" marR="0" lvl="1" indent="-164592" algn="l" defTabSz="914400" rtl="0" eaLnBrk="1" fontAlgn="auto" latinLnBrk="0" hangingPunct="1">
              <a:lnSpc>
                <a:spcPct val="107000"/>
              </a:lnSpc>
              <a:spcBef>
                <a:spcPts val="0"/>
              </a:spcBef>
              <a:spcAft>
                <a:spcPts val="0"/>
              </a:spcAft>
              <a:buClr>
                <a:srgbClr val="13171F">
                  <a:lumMod val="85000"/>
                  <a:lumOff val="15000"/>
                </a:srgbClr>
              </a:buClr>
              <a:buSzTx/>
              <a:buFont typeface="Arial" panose="020B0604020202020204" pitchFamily="34" charset="0"/>
              <a:buChar char="•"/>
              <a:tabLst/>
              <a:defRPr/>
            </a:pPr>
            <a:r>
              <a:rPr kumimoji="0" lang="en-US" sz="2100" b="0" i="0" u="none" strike="noStrike" kern="1200" cap="none" spc="0" normalizeH="0" baseline="0" noProof="0">
                <a:ln>
                  <a:noFill/>
                </a:ln>
                <a:solidFill>
                  <a:srgbClr val="13171F"/>
                </a:solidFill>
                <a:effectLst/>
                <a:uLnTx/>
                <a:uFillTx/>
                <a:latin typeface="Microsoft Sans Serif"/>
                <a:ea typeface="+mn-ea"/>
                <a:cs typeface="+mn-cs"/>
                <a:sym typeface="Arial"/>
              </a:rPr>
              <a:t>Compress 3D formats such as point clouds and dynamic meshes</a:t>
            </a:r>
          </a:p>
          <a:p>
            <a:pPr marL="137160" marR="0" lvl="0" indent="-192024" algn="l" defTabSz="914400" rtl="0" eaLnBrk="1" fontAlgn="auto" latinLnBrk="0" hangingPunct="1">
              <a:lnSpc>
                <a:spcPct val="107000"/>
              </a:lnSpc>
              <a:spcBef>
                <a:spcPts val="1200"/>
              </a:spcBef>
              <a:spcAft>
                <a:spcPts val="0"/>
              </a:spcAft>
              <a:buClr>
                <a:srgbClr val="2853DC"/>
              </a:buClr>
              <a:buSzTx/>
              <a:buFont typeface="Arial" panose="020B0604020202020204" pitchFamily="34" charset="0"/>
              <a:buChar char="•"/>
              <a:tabLst/>
              <a:defRPr/>
            </a:pPr>
            <a:r>
              <a:rPr kumimoji="0" lang="en-US" sz="2100" b="0" i="0" u="none" strike="noStrike" kern="1200" cap="none" spc="0" normalizeH="0" baseline="0" noProof="0">
                <a:ln>
                  <a:noFill/>
                </a:ln>
                <a:solidFill>
                  <a:srgbClr val="13171F"/>
                </a:solidFill>
                <a:effectLst/>
                <a:uLnTx/>
                <a:uFillTx/>
                <a:latin typeface="Microsoft Sans Serif"/>
                <a:ea typeface="+mn-ea"/>
                <a:cs typeface="+mn-cs"/>
                <a:sym typeface="Arial"/>
              </a:rPr>
              <a:t>MPEG Immersive Video</a:t>
            </a:r>
          </a:p>
          <a:p>
            <a:pPr marL="356616" marR="0" lvl="1" indent="-164592" algn="l" defTabSz="914400" rtl="0" eaLnBrk="1" fontAlgn="auto" latinLnBrk="0" hangingPunct="1">
              <a:lnSpc>
                <a:spcPct val="107000"/>
              </a:lnSpc>
              <a:spcBef>
                <a:spcPts val="0"/>
              </a:spcBef>
              <a:spcAft>
                <a:spcPts val="0"/>
              </a:spcAft>
              <a:buClr>
                <a:srgbClr val="13171F">
                  <a:lumMod val="85000"/>
                  <a:lumOff val="15000"/>
                </a:srgbClr>
              </a:buClr>
              <a:buSzTx/>
              <a:buFont typeface="Arial" panose="020B0604020202020204" pitchFamily="34" charset="0"/>
              <a:buChar char="•"/>
              <a:tabLst/>
              <a:defRPr/>
            </a:pPr>
            <a:r>
              <a:rPr kumimoji="0" lang="en-US" sz="2100" b="0" i="0" u="none" strike="noStrike" kern="1200" cap="none" spc="0" normalizeH="0" baseline="0" noProof="0">
                <a:ln>
                  <a:noFill/>
                </a:ln>
                <a:solidFill>
                  <a:srgbClr val="13171F"/>
                </a:solidFill>
                <a:effectLst/>
                <a:uLnTx/>
                <a:uFillTx/>
                <a:latin typeface="Microsoft Sans Serif"/>
                <a:ea typeface="+mn-ea"/>
                <a:cs typeface="+mn-cs"/>
                <a:sym typeface="Arial"/>
              </a:rPr>
              <a:t>Support multi-view and </a:t>
            </a:r>
            <a:br>
              <a:rPr kumimoji="0" lang="en-US" sz="2100" b="0" i="0" u="none" strike="noStrike" kern="1200" cap="none" spc="0" normalizeH="0" baseline="0" noProof="0">
                <a:ln>
                  <a:noFill/>
                </a:ln>
                <a:solidFill>
                  <a:srgbClr val="13171F"/>
                </a:solidFill>
                <a:effectLst/>
                <a:uLnTx/>
                <a:uFillTx/>
                <a:latin typeface="Microsoft Sans Serif"/>
                <a:ea typeface="+mn-ea"/>
                <a:cs typeface="+mn-cs"/>
                <a:sym typeface="Arial"/>
              </a:rPr>
            </a:br>
            <a:r>
              <a:rPr kumimoji="0" lang="en-US" sz="2100" b="0" i="0" u="none" strike="noStrike" kern="1200" cap="none" spc="0" normalizeH="0" baseline="0" noProof="0">
                <a:ln>
                  <a:noFill/>
                </a:ln>
                <a:solidFill>
                  <a:srgbClr val="13171F"/>
                </a:solidFill>
                <a:effectLst/>
                <a:uLnTx/>
                <a:uFillTx/>
                <a:latin typeface="Microsoft Sans Serif"/>
                <a:ea typeface="+mn-ea"/>
                <a:cs typeface="+mn-cs"/>
                <a:sym typeface="Arial"/>
              </a:rPr>
              <a:t>light field displays</a:t>
            </a:r>
          </a:p>
          <a:p>
            <a:pPr marL="137160" marR="0" lvl="0" indent="-192024" algn="l" defTabSz="914400" rtl="0" eaLnBrk="1" fontAlgn="auto" latinLnBrk="0" hangingPunct="1">
              <a:lnSpc>
                <a:spcPct val="107000"/>
              </a:lnSpc>
              <a:spcBef>
                <a:spcPts val="1200"/>
              </a:spcBef>
              <a:spcAft>
                <a:spcPts val="0"/>
              </a:spcAft>
              <a:buClr>
                <a:srgbClr val="2853DC"/>
              </a:buClr>
              <a:buSzTx/>
              <a:buFont typeface="Arial" panose="020B0604020202020204" pitchFamily="34" charset="0"/>
              <a:buChar char="•"/>
              <a:tabLst/>
              <a:defRPr/>
            </a:pPr>
            <a:r>
              <a:rPr kumimoji="0" lang="en-US" sz="2100" b="0" i="0" u="none" strike="noStrike" kern="1200" cap="none" spc="0" normalizeH="0" baseline="0" noProof="0">
                <a:ln>
                  <a:noFill/>
                </a:ln>
                <a:solidFill>
                  <a:srgbClr val="13171F"/>
                </a:solidFill>
                <a:effectLst/>
                <a:uLnTx/>
                <a:uFillTx/>
                <a:latin typeface="Microsoft Sans Serif"/>
                <a:ea typeface="+mn-ea"/>
                <a:cs typeface="+mn-cs"/>
                <a:sym typeface="Arial"/>
              </a:rPr>
              <a:t>2D Video Compression</a:t>
            </a:r>
          </a:p>
          <a:p>
            <a:pPr marL="356616" marR="0" lvl="1" indent="-164592" algn="l" defTabSz="914400" rtl="0" eaLnBrk="1" fontAlgn="auto" latinLnBrk="0" hangingPunct="1">
              <a:lnSpc>
                <a:spcPct val="107000"/>
              </a:lnSpc>
              <a:spcBef>
                <a:spcPts val="0"/>
              </a:spcBef>
              <a:spcAft>
                <a:spcPts val="0"/>
              </a:spcAft>
              <a:buClr>
                <a:srgbClr val="13171F">
                  <a:lumMod val="85000"/>
                  <a:lumOff val="15000"/>
                </a:srgbClr>
              </a:buClr>
              <a:buSzTx/>
              <a:buFont typeface="Arial" panose="020B0604020202020204" pitchFamily="34" charset="0"/>
              <a:buChar char="•"/>
              <a:tabLst/>
              <a:defRPr/>
            </a:pPr>
            <a:r>
              <a:rPr kumimoji="0" lang="en-US" sz="2100" b="0" i="0" u="none" strike="noStrike" kern="1200" cap="none" spc="0" normalizeH="0" baseline="0" noProof="0">
                <a:ln>
                  <a:noFill/>
                </a:ln>
                <a:solidFill>
                  <a:srgbClr val="13171F"/>
                </a:solidFill>
                <a:effectLst/>
                <a:uLnTx/>
                <a:uFillTx/>
                <a:latin typeface="Microsoft Sans Serif"/>
                <a:ea typeface="+mn-ea"/>
                <a:cs typeface="+mn-cs"/>
                <a:sym typeface="Arial"/>
              </a:rPr>
              <a:t>H.266/VVC</a:t>
            </a:r>
          </a:p>
          <a:p>
            <a:pPr marL="356616" marR="0" lvl="1" indent="-164592" algn="l" defTabSz="914400" rtl="0" eaLnBrk="1" fontAlgn="auto" latinLnBrk="0" hangingPunct="1">
              <a:lnSpc>
                <a:spcPct val="107000"/>
              </a:lnSpc>
              <a:spcBef>
                <a:spcPts val="0"/>
              </a:spcBef>
              <a:spcAft>
                <a:spcPts val="0"/>
              </a:spcAft>
              <a:buClr>
                <a:srgbClr val="13171F">
                  <a:lumMod val="85000"/>
                  <a:lumOff val="15000"/>
                </a:srgbClr>
              </a:buClr>
              <a:buSzTx/>
              <a:buFont typeface="Arial" panose="020B0604020202020204" pitchFamily="34" charset="0"/>
              <a:buChar char="•"/>
              <a:tabLst/>
              <a:defRPr/>
            </a:pPr>
            <a:r>
              <a:rPr kumimoji="0" lang="en-US" sz="2100" b="0" i="0" u="none" strike="noStrike" kern="1200" cap="none" spc="0" normalizeH="0" baseline="0" noProof="0">
                <a:ln>
                  <a:noFill/>
                </a:ln>
                <a:solidFill>
                  <a:srgbClr val="13171F"/>
                </a:solidFill>
                <a:effectLst/>
                <a:uLnTx/>
                <a:uFillTx/>
                <a:latin typeface="Microsoft Sans Serif"/>
                <a:ea typeface="+mn-ea"/>
                <a:cs typeface="+mn-cs"/>
                <a:sym typeface="Arial"/>
              </a:rPr>
              <a:t>AI/ML-based and </a:t>
            </a:r>
            <a:r>
              <a:rPr kumimoji="0" lang="en-US" sz="2100" b="1" i="0" u="none" strike="noStrike" kern="1200" cap="none" spc="0" normalizeH="0" baseline="0" noProof="0">
                <a:ln>
                  <a:noFill/>
                </a:ln>
                <a:solidFill>
                  <a:srgbClr val="2853DC">
                    <a:lumMod val="75000"/>
                  </a:srgbClr>
                </a:solidFill>
                <a:effectLst/>
                <a:uLnTx/>
                <a:uFillTx/>
                <a:latin typeface="Microsoft Sans Serif"/>
                <a:ea typeface="+mn-ea"/>
                <a:cs typeface="+mn-cs"/>
                <a:sym typeface="Arial"/>
              </a:rPr>
              <a:t>VCM</a:t>
            </a:r>
          </a:p>
          <a:p>
            <a:pPr marL="356616" marR="0" lvl="1" indent="-164592" algn="l" defTabSz="914400" rtl="0" eaLnBrk="1" fontAlgn="auto" latinLnBrk="0" hangingPunct="1">
              <a:lnSpc>
                <a:spcPct val="107000"/>
              </a:lnSpc>
              <a:spcBef>
                <a:spcPts val="0"/>
              </a:spcBef>
              <a:spcAft>
                <a:spcPts val="0"/>
              </a:spcAft>
              <a:buClr>
                <a:srgbClr val="13171F">
                  <a:lumMod val="85000"/>
                  <a:lumOff val="15000"/>
                </a:srgbClr>
              </a:buClr>
              <a:buSzTx/>
              <a:buFont typeface="Arial" panose="020B0604020202020204" pitchFamily="34" charset="0"/>
              <a:buChar char="•"/>
              <a:tabLst/>
              <a:defRPr/>
            </a:pPr>
            <a:r>
              <a:rPr kumimoji="0" lang="en-US" sz="2100" b="1" i="0" u="none" strike="noStrike" kern="1200" cap="none" spc="0" normalizeH="0" baseline="0" noProof="0">
                <a:ln>
                  <a:noFill/>
                </a:ln>
                <a:solidFill>
                  <a:srgbClr val="2853DC">
                    <a:lumMod val="75000"/>
                  </a:srgbClr>
                </a:solidFill>
                <a:effectLst/>
                <a:uLnTx/>
                <a:uFillTx/>
                <a:latin typeface="Microsoft Sans Serif"/>
                <a:ea typeface="+mn-ea"/>
                <a:cs typeface="+mn-cs"/>
                <a:sym typeface="Arial"/>
              </a:rPr>
              <a:t>H.267/ECM</a:t>
            </a:r>
          </a:p>
        </p:txBody>
      </p:sp>
      <p:pic>
        <p:nvPicPr>
          <p:cNvPr id="9" name="Picture 8" descr="A group of people in a building&#10;&#10;Description automatically generated with low confidence">
            <a:extLst>
              <a:ext uri="{FF2B5EF4-FFF2-40B4-BE49-F238E27FC236}">
                <a16:creationId xmlns:a16="http://schemas.microsoft.com/office/drawing/2014/main" id="{46A71137-4DFB-18D9-F440-637BE8AB0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8476" y="4217728"/>
            <a:ext cx="1851668" cy="1851668"/>
          </a:xfrm>
          <a:prstGeom prst="rect">
            <a:avLst/>
          </a:prstGeom>
        </p:spPr>
      </p:pic>
      <p:sp>
        <p:nvSpPr>
          <p:cNvPr id="10" name="Right Arrow 1">
            <a:extLst>
              <a:ext uri="{FF2B5EF4-FFF2-40B4-BE49-F238E27FC236}">
                <a16:creationId xmlns:a16="http://schemas.microsoft.com/office/drawing/2014/main" id="{A703ED7B-D9FD-0992-1AE1-9C4508BC9F60}"/>
              </a:ext>
            </a:extLst>
          </p:cNvPr>
          <p:cNvSpPr/>
          <p:nvPr/>
        </p:nvSpPr>
        <p:spPr>
          <a:xfrm>
            <a:off x="6469905" y="4260725"/>
            <a:ext cx="1517515" cy="836578"/>
          </a:xfrm>
          <a:prstGeom prst="rightArrow">
            <a:avLst/>
          </a:prstGeom>
          <a:solidFill>
            <a:schemeClr val="accent3"/>
          </a:solidFill>
          <a:ln>
            <a:solidFill>
              <a:schemeClr val="accent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a:ln>
                  <a:noFill/>
                </a:ln>
                <a:solidFill>
                  <a:prstClr val="white"/>
                </a:solidFill>
                <a:effectLst/>
                <a:uLnTx/>
                <a:uFillTx/>
                <a:latin typeface="Microsoft Sans Serif"/>
                <a:ea typeface="+mn-ea"/>
                <a:cs typeface="Microsoft Sans Serif" panose="020B0604020202020204" pitchFamily="34" charset="0"/>
                <a:sym typeface="Arial"/>
              </a:rPr>
              <a:t>How?</a:t>
            </a:r>
            <a:endParaRPr kumimoji="0" lang="en-US" sz="1800" b="0" i="0" u="none" strike="noStrike" kern="1200" cap="none" spc="0" normalizeH="0" baseline="0" noProof="0">
              <a:ln>
                <a:noFill/>
              </a:ln>
              <a:solidFill>
                <a:prstClr val="white"/>
              </a:solidFill>
              <a:effectLst/>
              <a:uLnTx/>
              <a:uFillTx/>
              <a:latin typeface="Microsoft Sans Serif"/>
              <a:ea typeface="+mn-ea"/>
              <a:cs typeface="Microsoft Sans Serif" panose="020B0604020202020204" pitchFamily="34" charset="0"/>
              <a:sym typeface="Arial"/>
            </a:endParaRPr>
          </a:p>
        </p:txBody>
      </p:sp>
      <p:pic>
        <p:nvPicPr>
          <p:cNvPr id="11" name="Picture 10">
            <a:extLst>
              <a:ext uri="{FF2B5EF4-FFF2-40B4-BE49-F238E27FC236}">
                <a16:creationId xmlns:a16="http://schemas.microsoft.com/office/drawing/2014/main" id="{63AF4378-689C-F38B-FB50-882617C7F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799" y="2973049"/>
            <a:ext cx="3199284" cy="3096347"/>
          </a:xfrm>
          <a:prstGeom prst="rect">
            <a:avLst/>
          </a:prstGeom>
        </p:spPr>
      </p:pic>
      <p:sp>
        <p:nvSpPr>
          <p:cNvPr id="13" name="TextBox 12">
            <a:extLst>
              <a:ext uri="{FF2B5EF4-FFF2-40B4-BE49-F238E27FC236}">
                <a16:creationId xmlns:a16="http://schemas.microsoft.com/office/drawing/2014/main" id="{90B3A123-D93A-B44B-28DD-2198113C650E}"/>
              </a:ext>
            </a:extLst>
          </p:cNvPr>
          <p:cNvSpPr txBox="1"/>
          <p:nvPr/>
        </p:nvSpPr>
        <p:spPr>
          <a:xfrm>
            <a:off x="6392700" y="3902874"/>
            <a:ext cx="1662315" cy="236347"/>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a:ln>
                  <a:noFill/>
                </a:ln>
                <a:solidFill>
                  <a:srgbClr val="A5A5A5"/>
                </a:solidFill>
                <a:effectLst/>
                <a:uLnTx/>
                <a:uFillTx/>
                <a:latin typeface="Microsoft Sans Serif"/>
                <a:ea typeface="+mn-ea"/>
                <a:cs typeface="Microsoft Sans Serif" panose="020B0604020202020204" pitchFamily="34" charset="0"/>
                <a:sym typeface="Arial"/>
              </a:rPr>
              <a:t>Scene Description</a:t>
            </a:r>
          </a:p>
        </p:txBody>
      </p:sp>
      <p:sp>
        <p:nvSpPr>
          <p:cNvPr id="14" name="TextBox 13">
            <a:extLst>
              <a:ext uri="{FF2B5EF4-FFF2-40B4-BE49-F238E27FC236}">
                <a16:creationId xmlns:a16="http://schemas.microsoft.com/office/drawing/2014/main" id="{E3E9C465-D0DB-FB2E-97F7-630DF2817844}"/>
              </a:ext>
            </a:extLst>
          </p:cNvPr>
          <p:cNvSpPr txBox="1"/>
          <p:nvPr/>
        </p:nvSpPr>
        <p:spPr>
          <a:xfrm>
            <a:off x="8572544" y="2999502"/>
            <a:ext cx="2665794" cy="590931"/>
          </a:xfrm>
          <a:prstGeom prst="rect">
            <a:avLst/>
          </a:prstGeom>
        </p:spPr>
        <p:txBody>
          <a:bodyPr wrap="non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2000" b="1"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sym typeface="Arial"/>
              </a:rPr>
              <a:t>P</a:t>
            </a:r>
            <a:r>
              <a:rPr kumimoji="0" lang="en-US" sz="2000" b="1"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sym typeface="Arial"/>
              </a:rPr>
              <a:t>ortable</a:t>
            </a:r>
            <a:r>
              <a:rPr kumimoji="0" lang="en-US" sz="2000" b="1"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sym typeface="Arial"/>
              </a:rPr>
              <a:t>, Dynamic and </a:t>
            </a:r>
            <a:br>
              <a:rPr kumimoji="0" lang="en-US" sz="2000" b="1"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sym typeface="Arial"/>
              </a:rPr>
            </a:br>
            <a:r>
              <a:rPr kumimoji="0" lang="en-US" sz="2000" b="1"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sym typeface="Arial"/>
              </a:rPr>
              <a:t>Interactive 3D Scenes</a:t>
            </a:r>
          </a:p>
        </p:txBody>
      </p:sp>
      <p:sp>
        <p:nvSpPr>
          <p:cNvPr id="15" name="Rectangle 14">
            <a:extLst>
              <a:ext uri="{FF2B5EF4-FFF2-40B4-BE49-F238E27FC236}">
                <a16:creationId xmlns:a16="http://schemas.microsoft.com/office/drawing/2014/main" id="{9F48C636-ED23-7A05-73E4-362DD1ADADC6}"/>
              </a:ext>
            </a:extLst>
          </p:cNvPr>
          <p:cNvSpPr/>
          <p:nvPr/>
        </p:nvSpPr>
        <p:spPr>
          <a:xfrm>
            <a:off x="7906327" y="1714438"/>
            <a:ext cx="3676073" cy="900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sym typeface="Arial"/>
              </a:rPr>
              <a:t>MPEG studied different options in 2019 for Scene Descriptions, including defining its own.</a:t>
            </a: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sym typeface="Arial"/>
            </a:endParaRPr>
          </a:p>
        </p:txBody>
      </p:sp>
    </p:spTree>
    <p:extLst>
      <p:ext uri="{BB962C8B-B14F-4D97-AF65-F5344CB8AC3E}">
        <p14:creationId xmlns:p14="http://schemas.microsoft.com/office/powerpoint/2010/main" val="185200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492C33F-2C2F-E2AF-2E33-76433240EFD7}"/>
              </a:ext>
            </a:extLst>
          </p:cNvPr>
          <p:cNvSpPr>
            <a:spLocks noGrp="1"/>
          </p:cNvSpPr>
          <p:nvPr>
            <p:ph type="ftr" sz="quarter" idx="3"/>
          </p:nvPr>
        </p:nvSpPr>
        <p:spPr/>
        <p:txBody>
          <a:bodyPr/>
          <a:lstStyle/>
          <a:p>
            <a:endParaRPr lang="en-US" dirty="0"/>
          </a:p>
        </p:txBody>
      </p:sp>
      <p:sp>
        <p:nvSpPr>
          <p:cNvPr id="3" name="TextBox 2">
            <a:extLst>
              <a:ext uri="{FF2B5EF4-FFF2-40B4-BE49-F238E27FC236}">
                <a16:creationId xmlns:a16="http://schemas.microsoft.com/office/drawing/2014/main" id="{A7658E3D-F18A-14B8-A6CE-EC829CD867D4}"/>
              </a:ext>
            </a:extLst>
          </p:cNvPr>
          <p:cNvSpPr txBox="1"/>
          <p:nvPr/>
        </p:nvSpPr>
        <p:spPr>
          <a:xfrm>
            <a:off x="4076700" y="3590925"/>
            <a:ext cx="5328382" cy="236347"/>
          </a:xfrm>
          <a:prstGeom prst="rect">
            <a:avLst/>
          </a:prstGeom>
        </p:spPr>
        <p:txBody>
          <a:bodyPr wrap="none" lIns="0" tIns="0" rIns="0" bIns="0" rtlCol="0">
            <a:spAutoFit/>
          </a:bodyPr>
          <a:lstStyle/>
          <a:p>
            <a:pPr algn="l">
              <a:lnSpc>
                <a:spcPct val="96000"/>
              </a:lnSpc>
            </a:pPr>
            <a:r>
              <a:rPr lang="de-DE" sz="1600" dirty="0">
                <a:solidFill>
                  <a:schemeClr val="tx2"/>
                </a:solidFill>
                <a:latin typeface="Microsoft Sans Serif"/>
                <a:cs typeface="Microsoft Sans Serif" panose="020B0604020202020204" pitchFamily="34" charset="0"/>
              </a:rPr>
              <a:t>Add information about Imed and Romain and whoever else</a:t>
            </a:r>
            <a:endParaRPr lang="en-US" sz="1600" dirty="0">
              <a:solidFill>
                <a:schemeClr val="tx2"/>
              </a:solidFill>
              <a:latin typeface="Microsoft Sans Serif"/>
              <a:cs typeface="Microsoft Sans Serif" panose="020B0604020202020204" pitchFamily="34" charset="0"/>
            </a:endParaRPr>
          </a:p>
        </p:txBody>
      </p:sp>
    </p:spTree>
    <p:extLst>
      <p:ext uri="{BB962C8B-B14F-4D97-AF65-F5344CB8AC3E}">
        <p14:creationId xmlns:p14="http://schemas.microsoft.com/office/powerpoint/2010/main" val="401037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6CCCD-DA83-7142-867C-D1F748475FE9}"/>
              </a:ext>
            </a:extLst>
          </p:cNvPr>
          <p:cNvSpPr>
            <a:spLocks noGrp="1"/>
          </p:cNvSpPr>
          <p:nvPr>
            <p:ph type="title"/>
          </p:nvPr>
        </p:nvSpPr>
        <p:spPr/>
        <p:txBody>
          <a:bodyPr>
            <a:noAutofit/>
          </a:bodyPr>
          <a:lstStyle/>
          <a:p>
            <a:r>
              <a:rPr lang="en-US" b="1" spc="57">
                <a:solidFill>
                  <a:schemeClr val="tx1"/>
                </a:solidFill>
              </a:rPr>
              <a:t>Choosing the right format - Considerations</a:t>
            </a:r>
            <a:endParaRPr lang="en-US" b="1" spc="57">
              <a:solidFill>
                <a:schemeClr val="tx1"/>
              </a:solidFill>
              <a:cs typeface="Calibri Light"/>
            </a:endParaRPr>
          </a:p>
        </p:txBody>
      </p:sp>
      <p:sp>
        <p:nvSpPr>
          <p:cNvPr id="18" name="Content Placeholder 2">
            <a:extLst>
              <a:ext uri="{FF2B5EF4-FFF2-40B4-BE49-F238E27FC236}">
                <a16:creationId xmlns:a16="http://schemas.microsoft.com/office/drawing/2014/main" id="{F2E6DBF7-7503-3745-A18D-BFED0298F7F8}"/>
              </a:ext>
            </a:extLst>
          </p:cNvPr>
          <p:cNvSpPr txBox="1">
            <a:spLocks/>
          </p:cNvSpPr>
          <p:nvPr/>
        </p:nvSpPr>
        <p:spPr>
          <a:xfrm>
            <a:off x="495299" y="1719073"/>
            <a:ext cx="5466587" cy="3581348"/>
          </a:xfrm>
          <a:prstGeom prst="rect">
            <a:avLst/>
          </a:prstGeom>
        </p:spPr>
        <p:txBody>
          <a:bodyPr/>
          <a:lst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4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6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a:lstStyle>
          <a:p>
            <a:pPr marL="137160" marR="0" lvl="0" indent="-192024" algn="l" defTabSz="914400" rtl="0" eaLnBrk="1" fontAlgn="auto" latinLnBrk="0" hangingPunct="1">
              <a:lnSpc>
                <a:spcPct val="107000"/>
              </a:lnSpc>
              <a:spcBef>
                <a:spcPts val="1200"/>
              </a:spcBef>
              <a:spcAft>
                <a:spcPts val="0"/>
              </a:spcAft>
              <a:buClr>
                <a:srgbClr val="4472C4"/>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sym typeface="Arial"/>
              </a:rPr>
              <a:t>Low Complexity</a:t>
            </a:r>
          </a:p>
          <a:p>
            <a:pPr marL="137160" marR="0" lvl="0" indent="-192024" algn="l" defTabSz="914400" rtl="0" eaLnBrk="1" fontAlgn="auto" latinLnBrk="0" hangingPunct="1">
              <a:lnSpc>
                <a:spcPct val="107000"/>
              </a:lnSpc>
              <a:spcBef>
                <a:spcPts val="1200"/>
              </a:spcBef>
              <a:spcAft>
                <a:spcPts val="0"/>
              </a:spcAft>
              <a:buClr>
                <a:srgbClr val="4472C4"/>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sym typeface="Arial"/>
              </a:rPr>
              <a:t>Flat Hierarchy</a:t>
            </a:r>
          </a:p>
          <a:p>
            <a:pPr marL="137160" marR="0" lvl="0" indent="-192024" algn="l" defTabSz="914400" rtl="0" eaLnBrk="1" fontAlgn="auto" latinLnBrk="0" hangingPunct="1">
              <a:lnSpc>
                <a:spcPct val="107000"/>
              </a:lnSpc>
              <a:spcBef>
                <a:spcPts val="1200"/>
              </a:spcBef>
              <a:spcAft>
                <a:spcPts val="0"/>
              </a:spcAft>
              <a:buClr>
                <a:srgbClr val="4472C4"/>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sym typeface="Arial"/>
              </a:rPr>
              <a:t>Compressed components</a:t>
            </a:r>
          </a:p>
          <a:p>
            <a:pPr marL="137160" marR="0" lvl="0" indent="-192024" algn="l" defTabSz="914400" rtl="0" eaLnBrk="1" fontAlgn="auto" latinLnBrk="0" hangingPunct="1">
              <a:lnSpc>
                <a:spcPct val="107000"/>
              </a:lnSpc>
              <a:spcBef>
                <a:spcPts val="1200"/>
              </a:spcBef>
              <a:spcAft>
                <a:spcPts val="0"/>
              </a:spcAft>
              <a:buClr>
                <a:srgbClr val="4472C4"/>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sym typeface="Arial"/>
              </a:rPr>
              <a:t>Adaptive and network friendly</a:t>
            </a:r>
          </a:p>
          <a:p>
            <a:pPr marL="137160" marR="0" lvl="0" indent="-192024" algn="l" defTabSz="914400" rtl="0" eaLnBrk="1" fontAlgn="auto" latinLnBrk="0" hangingPunct="1">
              <a:lnSpc>
                <a:spcPct val="107000"/>
              </a:lnSpc>
              <a:spcBef>
                <a:spcPts val="1200"/>
              </a:spcBef>
              <a:spcAft>
                <a:spcPts val="0"/>
              </a:spcAft>
              <a:buClr>
                <a:srgbClr val="4472C4"/>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sym typeface="Arial"/>
              </a:rPr>
              <a:t>Support for Texture/Light Baking</a:t>
            </a:r>
          </a:p>
          <a:p>
            <a:pPr marL="137160" marR="0" lvl="0" indent="-192024" algn="l" defTabSz="914400" rtl="0" eaLnBrk="1" fontAlgn="auto" latinLnBrk="0" hangingPunct="1">
              <a:lnSpc>
                <a:spcPct val="107000"/>
              </a:lnSpc>
              <a:spcBef>
                <a:spcPts val="1200"/>
              </a:spcBef>
              <a:spcAft>
                <a:spcPts val="0"/>
              </a:spcAft>
              <a:buClr>
                <a:srgbClr val="4472C4"/>
              </a:buClr>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19" name="Content Placeholder 3">
            <a:extLst>
              <a:ext uri="{FF2B5EF4-FFF2-40B4-BE49-F238E27FC236}">
                <a16:creationId xmlns:a16="http://schemas.microsoft.com/office/drawing/2014/main" id="{B45FF48F-8991-7F45-BDFB-937BCF60CA6E}"/>
              </a:ext>
            </a:extLst>
          </p:cNvPr>
          <p:cNvSpPr txBox="1">
            <a:spLocks/>
          </p:cNvSpPr>
          <p:nvPr/>
        </p:nvSpPr>
        <p:spPr>
          <a:xfrm>
            <a:off x="6215825" y="1719072"/>
            <a:ext cx="5466587" cy="3488359"/>
          </a:xfrm>
          <a:prstGeom prst="rect">
            <a:avLst/>
          </a:prstGeom>
        </p:spPr>
        <p:txBody>
          <a:bodyPr/>
          <a:lst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4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6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a:lstStyle>
          <a:p>
            <a:pPr marL="137160" marR="0" lvl="0" indent="-192024" algn="l" defTabSz="914400" rtl="0" eaLnBrk="1" fontAlgn="auto" latinLnBrk="0" hangingPunct="1">
              <a:lnSpc>
                <a:spcPct val="107000"/>
              </a:lnSpc>
              <a:spcBef>
                <a:spcPts val="1200"/>
              </a:spcBef>
              <a:spcAft>
                <a:spcPts val="0"/>
              </a:spcAft>
              <a:buClr>
                <a:srgbClr val="4472C4"/>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sym typeface="Arial"/>
              </a:rPr>
              <a:t>High fidelity</a:t>
            </a:r>
          </a:p>
          <a:p>
            <a:pPr marL="137160" marR="0" lvl="0" indent="-192024" algn="l" defTabSz="914400" rtl="0" eaLnBrk="1" fontAlgn="auto" latinLnBrk="0" hangingPunct="1">
              <a:lnSpc>
                <a:spcPct val="107000"/>
              </a:lnSpc>
              <a:spcBef>
                <a:spcPts val="1200"/>
              </a:spcBef>
              <a:spcAft>
                <a:spcPts val="0"/>
              </a:spcAft>
              <a:buClr>
                <a:srgbClr val="4472C4"/>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sym typeface="Arial"/>
              </a:rPr>
              <a:t>Superstructure</a:t>
            </a:r>
          </a:p>
          <a:p>
            <a:pPr marL="356616" marR="0" lvl="1" indent="-164592" algn="l" defTabSz="914400" rtl="0" eaLnBrk="1" fontAlgn="auto" latinLnBrk="0" hangingPunct="1">
              <a:lnSpc>
                <a:spcPct val="107000"/>
              </a:lnSpc>
              <a:spcBef>
                <a:spcPts val="0"/>
              </a:spcBef>
              <a:spcAft>
                <a:spcPts val="0"/>
              </a:spcAft>
              <a:buClr>
                <a:prstClr val="black">
                  <a:lumMod val="85000"/>
                  <a:lumOff val="15000"/>
                </a:prstClr>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sym typeface="Arial"/>
              </a:rPr>
              <a:t>Hierarchical </a:t>
            </a:r>
          </a:p>
          <a:p>
            <a:pPr marL="356616" marR="0" lvl="1" indent="-164592" algn="l" defTabSz="914400" rtl="0" eaLnBrk="1" fontAlgn="auto" latinLnBrk="0" hangingPunct="1">
              <a:lnSpc>
                <a:spcPct val="107000"/>
              </a:lnSpc>
              <a:spcBef>
                <a:spcPts val="0"/>
              </a:spcBef>
              <a:spcAft>
                <a:spcPts val="0"/>
              </a:spcAft>
              <a:buClr>
                <a:prstClr val="black">
                  <a:lumMod val="85000"/>
                  <a:lumOff val="15000"/>
                </a:prstClr>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sym typeface="Arial"/>
              </a:rPr>
              <a:t>Distributed</a:t>
            </a:r>
          </a:p>
          <a:p>
            <a:pPr marL="356616" marR="0" lvl="1" indent="-164592" algn="l" defTabSz="914400" rtl="0" eaLnBrk="1" fontAlgn="auto" latinLnBrk="0" hangingPunct="1">
              <a:lnSpc>
                <a:spcPct val="107000"/>
              </a:lnSpc>
              <a:spcBef>
                <a:spcPts val="0"/>
              </a:spcBef>
              <a:spcAft>
                <a:spcPts val="0"/>
              </a:spcAft>
              <a:buClr>
                <a:prstClr val="black">
                  <a:lumMod val="85000"/>
                  <a:lumOff val="15000"/>
                </a:prstClr>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sym typeface="Arial"/>
              </a:rPr>
              <a:t>Preserves author’s intents/choices</a:t>
            </a:r>
          </a:p>
          <a:p>
            <a:pPr marL="356616" marR="0" lvl="1" indent="-164592" algn="l" defTabSz="914400" rtl="0" eaLnBrk="1" fontAlgn="auto" latinLnBrk="0" hangingPunct="1">
              <a:lnSpc>
                <a:spcPct val="107000"/>
              </a:lnSpc>
              <a:spcBef>
                <a:spcPts val="0"/>
              </a:spcBef>
              <a:spcAft>
                <a:spcPts val="0"/>
              </a:spcAft>
              <a:buClr>
                <a:prstClr val="black">
                  <a:lumMod val="85000"/>
                  <a:lumOff val="15000"/>
                </a:prstClr>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sym typeface="Arial"/>
              </a:rPr>
              <a:t>Documents authoring process</a:t>
            </a:r>
          </a:p>
          <a:p>
            <a:pPr marL="137160" marR="0" lvl="0" indent="-192024" algn="l" defTabSz="914400" rtl="0" eaLnBrk="1" fontAlgn="auto" latinLnBrk="0" hangingPunct="1">
              <a:lnSpc>
                <a:spcPct val="107000"/>
              </a:lnSpc>
              <a:spcBef>
                <a:spcPts val="1200"/>
              </a:spcBef>
              <a:spcAft>
                <a:spcPts val="0"/>
              </a:spcAft>
              <a:buClr>
                <a:srgbClr val="4472C4"/>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sym typeface="Arial"/>
              </a:rPr>
              <a:t>Lossless</a:t>
            </a:r>
          </a:p>
          <a:p>
            <a:pPr marL="137160" marR="0" lvl="0" indent="-192024" algn="l" defTabSz="914400" rtl="0" eaLnBrk="1" fontAlgn="auto" latinLnBrk="0" hangingPunct="1">
              <a:lnSpc>
                <a:spcPct val="107000"/>
              </a:lnSpc>
              <a:spcBef>
                <a:spcPts val="1200"/>
              </a:spcBef>
              <a:spcAft>
                <a:spcPts val="0"/>
              </a:spcAft>
              <a:buClr>
                <a:srgbClr val="4472C4"/>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sym typeface="Arial"/>
              </a:rPr>
              <a:t>Preserves asset’s metadata/versioning</a:t>
            </a:r>
          </a:p>
          <a:p>
            <a:pPr marL="137160" marR="0" lvl="0" indent="-192024" algn="l" defTabSz="914400" rtl="0" eaLnBrk="1" fontAlgn="auto" latinLnBrk="0" hangingPunct="1">
              <a:lnSpc>
                <a:spcPct val="107000"/>
              </a:lnSpc>
              <a:spcBef>
                <a:spcPts val="1200"/>
              </a:spcBef>
              <a:spcAft>
                <a:spcPts val="0"/>
              </a:spcAft>
              <a:buClr>
                <a:srgbClr val="4472C4"/>
              </a:buClr>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a:p>
            <a:pPr marL="137160" marR="0" lvl="0" indent="-192024" algn="l" defTabSz="914400" rtl="0" eaLnBrk="1" fontAlgn="auto" latinLnBrk="0" hangingPunct="1">
              <a:lnSpc>
                <a:spcPct val="107000"/>
              </a:lnSpc>
              <a:spcBef>
                <a:spcPts val="1200"/>
              </a:spcBef>
              <a:spcAft>
                <a:spcPts val="0"/>
              </a:spcAft>
              <a:buClr>
                <a:srgbClr val="4472C4"/>
              </a:buClr>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20" name="TextBox 19">
            <a:extLst>
              <a:ext uri="{FF2B5EF4-FFF2-40B4-BE49-F238E27FC236}">
                <a16:creationId xmlns:a16="http://schemas.microsoft.com/office/drawing/2014/main" id="{85917576-7A3E-124F-860D-7BF8A1B15B00}"/>
              </a:ext>
            </a:extLst>
          </p:cNvPr>
          <p:cNvSpPr txBox="1"/>
          <p:nvPr/>
        </p:nvSpPr>
        <p:spPr>
          <a:xfrm>
            <a:off x="495298" y="1263112"/>
            <a:ext cx="5466587" cy="354584"/>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2400" b="1" i="0" u="none" strike="noStrike" kern="1200" cap="none" spc="57" normalizeH="0" baseline="0" noProof="0">
                <a:ln>
                  <a:noFill/>
                </a:ln>
                <a:solidFill>
                  <a:srgbClr val="A5A5A5"/>
                </a:solidFill>
                <a:effectLst/>
                <a:uLnTx/>
                <a:uFillTx/>
                <a:latin typeface="Calibri Light" panose="020F0302020204030204"/>
                <a:ea typeface="+mn-ea"/>
                <a:cs typeface="Arial"/>
                <a:sym typeface="Arial"/>
              </a:rPr>
              <a:t>Last Mile</a:t>
            </a:r>
          </a:p>
        </p:txBody>
      </p:sp>
      <p:sp>
        <p:nvSpPr>
          <p:cNvPr id="21" name="TextBox 20">
            <a:extLst>
              <a:ext uri="{FF2B5EF4-FFF2-40B4-BE49-F238E27FC236}">
                <a16:creationId xmlns:a16="http://schemas.microsoft.com/office/drawing/2014/main" id="{CA70563C-D06D-7141-9FBE-234B99D6F1BD}"/>
              </a:ext>
            </a:extLst>
          </p:cNvPr>
          <p:cNvSpPr txBox="1"/>
          <p:nvPr/>
        </p:nvSpPr>
        <p:spPr>
          <a:xfrm>
            <a:off x="6215824" y="1263112"/>
            <a:ext cx="5466587" cy="354584"/>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2400" b="1" i="0" u="none" strike="noStrike" kern="1200" cap="none" spc="57" normalizeH="0" baseline="0" noProof="0">
                <a:ln>
                  <a:noFill/>
                </a:ln>
                <a:solidFill>
                  <a:srgbClr val="A5A5A5"/>
                </a:solidFill>
                <a:effectLst/>
                <a:uLnTx/>
                <a:uFillTx/>
                <a:latin typeface="Calibri Light" panose="020F0302020204030204"/>
                <a:ea typeface="+mn-ea"/>
                <a:cs typeface="Arial"/>
                <a:sym typeface="Arial"/>
              </a:rPr>
              <a:t>Exchange</a:t>
            </a:r>
          </a:p>
        </p:txBody>
      </p:sp>
      <p:sp>
        <p:nvSpPr>
          <p:cNvPr id="22" name="Left-Right Arrow 7">
            <a:extLst>
              <a:ext uri="{FF2B5EF4-FFF2-40B4-BE49-F238E27FC236}">
                <a16:creationId xmlns:a16="http://schemas.microsoft.com/office/drawing/2014/main" id="{147B8E24-B531-7D45-838A-B0085E49BD40}"/>
              </a:ext>
            </a:extLst>
          </p:cNvPr>
          <p:cNvSpPr/>
          <p:nvPr/>
        </p:nvSpPr>
        <p:spPr>
          <a:xfrm>
            <a:off x="1433592" y="5848520"/>
            <a:ext cx="8849533" cy="455189"/>
          </a:xfrm>
          <a:prstGeom prst="leftRightArrow">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white"/>
              </a:solidFill>
              <a:effectLst/>
              <a:uLnTx/>
              <a:uFillTx/>
              <a:latin typeface="Microsoft Sans Serif"/>
              <a:ea typeface="+mn-ea"/>
              <a:cs typeface="Microsoft Sans Serif" panose="020B0604020202020204" pitchFamily="34" charset="0"/>
              <a:sym typeface="Arial"/>
            </a:endParaRPr>
          </a:p>
        </p:txBody>
      </p:sp>
      <p:sp>
        <p:nvSpPr>
          <p:cNvPr id="23" name="TextBox 22">
            <a:extLst>
              <a:ext uri="{FF2B5EF4-FFF2-40B4-BE49-F238E27FC236}">
                <a16:creationId xmlns:a16="http://schemas.microsoft.com/office/drawing/2014/main" id="{B19388AD-A7F4-0543-9F25-830CC2B64FCE}"/>
              </a:ext>
            </a:extLst>
          </p:cNvPr>
          <p:cNvSpPr txBox="1"/>
          <p:nvPr/>
        </p:nvSpPr>
        <p:spPr>
          <a:xfrm>
            <a:off x="-184914" y="5898822"/>
            <a:ext cx="1766807" cy="354584"/>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icrosoft Sans Serif"/>
                <a:ea typeface="+mn-ea"/>
                <a:cs typeface="Microsoft Sans Serif" panose="020B0604020202020204" pitchFamily="34" charset="0"/>
                <a:sym typeface="Arial"/>
              </a:rPr>
              <a:t>Last Mile</a:t>
            </a:r>
          </a:p>
        </p:txBody>
      </p:sp>
      <p:sp>
        <p:nvSpPr>
          <p:cNvPr id="24" name="TextBox 23">
            <a:extLst>
              <a:ext uri="{FF2B5EF4-FFF2-40B4-BE49-F238E27FC236}">
                <a16:creationId xmlns:a16="http://schemas.microsoft.com/office/drawing/2014/main" id="{1066E8EE-DAFF-B945-9474-E1B46E6A425E}"/>
              </a:ext>
            </a:extLst>
          </p:cNvPr>
          <p:cNvSpPr txBox="1"/>
          <p:nvPr/>
        </p:nvSpPr>
        <p:spPr>
          <a:xfrm>
            <a:off x="10425193" y="5898822"/>
            <a:ext cx="1766807" cy="354584"/>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icrosoft Sans Serif"/>
                <a:ea typeface="+mn-ea"/>
                <a:cs typeface="Microsoft Sans Serif" panose="020B0604020202020204" pitchFamily="34" charset="0"/>
                <a:sym typeface="Arial"/>
              </a:rPr>
              <a:t>Exchange</a:t>
            </a:r>
          </a:p>
        </p:txBody>
      </p:sp>
      <p:pic>
        <p:nvPicPr>
          <p:cNvPr id="25" name="Picture 24">
            <a:extLst>
              <a:ext uri="{FF2B5EF4-FFF2-40B4-BE49-F238E27FC236}">
                <a16:creationId xmlns:a16="http://schemas.microsoft.com/office/drawing/2014/main" id="{96A68101-D9C4-264E-BC87-02F28C86E83F}"/>
              </a:ext>
            </a:extLst>
          </p:cNvPr>
          <p:cNvPicPr>
            <a:picLocks noChangeAspect="1"/>
          </p:cNvPicPr>
          <p:nvPr/>
        </p:nvPicPr>
        <p:blipFill>
          <a:blip r:embed="rId2"/>
          <a:stretch>
            <a:fillRect/>
          </a:stretch>
        </p:blipFill>
        <p:spPr>
          <a:xfrm>
            <a:off x="1827660" y="5197833"/>
            <a:ext cx="1329778" cy="695917"/>
          </a:xfrm>
          <a:prstGeom prst="rect">
            <a:avLst/>
          </a:prstGeom>
        </p:spPr>
      </p:pic>
      <p:pic>
        <p:nvPicPr>
          <p:cNvPr id="26" name="Picture 25">
            <a:extLst>
              <a:ext uri="{FF2B5EF4-FFF2-40B4-BE49-F238E27FC236}">
                <a16:creationId xmlns:a16="http://schemas.microsoft.com/office/drawing/2014/main" id="{3B406829-87BF-094C-8719-EA03BDC6ED1F}"/>
              </a:ext>
            </a:extLst>
          </p:cNvPr>
          <p:cNvPicPr>
            <a:picLocks noChangeAspect="1"/>
          </p:cNvPicPr>
          <p:nvPr/>
        </p:nvPicPr>
        <p:blipFill>
          <a:blip r:embed="rId3"/>
          <a:stretch>
            <a:fillRect/>
          </a:stretch>
        </p:blipFill>
        <p:spPr>
          <a:xfrm>
            <a:off x="9048426" y="5248612"/>
            <a:ext cx="645138" cy="645138"/>
          </a:xfrm>
          <a:prstGeom prst="rect">
            <a:avLst/>
          </a:prstGeom>
        </p:spPr>
      </p:pic>
      <p:pic>
        <p:nvPicPr>
          <p:cNvPr id="27" name="Picture 26">
            <a:extLst>
              <a:ext uri="{FF2B5EF4-FFF2-40B4-BE49-F238E27FC236}">
                <a16:creationId xmlns:a16="http://schemas.microsoft.com/office/drawing/2014/main" id="{3CA8F564-2383-4A4C-ABDE-2FB2F89A7E81}"/>
              </a:ext>
            </a:extLst>
          </p:cNvPr>
          <p:cNvPicPr>
            <a:picLocks noChangeAspect="1"/>
          </p:cNvPicPr>
          <p:nvPr/>
        </p:nvPicPr>
        <p:blipFill>
          <a:blip r:embed="rId4"/>
          <a:stretch>
            <a:fillRect/>
          </a:stretch>
        </p:blipFill>
        <p:spPr>
          <a:xfrm>
            <a:off x="7191212" y="5248612"/>
            <a:ext cx="1365681" cy="645138"/>
          </a:xfrm>
          <a:prstGeom prst="rect">
            <a:avLst/>
          </a:prstGeom>
        </p:spPr>
      </p:pic>
      <p:pic>
        <p:nvPicPr>
          <p:cNvPr id="28" name="Picture 27">
            <a:extLst>
              <a:ext uri="{FF2B5EF4-FFF2-40B4-BE49-F238E27FC236}">
                <a16:creationId xmlns:a16="http://schemas.microsoft.com/office/drawing/2014/main" id="{CE6D544C-B9F7-4E4C-9832-0D44F97F7F3A}"/>
              </a:ext>
            </a:extLst>
          </p:cNvPr>
          <p:cNvPicPr>
            <a:picLocks noChangeAspect="1"/>
          </p:cNvPicPr>
          <p:nvPr/>
        </p:nvPicPr>
        <p:blipFill>
          <a:blip r:embed="rId5"/>
          <a:stretch>
            <a:fillRect/>
          </a:stretch>
        </p:blipFill>
        <p:spPr>
          <a:xfrm>
            <a:off x="5554158" y="5146289"/>
            <a:ext cx="677955" cy="761454"/>
          </a:xfrm>
          <a:prstGeom prst="rect">
            <a:avLst/>
          </a:prstGeom>
        </p:spPr>
      </p:pic>
      <p:pic>
        <p:nvPicPr>
          <p:cNvPr id="29" name="Picture 28">
            <a:extLst>
              <a:ext uri="{FF2B5EF4-FFF2-40B4-BE49-F238E27FC236}">
                <a16:creationId xmlns:a16="http://schemas.microsoft.com/office/drawing/2014/main" id="{D6B144C7-F6AC-964B-A785-AA434F80F098}"/>
              </a:ext>
            </a:extLst>
          </p:cNvPr>
          <p:cNvPicPr>
            <a:picLocks noChangeAspect="1"/>
          </p:cNvPicPr>
          <p:nvPr/>
        </p:nvPicPr>
        <p:blipFill>
          <a:blip r:embed="rId6"/>
          <a:stretch>
            <a:fillRect/>
          </a:stretch>
        </p:blipFill>
        <p:spPr>
          <a:xfrm>
            <a:off x="3697893" y="5146289"/>
            <a:ext cx="917454" cy="761455"/>
          </a:xfrm>
          <a:prstGeom prst="rect">
            <a:avLst/>
          </a:prstGeom>
        </p:spPr>
      </p:pic>
      <p:sp>
        <p:nvSpPr>
          <p:cNvPr id="4" name="Footer Placeholder 3">
            <a:extLst>
              <a:ext uri="{FF2B5EF4-FFF2-40B4-BE49-F238E27FC236}">
                <a16:creationId xmlns:a16="http://schemas.microsoft.com/office/drawing/2014/main" id="{206C75B9-702B-713C-CB08-70906376ED0B}"/>
              </a:ext>
            </a:extLst>
          </p:cNvPr>
          <p:cNvSpPr>
            <a:spLocks noGrp="1"/>
          </p:cNvSpPr>
          <p:nvPr>
            <p:ph type="ftr" sz="quarter" idx="3"/>
          </p:nvPr>
        </p:nvSpPr>
        <p:spPr/>
        <p:txBody>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800" b="0" i="0" u="none" strike="noStrike" kern="1200" cap="none" spc="0" normalizeH="0" baseline="0" noProof="0">
                <a:ln>
                  <a:noFill/>
                </a:ln>
                <a:solidFill>
                  <a:srgbClr val="5B9BD5">
                    <a:lumMod val="60000"/>
                    <a:lumOff val="40000"/>
                  </a:srgbClr>
                </a:solidFill>
                <a:effectLst/>
                <a:uLnTx/>
                <a:uFillTx/>
                <a:latin typeface="Calibri" panose="020F0502020204030204"/>
                <a:ea typeface="+mn-ea"/>
                <a:cs typeface="Arial"/>
                <a:sym typeface="Arial"/>
              </a:rPr>
              <a:t>QSIO XR Program Review</a:t>
            </a:r>
          </a:p>
        </p:txBody>
      </p:sp>
      <p:pic>
        <p:nvPicPr>
          <p:cNvPr id="2" name="Graphic 1" descr="Apple with solid fill">
            <a:extLst>
              <a:ext uri="{FF2B5EF4-FFF2-40B4-BE49-F238E27FC236}">
                <a16:creationId xmlns:a16="http://schemas.microsoft.com/office/drawing/2014/main" id="{A29C3CE1-B06D-D4AB-36CF-A88CE6E6145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95927" y="4688495"/>
            <a:ext cx="723916" cy="723916"/>
          </a:xfrm>
          <a:prstGeom prst="rect">
            <a:avLst/>
          </a:prstGeom>
        </p:spPr>
      </p:pic>
      <p:pic>
        <p:nvPicPr>
          <p:cNvPr id="5" name="Graphic 4" descr="Earth globe: Africa and Europe with solid fill">
            <a:extLst>
              <a:ext uri="{FF2B5EF4-FFF2-40B4-BE49-F238E27FC236}">
                <a16:creationId xmlns:a16="http://schemas.microsoft.com/office/drawing/2014/main" id="{CB753B27-3582-0B4F-5836-F5175C5CE7B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9631" y="4303821"/>
            <a:ext cx="1097977" cy="1097977"/>
          </a:xfrm>
          <a:prstGeom prst="rect">
            <a:avLst/>
          </a:prstGeom>
        </p:spPr>
      </p:pic>
    </p:spTree>
    <p:extLst>
      <p:ext uri="{BB962C8B-B14F-4D97-AF65-F5344CB8AC3E}">
        <p14:creationId xmlns:p14="http://schemas.microsoft.com/office/powerpoint/2010/main" val="165450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5"/>
                                        </p:tgtEl>
                                      </p:cBhvr>
                                      <p:by x="150000" y="150000"/>
                                    </p:animScale>
                                  </p:childTnLst>
                                </p:cTn>
                              </p:par>
                              <p:par>
                                <p:cTn id="7" presetID="6" presetClass="emph" presetSubtype="0" fill="hold" nodeType="withEffect">
                                  <p:stCondLst>
                                    <p:cond delay="0"/>
                                  </p:stCondLst>
                                  <p:childTnLst>
                                    <p:animScale>
                                      <p:cBhvr>
                                        <p:cTn id="8" dur="2000" fill="hold"/>
                                        <p:tgtEl>
                                          <p:spTgt spid="2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1228888-56B7-A2D4-DD0D-C8284BABC427}"/>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sym typeface="Arial"/>
              </a:rPr>
              <a:t>QSIO XR Program Review</a:t>
            </a:r>
          </a:p>
        </p:txBody>
      </p:sp>
      <p:sp>
        <p:nvSpPr>
          <p:cNvPr id="3" name="Title 2">
            <a:extLst>
              <a:ext uri="{FF2B5EF4-FFF2-40B4-BE49-F238E27FC236}">
                <a16:creationId xmlns:a16="http://schemas.microsoft.com/office/drawing/2014/main" id="{BB7ACB7F-AD84-9607-9319-CFCC44D1CE65}"/>
              </a:ext>
            </a:extLst>
          </p:cNvPr>
          <p:cNvSpPr>
            <a:spLocks noGrp="1"/>
          </p:cNvSpPr>
          <p:nvPr>
            <p:ph type="title"/>
          </p:nvPr>
        </p:nvSpPr>
        <p:spPr/>
        <p:txBody>
          <a:bodyPr/>
          <a:lstStyle/>
          <a:p>
            <a:r>
              <a:rPr lang="de-DE"/>
              <a:t>The Idea: Combine glTF and MPEG-I ...</a:t>
            </a:r>
            <a:endParaRPr lang="en-US"/>
          </a:p>
        </p:txBody>
      </p:sp>
      <p:sp>
        <p:nvSpPr>
          <p:cNvPr id="12" name="Content Placeholder 11">
            <a:extLst>
              <a:ext uri="{FF2B5EF4-FFF2-40B4-BE49-F238E27FC236}">
                <a16:creationId xmlns:a16="http://schemas.microsoft.com/office/drawing/2014/main" id="{7D5BEA04-07DA-AD17-73B9-63DBB43C1512}"/>
              </a:ext>
            </a:extLst>
          </p:cNvPr>
          <p:cNvSpPr>
            <a:spLocks noGrp="1"/>
          </p:cNvSpPr>
          <p:nvPr>
            <p:ph sz="quarter" idx="17"/>
          </p:nvPr>
        </p:nvSpPr>
        <p:spPr>
          <a:xfrm>
            <a:off x="5943600" y="1602605"/>
            <a:ext cx="5832764" cy="4681727"/>
          </a:xfrm>
        </p:spPr>
        <p:txBody>
          <a:bodyPr/>
          <a:lstStyle/>
          <a:p>
            <a:r>
              <a:rPr lang="de-DE" dirty="0"/>
              <a:t>Combining glTF and MPEG-I is addressed in </a:t>
            </a:r>
            <a:r>
              <a:rPr lang="de-DE" b="1" dirty="0"/>
              <a:t>MPEG-I Scene Description ISO/IEC 23090-14</a:t>
            </a:r>
          </a:p>
          <a:p>
            <a:pPr lvl="1"/>
            <a:r>
              <a:rPr lang="en-US" sz="1800" dirty="0"/>
              <a:t>Entry point document to the 3D experience</a:t>
            </a:r>
          </a:p>
          <a:p>
            <a:pPr lvl="1"/>
            <a:r>
              <a:rPr lang="en-US" sz="1800" dirty="0"/>
              <a:t>From shared experiences to 6DoF content and XR</a:t>
            </a:r>
          </a:p>
          <a:p>
            <a:pPr lvl="1"/>
            <a:r>
              <a:rPr lang="en-US" sz="1800" dirty="0"/>
              <a:t>Extensions to </a:t>
            </a:r>
            <a:r>
              <a:rPr lang="en-US" sz="1800" dirty="0" err="1"/>
              <a:t>glTF</a:t>
            </a:r>
            <a:r>
              <a:rPr lang="en-US" sz="1800" dirty="0"/>
              <a:t> for networked and real-time media</a:t>
            </a:r>
          </a:p>
          <a:p>
            <a:endParaRPr lang="en-US" dirty="0"/>
          </a:p>
        </p:txBody>
      </p:sp>
      <p:sp>
        <p:nvSpPr>
          <p:cNvPr id="5" name="Subtitle 4">
            <a:extLst>
              <a:ext uri="{FF2B5EF4-FFF2-40B4-BE49-F238E27FC236}">
                <a16:creationId xmlns:a16="http://schemas.microsoft.com/office/drawing/2014/main" id="{24CFFBA2-6D43-F18F-2520-F989AA022F65}"/>
              </a:ext>
            </a:extLst>
          </p:cNvPr>
          <p:cNvSpPr>
            <a:spLocks noGrp="1"/>
          </p:cNvSpPr>
          <p:nvPr>
            <p:ph type="subTitle" idx="1"/>
          </p:nvPr>
        </p:nvSpPr>
        <p:spPr/>
        <p:txBody>
          <a:bodyPr/>
          <a:lstStyle/>
          <a:p>
            <a:r>
              <a:rPr lang="de-DE"/>
              <a:t>... in order to create the "HTML-5 for XR/Metaverse" </a:t>
            </a:r>
            <a:endParaRPr lang="en-US"/>
          </a:p>
        </p:txBody>
      </p:sp>
      <p:graphicFrame>
        <p:nvGraphicFramePr>
          <p:cNvPr id="6" name="Diagram 5">
            <a:extLst>
              <a:ext uri="{FF2B5EF4-FFF2-40B4-BE49-F238E27FC236}">
                <a16:creationId xmlns:a16="http://schemas.microsoft.com/office/drawing/2014/main" id="{0FBD8E73-2A62-BB06-5357-171C98C1F1D3}"/>
              </a:ext>
            </a:extLst>
          </p:cNvPr>
          <p:cNvGraphicFramePr/>
          <p:nvPr/>
        </p:nvGraphicFramePr>
        <p:xfrm>
          <a:off x="509588" y="1238951"/>
          <a:ext cx="4304145"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AutoShape 4" descr="Difference between HTML and HTML5">
            <a:extLst>
              <a:ext uri="{FF2B5EF4-FFF2-40B4-BE49-F238E27FC236}">
                <a16:creationId xmlns:a16="http://schemas.microsoft.com/office/drawing/2014/main" id="{AD6A50B2-9A25-A238-9607-2B02814BC9C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Arial"/>
              <a:sym typeface="Arial"/>
            </a:endParaRPr>
          </a:p>
        </p:txBody>
      </p:sp>
      <p:pic>
        <p:nvPicPr>
          <p:cNvPr id="1030" name="Picture 6" descr="Difference Between HTML and HTML5 - HTML vs HTML5">
            <a:extLst>
              <a:ext uri="{FF2B5EF4-FFF2-40B4-BE49-F238E27FC236}">
                <a16:creationId xmlns:a16="http://schemas.microsoft.com/office/drawing/2014/main" id="{17076CCF-77AF-EEC1-CD87-1B23B00E4B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9529" y="1853869"/>
            <a:ext cx="1618904" cy="8094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B05B0E03-5F04-D255-F30D-D25820556F95}"/>
              </a:ext>
            </a:extLst>
          </p:cNvPr>
          <p:cNvPicPr>
            <a:picLocks noChangeAspect="1"/>
          </p:cNvPicPr>
          <p:nvPr/>
        </p:nvPicPr>
        <p:blipFill>
          <a:blip r:embed="rId8"/>
          <a:stretch>
            <a:fillRect/>
          </a:stretch>
        </p:blipFill>
        <p:spPr>
          <a:xfrm>
            <a:off x="6142976" y="3318825"/>
            <a:ext cx="5738812" cy="3228082"/>
          </a:xfrm>
          <a:prstGeom prst="rect">
            <a:avLst/>
          </a:prstGeom>
        </p:spPr>
      </p:pic>
    </p:spTree>
    <p:extLst>
      <p:ext uri="{BB962C8B-B14F-4D97-AF65-F5344CB8AC3E}">
        <p14:creationId xmlns:p14="http://schemas.microsoft.com/office/powerpoint/2010/main" val="72617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B2EB1-A9EB-9845-9961-9A4F27CFA0F7}"/>
              </a:ext>
            </a:extLst>
          </p:cNvPr>
          <p:cNvSpPr>
            <a:spLocks noGrp="1"/>
          </p:cNvSpPr>
          <p:nvPr>
            <p:ph type="title"/>
          </p:nvPr>
        </p:nvSpPr>
        <p:spPr/>
        <p:txBody>
          <a:bodyPr/>
          <a:lstStyle/>
          <a:p>
            <a:r>
              <a:rPr lang="en-US" b="1" spc="57" dirty="0">
                <a:solidFill>
                  <a:srgbClr val="094AB2"/>
                </a:solidFill>
              </a:rPr>
              <a:t>Second Edition</a:t>
            </a:r>
          </a:p>
        </p:txBody>
      </p:sp>
      <p:grpSp>
        <p:nvGrpSpPr>
          <p:cNvPr id="4" name="Group 3">
            <a:extLst>
              <a:ext uri="{FF2B5EF4-FFF2-40B4-BE49-F238E27FC236}">
                <a16:creationId xmlns:a16="http://schemas.microsoft.com/office/drawing/2014/main" id="{9887C485-C0D1-8D81-CF36-EF47FA39C0D2}"/>
              </a:ext>
            </a:extLst>
          </p:cNvPr>
          <p:cNvGrpSpPr/>
          <p:nvPr/>
        </p:nvGrpSpPr>
        <p:grpSpPr>
          <a:xfrm>
            <a:off x="647567" y="1176367"/>
            <a:ext cx="9121690" cy="5179983"/>
            <a:chOff x="2668682" y="1218534"/>
            <a:chExt cx="9121690" cy="5179983"/>
          </a:xfrm>
        </p:grpSpPr>
        <p:sp>
          <p:nvSpPr>
            <p:cNvPr id="5" name="Rounded Rectangle 1">
              <a:extLst>
                <a:ext uri="{FF2B5EF4-FFF2-40B4-BE49-F238E27FC236}">
                  <a16:creationId xmlns:a16="http://schemas.microsoft.com/office/drawing/2014/main" id="{7B25919F-291F-5C14-17E5-C6574057E16B}"/>
                </a:ext>
              </a:extLst>
            </p:cNvPr>
            <p:cNvSpPr/>
            <p:nvPr/>
          </p:nvSpPr>
          <p:spPr>
            <a:xfrm>
              <a:off x="5028279" y="1218534"/>
              <a:ext cx="2213110" cy="114304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scene</a:t>
              </a:r>
            </a:p>
          </p:txBody>
        </p:sp>
        <p:sp>
          <p:nvSpPr>
            <p:cNvPr id="6" name="Rounded Rectangle 2">
              <a:extLst>
                <a:ext uri="{FF2B5EF4-FFF2-40B4-BE49-F238E27FC236}">
                  <a16:creationId xmlns:a16="http://schemas.microsoft.com/office/drawing/2014/main" id="{08059A76-A4D6-E6BB-3207-E59BF072F032}"/>
                </a:ext>
              </a:extLst>
            </p:cNvPr>
            <p:cNvSpPr/>
            <p:nvPr/>
          </p:nvSpPr>
          <p:spPr>
            <a:xfrm>
              <a:off x="5024966" y="2496323"/>
              <a:ext cx="2219737" cy="160289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node</a:t>
              </a:r>
            </a:p>
          </p:txBody>
        </p:sp>
        <p:sp>
          <p:nvSpPr>
            <p:cNvPr id="7" name="Rounded Rectangle 3">
              <a:extLst>
                <a:ext uri="{FF2B5EF4-FFF2-40B4-BE49-F238E27FC236}">
                  <a16:creationId xmlns:a16="http://schemas.microsoft.com/office/drawing/2014/main" id="{5E06799F-C043-E63D-8CB8-AD6634F38F31}"/>
                </a:ext>
              </a:extLst>
            </p:cNvPr>
            <p:cNvSpPr/>
            <p:nvPr/>
          </p:nvSpPr>
          <p:spPr>
            <a:xfrm>
              <a:off x="5045546" y="4230672"/>
              <a:ext cx="2171945" cy="35424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mesh</a:t>
              </a:r>
            </a:p>
          </p:txBody>
        </p:sp>
        <p:sp>
          <p:nvSpPr>
            <p:cNvPr id="8" name="Rounded Rectangle 4">
              <a:extLst>
                <a:ext uri="{FF2B5EF4-FFF2-40B4-BE49-F238E27FC236}">
                  <a16:creationId xmlns:a16="http://schemas.microsoft.com/office/drawing/2014/main" id="{275AEEEC-66C5-827E-4F7E-E1B9A3ECDA11}"/>
                </a:ext>
              </a:extLst>
            </p:cNvPr>
            <p:cNvSpPr/>
            <p:nvPr/>
          </p:nvSpPr>
          <p:spPr>
            <a:xfrm>
              <a:off x="5052662" y="4724061"/>
              <a:ext cx="2165313" cy="55504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accessor</a:t>
              </a:r>
            </a:p>
          </p:txBody>
        </p:sp>
        <p:sp>
          <p:nvSpPr>
            <p:cNvPr id="9" name="Rounded Rectangle 5">
              <a:extLst>
                <a:ext uri="{FF2B5EF4-FFF2-40B4-BE49-F238E27FC236}">
                  <a16:creationId xmlns:a16="http://schemas.microsoft.com/office/drawing/2014/main" id="{CEA4C36C-8438-CA56-63FE-8B5105544A00}"/>
                </a:ext>
              </a:extLst>
            </p:cNvPr>
            <p:cNvSpPr/>
            <p:nvPr/>
          </p:nvSpPr>
          <p:spPr>
            <a:xfrm>
              <a:off x="5058812" y="5414330"/>
              <a:ext cx="2158679" cy="41389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bufferView</a:t>
              </a:r>
            </a:p>
          </p:txBody>
        </p:sp>
        <p:sp>
          <p:nvSpPr>
            <p:cNvPr id="10" name="Rounded Rectangle 6">
              <a:extLst>
                <a:ext uri="{FF2B5EF4-FFF2-40B4-BE49-F238E27FC236}">
                  <a16:creationId xmlns:a16="http://schemas.microsoft.com/office/drawing/2014/main" id="{D608AA98-4C60-3073-5F02-6FC2CCC4E098}"/>
                </a:ext>
              </a:extLst>
            </p:cNvPr>
            <p:cNvSpPr/>
            <p:nvPr/>
          </p:nvSpPr>
          <p:spPr>
            <a:xfrm>
              <a:off x="5078873" y="5984622"/>
              <a:ext cx="2158678" cy="41389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buffer</a:t>
              </a:r>
            </a:p>
          </p:txBody>
        </p:sp>
        <p:cxnSp>
          <p:nvCxnSpPr>
            <p:cNvPr id="11" name="Straight Arrow Connector 10">
              <a:extLst>
                <a:ext uri="{FF2B5EF4-FFF2-40B4-BE49-F238E27FC236}">
                  <a16:creationId xmlns:a16="http://schemas.microsoft.com/office/drawing/2014/main" id="{AE1C0CB9-81DD-5457-01CD-512639433C81}"/>
                </a:ext>
              </a:extLst>
            </p:cNvPr>
            <p:cNvCxnSpPr>
              <a:cxnSpLocks/>
            </p:cNvCxnSpPr>
            <p:nvPr/>
          </p:nvCxnSpPr>
          <p:spPr>
            <a:xfrm>
              <a:off x="6131520" y="2363496"/>
              <a:ext cx="1" cy="144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24">
              <a:extLst>
                <a:ext uri="{FF2B5EF4-FFF2-40B4-BE49-F238E27FC236}">
                  <a16:creationId xmlns:a16="http://schemas.microsoft.com/office/drawing/2014/main" id="{B166FC28-392A-2E3B-43B8-A9B7DB74CAF2}"/>
                </a:ext>
              </a:extLst>
            </p:cNvPr>
            <p:cNvSpPr/>
            <p:nvPr/>
          </p:nvSpPr>
          <p:spPr>
            <a:xfrm>
              <a:off x="5149005" y="1562516"/>
              <a:ext cx="1965031" cy="345512"/>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250" b="0" i="0" u="none" strike="noStrike" kern="1200" cap="none" spc="0" normalizeH="0" baseline="0" noProof="0">
                  <a:ln>
                    <a:noFill/>
                  </a:ln>
                  <a:solidFill>
                    <a:prstClr val="white"/>
                  </a:solidFill>
                  <a:effectLst/>
                  <a:uLnTx/>
                  <a:uFillTx/>
                  <a:latin typeface="Cambria" panose="02040503050406030204" pitchFamily="18" charset="0"/>
                  <a:ea typeface="+mn-ea"/>
                  <a:cs typeface="+mn-cs"/>
                </a:rPr>
                <a:t>MPEG_</a:t>
              </a:r>
              <a:r>
                <a:rPr kumimoji="0" lang="fr-FR" sz="1250" b="0" i="0" u="none" strike="noStrike" kern="1200" cap="none" spc="0" normalizeH="0" baseline="0" noProof="0" err="1">
                  <a:ln>
                    <a:noFill/>
                  </a:ln>
                  <a:solidFill>
                    <a:prstClr val="white"/>
                  </a:solidFill>
                  <a:effectLst/>
                  <a:uLnTx/>
                  <a:uFillTx/>
                  <a:latin typeface="Cambria" panose="02040503050406030204" pitchFamily="18" charset="0"/>
                  <a:ea typeface="+mn-ea"/>
                  <a:cs typeface="+mn-cs"/>
                </a:rPr>
                <a:t>scene_anchor</a:t>
              </a:r>
              <a:endParaRPr kumimoji="0" lang="en-DE" sz="12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3" name="Rounded Rectangle 28">
              <a:extLst>
                <a:ext uri="{FF2B5EF4-FFF2-40B4-BE49-F238E27FC236}">
                  <a16:creationId xmlns:a16="http://schemas.microsoft.com/office/drawing/2014/main" id="{9B3C0EA6-F98B-BAF2-5FDF-9555716F0D41}"/>
                </a:ext>
              </a:extLst>
            </p:cNvPr>
            <p:cNvSpPr/>
            <p:nvPr/>
          </p:nvSpPr>
          <p:spPr>
            <a:xfrm>
              <a:off x="7569051" y="2501203"/>
              <a:ext cx="2115969" cy="73299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light</a:t>
              </a:r>
            </a:p>
          </p:txBody>
        </p:sp>
        <p:sp>
          <p:nvSpPr>
            <p:cNvPr id="14" name="Rounded Rectangle 29">
              <a:extLst>
                <a:ext uri="{FF2B5EF4-FFF2-40B4-BE49-F238E27FC236}">
                  <a16:creationId xmlns:a16="http://schemas.microsoft.com/office/drawing/2014/main" id="{3D8F542B-605B-9C9C-95AF-A5B5FD3FE7A5}"/>
                </a:ext>
              </a:extLst>
            </p:cNvPr>
            <p:cNvSpPr/>
            <p:nvPr/>
          </p:nvSpPr>
          <p:spPr>
            <a:xfrm>
              <a:off x="2668682" y="3045345"/>
              <a:ext cx="1978284" cy="51206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camera</a:t>
              </a:r>
            </a:p>
          </p:txBody>
        </p:sp>
        <p:cxnSp>
          <p:nvCxnSpPr>
            <p:cNvPr id="15" name="Straight Arrow Connector 14">
              <a:extLst>
                <a:ext uri="{FF2B5EF4-FFF2-40B4-BE49-F238E27FC236}">
                  <a16:creationId xmlns:a16="http://schemas.microsoft.com/office/drawing/2014/main" id="{5BD15F1F-E483-5C70-1B44-9685AD9CFB0B}"/>
                </a:ext>
              </a:extLst>
            </p:cNvPr>
            <p:cNvCxnSpPr>
              <a:cxnSpLocks/>
            </p:cNvCxnSpPr>
            <p:nvPr/>
          </p:nvCxnSpPr>
          <p:spPr>
            <a:xfrm flipH="1" flipV="1">
              <a:off x="4646966" y="3286554"/>
              <a:ext cx="3780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E8EB023-A461-D0B5-567F-FEE70D20AD49}"/>
                </a:ext>
              </a:extLst>
            </p:cNvPr>
            <p:cNvCxnSpPr>
              <a:cxnSpLocks/>
              <a:endCxn id="13" idx="1"/>
            </p:cNvCxnSpPr>
            <p:nvPr/>
          </p:nvCxnSpPr>
          <p:spPr>
            <a:xfrm>
              <a:off x="7270983" y="2867699"/>
              <a:ext cx="298068"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36">
              <a:extLst>
                <a:ext uri="{FF2B5EF4-FFF2-40B4-BE49-F238E27FC236}">
                  <a16:creationId xmlns:a16="http://schemas.microsoft.com/office/drawing/2014/main" id="{5F13BC5B-3044-DE71-02B9-8D93035B6402}"/>
                </a:ext>
              </a:extLst>
            </p:cNvPr>
            <p:cNvSpPr/>
            <p:nvPr/>
          </p:nvSpPr>
          <p:spPr>
            <a:xfrm>
              <a:off x="7513394" y="4482527"/>
              <a:ext cx="1978284" cy="39504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material</a:t>
              </a:r>
            </a:p>
          </p:txBody>
        </p:sp>
        <p:sp>
          <p:nvSpPr>
            <p:cNvPr id="18" name="Rounded Rectangle 41">
              <a:extLst>
                <a:ext uri="{FF2B5EF4-FFF2-40B4-BE49-F238E27FC236}">
                  <a16:creationId xmlns:a16="http://schemas.microsoft.com/office/drawing/2014/main" id="{DD4EA95A-DC0B-5C0A-66ED-6D851EBF976F}"/>
                </a:ext>
              </a:extLst>
            </p:cNvPr>
            <p:cNvSpPr/>
            <p:nvPr/>
          </p:nvSpPr>
          <p:spPr>
            <a:xfrm>
              <a:off x="7513395" y="5010665"/>
              <a:ext cx="1978284" cy="34551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technique</a:t>
              </a:r>
            </a:p>
          </p:txBody>
        </p:sp>
        <p:sp>
          <p:nvSpPr>
            <p:cNvPr id="19" name="Rounded Rectangle 42">
              <a:extLst>
                <a:ext uri="{FF2B5EF4-FFF2-40B4-BE49-F238E27FC236}">
                  <a16:creationId xmlns:a16="http://schemas.microsoft.com/office/drawing/2014/main" id="{255B7962-BC1A-A350-C13A-7FFD988AA28F}"/>
                </a:ext>
              </a:extLst>
            </p:cNvPr>
            <p:cNvSpPr/>
            <p:nvPr/>
          </p:nvSpPr>
          <p:spPr>
            <a:xfrm>
              <a:off x="7513395" y="5529315"/>
              <a:ext cx="1978284" cy="33835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program</a:t>
              </a:r>
            </a:p>
          </p:txBody>
        </p:sp>
        <p:sp>
          <p:nvSpPr>
            <p:cNvPr id="20" name="Rounded Rectangle 43">
              <a:extLst>
                <a:ext uri="{FF2B5EF4-FFF2-40B4-BE49-F238E27FC236}">
                  <a16:creationId xmlns:a16="http://schemas.microsoft.com/office/drawing/2014/main" id="{2223C335-DF84-8E07-3661-AC781F7D7F05}"/>
                </a:ext>
              </a:extLst>
            </p:cNvPr>
            <p:cNvSpPr/>
            <p:nvPr/>
          </p:nvSpPr>
          <p:spPr>
            <a:xfrm>
              <a:off x="7513395" y="6014561"/>
              <a:ext cx="1978284" cy="33958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shader</a:t>
              </a:r>
            </a:p>
          </p:txBody>
        </p:sp>
        <p:sp>
          <p:nvSpPr>
            <p:cNvPr id="21" name="Rounded Rectangle 44">
              <a:extLst>
                <a:ext uri="{FF2B5EF4-FFF2-40B4-BE49-F238E27FC236}">
                  <a16:creationId xmlns:a16="http://schemas.microsoft.com/office/drawing/2014/main" id="{D0109594-C317-E606-83AA-38CB63A57300}"/>
                </a:ext>
              </a:extLst>
            </p:cNvPr>
            <p:cNvSpPr/>
            <p:nvPr/>
          </p:nvSpPr>
          <p:spPr>
            <a:xfrm>
              <a:off x="9789746" y="4086341"/>
              <a:ext cx="1978284" cy="61941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texture</a:t>
              </a:r>
            </a:p>
          </p:txBody>
        </p:sp>
        <p:sp>
          <p:nvSpPr>
            <p:cNvPr id="22" name="Rounded Rectangle 70">
              <a:extLst>
                <a:ext uri="{FF2B5EF4-FFF2-40B4-BE49-F238E27FC236}">
                  <a16:creationId xmlns:a16="http://schemas.microsoft.com/office/drawing/2014/main" id="{722AB92D-A83B-79E5-1950-F0DE3D07A65F}"/>
                </a:ext>
              </a:extLst>
            </p:cNvPr>
            <p:cNvSpPr/>
            <p:nvPr/>
          </p:nvSpPr>
          <p:spPr>
            <a:xfrm>
              <a:off x="2690303" y="4585686"/>
              <a:ext cx="1978284" cy="36512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animation</a:t>
              </a:r>
            </a:p>
          </p:txBody>
        </p:sp>
        <p:sp>
          <p:nvSpPr>
            <p:cNvPr id="23" name="Rounded Rectangle 71">
              <a:extLst>
                <a:ext uri="{FF2B5EF4-FFF2-40B4-BE49-F238E27FC236}">
                  <a16:creationId xmlns:a16="http://schemas.microsoft.com/office/drawing/2014/main" id="{53C1CA44-28B6-4FB1-EF6F-286D291F09BC}"/>
                </a:ext>
              </a:extLst>
            </p:cNvPr>
            <p:cNvSpPr/>
            <p:nvPr/>
          </p:nvSpPr>
          <p:spPr>
            <a:xfrm>
              <a:off x="2690303" y="5047059"/>
              <a:ext cx="1978284" cy="3651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skin</a:t>
              </a:r>
            </a:p>
          </p:txBody>
        </p:sp>
        <p:cxnSp>
          <p:nvCxnSpPr>
            <p:cNvPr id="24" name="Straight Arrow Connector 23">
              <a:extLst>
                <a:ext uri="{FF2B5EF4-FFF2-40B4-BE49-F238E27FC236}">
                  <a16:creationId xmlns:a16="http://schemas.microsoft.com/office/drawing/2014/main" id="{8058D5F5-A22E-CD98-B2D2-50530D63DE29}"/>
                </a:ext>
              </a:extLst>
            </p:cNvPr>
            <p:cNvCxnSpPr>
              <a:cxnSpLocks/>
            </p:cNvCxnSpPr>
            <p:nvPr/>
          </p:nvCxnSpPr>
          <p:spPr>
            <a:xfrm flipV="1">
              <a:off x="4668587" y="4823404"/>
              <a:ext cx="37695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0539F90-0157-7FBF-CB9C-60132276502A}"/>
                </a:ext>
              </a:extLst>
            </p:cNvPr>
            <p:cNvCxnSpPr>
              <a:cxnSpLocks/>
            </p:cNvCxnSpPr>
            <p:nvPr/>
          </p:nvCxnSpPr>
          <p:spPr>
            <a:xfrm>
              <a:off x="4682329" y="5146222"/>
              <a:ext cx="37033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83">
              <a:extLst>
                <a:ext uri="{FF2B5EF4-FFF2-40B4-BE49-F238E27FC236}">
                  <a16:creationId xmlns:a16="http://schemas.microsoft.com/office/drawing/2014/main" id="{55CA9415-E26A-5311-0E7F-4CE2120A86B6}"/>
                </a:ext>
              </a:extLst>
            </p:cNvPr>
            <p:cNvSpPr/>
            <p:nvPr/>
          </p:nvSpPr>
          <p:spPr>
            <a:xfrm>
              <a:off x="9817061" y="4837376"/>
              <a:ext cx="895384" cy="41389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s</a:t>
              </a:r>
              <a:r>
                <a:rPr kumimoji="0" lang="fr-FR" sz="1400" b="0" i="0" u="none" strike="noStrike" kern="1200" cap="none" spc="0" normalizeH="0" baseline="0" noProof="0" err="1">
                  <a:ln>
                    <a:noFill/>
                  </a:ln>
                  <a:solidFill>
                    <a:prstClr val="black"/>
                  </a:solidFill>
                  <a:effectLst/>
                  <a:uLnTx/>
                  <a:uFillTx/>
                  <a:latin typeface="Cambria" panose="02040503050406030204" pitchFamily="18" charset="0"/>
                  <a:ea typeface="+mn-ea"/>
                  <a:cs typeface="+mn-cs"/>
                </a:rPr>
                <a:t>ampler</a:t>
              </a:r>
              <a:endParaRPr kumimoji="0" lang="en-DE" sz="14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27" name="Rounded Rectangle 84">
              <a:extLst>
                <a:ext uri="{FF2B5EF4-FFF2-40B4-BE49-F238E27FC236}">
                  <a16:creationId xmlns:a16="http://schemas.microsoft.com/office/drawing/2014/main" id="{6C4AB220-A287-AA79-0396-2CC2267E01F3}"/>
                </a:ext>
              </a:extLst>
            </p:cNvPr>
            <p:cNvSpPr/>
            <p:nvPr/>
          </p:nvSpPr>
          <p:spPr>
            <a:xfrm>
              <a:off x="10809515" y="4844617"/>
              <a:ext cx="970783" cy="41389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4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image</a:t>
              </a:r>
            </a:p>
          </p:txBody>
        </p:sp>
        <p:sp>
          <p:nvSpPr>
            <p:cNvPr id="28" name="Rounded Rectangle 24">
              <a:extLst>
                <a:ext uri="{FF2B5EF4-FFF2-40B4-BE49-F238E27FC236}">
                  <a16:creationId xmlns:a16="http://schemas.microsoft.com/office/drawing/2014/main" id="{F0FF0C5B-C368-67FB-84E2-1CBC2249635E}"/>
                </a:ext>
              </a:extLst>
            </p:cNvPr>
            <p:cNvSpPr/>
            <p:nvPr/>
          </p:nvSpPr>
          <p:spPr>
            <a:xfrm>
              <a:off x="5149005" y="2872990"/>
              <a:ext cx="1965031" cy="345512"/>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250" b="0" i="0" u="none" strike="noStrike" kern="1200" cap="none" spc="0" normalizeH="0" baseline="0" noProof="0">
                  <a:ln>
                    <a:noFill/>
                  </a:ln>
                  <a:solidFill>
                    <a:prstClr val="white"/>
                  </a:solidFill>
                  <a:effectLst/>
                  <a:uLnTx/>
                  <a:uFillTx/>
                  <a:latin typeface="Cambria" panose="02040503050406030204" pitchFamily="18" charset="0"/>
                  <a:ea typeface="+mn-ea"/>
                  <a:cs typeface="+mn-cs"/>
                </a:rPr>
                <a:t>MPEG_</a:t>
              </a:r>
              <a:r>
                <a:rPr kumimoji="0" lang="fr-FR" sz="1250" b="0" i="0" u="none" strike="noStrike" kern="1200" cap="none" spc="0" normalizeH="0" baseline="0" noProof="0" err="1">
                  <a:ln>
                    <a:noFill/>
                  </a:ln>
                  <a:solidFill>
                    <a:prstClr val="white"/>
                  </a:solidFill>
                  <a:effectLst/>
                  <a:uLnTx/>
                  <a:uFillTx/>
                  <a:latin typeface="Cambria" panose="02040503050406030204" pitchFamily="18" charset="0"/>
                  <a:ea typeface="+mn-ea"/>
                  <a:cs typeface="+mn-cs"/>
                </a:rPr>
                <a:t>node_anchor</a:t>
              </a:r>
              <a:endParaRPr kumimoji="0" lang="en-DE" sz="12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9" name="Rounded Rectangle 24">
              <a:extLst>
                <a:ext uri="{FF2B5EF4-FFF2-40B4-BE49-F238E27FC236}">
                  <a16:creationId xmlns:a16="http://schemas.microsoft.com/office/drawing/2014/main" id="{831BA2E0-768D-2E27-A3CA-1140B33514EE}"/>
                </a:ext>
              </a:extLst>
            </p:cNvPr>
            <p:cNvSpPr/>
            <p:nvPr/>
          </p:nvSpPr>
          <p:spPr>
            <a:xfrm>
              <a:off x="5149005" y="1971432"/>
              <a:ext cx="1965031" cy="345512"/>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250" b="0" i="0" u="none" strike="noStrike" kern="1200" cap="none" spc="0" normalizeH="0" baseline="0" noProof="0">
                  <a:ln>
                    <a:noFill/>
                  </a:ln>
                  <a:solidFill>
                    <a:prstClr val="white"/>
                  </a:solidFill>
                  <a:effectLst/>
                  <a:uLnTx/>
                  <a:uFillTx/>
                  <a:latin typeface="Cambria" panose="02040503050406030204" pitchFamily="18" charset="0"/>
                  <a:ea typeface="+mn-ea"/>
                  <a:cs typeface="+mn-cs"/>
                </a:rPr>
                <a:t>MPEG_</a:t>
              </a:r>
              <a:r>
                <a:rPr kumimoji="0" lang="fr-FR" sz="1250" b="0" i="0" u="none" strike="noStrike" kern="1200" cap="none" spc="0" normalizeH="0" baseline="0" noProof="0" err="1">
                  <a:ln>
                    <a:noFill/>
                  </a:ln>
                  <a:solidFill>
                    <a:prstClr val="white"/>
                  </a:solidFill>
                  <a:effectLst/>
                  <a:uLnTx/>
                  <a:uFillTx/>
                  <a:latin typeface="Cambria" panose="02040503050406030204" pitchFamily="18" charset="0"/>
                  <a:ea typeface="+mn-ea"/>
                  <a:cs typeface="+mn-cs"/>
                </a:rPr>
                <a:t>scene_interactivity</a:t>
              </a:r>
              <a:endParaRPr kumimoji="0" lang="en-DE" sz="12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0" name="Rounded Rectangle 24">
              <a:extLst>
                <a:ext uri="{FF2B5EF4-FFF2-40B4-BE49-F238E27FC236}">
                  <a16:creationId xmlns:a16="http://schemas.microsoft.com/office/drawing/2014/main" id="{54829ECB-E8D6-AA8A-8F18-E5302F3BF315}"/>
                </a:ext>
              </a:extLst>
            </p:cNvPr>
            <p:cNvSpPr/>
            <p:nvPr/>
          </p:nvSpPr>
          <p:spPr>
            <a:xfrm>
              <a:off x="5149005" y="3278603"/>
              <a:ext cx="1965031" cy="345512"/>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250" b="0" i="0" u="none" strike="noStrike" kern="1200" cap="none" spc="0" normalizeH="0" baseline="0" noProof="0">
                  <a:ln>
                    <a:noFill/>
                  </a:ln>
                  <a:solidFill>
                    <a:prstClr val="white"/>
                  </a:solidFill>
                  <a:effectLst/>
                  <a:uLnTx/>
                  <a:uFillTx/>
                  <a:latin typeface="Cambria" panose="02040503050406030204" pitchFamily="18" charset="0"/>
                  <a:ea typeface="+mn-ea"/>
                  <a:cs typeface="+mn-cs"/>
                </a:rPr>
                <a:t>MPEG_</a:t>
              </a:r>
              <a:r>
                <a:rPr kumimoji="0" lang="fr-FR" sz="1250" b="0" i="0" u="none" strike="noStrike" kern="1200" cap="none" spc="0" normalizeH="0" baseline="0" noProof="0" err="1">
                  <a:ln>
                    <a:noFill/>
                  </a:ln>
                  <a:solidFill>
                    <a:prstClr val="white"/>
                  </a:solidFill>
                  <a:effectLst/>
                  <a:uLnTx/>
                  <a:uFillTx/>
                  <a:latin typeface="Cambria" panose="02040503050406030204" pitchFamily="18" charset="0"/>
                  <a:ea typeface="+mn-ea"/>
                  <a:cs typeface="+mn-cs"/>
                </a:rPr>
                <a:t>node_interactivity</a:t>
              </a:r>
              <a:endParaRPr kumimoji="0" lang="en-DE" sz="12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1" name="Rounded Rectangle 24">
              <a:extLst>
                <a:ext uri="{FF2B5EF4-FFF2-40B4-BE49-F238E27FC236}">
                  <a16:creationId xmlns:a16="http://schemas.microsoft.com/office/drawing/2014/main" id="{DDC20942-EE3C-D239-2EAB-679920F4193E}"/>
                </a:ext>
              </a:extLst>
            </p:cNvPr>
            <p:cNvSpPr/>
            <p:nvPr/>
          </p:nvSpPr>
          <p:spPr>
            <a:xfrm>
              <a:off x="7622703" y="2850696"/>
              <a:ext cx="2062317" cy="345512"/>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250" b="0" i="0" u="none" strike="noStrike" kern="1200" cap="none" spc="0" normalizeH="0" baseline="0" noProof="0">
                  <a:ln>
                    <a:noFill/>
                  </a:ln>
                  <a:solidFill>
                    <a:prstClr val="white"/>
                  </a:solidFill>
                  <a:effectLst/>
                  <a:uLnTx/>
                  <a:uFillTx/>
                  <a:latin typeface="Cambria" panose="02040503050406030204" pitchFamily="18" charset="0"/>
                  <a:ea typeface="+mn-ea"/>
                  <a:cs typeface="+mn-cs"/>
                </a:rPr>
                <a:t>MPEG_</a:t>
              </a:r>
              <a:r>
                <a:rPr kumimoji="0" lang="fr-FR" sz="1250" b="0" i="0" u="none" strike="noStrike" kern="1200" cap="none" spc="0" normalizeH="0" baseline="0" noProof="0" err="1">
                  <a:ln>
                    <a:noFill/>
                  </a:ln>
                  <a:solidFill>
                    <a:prstClr val="white"/>
                  </a:solidFill>
                  <a:effectLst/>
                  <a:uLnTx/>
                  <a:uFillTx/>
                  <a:latin typeface="Cambria" panose="02040503050406030204" pitchFamily="18" charset="0"/>
                  <a:ea typeface="+mn-ea"/>
                  <a:cs typeface="+mn-cs"/>
                </a:rPr>
                <a:t>light_texture_based</a:t>
              </a:r>
              <a:endParaRPr kumimoji="0" lang="en-DE" sz="12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2" name="Rounded Rectangle 24">
              <a:extLst>
                <a:ext uri="{FF2B5EF4-FFF2-40B4-BE49-F238E27FC236}">
                  <a16:creationId xmlns:a16="http://schemas.microsoft.com/office/drawing/2014/main" id="{2DF252ED-85F6-094A-075F-1EECB0636C07}"/>
                </a:ext>
              </a:extLst>
            </p:cNvPr>
            <p:cNvSpPr/>
            <p:nvPr/>
          </p:nvSpPr>
          <p:spPr>
            <a:xfrm>
              <a:off x="5149005" y="3694275"/>
              <a:ext cx="1965031" cy="345512"/>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250" b="0" i="0" u="none" strike="noStrike" kern="1200" cap="none" spc="0" normalizeH="0" baseline="0" noProof="0">
                  <a:ln>
                    <a:noFill/>
                  </a:ln>
                  <a:solidFill>
                    <a:prstClr val="white"/>
                  </a:solidFill>
                  <a:effectLst/>
                  <a:uLnTx/>
                  <a:uFillTx/>
                  <a:latin typeface="Cambria" panose="02040503050406030204" pitchFamily="18" charset="0"/>
                  <a:ea typeface="+mn-ea"/>
                  <a:cs typeface="+mn-cs"/>
                </a:rPr>
                <a:t>MPEG_</a:t>
              </a:r>
              <a:r>
                <a:rPr kumimoji="0" lang="fr-FR" sz="1250" b="0" i="0" u="none" strike="noStrike" kern="1200" cap="none" spc="0" normalizeH="0" baseline="0" noProof="0" err="1">
                  <a:ln>
                    <a:noFill/>
                  </a:ln>
                  <a:solidFill>
                    <a:prstClr val="white"/>
                  </a:solidFill>
                  <a:effectLst/>
                  <a:uLnTx/>
                  <a:uFillTx/>
                  <a:latin typeface="Cambria" panose="02040503050406030204" pitchFamily="18" charset="0"/>
                  <a:ea typeface="+mn-ea"/>
                  <a:cs typeface="+mn-cs"/>
                </a:rPr>
                <a:t>node_avatar</a:t>
              </a:r>
              <a:endParaRPr kumimoji="0" lang="en-DE" sz="12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3" name="Rounded Rectangle 24">
              <a:extLst>
                <a:ext uri="{FF2B5EF4-FFF2-40B4-BE49-F238E27FC236}">
                  <a16:creationId xmlns:a16="http://schemas.microsoft.com/office/drawing/2014/main" id="{02C51299-4AF3-0FB5-5B12-B78196EF8C77}"/>
                </a:ext>
              </a:extLst>
            </p:cNvPr>
            <p:cNvSpPr/>
            <p:nvPr/>
          </p:nvSpPr>
          <p:spPr>
            <a:xfrm>
              <a:off x="7529005" y="3446547"/>
              <a:ext cx="1994313" cy="345512"/>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250" b="0" i="0" u="none" strike="noStrike" kern="1200" cap="none" spc="0" normalizeH="0" baseline="0" noProof="0">
                  <a:ln>
                    <a:noFill/>
                  </a:ln>
                  <a:solidFill>
                    <a:prstClr val="white"/>
                  </a:solidFill>
                  <a:effectLst/>
                  <a:uLnTx/>
                  <a:uFillTx/>
                  <a:latin typeface="Cambria" panose="02040503050406030204" pitchFamily="18" charset="0"/>
                  <a:ea typeface="+mn-ea"/>
                  <a:cs typeface="+mn-cs"/>
                </a:rPr>
                <a:t>MPEG_</a:t>
              </a:r>
              <a:r>
                <a:rPr kumimoji="0" lang="fr-FR" sz="1250" b="0" i="0" u="none" strike="noStrike" kern="1200" cap="none" spc="0" normalizeH="0" baseline="0" noProof="0" err="1">
                  <a:ln>
                    <a:noFill/>
                  </a:ln>
                  <a:solidFill>
                    <a:prstClr val="white"/>
                  </a:solidFill>
                  <a:effectLst/>
                  <a:uLnTx/>
                  <a:uFillTx/>
                  <a:latin typeface="Cambria" panose="02040503050406030204" pitchFamily="18" charset="0"/>
                  <a:ea typeface="+mn-ea"/>
                  <a:cs typeface="+mn-cs"/>
                </a:rPr>
                <a:t>haptic</a:t>
              </a:r>
              <a:endParaRPr kumimoji="0" lang="en-DE" sz="12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4" name="Rounded Rectangle 24">
              <a:extLst>
                <a:ext uri="{FF2B5EF4-FFF2-40B4-BE49-F238E27FC236}">
                  <a16:creationId xmlns:a16="http://schemas.microsoft.com/office/drawing/2014/main" id="{4E6EB7F2-32EE-9EFC-9BD8-9067DE8BEA98}"/>
                </a:ext>
              </a:extLst>
            </p:cNvPr>
            <p:cNvSpPr/>
            <p:nvPr/>
          </p:nvSpPr>
          <p:spPr>
            <a:xfrm>
              <a:off x="7534412" y="3994909"/>
              <a:ext cx="1965031" cy="345512"/>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250" b="0" i="0" u="none" strike="noStrike" kern="1200" cap="none" spc="0" normalizeH="0" baseline="0" noProof="0">
                  <a:ln>
                    <a:noFill/>
                  </a:ln>
                  <a:solidFill>
                    <a:prstClr val="white"/>
                  </a:solidFill>
                  <a:effectLst/>
                  <a:uLnTx/>
                  <a:uFillTx/>
                  <a:latin typeface="Cambria" panose="02040503050406030204" pitchFamily="18" charset="0"/>
                  <a:ea typeface="+mn-ea"/>
                  <a:cs typeface="+mn-cs"/>
                </a:rPr>
                <a:t>MPEG_</a:t>
              </a:r>
              <a:r>
                <a:rPr kumimoji="0" lang="fr-FR" sz="1250" b="0" i="0" u="none" strike="noStrike" kern="1200" cap="none" spc="0" normalizeH="0" baseline="0" noProof="0" err="1">
                  <a:ln>
                    <a:noFill/>
                  </a:ln>
                  <a:solidFill>
                    <a:prstClr val="white"/>
                  </a:solidFill>
                  <a:effectLst/>
                  <a:uLnTx/>
                  <a:uFillTx/>
                  <a:latin typeface="Cambria" panose="02040503050406030204" pitchFamily="18" charset="0"/>
                  <a:ea typeface="+mn-ea"/>
                  <a:cs typeface="+mn-cs"/>
                </a:rPr>
                <a:t>material_haptic</a:t>
              </a:r>
              <a:endParaRPr kumimoji="0" lang="en-DE" sz="12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5" name="Rounded Rectangle 24">
              <a:extLst>
                <a:ext uri="{FF2B5EF4-FFF2-40B4-BE49-F238E27FC236}">
                  <a16:creationId xmlns:a16="http://schemas.microsoft.com/office/drawing/2014/main" id="{303E4551-F6CE-2ED5-7987-3A755F3D2F20}"/>
                </a:ext>
              </a:extLst>
            </p:cNvPr>
            <p:cNvSpPr/>
            <p:nvPr/>
          </p:nvSpPr>
          <p:spPr>
            <a:xfrm>
              <a:off x="9825341" y="3447452"/>
              <a:ext cx="1965031" cy="345512"/>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250" b="0" i="0" u="none" strike="noStrike" kern="1200" cap="none" spc="0" normalizeH="0" baseline="0" noProof="0">
                  <a:ln>
                    <a:noFill/>
                  </a:ln>
                  <a:solidFill>
                    <a:prstClr val="black"/>
                  </a:solidFill>
                  <a:effectLst/>
                  <a:uLnTx/>
                  <a:uFillTx/>
                  <a:latin typeface="Cambria" panose="02040503050406030204" pitchFamily="18" charset="0"/>
                  <a:ea typeface="+mn-ea"/>
                  <a:cs typeface="+mn-cs"/>
                </a:rPr>
                <a:t>MPEG_</a:t>
              </a:r>
              <a:r>
                <a:rPr kumimoji="0" lang="fr-FR" sz="1250" b="0" i="0" u="none" strike="noStrike" kern="1200" cap="none" spc="0" normalizeH="0" baseline="0" noProof="0">
                  <a:ln>
                    <a:noFill/>
                  </a:ln>
                  <a:solidFill>
                    <a:prstClr val="black"/>
                  </a:solidFill>
                  <a:effectLst/>
                  <a:uLnTx/>
                  <a:uFillTx/>
                  <a:latin typeface="Cambria" panose="02040503050406030204" pitchFamily="18" charset="0"/>
                  <a:ea typeface="+mn-ea"/>
                  <a:cs typeface="+mn-cs"/>
                </a:rPr>
                <a:t>media</a:t>
              </a:r>
              <a:endParaRPr kumimoji="0" lang="en-DE" sz="125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cxnSp>
          <p:nvCxnSpPr>
            <p:cNvPr id="36" name="Straight Arrow Connector 35">
              <a:extLst>
                <a:ext uri="{FF2B5EF4-FFF2-40B4-BE49-F238E27FC236}">
                  <a16:creationId xmlns:a16="http://schemas.microsoft.com/office/drawing/2014/main" id="{FE09EB33-B839-32BC-3379-21E36BDBBC21}"/>
                </a:ext>
              </a:extLst>
            </p:cNvPr>
            <p:cNvCxnSpPr>
              <a:cxnSpLocks/>
            </p:cNvCxnSpPr>
            <p:nvPr/>
          </p:nvCxnSpPr>
          <p:spPr>
            <a:xfrm>
              <a:off x="6131520" y="4094612"/>
              <a:ext cx="1" cy="144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4F8CCA5-B051-F236-DC03-EB84F20D1FC1}"/>
                </a:ext>
              </a:extLst>
            </p:cNvPr>
            <p:cNvCxnSpPr>
              <a:cxnSpLocks/>
            </p:cNvCxnSpPr>
            <p:nvPr/>
          </p:nvCxnSpPr>
          <p:spPr>
            <a:xfrm>
              <a:off x="6126638" y="5838845"/>
              <a:ext cx="1" cy="144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E48488D-40EE-D676-E737-5DD3F869C04B}"/>
                </a:ext>
              </a:extLst>
            </p:cNvPr>
            <p:cNvCxnSpPr>
              <a:cxnSpLocks/>
            </p:cNvCxnSpPr>
            <p:nvPr/>
          </p:nvCxnSpPr>
          <p:spPr>
            <a:xfrm>
              <a:off x="6131520" y="4581983"/>
              <a:ext cx="1" cy="144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7375C0B-46C2-5984-4EC4-4CF3BE4F352C}"/>
                </a:ext>
              </a:extLst>
            </p:cNvPr>
            <p:cNvCxnSpPr>
              <a:cxnSpLocks/>
            </p:cNvCxnSpPr>
            <p:nvPr/>
          </p:nvCxnSpPr>
          <p:spPr>
            <a:xfrm>
              <a:off x="6125158" y="5270330"/>
              <a:ext cx="1" cy="144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424B6B6-EE1C-6BDA-14DA-7AE3EF7CA19D}"/>
                </a:ext>
              </a:extLst>
            </p:cNvPr>
            <p:cNvCxnSpPr>
              <a:cxnSpLocks/>
            </p:cNvCxnSpPr>
            <p:nvPr/>
          </p:nvCxnSpPr>
          <p:spPr>
            <a:xfrm>
              <a:off x="8502536" y="4884496"/>
              <a:ext cx="1" cy="144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3707857-9F02-C8F9-26C5-AB202E939591}"/>
                </a:ext>
              </a:extLst>
            </p:cNvPr>
            <p:cNvCxnSpPr>
              <a:cxnSpLocks/>
            </p:cNvCxnSpPr>
            <p:nvPr/>
          </p:nvCxnSpPr>
          <p:spPr>
            <a:xfrm>
              <a:off x="8503352" y="5371669"/>
              <a:ext cx="1" cy="144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363E18B3-DF3F-63DD-78D0-03580196553D}"/>
                </a:ext>
              </a:extLst>
            </p:cNvPr>
            <p:cNvCxnSpPr>
              <a:cxnSpLocks/>
            </p:cNvCxnSpPr>
            <p:nvPr/>
          </p:nvCxnSpPr>
          <p:spPr>
            <a:xfrm>
              <a:off x="8506775" y="5883128"/>
              <a:ext cx="1" cy="144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780E185D-B330-BDCF-9B9B-9BF376EADE0C}"/>
                </a:ext>
              </a:extLst>
            </p:cNvPr>
            <p:cNvCxnSpPr>
              <a:cxnSpLocks/>
            </p:cNvCxnSpPr>
            <p:nvPr/>
          </p:nvCxnSpPr>
          <p:spPr>
            <a:xfrm>
              <a:off x="10253609" y="4700831"/>
              <a:ext cx="1" cy="144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8D3B7403-AE05-0328-66D0-030D286DD619}"/>
                </a:ext>
              </a:extLst>
            </p:cNvPr>
            <p:cNvCxnSpPr>
              <a:cxnSpLocks/>
            </p:cNvCxnSpPr>
            <p:nvPr/>
          </p:nvCxnSpPr>
          <p:spPr>
            <a:xfrm>
              <a:off x="11286647" y="4700831"/>
              <a:ext cx="1" cy="144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5DDD0925-F3DF-ED6E-B8F6-C3001BA06B5A}"/>
                </a:ext>
              </a:extLst>
            </p:cNvPr>
            <p:cNvCxnSpPr>
              <a:cxnSpLocks/>
            </p:cNvCxnSpPr>
            <p:nvPr/>
          </p:nvCxnSpPr>
          <p:spPr>
            <a:xfrm>
              <a:off x="9491678" y="4606277"/>
              <a:ext cx="298068"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B9CB4D0-5A73-D7E8-D3A0-7CBA0D56BD25}"/>
                </a:ext>
              </a:extLst>
            </p:cNvPr>
            <p:cNvCxnSpPr>
              <a:cxnSpLocks/>
            </p:cNvCxnSpPr>
            <p:nvPr/>
          </p:nvCxnSpPr>
          <p:spPr>
            <a:xfrm>
              <a:off x="9501318" y="4214755"/>
              <a:ext cx="298068"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6505EC72-F651-A1A5-D231-C462D4FBD614}"/>
                </a:ext>
              </a:extLst>
            </p:cNvPr>
            <p:cNvCxnSpPr>
              <a:cxnSpLocks/>
            </p:cNvCxnSpPr>
            <p:nvPr/>
          </p:nvCxnSpPr>
          <p:spPr>
            <a:xfrm>
              <a:off x="9528548" y="3619302"/>
              <a:ext cx="298068"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BF95F5E8-35FB-4C98-549C-0E5A4BED0308}"/>
                </a:ext>
              </a:extLst>
            </p:cNvPr>
            <p:cNvCxnSpPr>
              <a:cxnSpLocks/>
            </p:cNvCxnSpPr>
            <p:nvPr/>
          </p:nvCxnSpPr>
          <p:spPr>
            <a:xfrm>
              <a:off x="7246838" y="3619301"/>
              <a:ext cx="298069" cy="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DEAEC9A7-16CF-41A0-D099-589DB0A9FE2C}"/>
                </a:ext>
              </a:extLst>
            </p:cNvPr>
            <p:cNvCxnSpPr>
              <a:cxnSpLocks/>
            </p:cNvCxnSpPr>
            <p:nvPr/>
          </p:nvCxnSpPr>
          <p:spPr>
            <a:xfrm>
              <a:off x="7238006" y="4293952"/>
              <a:ext cx="298069" cy="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E7CB7E4C-6473-FE6D-3479-830265DBD2CC}"/>
                </a:ext>
              </a:extLst>
            </p:cNvPr>
            <p:cNvCxnSpPr>
              <a:cxnSpLocks/>
            </p:cNvCxnSpPr>
            <p:nvPr/>
          </p:nvCxnSpPr>
          <p:spPr>
            <a:xfrm>
              <a:off x="7217491" y="4543660"/>
              <a:ext cx="298069" cy="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1" name="Footer Placeholder 50">
            <a:extLst>
              <a:ext uri="{FF2B5EF4-FFF2-40B4-BE49-F238E27FC236}">
                <a16:creationId xmlns:a16="http://schemas.microsoft.com/office/drawing/2014/main" id="{69CE26F3-862B-A340-3266-173633C3478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2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QSIO XR Program Review</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2" name="Slide Number Placeholder 51">
            <a:extLst>
              <a:ext uri="{FF2B5EF4-FFF2-40B4-BE49-F238E27FC236}">
                <a16:creationId xmlns:a16="http://schemas.microsoft.com/office/drawing/2014/main" id="{D5A55138-BDB4-0376-954B-5F33638CBA3C}"/>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C4E5843-5B08-4FB7-B864-F6CF4B1EE1B2}"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A9AC522C-D0E3-7D75-1D92-872AAFB610FC}"/>
              </a:ext>
            </a:extLst>
          </p:cNvPr>
          <p:cNvSpPr txBox="1"/>
          <p:nvPr/>
        </p:nvSpPr>
        <p:spPr>
          <a:xfrm>
            <a:off x="8630555" y="5216073"/>
            <a:ext cx="3164279" cy="1418337"/>
          </a:xfrm>
          <a:prstGeom prst="rect">
            <a:avLst/>
          </a:prstGeom>
          <a:solidFill>
            <a:srgbClr val="FFFF00"/>
          </a:solidFill>
        </p:spPr>
        <p:txBody>
          <a:bodyPr wrap="square" lIns="0" tIns="0" rIns="0" bIns="0" rtlCol="0">
            <a:spAutoFit/>
          </a:bodyPr>
          <a:lstStyle/>
          <a:p>
            <a:pPr algn="l">
              <a:lnSpc>
                <a:spcPct val="96000"/>
              </a:lnSpc>
            </a:pPr>
            <a:r>
              <a:rPr lang="de-DE" sz="2400">
                <a:solidFill>
                  <a:srgbClr val="FF0000"/>
                </a:solidFill>
                <a:latin typeface="Microsoft Sans Serif"/>
                <a:cs typeface="Microsoft Sans Serif" panose="020B0604020202020204" pitchFamily="34" charset="0"/>
              </a:rPr>
              <a:t>Adopted in 3GPP for MeCAR, Split rendering entry point and Messaging Format</a:t>
            </a:r>
            <a:endParaRPr lang="en-US" sz="2400">
              <a:solidFill>
                <a:srgbClr val="FF0000"/>
              </a:solidFill>
              <a:latin typeface="Microsoft Sans Serif"/>
              <a:cs typeface="Microsoft Sans Serif" panose="020B0604020202020204" pitchFamily="34" charset="0"/>
            </a:endParaRPr>
          </a:p>
        </p:txBody>
      </p:sp>
    </p:spTree>
    <p:extLst>
      <p:ext uri="{BB962C8B-B14F-4D97-AF65-F5344CB8AC3E}">
        <p14:creationId xmlns:p14="http://schemas.microsoft.com/office/powerpoint/2010/main" val="38832443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Unity New 2021 Logo PNG vector in SVG, PDF, AI, CDR format">
            <a:extLst>
              <a:ext uri="{FF2B5EF4-FFF2-40B4-BE49-F238E27FC236}">
                <a16:creationId xmlns:a16="http://schemas.microsoft.com/office/drawing/2014/main" id="{E8A2156C-E17A-C1A8-F48C-79AC412D4DC5}"/>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403207" y="5090651"/>
            <a:ext cx="2433015" cy="994493"/>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4">
            <a:extLst>
              <a:ext uri="{FF2B5EF4-FFF2-40B4-BE49-F238E27FC236}">
                <a16:creationId xmlns:a16="http://schemas.microsoft.com/office/drawing/2014/main" id="{FD119E62-468E-4AE1-1475-E0116A1D949B}"/>
              </a:ext>
            </a:extLst>
          </p:cNvPr>
          <p:cNvSpPr>
            <a:spLocks noGrp="1"/>
          </p:cNvSpPr>
          <p:nvPr>
            <p:ph idx="1"/>
          </p:nvPr>
        </p:nvSpPr>
        <p:spPr>
          <a:xfrm>
            <a:off x="262466" y="1073888"/>
            <a:ext cx="11773799" cy="3525371"/>
          </a:xfrm>
        </p:spPr>
        <p:txBody>
          <a:bodyPr wrap="square" numCol="2">
            <a:noAutofit/>
          </a:bodyPr>
          <a:lstStyle/>
          <a:p>
            <a:pPr marL="0" lvl="1" indent="0">
              <a:buNone/>
              <a:defRPr/>
            </a:pPr>
            <a:r>
              <a:rPr lang="fr-CH" sz="2133" dirty="0">
                <a:solidFill>
                  <a:srgbClr val="000000">
                    <a:lumMod val="65000"/>
                    <a:lumOff val="35000"/>
                  </a:srgbClr>
                </a:solidFill>
                <a:latin typeface="Poppins SemiBold" panose="00000700000000000000" pitchFamily="2" charset="0"/>
                <a:cs typeface="Poppins SemiBold" panose="00000700000000000000" pitchFamily="2" charset="0"/>
              </a:rPr>
              <a:t>Content Playback</a:t>
            </a:r>
          </a:p>
          <a:p>
            <a:pPr marL="380990" lvl="1" indent="-380990">
              <a:defRPr/>
            </a:pPr>
            <a:r>
              <a:rPr lang="fr-CH" sz="1867" dirty="0" err="1">
                <a:solidFill>
                  <a:srgbClr val="000000">
                    <a:lumMod val="65000"/>
                    <a:lumOff val="35000"/>
                  </a:srgbClr>
                </a:solidFill>
              </a:rPr>
              <a:t>Unity</a:t>
            </a:r>
            <a:r>
              <a:rPr lang="fr-CH" sz="1867" dirty="0">
                <a:solidFill>
                  <a:srgbClr val="000000">
                    <a:lumMod val="65000"/>
                    <a:lumOff val="35000"/>
                  </a:srgbClr>
                </a:solidFill>
              </a:rPr>
              <a:t> and </a:t>
            </a:r>
            <a:r>
              <a:rPr lang="fr-CH" sz="1867" dirty="0" err="1">
                <a:solidFill>
                  <a:srgbClr val="000000">
                    <a:lumMod val="65000"/>
                    <a:lumOff val="35000"/>
                  </a:srgbClr>
                </a:solidFill>
              </a:rPr>
              <a:t>Unreal</a:t>
            </a:r>
            <a:r>
              <a:rPr lang="fr-CH" sz="1867" dirty="0">
                <a:solidFill>
                  <a:srgbClr val="000000">
                    <a:lumMod val="65000"/>
                    <a:lumOff val="35000"/>
                  </a:srgbClr>
                </a:solidFill>
              </a:rPr>
              <a:t> Engine 5 are </a:t>
            </a:r>
            <a:r>
              <a:rPr lang="fr-CH" sz="1867" dirty="0" err="1">
                <a:solidFill>
                  <a:srgbClr val="000000">
                    <a:lumMod val="65000"/>
                    <a:lumOff val="35000"/>
                  </a:srgbClr>
                </a:solidFill>
              </a:rPr>
              <a:t>widely</a:t>
            </a:r>
            <a:r>
              <a:rPr lang="fr-CH" sz="1867" dirty="0">
                <a:solidFill>
                  <a:srgbClr val="000000">
                    <a:lumMod val="65000"/>
                    <a:lumOff val="35000"/>
                  </a:srgbClr>
                </a:solidFill>
              </a:rPr>
              <a:t> </a:t>
            </a:r>
            <a:r>
              <a:rPr lang="fr-CH" sz="1867" dirty="0" err="1">
                <a:solidFill>
                  <a:srgbClr val="000000">
                    <a:lumMod val="65000"/>
                    <a:lumOff val="35000"/>
                  </a:srgbClr>
                </a:solidFill>
              </a:rPr>
              <a:t>used</a:t>
            </a:r>
            <a:r>
              <a:rPr lang="fr-CH" sz="1867" dirty="0">
                <a:solidFill>
                  <a:srgbClr val="000000">
                    <a:lumMod val="65000"/>
                    <a:lumOff val="35000"/>
                  </a:srgbClr>
                </a:solidFill>
              </a:rPr>
              <a:t> for the </a:t>
            </a:r>
            <a:r>
              <a:rPr lang="fr-CH" sz="1867" dirty="0" err="1">
                <a:solidFill>
                  <a:srgbClr val="000000">
                    <a:lumMod val="65000"/>
                    <a:lumOff val="35000"/>
                  </a:srgbClr>
                </a:solidFill>
              </a:rPr>
              <a:t>creation</a:t>
            </a:r>
            <a:r>
              <a:rPr lang="fr-CH" sz="1867" dirty="0">
                <a:solidFill>
                  <a:srgbClr val="000000">
                    <a:lumMod val="65000"/>
                    <a:lumOff val="35000"/>
                  </a:srgbClr>
                </a:solidFill>
              </a:rPr>
              <a:t> of 3D </a:t>
            </a:r>
            <a:r>
              <a:rPr lang="fr-CH" sz="1867" dirty="0" err="1">
                <a:solidFill>
                  <a:srgbClr val="000000">
                    <a:lumMod val="65000"/>
                    <a:lumOff val="35000"/>
                  </a:srgbClr>
                </a:solidFill>
              </a:rPr>
              <a:t>experiences</a:t>
            </a:r>
            <a:endParaRPr lang="fr-CH" sz="1867" dirty="0">
              <a:solidFill>
                <a:srgbClr val="000000">
                  <a:lumMod val="65000"/>
                  <a:lumOff val="35000"/>
                </a:srgbClr>
              </a:solidFill>
            </a:endParaRPr>
          </a:p>
          <a:p>
            <a:pPr marL="380990" lvl="1" indent="-380990">
              <a:defRPr/>
            </a:pPr>
            <a:r>
              <a:rPr lang="fr-CH" sz="1867" dirty="0">
                <a:solidFill>
                  <a:srgbClr val="000000">
                    <a:lumMod val="65000"/>
                    <a:lumOff val="35000"/>
                  </a:srgbClr>
                </a:solidFill>
              </a:rPr>
              <a:t>An open-source XR Player </a:t>
            </a:r>
            <a:r>
              <a:rPr lang="fr-CH" sz="1867" dirty="0" err="1">
                <a:solidFill>
                  <a:srgbClr val="000000">
                    <a:lumMod val="65000"/>
                    <a:lumOff val="35000"/>
                  </a:srgbClr>
                </a:solidFill>
              </a:rPr>
              <a:t>based</a:t>
            </a:r>
            <a:r>
              <a:rPr lang="fr-CH" sz="1867" dirty="0">
                <a:solidFill>
                  <a:srgbClr val="000000">
                    <a:lumMod val="65000"/>
                    <a:lumOff val="35000"/>
                  </a:srgbClr>
                </a:solidFill>
              </a:rPr>
              <a:t> on </a:t>
            </a:r>
            <a:r>
              <a:rPr lang="fr-CH" sz="1867" dirty="0" err="1">
                <a:solidFill>
                  <a:srgbClr val="000000">
                    <a:lumMod val="65000"/>
                    <a:lumOff val="35000"/>
                  </a:srgbClr>
                </a:solidFill>
              </a:rPr>
              <a:t>Unity</a:t>
            </a:r>
            <a:r>
              <a:rPr lang="fr-CH" sz="1867" dirty="0">
                <a:solidFill>
                  <a:srgbClr val="000000">
                    <a:lumMod val="65000"/>
                    <a:lumOff val="35000"/>
                  </a:srgbClr>
                </a:solidFill>
              </a:rPr>
              <a:t> Plugins </a:t>
            </a:r>
            <a:r>
              <a:rPr lang="fr-CH" sz="1867" dirty="0" err="1">
                <a:solidFill>
                  <a:srgbClr val="000000">
                    <a:lumMod val="65000"/>
                    <a:lumOff val="35000"/>
                  </a:srgbClr>
                </a:solidFill>
              </a:rPr>
              <a:t>is</a:t>
            </a:r>
            <a:r>
              <a:rPr lang="fr-CH" sz="1867" dirty="0">
                <a:solidFill>
                  <a:srgbClr val="000000">
                    <a:lumMod val="65000"/>
                    <a:lumOff val="35000"/>
                  </a:srgbClr>
                </a:solidFill>
              </a:rPr>
              <a:t> </a:t>
            </a:r>
            <a:r>
              <a:rPr lang="fr-CH" sz="1867" dirty="0" err="1">
                <a:solidFill>
                  <a:srgbClr val="000000">
                    <a:lumMod val="65000"/>
                    <a:lumOff val="35000"/>
                  </a:srgbClr>
                </a:solidFill>
              </a:rPr>
              <a:t>available</a:t>
            </a:r>
            <a:r>
              <a:rPr lang="fr-CH" sz="1867" dirty="0">
                <a:solidFill>
                  <a:srgbClr val="000000">
                    <a:lumMod val="65000"/>
                    <a:lumOff val="35000"/>
                  </a:srgbClr>
                </a:solidFill>
              </a:rPr>
              <a:t> (an XR Web Player </a:t>
            </a:r>
            <a:r>
              <a:rPr lang="fr-CH" sz="1867" dirty="0" err="1">
                <a:solidFill>
                  <a:srgbClr val="000000">
                    <a:lumMod val="65000"/>
                    <a:lumOff val="35000"/>
                  </a:srgbClr>
                </a:solidFill>
              </a:rPr>
              <a:t>is</a:t>
            </a:r>
            <a:r>
              <a:rPr lang="fr-CH" sz="1867" dirty="0">
                <a:solidFill>
                  <a:srgbClr val="000000">
                    <a:lumMod val="65000"/>
                    <a:lumOff val="35000"/>
                  </a:srgbClr>
                </a:solidFill>
              </a:rPr>
              <a:t> </a:t>
            </a:r>
            <a:r>
              <a:rPr lang="fr-CH" sz="1867" dirty="0" err="1">
                <a:solidFill>
                  <a:srgbClr val="000000">
                    <a:lumMod val="65000"/>
                    <a:lumOff val="35000"/>
                  </a:srgbClr>
                </a:solidFill>
              </a:rPr>
              <a:t>expected</a:t>
            </a:r>
            <a:r>
              <a:rPr lang="fr-CH" sz="1867" dirty="0">
                <a:solidFill>
                  <a:srgbClr val="000000">
                    <a:lumMod val="65000"/>
                    <a:lumOff val="35000"/>
                  </a:srgbClr>
                </a:solidFill>
              </a:rPr>
              <a:t> </a:t>
            </a:r>
            <a:r>
              <a:rPr lang="fr-CH" sz="1867" dirty="0" err="1">
                <a:solidFill>
                  <a:srgbClr val="000000">
                    <a:lumMod val="65000"/>
                    <a:lumOff val="35000"/>
                  </a:srgbClr>
                </a:solidFill>
              </a:rPr>
              <a:t>too</a:t>
            </a:r>
            <a:r>
              <a:rPr lang="fr-CH" sz="1867" dirty="0">
                <a:solidFill>
                  <a:srgbClr val="000000">
                    <a:lumMod val="65000"/>
                    <a:lumOff val="35000"/>
                  </a:srgbClr>
                </a:solidFill>
              </a:rPr>
              <a:t>) </a:t>
            </a:r>
          </a:p>
          <a:p>
            <a:pPr marL="380990" lvl="1" indent="-380990">
              <a:defRPr/>
            </a:pPr>
            <a:r>
              <a:rPr lang="fr-CH" sz="1867" dirty="0">
                <a:solidFill>
                  <a:srgbClr val="000000">
                    <a:lumMod val="65000"/>
                    <a:lumOff val="35000"/>
                  </a:srgbClr>
                </a:solidFill>
              </a:rPr>
              <a:t>Player </a:t>
            </a:r>
            <a:r>
              <a:rPr lang="fr-CH" sz="1867" dirty="0" err="1">
                <a:solidFill>
                  <a:srgbClr val="000000">
                    <a:lumMod val="65000"/>
                    <a:lumOff val="35000"/>
                  </a:srgbClr>
                </a:solidFill>
              </a:rPr>
              <a:t>is</a:t>
            </a:r>
            <a:r>
              <a:rPr lang="fr-CH" sz="1867" dirty="0">
                <a:solidFill>
                  <a:srgbClr val="000000">
                    <a:lumMod val="65000"/>
                    <a:lumOff val="35000"/>
                  </a:srgbClr>
                </a:solidFill>
              </a:rPr>
              <a:t> able to </a:t>
            </a:r>
            <a:r>
              <a:rPr lang="fr-CH" sz="1867" dirty="0" err="1">
                <a:solidFill>
                  <a:srgbClr val="000000">
                    <a:lumMod val="65000"/>
                    <a:lumOff val="35000"/>
                  </a:srgbClr>
                </a:solidFill>
              </a:rPr>
              <a:t>load</a:t>
            </a:r>
            <a:r>
              <a:rPr lang="fr-CH" sz="1867" dirty="0">
                <a:solidFill>
                  <a:srgbClr val="000000">
                    <a:lumMod val="65000"/>
                    <a:lumOff val="35000"/>
                  </a:srgbClr>
                </a:solidFill>
              </a:rPr>
              <a:t> at runtime a 3D </a:t>
            </a:r>
            <a:r>
              <a:rPr lang="fr-CH" sz="1867" dirty="0" err="1">
                <a:solidFill>
                  <a:srgbClr val="000000">
                    <a:lumMod val="65000"/>
                    <a:lumOff val="35000"/>
                  </a:srgbClr>
                </a:solidFill>
              </a:rPr>
              <a:t>scene</a:t>
            </a:r>
            <a:r>
              <a:rPr lang="fr-CH" sz="1867" dirty="0">
                <a:solidFill>
                  <a:srgbClr val="000000">
                    <a:lumMod val="65000"/>
                    <a:lumOff val="35000"/>
                  </a:srgbClr>
                </a:solidFill>
              </a:rPr>
              <a:t> and </a:t>
            </a:r>
            <a:r>
              <a:rPr lang="fr-CH" sz="1867" dirty="0" err="1">
                <a:solidFill>
                  <a:srgbClr val="000000">
                    <a:lumMod val="65000"/>
                    <a:lumOff val="35000"/>
                  </a:srgbClr>
                </a:solidFill>
              </a:rPr>
              <a:t>render</a:t>
            </a:r>
            <a:r>
              <a:rPr lang="fr-CH" sz="1867" dirty="0">
                <a:solidFill>
                  <a:srgbClr val="000000">
                    <a:lumMod val="65000"/>
                    <a:lumOff val="35000"/>
                  </a:srgbClr>
                </a:solidFill>
              </a:rPr>
              <a:t> </a:t>
            </a:r>
            <a:r>
              <a:rPr lang="fr-CH" sz="1867" dirty="0" err="1">
                <a:solidFill>
                  <a:srgbClr val="000000">
                    <a:lumMod val="65000"/>
                    <a:lumOff val="35000"/>
                  </a:srgbClr>
                </a:solidFill>
              </a:rPr>
              <a:t>it</a:t>
            </a:r>
            <a:r>
              <a:rPr lang="fr-CH" sz="1867" dirty="0">
                <a:solidFill>
                  <a:srgbClr val="000000">
                    <a:lumMod val="65000"/>
                    <a:lumOff val="35000"/>
                  </a:srgbClr>
                </a:solidFill>
              </a:rPr>
              <a:t> to </a:t>
            </a:r>
            <a:r>
              <a:rPr lang="fr-CH" sz="1867" dirty="0" err="1">
                <a:solidFill>
                  <a:srgbClr val="000000">
                    <a:lumMod val="65000"/>
                    <a:lumOff val="35000"/>
                  </a:srgbClr>
                </a:solidFill>
              </a:rPr>
              <a:t>create</a:t>
            </a:r>
            <a:r>
              <a:rPr lang="fr-CH" sz="1867" dirty="0">
                <a:solidFill>
                  <a:srgbClr val="000000">
                    <a:lumMod val="65000"/>
                    <a:lumOff val="35000"/>
                  </a:srgbClr>
                </a:solidFill>
              </a:rPr>
              <a:t> an immersive </a:t>
            </a:r>
            <a:r>
              <a:rPr lang="fr-CH" sz="1867" dirty="0" err="1">
                <a:solidFill>
                  <a:srgbClr val="000000">
                    <a:lumMod val="65000"/>
                    <a:lumOff val="35000"/>
                  </a:srgbClr>
                </a:solidFill>
              </a:rPr>
              <a:t>experiences</a:t>
            </a:r>
            <a:endParaRPr lang="fr-CH" sz="1867" dirty="0">
              <a:solidFill>
                <a:srgbClr val="000000">
                  <a:lumMod val="65000"/>
                  <a:lumOff val="35000"/>
                </a:srgbClr>
              </a:solidFill>
            </a:endParaRPr>
          </a:p>
          <a:p>
            <a:pPr marL="380990" lvl="1" indent="-380990">
              <a:defRPr/>
            </a:pPr>
            <a:r>
              <a:rPr lang="fr-CH" sz="1867" dirty="0">
                <a:solidFill>
                  <a:srgbClr val="000000">
                    <a:lumMod val="65000"/>
                    <a:lumOff val="35000"/>
                  </a:srgbClr>
                </a:solidFill>
              </a:rPr>
              <a:t>Open-source </a:t>
            </a:r>
            <a:r>
              <a:rPr lang="fr-CH" sz="1867" dirty="0" err="1">
                <a:solidFill>
                  <a:srgbClr val="000000">
                    <a:lumMod val="65000"/>
                    <a:lumOff val="35000"/>
                  </a:srgbClr>
                </a:solidFill>
              </a:rPr>
              <a:t>will</a:t>
            </a:r>
            <a:r>
              <a:rPr lang="fr-CH" sz="1867" dirty="0">
                <a:solidFill>
                  <a:srgbClr val="000000">
                    <a:lumMod val="65000"/>
                    <a:lumOff val="35000"/>
                  </a:srgbClr>
                </a:solidFill>
              </a:rPr>
              <a:t> help </a:t>
            </a:r>
            <a:r>
              <a:rPr lang="fr-CH" sz="1867" dirty="0" err="1">
                <a:solidFill>
                  <a:srgbClr val="000000">
                    <a:lumMod val="65000"/>
                    <a:lumOff val="35000"/>
                  </a:srgbClr>
                </a:solidFill>
              </a:rPr>
              <a:t>developers</a:t>
            </a:r>
            <a:r>
              <a:rPr lang="fr-CH" sz="1867" dirty="0">
                <a:solidFill>
                  <a:srgbClr val="000000">
                    <a:lumMod val="65000"/>
                    <a:lumOff val="35000"/>
                  </a:srgbClr>
                </a:solidFill>
              </a:rPr>
              <a:t> to </a:t>
            </a:r>
            <a:r>
              <a:rPr lang="fr-CH" sz="1867" dirty="0" err="1">
                <a:solidFill>
                  <a:srgbClr val="000000">
                    <a:lumMod val="65000"/>
                    <a:lumOff val="35000"/>
                  </a:srgbClr>
                </a:solidFill>
              </a:rPr>
              <a:t>get</a:t>
            </a:r>
            <a:r>
              <a:rPr lang="fr-CH" sz="1867" dirty="0">
                <a:solidFill>
                  <a:srgbClr val="000000">
                    <a:lumMod val="65000"/>
                    <a:lumOff val="35000"/>
                  </a:srgbClr>
                </a:solidFill>
              </a:rPr>
              <a:t> </a:t>
            </a:r>
            <a:r>
              <a:rPr lang="fr-CH" sz="1867" dirty="0" err="1">
                <a:solidFill>
                  <a:srgbClr val="000000">
                    <a:lumMod val="65000"/>
                    <a:lumOff val="35000"/>
                  </a:srgbClr>
                </a:solidFill>
              </a:rPr>
              <a:t>started</a:t>
            </a:r>
            <a:r>
              <a:rPr lang="fr-CH" sz="1867" dirty="0">
                <a:solidFill>
                  <a:srgbClr val="000000">
                    <a:lumMod val="65000"/>
                    <a:lumOff val="35000"/>
                  </a:srgbClr>
                </a:solidFill>
              </a:rPr>
              <a:t> </a:t>
            </a:r>
            <a:r>
              <a:rPr lang="fr-CH" sz="1867" dirty="0" err="1">
                <a:solidFill>
                  <a:srgbClr val="000000">
                    <a:lumMod val="65000"/>
                    <a:lumOff val="35000"/>
                  </a:srgbClr>
                </a:solidFill>
              </a:rPr>
              <a:t>with</a:t>
            </a:r>
            <a:r>
              <a:rPr lang="fr-CH" sz="1867" dirty="0">
                <a:solidFill>
                  <a:srgbClr val="000000">
                    <a:lumMod val="65000"/>
                    <a:lumOff val="35000"/>
                  </a:srgbClr>
                </a:solidFill>
              </a:rPr>
              <a:t> </a:t>
            </a:r>
            <a:r>
              <a:rPr lang="fr-CH" sz="1867" dirty="0" err="1">
                <a:solidFill>
                  <a:srgbClr val="000000">
                    <a:lumMod val="65000"/>
                    <a:lumOff val="35000"/>
                  </a:srgbClr>
                </a:solidFill>
              </a:rPr>
              <a:t>standardized</a:t>
            </a:r>
            <a:r>
              <a:rPr lang="fr-CH" sz="1867" dirty="0">
                <a:solidFill>
                  <a:srgbClr val="000000">
                    <a:lumMod val="65000"/>
                    <a:lumOff val="35000"/>
                  </a:srgbClr>
                </a:solidFill>
              </a:rPr>
              <a:t> technologies and </a:t>
            </a:r>
            <a:r>
              <a:rPr lang="fr-CH" sz="1867" dirty="0" err="1">
                <a:solidFill>
                  <a:srgbClr val="000000">
                    <a:lumMod val="65000"/>
                    <a:lumOff val="35000"/>
                  </a:srgbClr>
                </a:solidFill>
              </a:rPr>
              <a:t>their</a:t>
            </a:r>
            <a:r>
              <a:rPr lang="fr-CH" sz="1867" dirty="0">
                <a:solidFill>
                  <a:srgbClr val="000000">
                    <a:lumMod val="65000"/>
                    <a:lumOff val="35000"/>
                  </a:srgbClr>
                </a:solidFill>
              </a:rPr>
              <a:t> </a:t>
            </a:r>
            <a:r>
              <a:rPr lang="fr-CH" sz="1867" dirty="0" err="1">
                <a:solidFill>
                  <a:srgbClr val="000000">
                    <a:lumMod val="65000"/>
                    <a:lumOff val="35000"/>
                  </a:srgbClr>
                </a:solidFill>
              </a:rPr>
              <a:t>integration</a:t>
            </a:r>
            <a:r>
              <a:rPr lang="fr-CH" sz="1867" dirty="0">
                <a:solidFill>
                  <a:srgbClr val="000000">
                    <a:lumMod val="65000"/>
                    <a:lumOff val="35000"/>
                  </a:srgbClr>
                </a:solidFill>
              </a:rPr>
              <a:t> </a:t>
            </a:r>
            <a:r>
              <a:rPr lang="fr-CH" sz="1867" dirty="0" err="1">
                <a:solidFill>
                  <a:srgbClr val="000000">
                    <a:lumMod val="65000"/>
                    <a:lumOff val="35000"/>
                  </a:srgbClr>
                </a:solidFill>
              </a:rPr>
              <a:t>into</a:t>
            </a:r>
            <a:r>
              <a:rPr lang="fr-CH" sz="1867" dirty="0">
                <a:solidFill>
                  <a:srgbClr val="000000">
                    <a:lumMod val="65000"/>
                    <a:lumOff val="35000"/>
                  </a:srgbClr>
                </a:solidFill>
              </a:rPr>
              <a:t> 5G-MAG</a:t>
            </a:r>
          </a:p>
          <a:p>
            <a:pPr marL="380990" lvl="1" indent="-380990">
              <a:defRPr/>
            </a:pPr>
            <a:endParaRPr lang="fr-CH" dirty="0">
              <a:solidFill>
                <a:srgbClr val="000000">
                  <a:lumMod val="65000"/>
                  <a:lumOff val="35000"/>
                </a:srgbClr>
              </a:solidFill>
            </a:endParaRPr>
          </a:p>
          <a:p>
            <a:pPr marL="0" lvl="1" indent="0">
              <a:buNone/>
              <a:defRPr/>
            </a:pPr>
            <a:r>
              <a:rPr lang="fr-CH" sz="2133" dirty="0">
                <a:solidFill>
                  <a:srgbClr val="000000">
                    <a:lumMod val="65000"/>
                    <a:lumOff val="35000"/>
                  </a:srgbClr>
                </a:solidFill>
                <a:latin typeface="Poppins SemiBold" panose="00000700000000000000" pitchFamily="2" charset="0"/>
                <a:cs typeface="Poppins SemiBold" panose="00000700000000000000" pitchFamily="2" charset="0"/>
              </a:rPr>
              <a:t>Content </a:t>
            </a:r>
            <a:r>
              <a:rPr lang="fr-CH" sz="2133" dirty="0" err="1">
                <a:solidFill>
                  <a:srgbClr val="000000">
                    <a:lumMod val="65000"/>
                    <a:lumOff val="35000"/>
                  </a:srgbClr>
                </a:solidFill>
                <a:latin typeface="Poppins SemiBold" panose="00000700000000000000" pitchFamily="2" charset="0"/>
                <a:cs typeface="Poppins SemiBold" panose="00000700000000000000" pitchFamily="2" charset="0"/>
              </a:rPr>
              <a:t>Creation</a:t>
            </a:r>
            <a:endParaRPr lang="fr-CH" sz="2133" dirty="0">
              <a:solidFill>
                <a:srgbClr val="000000">
                  <a:lumMod val="65000"/>
                  <a:lumOff val="35000"/>
                </a:srgbClr>
              </a:solidFill>
              <a:latin typeface="Poppins SemiBold" panose="00000700000000000000" pitchFamily="2" charset="0"/>
              <a:cs typeface="Poppins SemiBold" panose="00000700000000000000" pitchFamily="2" charset="0"/>
            </a:endParaRPr>
          </a:p>
          <a:p>
            <a:pPr marL="380990" lvl="1" indent="-380990">
              <a:defRPr/>
            </a:pPr>
            <a:r>
              <a:rPr lang="fr-CH" sz="1867" dirty="0">
                <a:solidFill>
                  <a:srgbClr val="000000">
                    <a:lumMod val="65000"/>
                    <a:lumOff val="35000"/>
                  </a:srgbClr>
                </a:solidFill>
              </a:rPr>
              <a:t>Blender </a:t>
            </a:r>
            <a:r>
              <a:rPr lang="fr-CH" sz="1867" dirty="0" err="1">
                <a:solidFill>
                  <a:srgbClr val="000000">
                    <a:lumMod val="65000"/>
                    <a:lumOff val="35000"/>
                  </a:srgbClr>
                </a:solidFill>
              </a:rPr>
              <a:t>is</a:t>
            </a:r>
            <a:r>
              <a:rPr lang="fr-CH" sz="1867" dirty="0">
                <a:solidFill>
                  <a:srgbClr val="000000">
                    <a:lumMod val="65000"/>
                    <a:lumOff val="35000"/>
                  </a:srgbClr>
                </a:solidFill>
              </a:rPr>
              <a:t> an open-source and </a:t>
            </a:r>
            <a:r>
              <a:rPr lang="fr-CH" sz="1867" dirty="0" err="1">
                <a:solidFill>
                  <a:srgbClr val="000000">
                    <a:lumMod val="65000"/>
                    <a:lumOff val="35000"/>
                  </a:srgbClr>
                </a:solidFill>
              </a:rPr>
              <a:t>widely</a:t>
            </a:r>
            <a:r>
              <a:rPr lang="fr-CH" sz="1867" dirty="0">
                <a:solidFill>
                  <a:srgbClr val="000000">
                    <a:lumMod val="65000"/>
                    <a:lumOff val="35000"/>
                  </a:srgbClr>
                </a:solidFill>
              </a:rPr>
              <a:t> </a:t>
            </a:r>
            <a:r>
              <a:rPr lang="fr-CH" sz="1867" dirty="0" err="1">
                <a:solidFill>
                  <a:srgbClr val="000000">
                    <a:lumMod val="65000"/>
                    <a:lumOff val="35000"/>
                  </a:srgbClr>
                </a:solidFill>
              </a:rPr>
              <a:t>used</a:t>
            </a:r>
            <a:r>
              <a:rPr lang="fr-CH" sz="1867" dirty="0">
                <a:solidFill>
                  <a:srgbClr val="000000">
                    <a:lumMod val="65000"/>
                    <a:lumOff val="35000"/>
                  </a:srgbClr>
                </a:solidFill>
              </a:rPr>
              <a:t> 3D </a:t>
            </a:r>
            <a:r>
              <a:rPr lang="fr-CH" sz="1867" dirty="0" err="1">
                <a:solidFill>
                  <a:srgbClr val="000000">
                    <a:lumMod val="65000"/>
                    <a:lumOff val="35000"/>
                  </a:srgbClr>
                </a:solidFill>
              </a:rPr>
              <a:t>authoring</a:t>
            </a:r>
            <a:r>
              <a:rPr lang="fr-CH" sz="1867" dirty="0">
                <a:solidFill>
                  <a:srgbClr val="000000">
                    <a:lumMod val="65000"/>
                    <a:lumOff val="35000"/>
                  </a:srgbClr>
                </a:solidFill>
              </a:rPr>
              <a:t> </a:t>
            </a:r>
            <a:r>
              <a:rPr lang="fr-CH" sz="1867" dirty="0" err="1">
                <a:solidFill>
                  <a:srgbClr val="000000">
                    <a:lumMod val="65000"/>
                    <a:lumOff val="35000"/>
                  </a:srgbClr>
                </a:solidFill>
              </a:rPr>
              <a:t>tool</a:t>
            </a:r>
            <a:r>
              <a:rPr lang="fr-CH" sz="1867" dirty="0">
                <a:solidFill>
                  <a:srgbClr val="000000">
                    <a:lumMod val="65000"/>
                    <a:lumOff val="35000"/>
                  </a:srgbClr>
                </a:solidFill>
              </a:rPr>
              <a:t> </a:t>
            </a:r>
            <a:r>
              <a:rPr lang="fr-CH" sz="1867" dirty="0" err="1">
                <a:solidFill>
                  <a:srgbClr val="000000">
                    <a:lumMod val="65000"/>
                    <a:lumOff val="35000"/>
                  </a:srgbClr>
                </a:solidFill>
              </a:rPr>
              <a:t>with</a:t>
            </a:r>
            <a:r>
              <a:rPr lang="fr-CH" sz="1867" dirty="0">
                <a:solidFill>
                  <a:srgbClr val="000000">
                    <a:lumMod val="65000"/>
                    <a:lumOff val="35000"/>
                  </a:srgbClr>
                </a:solidFill>
              </a:rPr>
              <a:t> native support for </a:t>
            </a:r>
            <a:r>
              <a:rPr lang="fr-CH" sz="1867" dirty="0" err="1">
                <a:solidFill>
                  <a:srgbClr val="000000">
                    <a:lumMod val="65000"/>
                    <a:lumOff val="35000"/>
                  </a:srgbClr>
                </a:solidFill>
              </a:rPr>
              <a:t>glTF</a:t>
            </a:r>
            <a:endParaRPr lang="fr-CH" sz="1867" dirty="0">
              <a:solidFill>
                <a:srgbClr val="000000">
                  <a:lumMod val="65000"/>
                  <a:lumOff val="35000"/>
                </a:srgbClr>
              </a:solidFill>
            </a:endParaRPr>
          </a:p>
          <a:p>
            <a:pPr marL="380990" lvl="1" indent="-380990">
              <a:defRPr/>
            </a:pPr>
            <a:r>
              <a:rPr lang="fr-CH" sz="1867" dirty="0">
                <a:solidFill>
                  <a:srgbClr val="000000">
                    <a:lumMod val="65000"/>
                    <a:lumOff val="35000"/>
                  </a:srgbClr>
                </a:solidFill>
              </a:rPr>
              <a:t>Extended Blender for </a:t>
            </a:r>
            <a:r>
              <a:rPr lang="fr-CH" sz="1867" dirty="0" err="1">
                <a:solidFill>
                  <a:srgbClr val="000000">
                    <a:lumMod val="65000"/>
                    <a:lumOff val="35000"/>
                  </a:srgbClr>
                </a:solidFill>
              </a:rPr>
              <a:t>authoring</a:t>
            </a:r>
            <a:r>
              <a:rPr lang="fr-CH" sz="1867" dirty="0">
                <a:solidFill>
                  <a:srgbClr val="000000">
                    <a:lumMod val="65000"/>
                    <a:lumOff val="35000"/>
                  </a:srgbClr>
                </a:solidFill>
              </a:rPr>
              <a:t> </a:t>
            </a:r>
            <a:r>
              <a:rPr lang="fr-CH" sz="1867" dirty="0" err="1">
                <a:solidFill>
                  <a:srgbClr val="000000">
                    <a:lumMod val="65000"/>
                    <a:lumOff val="35000"/>
                  </a:srgbClr>
                </a:solidFill>
              </a:rPr>
              <a:t>Metaverse</a:t>
            </a:r>
            <a:r>
              <a:rPr lang="fr-CH" sz="1867" dirty="0">
                <a:solidFill>
                  <a:srgbClr val="000000">
                    <a:lumMod val="65000"/>
                    <a:lumOff val="35000"/>
                  </a:srgbClr>
                </a:solidFill>
              </a:rPr>
              <a:t> 3D </a:t>
            </a:r>
            <a:r>
              <a:rPr lang="fr-CH" sz="1867" dirty="0" err="1">
                <a:solidFill>
                  <a:srgbClr val="000000">
                    <a:lumMod val="65000"/>
                    <a:lumOff val="35000"/>
                  </a:srgbClr>
                </a:solidFill>
              </a:rPr>
              <a:t>scenes</a:t>
            </a:r>
            <a:endParaRPr lang="fr-CH" sz="1867" dirty="0">
              <a:solidFill>
                <a:srgbClr val="000000">
                  <a:lumMod val="65000"/>
                  <a:lumOff val="35000"/>
                </a:srgbClr>
              </a:solidFill>
            </a:endParaRPr>
          </a:p>
          <a:p>
            <a:pPr marL="380990" lvl="1" indent="-380990">
              <a:defRPr/>
            </a:pPr>
            <a:r>
              <a:rPr lang="fr-CH" sz="1867" dirty="0">
                <a:solidFill>
                  <a:srgbClr val="000000">
                    <a:lumMod val="65000"/>
                    <a:lumOff val="35000"/>
                  </a:srgbClr>
                </a:solidFill>
              </a:rPr>
              <a:t>Open-source </a:t>
            </a:r>
            <a:r>
              <a:rPr lang="fr-CH" sz="1867" dirty="0" err="1">
                <a:solidFill>
                  <a:srgbClr val="000000">
                    <a:lumMod val="65000"/>
                    <a:lumOff val="35000"/>
                  </a:srgbClr>
                </a:solidFill>
              </a:rPr>
              <a:t>project</a:t>
            </a:r>
            <a:r>
              <a:rPr lang="fr-CH" sz="1867" dirty="0">
                <a:solidFill>
                  <a:srgbClr val="000000">
                    <a:lumMod val="65000"/>
                    <a:lumOff val="35000"/>
                  </a:srgbClr>
                </a:solidFill>
              </a:rPr>
              <a:t> to close the </a:t>
            </a:r>
            <a:r>
              <a:rPr lang="fr-CH" sz="1867" dirty="0" err="1">
                <a:solidFill>
                  <a:srgbClr val="000000">
                    <a:lumMod val="65000"/>
                    <a:lumOff val="35000"/>
                  </a:srgbClr>
                </a:solidFill>
              </a:rPr>
              <a:t>loop</a:t>
            </a:r>
            <a:r>
              <a:rPr lang="fr-CH" sz="1867" dirty="0">
                <a:solidFill>
                  <a:srgbClr val="000000">
                    <a:lumMod val="65000"/>
                    <a:lumOff val="35000"/>
                  </a:srgbClr>
                </a:solidFill>
              </a:rPr>
              <a:t> on content </a:t>
            </a:r>
            <a:r>
              <a:rPr lang="fr-CH" sz="1867" dirty="0" err="1">
                <a:solidFill>
                  <a:srgbClr val="000000">
                    <a:lumMod val="65000"/>
                    <a:lumOff val="35000"/>
                  </a:srgbClr>
                </a:solidFill>
              </a:rPr>
              <a:t>creation</a:t>
            </a:r>
            <a:r>
              <a:rPr lang="fr-CH" sz="1867" dirty="0">
                <a:solidFill>
                  <a:srgbClr val="000000">
                    <a:lumMod val="65000"/>
                    <a:lumOff val="35000"/>
                  </a:srgbClr>
                </a:solidFill>
              </a:rPr>
              <a:t>/</a:t>
            </a:r>
            <a:r>
              <a:rPr lang="fr-CH" sz="1867" dirty="0" err="1">
                <a:solidFill>
                  <a:srgbClr val="000000">
                    <a:lumMod val="65000"/>
                    <a:lumOff val="35000"/>
                  </a:srgbClr>
                </a:solidFill>
              </a:rPr>
              <a:t>consumption</a:t>
            </a:r>
            <a:endParaRPr lang="fr-CH" sz="1867" dirty="0">
              <a:solidFill>
                <a:srgbClr val="000000">
                  <a:lumMod val="65000"/>
                  <a:lumOff val="35000"/>
                </a:srgbClr>
              </a:solidFill>
            </a:endParaRPr>
          </a:p>
          <a:p>
            <a:pPr marL="380990" lvl="1" indent="-380990">
              <a:defRPr/>
            </a:pPr>
            <a:r>
              <a:rPr lang="fr-CH" sz="1867" dirty="0">
                <a:solidFill>
                  <a:srgbClr val="000000">
                    <a:lumMod val="65000"/>
                    <a:lumOff val="35000"/>
                  </a:srgbClr>
                </a:solidFill>
              </a:rPr>
              <a:t>Project in has </a:t>
            </a:r>
            <a:r>
              <a:rPr lang="fr-CH" sz="1867" dirty="0" err="1">
                <a:solidFill>
                  <a:srgbClr val="000000">
                    <a:lumMod val="65000"/>
                    <a:lumOff val="35000"/>
                  </a:srgbClr>
                </a:solidFill>
              </a:rPr>
              <a:t>recently</a:t>
            </a:r>
            <a:r>
              <a:rPr lang="fr-CH" sz="1867" dirty="0">
                <a:solidFill>
                  <a:srgbClr val="000000">
                    <a:lumMod val="65000"/>
                    <a:lumOff val="35000"/>
                  </a:srgbClr>
                </a:solidFill>
              </a:rPr>
              <a:t> been </a:t>
            </a:r>
            <a:r>
              <a:rPr lang="fr-CH" sz="1867" dirty="0" err="1">
                <a:solidFill>
                  <a:srgbClr val="000000">
                    <a:lumMod val="65000"/>
                    <a:lumOff val="35000"/>
                  </a:srgbClr>
                </a:solidFill>
              </a:rPr>
              <a:t>released</a:t>
            </a:r>
            <a:r>
              <a:rPr lang="fr-CH" sz="1867" dirty="0">
                <a:solidFill>
                  <a:srgbClr val="000000">
                    <a:lumMod val="65000"/>
                    <a:lumOff val="35000"/>
                  </a:srgbClr>
                </a:solidFill>
              </a:rPr>
              <a:t> </a:t>
            </a:r>
            <a:r>
              <a:rPr lang="fr-CH" sz="1867" dirty="0" err="1">
                <a:solidFill>
                  <a:srgbClr val="000000">
                    <a:lumMod val="65000"/>
                    <a:lumOff val="35000"/>
                  </a:srgbClr>
                </a:solidFill>
              </a:rPr>
              <a:t>through</a:t>
            </a:r>
            <a:r>
              <a:rPr lang="fr-CH" sz="1867" dirty="0">
                <a:solidFill>
                  <a:srgbClr val="000000">
                    <a:lumMod val="65000"/>
                    <a:lumOff val="35000"/>
                  </a:srgbClr>
                </a:solidFill>
              </a:rPr>
              <a:t> 5G-MAG</a:t>
            </a:r>
          </a:p>
          <a:p>
            <a:pPr marL="380990" lvl="1" indent="-380990">
              <a:defRPr/>
            </a:pPr>
            <a:r>
              <a:rPr lang="fr-CH" sz="1867" dirty="0">
                <a:solidFill>
                  <a:srgbClr val="000000">
                    <a:lumMod val="65000"/>
                    <a:lumOff val="35000"/>
                  </a:srgbClr>
                </a:solidFill>
              </a:rPr>
              <a:t>Enables </a:t>
            </a:r>
            <a:r>
              <a:rPr lang="fr-CH" sz="1867" dirty="0" err="1">
                <a:solidFill>
                  <a:srgbClr val="000000">
                    <a:lumMod val="65000"/>
                    <a:lumOff val="35000"/>
                  </a:srgbClr>
                </a:solidFill>
              </a:rPr>
              <a:t>developers</a:t>
            </a:r>
            <a:r>
              <a:rPr lang="fr-CH" sz="1867" dirty="0">
                <a:solidFill>
                  <a:srgbClr val="000000">
                    <a:lumMod val="65000"/>
                    <a:lumOff val="35000"/>
                  </a:srgbClr>
                </a:solidFill>
              </a:rPr>
              <a:t> to </a:t>
            </a:r>
            <a:r>
              <a:rPr lang="fr-CH" sz="1867" dirty="0" err="1">
                <a:solidFill>
                  <a:srgbClr val="000000">
                    <a:lumMod val="65000"/>
                    <a:lumOff val="35000"/>
                  </a:srgbClr>
                </a:solidFill>
              </a:rPr>
              <a:t>create</a:t>
            </a:r>
            <a:r>
              <a:rPr lang="fr-CH" sz="1867" dirty="0">
                <a:solidFill>
                  <a:srgbClr val="000000">
                    <a:lumMod val="65000"/>
                    <a:lumOff val="35000"/>
                  </a:srgbClr>
                </a:solidFill>
              </a:rPr>
              <a:t> content and </a:t>
            </a:r>
            <a:r>
              <a:rPr lang="fr-CH" sz="1867" dirty="0" err="1">
                <a:solidFill>
                  <a:srgbClr val="000000">
                    <a:lumMod val="65000"/>
                    <a:lumOff val="35000"/>
                  </a:srgbClr>
                </a:solidFill>
              </a:rPr>
              <a:t>ship</a:t>
            </a:r>
            <a:r>
              <a:rPr lang="fr-CH" sz="1867" dirty="0">
                <a:solidFill>
                  <a:srgbClr val="000000">
                    <a:lumMod val="65000"/>
                    <a:lumOff val="35000"/>
                  </a:srgbClr>
                </a:solidFill>
              </a:rPr>
              <a:t> </a:t>
            </a:r>
            <a:r>
              <a:rPr lang="fr-CH" sz="1867" dirty="0" err="1">
                <a:solidFill>
                  <a:srgbClr val="000000">
                    <a:lumMod val="65000"/>
                    <a:lumOff val="35000"/>
                  </a:srgbClr>
                </a:solidFill>
              </a:rPr>
              <a:t>players</a:t>
            </a:r>
            <a:r>
              <a:rPr lang="fr-CH" sz="1867" dirty="0">
                <a:solidFill>
                  <a:srgbClr val="000000">
                    <a:lumMod val="65000"/>
                    <a:lumOff val="35000"/>
                  </a:srgbClr>
                </a:solidFill>
              </a:rPr>
              <a:t> </a:t>
            </a:r>
            <a:r>
              <a:rPr lang="fr-CH" sz="1867" dirty="0" err="1">
                <a:solidFill>
                  <a:srgbClr val="000000">
                    <a:lumMod val="65000"/>
                    <a:lumOff val="35000"/>
                  </a:srgbClr>
                </a:solidFill>
              </a:rPr>
              <a:t>that</a:t>
            </a:r>
            <a:r>
              <a:rPr lang="fr-CH" sz="1867" dirty="0">
                <a:solidFill>
                  <a:srgbClr val="000000">
                    <a:lumMod val="65000"/>
                    <a:lumOff val="35000"/>
                  </a:srgbClr>
                </a:solidFill>
              </a:rPr>
              <a:t> can consume </a:t>
            </a:r>
            <a:r>
              <a:rPr lang="fr-CH" sz="1867" dirty="0" err="1">
                <a:solidFill>
                  <a:srgbClr val="000000">
                    <a:lumMod val="65000"/>
                    <a:lumOff val="35000"/>
                  </a:srgbClr>
                </a:solidFill>
              </a:rPr>
              <a:t>it</a:t>
            </a:r>
            <a:endParaRPr lang="fr-CH" sz="1867" dirty="0">
              <a:solidFill>
                <a:srgbClr val="000000">
                  <a:lumMod val="65000"/>
                  <a:lumOff val="35000"/>
                </a:srgbClr>
              </a:solidFill>
            </a:endParaRPr>
          </a:p>
        </p:txBody>
      </p:sp>
      <p:sp>
        <p:nvSpPr>
          <p:cNvPr id="7" name="Title 6">
            <a:extLst>
              <a:ext uri="{FF2B5EF4-FFF2-40B4-BE49-F238E27FC236}">
                <a16:creationId xmlns:a16="http://schemas.microsoft.com/office/drawing/2014/main" id="{CD0B8EF9-B42D-5170-B301-3D94E69EE626}"/>
              </a:ext>
            </a:extLst>
          </p:cNvPr>
          <p:cNvSpPr>
            <a:spLocks noGrp="1"/>
          </p:cNvSpPr>
          <p:nvPr>
            <p:ph type="title"/>
          </p:nvPr>
        </p:nvSpPr>
        <p:spPr/>
        <p:txBody>
          <a:bodyPr/>
          <a:lstStyle/>
          <a:p>
            <a:r>
              <a:rPr lang="en-GB" dirty="0"/>
              <a:t>What is being implemented?</a:t>
            </a:r>
          </a:p>
        </p:txBody>
      </p:sp>
      <p:pic>
        <p:nvPicPr>
          <p:cNvPr id="1026" name="Picture 2" descr="3D printing for Linux : top 7 3D modeling software">
            <a:extLst>
              <a:ext uri="{FF2B5EF4-FFF2-40B4-BE49-F238E27FC236}">
                <a16:creationId xmlns:a16="http://schemas.microsoft.com/office/drawing/2014/main" id="{90213FFB-4B14-B5D0-8E40-A0A3E93FB9D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03286" y="5064891"/>
            <a:ext cx="1247921" cy="1020253"/>
          </a:xfrm>
          <a:prstGeom prst="rect">
            <a:avLst/>
          </a:prstGeom>
          <a:noFill/>
          <a:extLst>
            <a:ext uri="{909E8E84-426E-40DD-AFC4-6F175D3DCCD1}">
              <a14:hiddenFill xmlns:a14="http://schemas.microsoft.com/office/drawing/2010/main">
                <a:solidFill>
                  <a:srgbClr val="FFFFFF"/>
                </a:solidFill>
              </a14:hiddenFill>
            </a:ext>
          </a:extLst>
        </p:spPr>
      </p:pic>
      <p:sp>
        <p:nvSpPr>
          <p:cNvPr id="21" name="Flecha: circular 46">
            <a:extLst>
              <a:ext uri="{FF2B5EF4-FFF2-40B4-BE49-F238E27FC236}">
                <a16:creationId xmlns:a16="http://schemas.microsoft.com/office/drawing/2014/main" id="{322FED99-0895-83D9-3E7A-F69166CE6C3B}"/>
              </a:ext>
            </a:extLst>
          </p:cNvPr>
          <p:cNvSpPr/>
          <p:nvPr/>
        </p:nvSpPr>
        <p:spPr>
          <a:xfrm flipH="1">
            <a:off x="2169159" y="4728847"/>
            <a:ext cx="1703360" cy="1020252"/>
          </a:xfrm>
          <a:prstGeom prst="circularArrow">
            <a:avLst>
              <a:gd name="adj1" fmla="val 5206"/>
              <a:gd name="adj2" fmla="val 601568"/>
              <a:gd name="adj3" fmla="val 20778211"/>
              <a:gd name="adj4" fmla="val 10800000"/>
              <a:gd name="adj5" fmla="val 12500"/>
            </a:avLst>
          </a:prstGeom>
          <a:solidFill>
            <a:srgbClr val="1998CA"/>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s-ES" sz="2400">
              <a:solidFill>
                <a:srgbClr val="000000"/>
              </a:solidFill>
              <a:latin typeface="Poppins" panose="00000500000000000000" pitchFamily="2" charset="0"/>
            </a:endParaRPr>
          </a:p>
        </p:txBody>
      </p:sp>
      <p:sp>
        <p:nvSpPr>
          <p:cNvPr id="22" name="Flecha: circular 47">
            <a:extLst>
              <a:ext uri="{FF2B5EF4-FFF2-40B4-BE49-F238E27FC236}">
                <a16:creationId xmlns:a16="http://schemas.microsoft.com/office/drawing/2014/main" id="{18993B30-D528-3258-1760-108E9903B4FD}"/>
              </a:ext>
            </a:extLst>
          </p:cNvPr>
          <p:cNvSpPr/>
          <p:nvPr/>
        </p:nvSpPr>
        <p:spPr>
          <a:xfrm rot="10800000" flipH="1">
            <a:off x="2172795" y="5374259"/>
            <a:ext cx="1703360" cy="1020252"/>
          </a:xfrm>
          <a:prstGeom prst="circularArrow">
            <a:avLst>
              <a:gd name="adj1" fmla="val 5206"/>
              <a:gd name="adj2" fmla="val 601568"/>
              <a:gd name="adj3" fmla="val 20778211"/>
              <a:gd name="adj4" fmla="val 10800000"/>
              <a:gd name="adj5" fmla="val 12500"/>
            </a:avLst>
          </a:prstGeom>
          <a:solidFill>
            <a:srgbClr val="1998CA"/>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s-ES" sz="2400">
              <a:solidFill>
                <a:srgbClr val="000000"/>
              </a:solidFill>
              <a:latin typeface="Poppins" panose="00000500000000000000" pitchFamily="2" charset="0"/>
            </a:endParaRPr>
          </a:p>
        </p:txBody>
      </p:sp>
      <p:sp>
        <p:nvSpPr>
          <p:cNvPr id="4" name="TextBox 3">
            <a:extLst>
              <a:ext uri="{FF2B5EF4-FFF2-40B4-BE49-F238E27FC236}">
                <a16:creationId xmlns:a16="http://schemas.microsoft.com/office/drawing/2014/main" id="{49522F65-7930-2CAD-4966-6F088A129028}"/>
              </a:ext>
            </a:extLst>
          </p:cNvPr>
          <p:cNvSpPr txBox="1"/>
          <p:nvPr/>
        </p:nvSpPr>
        <p:spPr>
          <a:xfrm>
            <a:off x="4944688" y="4836353"/>
            <a:ext cx="7091577" cy="1446935"/>
          </a:xfrm>
          <a:prstGeom prst="rect">
            <a:avLst/>
          </a:prstGeom>
          <a:noFill/>
        </p:spPr>
        <p:txBody>
          <a:bodyPr wrap="square">
            <a:spAutoFit/>
          </a:bodyPr>
          <a:lstStyle/>
          <a:p>
            <a:pPr defTabSz="609585"/>
            <a:r>
              <a:rPr lang="en-US" sz="1467">
                <a:solidFill>
                  <a:srgbClr val="000000"/>
                </a:solidFill>
                <a:latin typeface="Poppins" panose="00000500000000000000" pitchFamily="2" charset="0"/>
                <a:cs typeface="Poppins" panose="00000500000000000000" pitchFamily="2" charset="0"/>
              </a:rPr>
              <a:t>Slides: </a:t>
            </a:r>
            <a:r>
              <a:rPr lang="en-US" sz="1467">
                <a:solidFill>
                  <a:srgbClr val="000000"/>
                </a:solidFill>
                <a:latin typeface="Poppins" panose="00000500000000000000" pitchFamily="2" charset="0"/>
                <a:cs typeface="Poppins" panose="00000500000000000000" pitchFamily="2" charset="0"/>
                <a:hlinkClick r:id="rId5"/>
              </a:rPr>
              <a:t>https://www.khronos.org/developers/linkto/gltf-2.0-extensions-in-mpeg-and-3gpp-real-time-exchange-formats-for-3d-experiences</a:t>
            </a:r>
            <a:endParaRPr lang="en-US" sz="1467">
              <a:solidFill>
                <a:srgbClr val="000000"/>
              </a:solidFill>
              <a:latin typeface="Poppins" panose="00000500000000000000" pitchFamily="2" charset="0"/>
              <a:cs typeface="Poppins" panose="00000500000000000000" pitchFamily="2" charset="0"/>
            </a:endParaRPr>
          </a:p>
          <a:p>
            <a:pPr defTabSz="609585"/>
            <a:r>
              <a:rPr lang="en-US" sz="1467">
                <a:solidFill>
                  <a:srgbClr val="000000"/>
                </a:solidFill>
                <a:latin typeface="Poppins" panose="00000500000000000000" pitchFamily="2" charset="0"/>
                <a:cs typeface="Poppins" panose="00000500000000000000" pitchFamily="2" charset="0"/>
              </a:rPr>
              <a:t>Video: </a:t>
            </a:r>
            <a:r>
              <a:rPr lang="en-US" sz="1467">
                <a:solidFill>
                  <a:srgbClr val="000000"/>
                </a:solidFill>
                <a:latin typeface="Poppins" panose="00000500000000000000" pitchFamily="2" charset="0"/>
                <a:cs typeface="Poppins" panose="00000500000000000000" pitchFamily="2" charset="0"/>
                <a:hlinkClick r:id="rId6"/>
              </a:rPr>
              <a:t>https://www.khronos.org/developers/linkto/gltf-2.0-extensions-in-mpeg-and-3gpp-real-time-exchange-formats-for-3d-experiences-vid</a:t>
            </a:r>
            <a:endParaRPr lang="en-US" sz="1467">
              <a:solidFill>
                <a:srgbClr val="000000"/>
              </a:solidFill>
              <a:latin typeface="Poppins" panose="00000500000000000000" pitchFamily="2" charset="0"/>
              <a:cs typeface="Poppins" panose="00000500000000000000" pitchFamily="2" charset="0"/>
            </a:endParaRPr>
          </a:p>
          <a:p>
            <a:pPr defTabSz="609585"/>
            <a:r>
              <a:rPr lang="en-US" sz="1467">
                <a:solidFill>
                  <a:srgbClr val="000000"/>
                </a:solidFill>
                <a:latin typeface="Poppins" panose="00000500000000000000" pitchFamily="2" charset="0"/>
                <a:cs typeface="Poppins" panose="00000500000000000000" pitchFamily="2" charset="0"/>
              </a:rPr>
              <a:t>White paper:  </a:t>
            </a:r>
            <a:r>
              <a:rPr lang="en-US" sz="1467">
                <a:solidFill>
                  <a:srgbClr val="000000"/>
                </a:solidFill>
                <a:latin typeface="Poppins" panose="00000500000000000000" pitchFamily="2" charset="0"/>
                <a:cs typeface="Poppins" panose="00000500000000000000" pitchFamily="2" charset="0"/>
                <a:hlinkClick r:id="rId7"/>
              </a:rPr>
              <a:t>https://mpeg.org/wp-content/uploads/mpeg_meetings/140_Mainz/w22138.zip</a:t>
            </a:r>
            <a:endParaRPr lang="en-US" sz="1467">
              <a:solidFill>
                <a:srgbClr val="000000"/>
              </a:solidFill>
              <a:latin typeface="Poppins" panose="00000500000000000000" pitchFamily="2" charset="0"/>
              <a:cs typeface="Poppins" panose="00000500000000000000" pitchFamily="2" charset="0"/>
            </a:endParaRPr>
          </a:p>
        </p:txBody>
      </p:sp>
      <p:sp>
        <p:nvSpPr>
          <p:cNvPr id="2" name="Slide Number Placeholder 3">
            <a:extLst>
              <a:ext uri="{FF2B5EF4-FFF2-40B4-BE49-F238E27FC236}">
                <a16:creationId xmlns:a16="http://schemas.microsoft.com/office/drawing/2014/main" id="{DEA2FEE1-73AB-0F61-7222-FA4B28F01986}"/>
              </a:ext>
            </a:extLst>
          </p:cNvPr>
          <p:cNvSpPr txBox="1">
            <a:spLocks/>
          </p:cNvSpPr>
          <p:nvPr/>
        </p:nvSpPr>
        <p:spPr>
          <a:xfrm>
            <a:off x="10634137" y="6580937"/>
            <a:ext cx="1530927" cy="259055"/>
          </a:xfrm>
          <a:prstGeom prst="rect">
            <a:avLst/>
          </a:prstGeom>
        </p:spPr>
        <p:txBody>
          <a:bodyPr vert="horz" lIns="121920" tIns="60960" rIns="121920" bIns="60960" rtlCol="0" anchor="b"/>
          <a:lstStyle>
            <a:defPPr>
              <a:defRPr lang="nl-NL"/>
            </a:defPPr>
            <a:lvl1pPr marL="0" algn="r" defTabSz="457200" rtl="0" eaLnBrk="1" latinLnBrk="0" hangingPunct="1">
              <a:defRPr lang="fr-CH" sz="900" b="0" kern="1200" smtClean="0">
                <a:solidFill>
                  <a:srgbClr val="324158"/>
                </a:solidFill>
                <a:latin typeface="Poppins ExtraLight" panose="00000300000000000000" pitchFamily="2" charset="0"/>
                <a:ea typeface="+mn-ea"/>
                <a:cs typeface="Poppins ExtraLight" panose="00000300000000000000"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defRPr/>
            </a:pPr>
            <a:fld id="{4FAB73BC-B049-4115-A692-8D63A059BFB8}" type="slidenum">
              <a:rPr lang="en-US" sz="1200">
                <a:solidFill>
                  <a:srgbClr val="0070C0"/>
                </a:solidFill>
                <a:latin typeface="Poppins" panose="00000500000000000000" pitchFamily="2" charset="0"/>
                <a:cs typeface="Poppins" panose="00000500000000000000" pitchFamily="2" charset="0"/>
              </a:rPr>
              <a:pPr defTabSz="609585">
                <a:defRPr/>
              </a:pPr>
              <a:t>33</a:t>
            </a:fld>
            <a:endParaRPr lang="en-US" sz="1200">
              <a:solidFill>
                <a:srgbClr val="0070C0"/>
              </a:solidFill>
              <a:latin typeface="Poppins" panose="00000500000000000000" pitchFamily="2" charset="0"/>
              <a:cs typeface="Poppins" panose="00000500000000000000" pitchFamily="2" charset="0"/>
            </a:endParaRPr>
          </a:p>
        </p:txBody>
      </p:sp>
      <p:sp>
        <p:nvSpPr>
          <p:cNvPr id="10" name="Date Placeholder 4">
            <a:extLst>
              <a:ext uri="{FF2B5EF4-FFF2-40B4-BE49-F238E27FC236}">
                <a16:creationId xmlns:a16="http://schemas.microsoft.com/office/drawing/2014/main" id="{73E9703F-C269-DC7E-9DA9-02F1CB9D2F12}"/>
              </a:ext>
            </a:extLst>
          </p:cNvPr>
          <p:cNvSpPr>
            <a:spLocks noGrp="1"/>
          </p:cNvSpPr>
          <p:nvPr>
            <p:ph type="dt" sz="half" idx="2"/>
          </p:nvPr>
        </p:nvSpPr>
        <p:spPr>
          <a:xfrm>
            <a:off x="129640" y="6571021"/>
            <a:ext cx="3031344" cy="276084"/>
          </a:xfrm>
          <a:prstGeom prst="rect">
            <a:avLst/>
          </a:prstGeom>
        </p:spPr>
        <p:txBody>
          <a:bodyPr anchor="b"/>
          <a:lstStyle/>
          <a:p>
            <a:pPr>
              <a:defRPr/>
            </a:pPr>
            <a:r>
              <a:rPr lang="en-US">
                <a:solidFill>
                  <a:srgbClr val="0070C0"/>
                </a:solidFill>
              </a:rPr>
              <a:t>5G-MAG MEDIA ACTION GROUP © 2024</a:t>
            </a:r>
          </a:p>
        </p:txBody>
      </p:sp>
      <p:pic>
        <p:nvPicPr>
          <p:cNvPr id="6" name="Imagen 1">
            <a:extLst>
              <a:ext uri="{FF2B5EF4-FFF2-40B4-BE49-F238E27FC236}">
                <a16:creationId xmlns:a16="http://schemas.microsoft.com/office/drawing/2014/main" id="{AAAC07A1-605B-DBFF-B767-F908801C2FE4}"/>
              </a:ext>
            </a:extLst>
          </p:cNvPr>
          <p:cNvPicPr>
            <a:picLocks noChangeAspect="1"/>
          </p:cNvPicPr>
          <p:nvPr/>
        </p:nvPicPr>
        <p:blipFill>
          <a:blip r:embed="rId8"/>
          <a:srcRect/>
          <a:stretch/>
        </p:blipFill>
        <p:spPr>
          <a:xfrm>
            <a:off x="10634136" y="21515"/>
            <a:ext cx="720000" cy="720000"/>
          </a:xfrm>
          <a:prstGeom prst="rect">
            <a:avLst/>
          </a:prstGeom>
        </p:spPr>
      </p:pic>
    </p:spTree>
    <p:extLst>
      <p:ext uri="{BB962C8B-B14F-4D97-AF65-F5344CB8AC3E}">
        <p14:creationId xmlns:p14="http://schemas.microsoft.com/office/powerpoint/2010/main" val="4037428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0B8EF9-B42D-5170-B301-3D94E69EE626}"/>
              </a:ext>
            </a:extLst>
          </p:cNvPr>
          <p:cNvSpPr>
            <a:spLocks noGrp="1"/>
          </p:cNvSpPr>
          <p:nvPr>
            <p:ph type="title"/>
          </p:nvPr>
        </p:nvSpPr>
        <p:spPr/>
        <p:txBody>
          <a:bodyPr/>
          <a:lstStyle/>
          <a:p>
            <a:r>
              <a:rPr lang="en-GB"/>
              <a:t>GitHub Repositories and Projects</a:t>
            </a:r>
          </a:p>
        </p:txBody>
      </p:sp>
      <p:sp>
        <p:nvSpPr>
          <p:cNvPr id="18" name="Rectangle: Rounded Corners 7">
            <a:extLst>
              <a:ext uri="{FF2B5EF4-FFF2-40B4-BE49-F238E27FC236}">
                <a16:creationId xmlns:a16="http://schemas.microsoft.com/office/drawing/2014/main" id="{23A45D83-100A-16F2-6F40-6B9186CDBB1E}"/>
              </a:ext>
            </a:extLst>
          </p:cNvPr>
          <p:cNvSpPr/>
          <p:nvPr/>
        </p:nvSpPr>
        <p:spPr>
          <a:xfrm>
            <a:off x="262464" y="968979"/>
            <a:ext cx="11709997" cy="5588840"/>
          </a:xfrm>
          <a:prstGeom prst="roundRect">
            <a:avLst>
              <a:gd name="adj" fmla="val 1942"/>
            </a:avLst>
          </a:prstGeom>
          <a:noFill/>
          <a:ln w="19050">
            <a:solidFill>
              <a:srgbClr val="00A0D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defTabSz="609585"/>
            <a:r>
              <a:rPr lang="en-GB" sz="1867" dirty="0">
                <a:solidFill>
                  <a:srgbClr val="00A0D2"/>
                </a:solidFill>
                <a:latin typeface="Poppins SemiBold" panose="00000700000000000000" pitchFamily="2" charset="0"/>
                <a:cs typeface="Poppins SemiBold" panose="00000700000000000000" pitchFamily="2" charset="0"/>
              </a:rPr>
              <a:t>Main Repositories</a:t>
            </a:r>
            <a:endParaRPr lang="en-GB" sz="1600" dirty="0">
              <a:solidFill>
                <a:srgbClr val="00A0D2"/>
              </a:solidFill>
              <a:latin typeface="Poppins SemiBold" panose="00000700000000000000" pitchFamily="2" charset="0"/>
              <a:cs typeface="Poppins SemiBold" panose="00000700000000000000" pitchFamily="2" charset="0"/>
            </a:endParaRPr>
          </a:p>
          <a:p>
            <a:pPr defTabSz="609585"/>
            <a:r>
              <a:rPr lang="es-ES" sz="1467" dirty="0">
                <a:solidFill>
                  <a:srgbClr val="27262B"/>
                </a:solidFill>
                <a:highlight>
                  <a:srgbClr val="FFFFFF"/>
                </a:highlight>
                <a:latin typeface="Poppins SemiBold" panose="00000700000000000000" pitchFamily="2" charset="0"/>
                <a:cs typeface="Poppins SemiBold" panose="00000700000000000000" pitchFamily="2" charset="0"/>
              </a:rPr>
              <a:t>XR Unity Player</a:t>
            </a:r>
          </a:p>
          <a:p>
            <a:pPr defTabSz="609585"/>
            <a:r>
              <a:rPr lang="es-ES" sz="1333" dirty="0" err="1">
                <a:solidFill>
                  <a:srgbClr val="2869E6"/>
                </a:solidFill>
                <a:highlight>
                  <a:srgbClr val="FFFFFF"/>
                </a:highlight>
                <a:latin typeface="Poppins" panose="00000500000000000000" pitchFamily="2" charset="0"/>
                <a:cs typeface="Poppins" panose="00000500000000000000" pitchFamily="2" charset="0"/>
                <a:hlinkClick r:id="rId3"/>
              </a:rPr>
              <a:t>rt-xr-unity-player</a:t>
            </a:r>
            <a:endParaRPr lang="es-ES" sz="1333" dirty="0">
              <a:solidFill>
                <a:srgbClr val="27262B"/>
              </a:solidFill>
              <a:highlight>
                <a:srgbClr val="FFFFFF"/>
              </a:highlight>
              <a:latin typeface="Poppins" panose="00000500000000000000" pitchFamily="2" charset="0"/>
              <a:cs typeface="Poppins" panose="00000500000000000000" pitchFamily="2" charset="0"/>
            </a:endParaRPr>
          </a:p>
          <a:p>
            <a:pPr defTabSz="609585"/>
            <a:r>
              <a:rPr lang="en-US" sz="1467" dirty="0">
                <a:solidFill>
                  <a:srgbClr val="27262B"/>
                </a:solidFill>
                <a:highlight>
                  <a:srgbClr val="FFFFFF"/>
                </a:highlight>
                <a:latin typeface="Poppins SemiBold" panose="00000700000000000000" pitchFamily="2" charset="0"/>
                <a:cs typeface="Poppins SemiBold" panose="00000700000000000000" pitchFamily="2" charset="0"/>
              </a:rPr>
              <a:t>Media pipelines factory and plugins implementing the Media Access Function (MAF) API</a:t>
            </a:r>
          </a:p>
          <a:p>
            <a:pPr defTabSz="609585"/>
            <a:r>
              <a:rPr lang="es-ES" sz="1333" dirty="0" err="1">
                <a:solidFill>
                  <a:srgbClr val="2869E6"/>
                </a:solidFill>
                <a:highlight>
                  <a:srgbClr val="FFFFFF"/>
                </a:highlight>
                <a:latin typeface="Poppins" panose="00000500000000000000" pitchFamily="2" charset="0"/>
                <a:cs typeface="Poppins" panose="00000500000000000000" pitchFamily="2" charset="0"/>
                <a:hlinkClick r:id="rId4"/>
              </a:rPr>
              <a:t>rt</a:t>
            </a:r>
            <a:r>
              <a:rPr lang="es-ES" sz="1333" dirty="0">
                <a:solidFill>
                  <a:srgbClr val="2869E6"/>
                </a:solidFill>
                <a:highlight>
                  <a:srgbClr val="FFFFFF"/>
                </a:highlight>
                <a:latin typeface="Poppins" panose="00000500000000000000" pitchFamily="2" charset="0"/>
                <a:cs typeface="Poppins" panose="00000500000000000000" pitchFamily="2" charset="0"/>
                <a:hlinkClick r:id="rId4"/>
              </a:rPr>
              <a:t>-</a:t>
            </a:r>
            <a:r>
              <a:rPr lang="es-ES" sz="1333" dirty="0" err="1">
                <a:solidFill>
                  <a:srgbClr val="2869E6"/>
                </a:solidFill>
                <a:highlight>
                  <a:srgbClr val="FFFFFF"/>
                </a:highlight>
                <a:latin typeface="Poppins" panose="00000500000000000000" pitchFamily="2" charset="0"/>
                <a:cs typeface="Poppins" panose="00000500000000000000" pitchFamily="2" charset="0"/>
                <a:hlinkClick r:id="rId4"/>
              </a:rPr>
              <a:t>xr</a:t>
            </a:r>
            <a:r>
              <a:rPr lang="es-ES" sz="1333" dirty="0">
                <a:solidFill>
                  <a:srgbClr val="2869E6"/>
                </a:solidFill>
                <a:highlight>
                  <a:srgbClr val="FFFFFF"/>
                </a:highlight>
                <a:latin typeface="Poppins" panose="00000500000000000000" pitchFamily="2" charset="0"/>
                <a:cs typeface="Poppins" panose="00000500000000000000" pitchFamily="2" charset="0"/>
                <a:hlinkClick r:id="rId4"/>
              </a:rPr>
              <a:t>-</a:t>
            </a:r>
            <a:r>
              <a:rPr lang="es-ES" sz="1333" dirty="0" err="1">
                <a:solidFill>
                  <a:srgbClr val="2869E6"/>
                </a:solidFill>
                <a:highlight>
                  <a:srgbClr val="FFFFFF"/>
                </a:highlight>
                <a:latin typeface="Poppins" panose="00000500000000000000" pitchFamily="2" charset="0"/>
                <a:cs typeface="Poppins" panose="00000500000000000000" pitchFamily="2" charset="0"/>
                <a:hlinkClick r:id="rId4"/>
              </a:rPr>
              <a:t>maf</a:t>
            </a:r>
            <a:r>
              <a:rPr lang="es-ES" sz="1333" dirty="0">
                <a:solidFill>
                  <a:srgbClr val="2869E6"/>
                </a:solidFill>
                <a:highlight>
                  <a:srgbClr val="FFFFFF"/>
                </a:highlight>
                <a:latin typeface="Poppins" panose="00000500000000000000" pitchFamily="2" charset="0"/>
                <a:cs typeface="Poppins" panose="00000500000000000000" pitchFamily="2" charset="0"/>
                <a:hlinkClick r:id="rId4"/>
              </a:rPr>
              <a:t>-native</a:t>
            </a:r>
            <a:endParaRPr lang="es-ES" sz="1333" dirty="0">
              <a:solidFill>
                <a:srgbClr val="27262B"/>
              </a:solidFill>
              <a:highlight>
                <a:srgbClr val="FFFFFF"/>
              </a:highlight>
              <a:latin typeface="Poppins" panose="00000500000000000000" pitchFamily="2" charset="0"/>
              <a:cs typeface="Poppins" panose="00000500000000000000" pitchFamily="2" charset="0"/>
            </a:endParaRPr>
          </a:p>
          <a:p>
            <a:pPr defTabSz="609585"/>
            <a:r>
              <a:rPr lang="en-US" sz="1467" dirty="0">
                <a:solidFill>
                  <a:srgbClr val="27262B"/>
                </a:solidFill>
                <a:highlight>
                  <a:srgbClr val="FFFFFF"/>
                </a:highlight>
                <a:latin typeface="Poppins SemiBold" panose="00000700000000000000" pitchFamily="2" charset="0"/>
                <a:cs typeface="Poppins SemiBold" panose="00000700000000000000" pitchFamily="2" charset="0"/>
              </a:rPr>
              <a:t>Content for the XR Unity Player</a:t>
            </a:r>
          </a:p>
          <a:p>
            <a:pPr defTabSz="609585"/>
            <a:r>
              <a:rPr lang="es-ES" sz="1333" dirty="0" err="1">
                <a:solidFill>
                  <a:srgbClr val="2869E6"/>
                </a:solidFill>
                <a:highlight>
                  <a:srgbClr val="FFFFFF"/>
                </a:highlight>
                <a:latin typeface="Poppins" panose="00000500000000000000" pitchFamily="2" charset="0"/>
                <a:cs typeface="Poppins" panose="00000500000000000000" pitchFamily="2" charset="0"/>
                <a:hlinkClick r:id="rId5"/>
              </a:rPr>
              <a:t>rt-xr-content</a:t>
            </a:r>
            <a:endParaRPr lang="es-ES" sz="1333" dirty="0">
              <a:solidFill>
                <a:srgbClr val="27262B"/>
              </a:solidFill>
              <a:highlight>
                <a:srgbClr val="FFFFFF"/>
              </a:highlight>
              <a:latin typeface="Poppins" panose="00000500000000000000" pitchFamily="2" charset="0"/>
              <a:cs typeface="Poppins" panose="00000500000000000000" pitchFamily="2" charset="0"/>
            </a:endParaRPr>
          </a:p>
          <a:p>
            <a:pPr defTabSz="609585"/>
            <a:r>
              <a:rPr lang="es-ES" sz="1467" dirty="0" err="1">
                <a:solidFill>
                  <a:srgbClr val="27262B"/>
                </a:solidFill>
                <a:highlight>
                  <a:srgbClr val="FFFFFF"/>
                </a:highlight>
                <a:latin typeface="Poppins SemiBold" panose="00000700000000000000" pitchFamily="2" charset="0"/>
                <a:cs typeface="Poppins SemiBold" panose="00000700000000000000" pitchFamily="2" charset="0"/>
              </a:rPr>
              <a:t>Blender</a:t>
            </a:r>
            <a:r>
              <a:rPr lang="es-ES" sz="1467" dirty="0">
                <a:solidFill>
                  <a:srgbClr val="27262B"/>
                </a:solidFill>
                <a:highlight>
                  <a:srgbClr val="FFFFFF"/>
                </a:highlight>
                <a:latin typeface="Poppins SemiBold" panose="00000700000000000000" pitchFamily="2" charset="0"/>
                <a:cs typeface="Poppins SemiBold" panose="00000700000000000000" pitchFamily="2" charset="0"/>
              </a:rPr>
              <a:t> </a:t>
            </a:r>
            <a:r>
              <a:rPr lang="es-ES" sz="1467" dirty="0" err="1">
                <a:solidFill>
                  <a:srgbClr val="27262B"/>
                </a:solidFill>
                <a:highlight>
                  <a:srgbClr val="FFFFFF"/>
                </a:highlight>
                <a:latin typeface="Poppins SemiBold" panose="00000700000000000000" pitchFamily="2" charset="0"/>
                <a:cs typeface="Poppins SemiBold" panose="00000700000000000000" pitchFamily="2" charset="0"/>
              </a:rPr>
              <a:t>Exporter</a:t>
            </a:r>
            <a:endParaRPr lang="es-ES" sz="1467" dirty="0">
              <a:solidFill>
                <a:srgbClr val="27262B"/>
              </a:solidFill>
              <a:highlight>
                <a:srgbClr val="FFFFFF"/>
              </a:highlight>
              <a:latin typeface="Poppins SemiBold" panose="00000700000000000000" pitchFamily="2" charset="0"/>
              <a:cs typeface="Poppins SemiBold" panose="00000700000000000000" pitchFamily="2" charset="0"/>
            </a:endParaRPr>
          </a:p>
          <a:p>
            <a:pPr defTabSz="609585"/>
            <a:r>
              <a:rPr lang="es-ES" sz="1333" dirty="0" err="1">
                <a:solidFill>
                  <a:srgbClr val="2869E6"/>
                </a:solidFill>
                <a:highlight>
                  <a:srgbClr val="FFFFFF"/>
                </a:highlight>
                <a:latin typeface="Poppins" panose="00000500000000000000" pitchFamily="2" charset="0"/>
                <a:cs typeface="Poppins" panose="00000500000000000000" pitchFamily="2" charset="0"/>
                <a:hlinkClick r:id="rId6"/>
              </a:rPr>
              <a:t>rt-xr-blender-exporter</a:t>
            </a:r>
            <a:endParaRPr lang="es-ES" sz="1333" dirty="0">
              <a:solidFill>
                <a:srgbClr val="27262B"/>
              </a:solidFill>
              <a:highlight>
                <a:srgbClr val="FFFFFF"/>
              </a:highlight>
              <a:latin typeface="Poppins" panose="00000500000000000000" pitchFamily="2" charset="0"/>
              <a:cs typeface="Poppins" panose="00000500000000000000" pitchFamily="2" charset="0"/>
            </a:endParaRPr>
          </a:p>
          <a:p>
            <a:pPr marL="0" lvl="1" defTabSz="609585">
              <a:spcBef>
                <a:spcPts val="800"/>
              </a:spcBef>
              <a:buClr>
                <a:srgbClr val="00A0D2"/>
              </a:buClr>
              <a:defRPr/>
            </a:pPr>
            <a:endParaRPr lang="en-GB" sz="1867" dirty="0">
              <a:solidFill>
                <a:srgbClr val="00A0D2"/>
              </a:solidFill>
              <a:latin typeface="Poppins SemiBold" panose="00000700000000000000" pitchFamily="2" charset="0"/>
              <a:cs typeface="Poppins SemiBold" panose="00000700000000000000" pitchFamily="2" charset="0"/>
            </a:endParaRPr>
          </a:p>
          <a:p>
            <a:pPr marL="0" lvl="1" defTabSz="609585">
              <a:spcBef>
                <a:spcPts val="800"/>
              </a:spcBef>
              <a:buClr>
                <a:srgbClr val="00A0D2"/>
              </a:buClr>
              <a:defRPr/>
            </a:pPr>
            <a:r>
              <a:rPr lang="en-GB" sz="1867" dirty="0">
                <a:solidFill>
                  <a:srgbClr val="00A0D2"/>
                </a:solidFill>
                <a:latin typeface="Poppins SemiBold" panose="00000700000000000000" pitchFamily="2" charset="0"/>
                <a:cs typeface="Poppins SemiBold" panose="00000700000000000000" pitchFamily="2" charset="0"/>
              </a:rPr>
              <a:t>Auxiliary repositories</a:t>
            </a:r>
          </a:p>
          <a:p>
            <a:pPr defTabSz="609585"/>
            <a:r>
              <a:rPr lang="en-US" sz="1467" dirty="0">
                <a:solidFill>
                  <a:srgbClr val="27262B"/>
                </a:solidFill>
                <a:highlight>
                  <a:srgbClr val="FFFFFF"/>
                </a:highlight>
                <a:latin typeface="Poppins SemiBold" panose="00000700000000000000" pitchFamily="2" charset="0"/>
                <a:cs typeface="Poppins SemiBold" panose="00000700000000000000" pitchFamily="2" charset="0"/>
              </a:rPr>
              <a:t>A fork of Unity’s </a:t>
            </a:r>
            <a:r>
              <a:rPr lang="en-US" sz="1467" dirty="0" err="1">
                <a:solidFill>
                  <a:srgbClr val="27262B"/>
                </a:solidFill>
                <a:highlight>
                  <a:srgbClr val="FFFFFF"/>
                </a:highlight>
                <a:latin typeface="Poppins SemiBold" panose="00000700000000000000" pitchFamily="2" charset="0"/>
                <a:cs typeface="Poppins SemiBold" panose="00000700000000000000" pitchFamily="2" charset="0"/>
              </a:rPr>
              <a:t>glTF</a:t>
            </a:r>
            <a:r>
              <a:rPr lang="en-US" sz="1467" dirty="0">
                <a:solidFill>
                  <a:srgbClr val="27262B"/>
                </a:solidFill>
                <a:highlight>
                  <a:srgbClr val="FFFFFF"/>
                </a:highlight>
                <a:latin typeface="Poppins SemiBold" panose="00000700000000000000" pitchFamily="2" charset="0"/>
                <a:cs typeface="Poppins SemiBold" panose="00000700000000000000" pitchFamily="2" charset="0"/>
              </a:rPr>
              <a:t> parser</a:t>
            </a:r>
          </a:p>
          <a:p>
            <a:pPr defTabSz="609585"/>
            <a:r>
              <a:rPr lang="es-ES" sz="1333" dirty="0" err="1">
                <a:solidFill>
                  <a:srgbClr val="2869E6"/>
                </a:solidFill>
                <a:highlight>
                  <a:srgbClr val="FFFFFF"/>
                </a:highlight>
                <a:latin typeface="Poppins" panose="00000500000000000000" pitchFamily="2" charset="0"/>
                <a:cs typeface="Poppins" panose="00000500000000000000" pitchFamily="2" charset="0"/>
                <a:hlinkClick r:id="rId7"/>
              </a:rPr>
              <a:t>rt-xr-gITFast</a:t>
            </a:r>
            <a:endParaRPr lang="es-ES" sz="1333" dirty="0">
              <a:solidFill>
                <a:srgbClr val="27262B"/>
              </a:solidFill>
              <a:highlight>
                <a:srgbClr val="FFFFFF"/>
              </a:highlight>
              <a:latin typeface="Poppins" panose="00000500000000000000" pitchFamily="2" charset="0"/>
              <a:cs typeface="Poppins" panose="00000500000000000000" pitchFamily="2" charset="0"/>
            </a:endParaRPr>
          </a:p>
          <a:p>
            <a:pPr defTabSz="609585"/>
            <a:r>
              <a:rPr lang="en-US" sz="1467" dirty="0">
                <a:solidFill>
                  <a:srgbClr val="27262B"/>
                </a:solidFill>
                <a:highlight>
                  <a:srgbClr val="FFFFFF"/>
                </a:highlight>
                <a:latin typeface="Poppins SemiBold" panose="00000700000000000000" pitchFamily="2" charset="0"/>
                <a:cs typeface="Poppins SemiBold" panose="00000700000000000000" pitchFamily="2" charset="0"/>
              </a:rPr>
              <a:t>Media Access Function (MAF) API Unity3D packager</a:t>
            </a:r>
          </a:p>
          <a:p>
            <a:pPr defTabSz="609585"/>
            <a:r>
              <a:rPr lang="es-ES" sz="1333" dirty="0" err="1">
                <a:solidFill>
                  <a:srgbClr val="2869E6"/>
                </a:solidFill>
                <a:highlight>
                  <a:srgbClr val="FFFFFF"/>
                </a:highlight>
                <a:latin typeface="Poppins" panose="00000500000000000000" pitchFamily="2" charset="0"/>
                <a:cs typeface="Poppins" panose="00000500000000000000" pitchFamily="2" charset="0"/>
                <a:hlinkClick r:id="rId8"/>
              </a:rPr>
              <a:t>rt</a:t>
            </a:r>
            <a:r>
              <a:rPr lang="es-ES" sz="1333" dirty="0">
                <a:solidFill>
                  <a:srgbClr val="2869E6"/>
                </a:solidFill>
                <a:highlight>
                  <a:srgbClr val="FFFFFF"/>
                </a:highlight>
                <a:latin typeface="Poppins" panose="00000500000000000000" pitchFamily="2" charset="0"/>
                <a:cs typeface="Poppins" panose="00000500000000000000" pitchFamily="2" charset="0"/>
                <a:hlinkClick r:id="rId8"/>
              </a:rPr>
              <a:t>-</a:t>
            </a:r>
            <a:r>
              <a:rPr lang="es-ES" sz="1333" dirty="0" err="1">
                <a:solidFill>
                  <a:srgbClr val="2869E6"/>
                </a:solidFill>
                <a:highlight>
                  <a:srgbClr val="FFFFFF"/>
                </a:highlight>
                <a:latin typeface="Poppins" panose="00000500000000000000" pitchFamily="2" charset="0"/>
                <a:cs typeface="Poppins" panose="00000500000000000000" pitchFamily="2" charset="0"/>
                <a:hlinkClick r:id="rId8"/>
              </a:rPr>
              <a:t>xr</a:t>
            </a:r>
            <a:r>
              <a:rPr lang="es-ES" sz="1333" dirty="0">
                <a:solidFill>
                  <a:srgbClr val="2869E6"/>
                </a:solidFill>
                <a:highlight>
                  <a:srgbClr val="FFFFFF"/>
                </a:highlight>
                <a:latin typeface="Poppins" panose="00000500000000000000" pitchFamily="2" charset="0"/>
                <a:cs typeface="Poppins" panose="00000500000000000000" pitchFamily="2" charset="0"/>
                <a:hlinkClick r:id="rId8"/>
              </a:rPr>
              <a:t>-</a:t>
            </a:r>
            <a:r>
              <a:rPr lang="es-ES" sz="1333" dirty="0" err="1">
                <a:solidFill>
                  <a:srgbClr val="2869E6"/>
                </a:solidFill>
                <a:highlight>
                  <a:srgbClr val="FFFFFF"/>
                </a:highlight>
                <a:latin typeface="Poppins" panose="00000500000000000000" pitchFamily="2" charset="0"/>
                <a:cs typeface="Poppins" panose="00000500000000000000" pitchFamily="2" charset="0"/>
                <a:hlinkClick r:id="rId8"/>
              </a:rPr>
              <a:t>maf</a:t>
            </a:r>
            <a:r>
              <a:rPr lang="es-ES" sz="1333" dirty="0">
                <a:solidFill>
                  <a:srgbClr val="2869E6"/>
                </a:solidFill>
                <a:highlight>
                  <a:srgbClr val="FFFFFF"/>
                </a:highlight>
                <a:latin typeface="Poppins" panose="00000500000000000000" pitchFamily="2" charset="0"/>
                <a:cs typeface="Poppins" panose="00000500000000000000" pitchFamily="2" charset="0"/>
                <a:hlinkClick r:id="rId8"/>
              </a:rPr>
              <a:t>-plugin</a:t>
            </a:r>
            <a:endParaRPr lang="en-US" sz="1467" dirty="0">
              <a:solidFill>
                <a:srgbClr val="000000">
                  <a:lumMod val="65000"/>
                  <a:lumOff val="35000"/>
                </a:srgbClr>
              </a:solidFill>
              <a:latin typeface="Poppins" panose="00000500000000000000" pitchFamily="2" charset="0"/>
              <a:cs typeface="Poppins" panose="00000500000000000000" pitchFamily="2" charset="0"/>
            </a:endParaRPr>
          </a:p>
        </p:txBody>
      </p:sp>
      <p:sp>
        <p:nvSpPr>
          <p:cNvPr id="25" name="Rectangle: Rounded Corners 17">
            <a:extLst>
              <a:ext uri="{FF2B5EF4-FFF2-40B4-BE49-F238E27FC236}">
                <a16:creationId xmlns:a16="http://schemas.microsoft.com/office/drawing/2014/main" id="{92D173C9-3467-CD99-A801-2B446B311468}"/>
              </a:ext>
            </a:extLst>
          </p:cNvPr>
          <p:cNvSpPr/>
          <p:nvPr/>
        </p:nvSpPr>
        <p:spPr>
          <a:xfrm>
            <a:off x="-230892" y="5712268"/>
            <a:ext cx="5824552" cy="547731"/>
          </a:xfrm>
          <a:prstGeom prst="roundRect">
            <a:avLst>
              <a:gd name="adj" fmla="val 50000"/>
            </a:avLst>
          </a:prstGeom>
          <a:solidFill>
            <a:schemeClr val="bg1"/>
          </a:solidFill>
          <a:ln/>
        </p:spPr>
        <p:style>
          <a:lnRef idx="0">
            <a:schemeClr val="accent6"/>
          </a:lnRef>
          <a:fillRef idx="3">
            <a:schemeClr val="accent6"/>
          </a:fillRef>
          <a:effectRef idx="3">
            <a:schemeClr val="accent6"/>
          </a:effectRef>
          <a:fontRef idx="minor">
            <a:schemeClr val="lt1"/>
          </a:fontRef>
        </p:style>
        <p:txBody>
          <a:bodyPr rtlCol="0" anchor="ctr"/>
          <a:lstStyle/>
          <a:p>
            <a:pPr algn="ctr" defTabSz="609585"/>
            <a:endParaRPr lang="fr-CH" sz="2400">
              <a:solidFill>
                <a:srgbClr val="FFFFFF"/>
              </a:solidFill>
              <a:latin typeface="Poppins" panose="00000500000000000000" pitchFamily="2" charset="0"/>
            </a:endParaRPr>
          </a:p>
        </p:txBody>
      </p:sp>
      <p:pic>
        <p:nvPicPr>
          <p:cNvPr id="28" name="Picture 18">
            <a:extLst>
              <a:ext uri="{FF2B5EF4-FFF2-40B4-BE49-F238E27FC236}">
                <a16:creationId xmlns:a16="http://schemas.microsoft.com/office/drawing/2014/main" id="{A19FA0F4-1F02-D38B-490D-E4BEEE1A04C9}"/>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127611" y="5790523"/>
            <a:ext cx="381000" cy="3810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1">
            <a:extLst>
              <a:ext uri="{FF2B5EF4-FFF2-40B4-BE49-F238E27FC236}">
                <a16:creationId xmlns:a16="http://schemas.microsoft.com/office/drawing/2014/main" id="{B75C7363-23E3-D395-22AC-45F34FD9CFC6}"/>
              </a:ext>
            </a:extLst>
          </p:cNvPr>
          <p:cNvSpPr txBox="1"/>
          <p:nvPr/>
        </p:nvSpPr>
        <p:spPr>
          <a:xfrm>
            <a:off x="249379" y="5723933"/>
            <a:ext cx="4954028" cy="502573"/>
          </a:xfrm>
          <a:prstGeom prst="rect">
            <a:avLst/>
          </a:prstGeom>
          <a:noFill/>
        </p:spPr>
        <p:txBody>
          <a:bodyPr wrap="square">
            <a:spAutoFit/>
          </a:bodyPr>
          <a:lstStyle/>
          <a:p>
            <a:pPr defTabSz="609585"/>
            <a:r>
              <a:rPr lang="es-ES" sz="1333" dirty="0">
                <a:solidFill>
                  <a:srgbClr val="324158"/>
                </a:solidFill>
                <a:latin typeface="Poppins" panose="00000500000000000000" pitchFamily="2" charset="0"/>
                <a:cs typeface="Poppins" panose="00000500000000000000" pitchFamily="2" charset="0"/>
                <a:hlinkClick r:id="rId10">
                  <a:extLst>
                    <a:ext uri="{A12FA001-AC4F-418D-AE19-62706E023703}">
                      <ahyp:hlinkClr xmlns:ahyp="http://schemas.microsoft.com/office/drawing/2018/hyperlinkcolor" val="tx"/>
                    </a:ext>
                  </a:extLst>
                </a:hlinkClick>
              </a:rPr>
              <a:t>5g-mag.github.io/Getting-Started/</a:t>
            </a:r>
            <a:r>
              <a:rPr lang="es-ES" sz="1333" dirty="0" err="1">
                <a:solidFill>
                  <a:srgbClr val="324158"/>
                </a:solidFill>
                <a:latin typeface="Poppins" panose="00000500000000000000" pitchFamily="2" charset="0"/>
                <a:cs typeface="Poppins" panose="00000500000000000000" pitchFamily="2" charset="0"/>
                <a:hlinkClick r:id="rId10">
                  <a:extLst>
                    <a:ext uri="{A12FA001-AC4F-418D-AE19-62706E023703}">
                      <ahyp:hlinkClr xmlns:ahyp="http://schemas.microsoft.com/office/drawing/2018/hyperlinkcolor" val="tx"/>
                    </a:ext>
                  </a:extLst>
                </a:hlinkClick>
              </a:rPr>
              <a:t>pages</a:t>
            </a:r>
            <a:r>
              <a:rPr lang="es-ES" sz="1333" dirty="0">
                <a:solidFill>
                  <a:srgbClr val="324158"/>
                </a:solidFill>
                <a:latin typeface="Poppins" panose="00000500000000000000" pitchFamily="2" charset="0"/>
                <a:cs typeface="Poppins" panose="00000500000000000000" pitchFamily="2" charset="0"/>
                <a:hlinkClick r:id="rId10">
                  <a:extLst>
                    <a:ext uri="{A12FA001-AC4F-418D-AE19-62706E023703}">
                      <ahyp:hlinkClr xmlns:ahyp="http://schemas.microsoft.com/office/drawing/2018/hyperlinkcolor" val="tx"/>
                    </a:ext>
                  </a:extLst>
                </a:hlinkClick>
              </a:rPr>
              <a:t>/xr-media-integration-in-5g/repositories.html</a:t>
            </a:r>
            <a:endParaRPr lang="es-ES" sz="1333" dirty="0">
              <a:solidFill>
                <a:srgbClr val="324158"/>
              </a:solidFill>
              <a:latin typeface="Poppins" panose="00000500000000000000" pitchFamily="2" charset="0"/>
              <a:cs typeface="Poppins" panose="00000500000000000000" pitchFamily="2" charset="0"/>
            </a:endParaRPr>
          </a:p>
        </p:txBody>
      </p:sp>
      <p:pic>
        <p:nvPicPr>
          <p:cNvPr id="30" name="Picture 3" descr="A picture containing text, font, traffic sign, symbol&#10;&#10;Description automatically generated">
            <a:extLst>
              <a:ext uri="{FF2B5EF4-FFF2-40B4-BE49-F238E27FC236}">
                <a16:creationId xmlns:a16="http://schemas.microsoft.com/office/drawing/2014/main" id="{41D6527A-0A13-2837-2118-BF1AF0F59E9E}"/>
              </a:ext>
            </a:extLst>
          </p:cNvPr>
          <p:cNvPicPr>
            <a:picLocks noChangeAspect="1"/>
          </p:cNvPicPr>
          <p:nvPr/>
        </p:nvPicPr>
        <p:blipFill>
          <a:blip r:embed="rId11"/>
          <a:stretch>
            <a:fillRect/>
          </a:stretch>
        </p:blipFill>
        <p:spPr>
          <a:xfrm>
            <a:off x="11488649" y="825885"/>
            <a:ext cx="624000" cy="624000"/>
          </a:xfrm>
          <a:prstGeom prst="rect">
            <a:avLst/>
          </a:prstGeom>
        </p:spPr>
      </p:pic>
      <p:sp>
        <p:nvSpPr>
          <p:cNvPr id="36" name="Rectangle: Rounded Corners 17">
            <a:extLst>
              <a:ext uri="{FF2B5EF4-FFF2-40B4-BE49-F238E27FC236}">
                <a16:creationId xmlns:a16="http://schemas.microsoft.com/office/drawing/2014/main" id="{D165D81F-3297-F6D7-CA51-19A0DCD2B310}"/>
              </a:ext>
            </a:extLst>
          </p:cNvPr>
          <p:cNvSpPr/>
          <p:nvPr/>
        </p:nvSpPr>
        <p:spPr>
          <a:xfrm>
            <a:off x="6768122" y="5693592"/>
            <a:ext cx="5627079" cy="547731"/>
          </a:xfrm>
          <a:prstGeom prst="roundRect">
            <a:avLst>
              <a:gd name="adj" fmla="val 50000"/>
            </a:avLst>
          </a:prstGeom>
          <a:solidFill>
            <a:schemeClr val="bg1"/>
          </a:solidFill>
          <a:ln/>
        </p:spPr>
        <p:style>
          <a:lnRef idx="0">
            <a:schemeClr val="accent6"/>
          </a:lnRef>
          <a:fillRef idx="3">
            <a:schemeClr val="accent6"/>
          </a:fillRef>
          <a:effectRef idx="3">
            <a:schemeClr val="accent6"/>
          </a:effectRef>
          <a:fontRef idx="minor">
            <a:schemeClr val="lt1"/>
          </a:fontRef>
        </p:style>
        <p:txBody>
          <a:bodyPr rtlCol="0" anchor="ctr"/>
          <a:lstStyle/>
          <a:p>
            <a:pPr algn="ctr" defTabSz="609585"/>
            <a:endParaRPr lang="fr-CH" sz="2400">
              <a:solidFill>
                <a:srgbClr val="FFFFFF"/>
              </a:solidFill>
              <a:latin typeface="Poppins" panose="00000500000000000000" pitchFamily="2" charset="0"/>
            </a:endParaRPr>
          </a:p>
        </p:txBody>
      </p:sp>
      <p:pic>
        <p:nvPicPr>
          <p:cNvPr id="37" name="Picture 18">
            <a:extLst>
              <a:ext uri="{FF2B5EF4-FFF2-40B4-BE49-F238E27FC236}">
                <a16:creationId xmlns:a16="http://schemas.microsoft.com/office/drawing/2014/main" id="{B2890836-5486-5BA6-9095-8B1D97B29A2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859307" y="5771847"/>
            <a:ext cx="381000" cy="38100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1">
            <a:extLst>
              <a:ext uri="{FF2B5EF4-FFF2-40B4-BE49-F238E27FC236}">
                <a16:creationId xmlns:a16="http://schemas.microsoft.com/office/drawing/2014/main" id="{58DF9D7C-B074-17FF-643A-40588FA561DB}"/>
              </a:ext>
            </a:extLst>
          </p:cNvPr>
          <p:cNvSpPr txBox="1"/>
          <p:nvPr/>
        </p:nvSpPr>
        <p:spPr>
          <a:xfrm>
            <a:off x="7241309" y="5705257"/>
            <a:ext cx="4950691" cy="502573"/>
          </a:xfrm>
          <a:prstGeom prst="rect">
            <a:avLst/>
          </a:prstGeom>
          <a:noFill/>
        </p:spPr>
        <p:txBody>
          <a:bodyPr wrap="square">
            <a:spAutoFit/>
          </a:bodyPr>
          <a:lstStyle/>
          <a:p>
            <a:pPr defTabSz="609585"/>
            <a:r>
              <a:rPr lang="es-ES" sz="1333" dirty="0">
                <a:solidFill>
                  <a:srgbClr val="324158"/>
                </a:solidFill>
                <a:latin typeface="Poppins" panose="00000500000000000000" pitchFamily="2" charset="0"/>
                <a:cs typeface="Poppins" panose="00000500000000000000" pitchFamily="2" charset="0"/>
                <a:hlinkClick r:id="rId12">
                  <a:extLst>
                    <a:ext uri="{A12FA001-AC4F-418D-AE19-62706E023703}">
                      <ahyp:hlinkClr xmlns:ahyp="http://schemas.microsoft.com/office/drawing/2018/hyperlinkcolor" val="tx"/>
                    </a:ext>
                  </a:extLst>
                </a:hlinkClick>
              </a:rPr>
              <a:t>5g-mag.github.io/Getting-Started/</a:t>
            </a:r>
            <a:r>
              <a:rPr lang="es-ES" sz="1333" dirty="0" err="1">
                <a:solidFill>
                  <a:srgbClr val="324158"/>
                </a:solidFill>
                <a:latin typeface="Poppins" panose="00000500000000000000" pitchFamily="2" charset="0"/>
                <a:cs typeface="Poppins" panose="00000500000000000000" pitchFamily="2" charset="0"/>
                <a:hlinkClick r:id="rId12">
                  <a:extLst>
                    <a:ext uri="{A12FA001-AC4F-418D-AE19-62706E023703}">
                      <ahyp:hlinkClr xmlns:ahyp="http://schemas.microsoft.com/office/drawing/2018/hyperlinkcolor" val="tx"/>
                    </a:ext>
                  </a:extLst>
                </a:hlinkClick>
              </a:rPr>
              <a:t>pages</a:t>
            </a:r>
            <a:r>
              <a:rPr lang="es-ES" sz="1333" dirty="0">
                <a:solidFill>
                  <a:srgbClr val="324158"/>
                </a:solidFill>
                <a:latin typeface="Poppins" panose="00000500000000000000" pitchFamily="2" charset="0"/>
                <a:cs typeface="Poppins" panose="00000500000000000000" pitchFamily="2" charset="0"/>
                <a:hlinkClick r:id="rId12">
                  <a:extLst>
                    <a:ext uri="{A12FA001-AC4F-418D-AE19-62706E023703}">
                      <ahyp:hlinkClr xmlns:ahyp="http://schemas.microsoft.com/office/drawing/2018/hyperlinkcolor" val="tx"/>
                    </a:ext>
                  </a:extLst>
                </a:hlinkClick>
              </a:rPr>
              <a:t>/xr-media-integration-in-5g/projects.html</a:t>
            </a:r>
            <a:endParaRPr lang="es-ES" sz="1333" dirty="0">
              <a:solidFill>
                <a:srgbClr val="324158"/>
              </a:solidFill>
              <a:latin typeface="Poppins" panose="00000500000000000000" pitchFamily="2" charset="0"/>
              <a:cs typeface="Poppins" panose="00000500000000000000" pitchFamily="2" charset="0"/>
            </a:endParaRPr>
          </a:p>
        </p:txBody>
      </p:sp>
      <p:pic>
        <p:nvPicPr>
          <p:cNvPr id="41" name="Imagen 1">
            <a:extLst>
              <a:ext uri="{FF2B5EF4-FFF2-40B4-BE49-F238E27FC236}">
                <a16:creationId xmlns:a16="http://schemas.microsoft.com/office/drawing/2014/main" id="{24D5691B-25EF-5C99-54BB-CD2AAB4A4FE9}"/>
              </a:ext>
            </a:extLst>
          </p:cNvPr>
          <p:cNvPicPr>
            <a:picLocks noChangeAspect="1"/>
          </p:cNvPicPr>
          <p:nvPr/>
        </p:nvPicPr>
        <p:blipFill>
          <a:blip r:embed="rId13"/>
          <a:srcRect/>
          <a:stretch/>
        </p:blipFill>
        <p:spPr>
          <a:xfrm>
            <a:off x="10634136" y="21515"/>
            <a:ext cx="720000" cy="720000"/>
          </a:xfrm>
          <a:prstGeom prst="rect">
            <a:avLst/>
          </a:prstGeom>
        </p:spPr>
      </p:pic>
      <p:sp>
        <p:nvSpPr>
          <p:cNvPr id="2" name="Slide Number Placeholder 3">
            <a:extLst>
              <a:ext uri="{FF2B5EF4-FFF2-40B4-BE49-F238E27FC236}">
                <a16:creationId xmlns:a16="http://schemas.microsoft.com/office/drawing/2014/main" id="{7322A141-B208-94F7-8175-A262A98BC31C}"/>
              </a:ext>
            </a:extLst>
          </p:cNvPr>
          <p:cNvSpPr txBox="1">
            <a:spLocks/>
          </p:cNvSpPr>
          <p:nvPr/>
        </p:nvSpPr>
        <p:spPr>
          <a:xfrm>
            <a:off x="10634137" y="6580937"/>
            <a:ext cx="1530927" cy="259055"/>
          </a:xfrm>
          <a:prstGeom prst="rect">
            <a:avLst/>
          </a:prstGeom>
        </p:spPr>
        <p:txBody>
          <a:bodyPr vert="horz" lIns="121920" tIns="60960" rIns="121920" bIns="60960" rtlCol="0" anchor="b"/>
          <a:lstStyle>
            <a:defPPr>
              <a:defRPr lang="nl-NL"/>
            </a:defPPr>
            <a:lvl1pPr marL="0" algn="r" defTabSz="457200" rtl="0" eaLnBrk="1" latinLnBrk="0" hangingPunct="1">
              <a:defRPr lang="fr-CH" sz="900" b="0" kern="1200" smtClean="0">
                <a:solidFill>
                  <a:srgbClr val="324158"/>
                </a:solidFill>
                <a:latin typeface="Poppins ExtraLight" panose="00000300000000000000" pitchFamily="2" charset="0"/>
                <a:ea typeface="+mn-ea"/>
                <a:cs typeface="Poppins ExtraLight" panose="00000300000000000000"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defRPr/>
            </a:pPr>
            <a:fld id="{4FAB73BC-B049-4115-A692-8D63A059BFB8}" type="slidenum">
              <a:rPr lang="en-US" sz="1200">
                <a:solidFill>
                  <a:srgbClr val="0070C0"/>
                </a:solidFill>
                <a:latin typeface="Poppins" panose="00000500000000000000" pitchFamily="2" charset="0"/>
                <a:cs typeface="Poppins" panose="00000500000000000000" pitchFamily="2" charset="0"/>
              </a:rPr>
              <a:pPr defTabSz="609585">
                <a:defRPr/>
              </a:pPr>
              <a:t>34</a:t>
            </a:fld>
            <a:endParaRPr lang="en-US" sz="1200">
              <a:solidFill>
                <a:srgbClr val="0070C0"/>
              </a:solidFill>
              <a:latin typeface="Poppins" panose="00000500000000000000" pitchFamily="2" charset="0"/>
              <a:cs typeface="Poppins" panose="00000500000000000000" pitchFamily="2" charset="0"/>
            </a:endParaRPr>
          </a:p>
        </p:txBody>
      </p:sp>
      <p:sp>
        <p:nvSpPr>
          <p:cNvPr id="5" name="Date Placeholder 4">
            <a:extLst>
              <a:ext uri="{FF2B5EF4-FFF2-40B4-BE49-F238E27FC236}">
                <a16:creationId xmlns:a16="http://schemas.microsoft.com/office/drawing/2014/main" id="{B162A29E-E2E3-07B2-C261-26A76A30FA02}"/>
              </a:ext>
            </a:extLst>
          </p:cNvPr>
          <p:cNvSpPr>
            <a:spLocks noGrp="1"/>
          </p:cNvSpPr>
          <p:nvPr>
            <p:ph type="dt" sz="half" idx="2"/>
          </p:nvPr>
        </p:nvSpPr>
        <p:spPr>
          <a:xfrm>
            <a:off x="129640" y="6571021"/>
            <a:ext cx="3031344" cy="276084"/>
          </a:xfrm>
          <a:prstGeom prst="rect">
            <a:avLst/>
          </a:prstGeom>
        </p:spPr>
        <p:txBody>
          <a:bodyPr anchor="b"/>
          <a:lstStyle/>
          <a:p>
            <a:pPr>
              <a:defRPr/>
            </a:pPr>
            <a:r>
              <a:rPr lang="en-US">
                <a:solidFill>
                  <a:srgbClr val="0070C0"/>
                </a:solidFill>
              </a:rPr>
              <a:t>5G-MAG MEDIA ACTION GROUP © 2024</a:t>
            </a:r>
          </a:p>
        </p:txBody>
      </p:sp>
    </p:spTree>
    <p:extLst>
      <p:ext uri="{BB962C8B-B14F-4D97-AF65-F5344CB8AC3E}">
        <p14:creationId xmlns:p14="http://schemas.microsoft.com/office/powerpoint/2010/main" val="9385625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D0B8EF9-B42D-5170-B301-3D94E69EE626}"/>
              </a:ext>
            </a:extLst>
          </p:cNvPr>
          <p:cNvSpPr>
            <a:spLocks noGrp="1"/>
          </p:cNvSpPr>
          <p:nvPr>
            <p:ph type="title"/>
          </p:nvPr>
        </p:nvSpPr>
        <p:spPr/>
        <p:txBody>
          <a:bodyPr/>
          <a:lstStyle/>
          <a:p>
            <a:r>
              <a:rPr lang="en-GB"/>
              <a:t>Projects: Development Process</a:t>
            </a:r>
          </a:p>
        </p:txBody>
      </p:sp>
      <p:sp>
        <p:nvSpPr>
          <p:cNvPr id="5" name="Marcador de contenido 4">
            <a:extLst>
              <a:ext uri="{FF2B5EF4-FFF2-40B4-BE49-F238E27FC236}">
                <a16:creationId xmlns:a16="http://schemas.microsoft.com/office/drawing/2014/main" id="{89A812F5-B4B2-366A-17F3-F6DDD3CA239F}"/>
              </a:ext>
            </a:extLst>
          </p:cNvPr>
          <p:cNvSpPr>
            <a:spLocks noGrp="1"/>
          </p:cNvSpPr>
          <p:nvPr>
            <p:ph idx="1"/>
          </p:nvPr>
        </p:nvSpPr>
        <p:spPr>
          <a:xfrm>
            <a:off x="262466" y="1073889"/>
            <a:ext cx="6320125" cy="5694417"/>
          </a:xfrm>
        </p:spPr>
        <p:txBody>
          <a:bodyPr>
            <a:normAutofit lnSpcReduction="10000"/>
          </a:bodyPr>
          <a:lstStyle/>
          <a:p>
            <a:pPr marL="0" indent="0">
              <a:lnSpc>
                <a:spcPct val="100000"/>
              </a:lnSpc>
              <a:spcBef>
                <a:spcPts val="0"/>
              </a:spcBef>
              <a:buNone/>
            </a:pPr>
            <a:r>
              <a:rPr lang="en-US" sz="1867">
                <a:latin typeface="Poppins SemiBold" panose="00000700000000000000" pitchFamily="2" charset="0"/>
                <a:cs typeface="Poppins SemiBold" panose="00000700000000000000" pitchFamily="2" charset="0"/>
              </a:rPr>
              <a:t>Unity project </a:t>
            </a:r>
            <a:r>
              <a:rPr lang="en-US" sz="1867"/>
              <a:t>to load an MPEG-I Scene Description document and render it</a:t>
            </a:r>
          </a:p>
          <a:p>
            <a:pPr marL="0" indent="0">
              <a:lnSpc>
                <a:spcPct val="100000"/>
              </a:lnSpc>
              <a:spcBef>
                <a:spcPts val="0"/>
              </a:spcBef>
              <a:buNone/>
            </a:pPr>
            <a:r>
              <a:rPr lang="en-US" sz="1600">
                <a:hlinkClick r:id="rId3"/>
              </a:rPr>
              <a:t>github.com/5G-MAG/rt-xr-unity-player</a:t>
            </a:r>
            <a:endParaRPr lang="en-US" sz="1600"/>
          </a:p>
          <a:p>
            <a:pPr marL="0" indent="0">
              <a:lnSpc>
                <a:spcPct val="100000"/>
              </a:lnSpc>
              <a:spcBef>
                <a:spcPts val="0"/>
              </a:spcBef>
              <a:buNone/>
            </a:pPr>
            <a:endParaRPr lang="en-US" sz="1867"/>
          </a:p>
          <a:p>
            <a:pPr marL="0" indent="0">
              <a:lnSpc>
                <a:spcPct val="100000"/>
              </a:lnSpc>
              <a:spcBef>
                <a:spcPts val="0"/>
              </a:spcBef>
              <a:buNone/>
            </a:pPr>
            <a:r>
              <a:rPr lang="en-US" sz="1867"/>
              <a:t>Native implementation of the </a:t>
            </a:r>
            <a:r>
              <a:rPr lang="en-US" sz="1867">
                <a:latin typeface="Poppins SemiBold" panose="00000700000000000000" pitchFamily="2" charset="0"/>
                <a:cs typeface="Poppins SemiBold" panose="00000700000000000000" pitchFamily="2" charset="0"/>
              </a:rPr>
              <a:t>Media Access Functions API </a:t>
            </a:r>
            <a:r>
              <a:rPr lang="en-US" sz="1867"/>
              <a:t>as defined in ISO/IEC 23090-14</a:t>
            </a:r>
          </a:p>
          <a:p>
            <a:pPr marL="0" indent="0">
              <a:lnSpc>
                <a:spcPct val="100000"/>
              </a:lnSpc>
              <a:spcBef>
                <a:spcPts val="0"/>
              </a:spcBef>
              <a:buNone/>
            </a:pPr>
            <a:r>
              <a:rPr lang="en-US" sz="1600">
                <a:hlinkClick r:id="rId4"/>
              </a:rPr>
              <a:t>github.com/5G-MAG/rt-xr-maf-native</a:t>
            </a:r>
            <a:endParaRPr lang="en-US" sz="1600"/>
          </a:p>
          <a:p>
            <a:pPr marL="0" indent="0">
              <a:lnSpc>
                <a:spcPct val="100000"/>
              </a:lnSpc>
              <a:spcBef>
                <a:spcPts val="0"/>
              </a:spcBef>
              <a:buNone/>
            </a:pPr>
            <a:endParaRPr lang="en-US" sz="1867">
              <a:latin typeface="Poppins SemiBold" panose="00000700000000000000" pitchFamily="2" charset="0"/>
              <a:cs typeface="Poppins SemiBold" panose="00000700000000000000" pitchFamily="2" charset="0"/>
            </a:endParaRPr>
          </a:p>
          <a:p>
            <a:pPr marL="0" indent="0">
              <a:lnSpc>
                <a:spcPct val="100000"/>
              </a:lnSpc>
              <a:spcBef>
                <a:spcPts val="0"/>
              </a:spcBef>
              <a:buNone/>
            </a:pPr>
            <a:r>
              <a:rPr lang="en-US" sz="1867">
                <a:latin typeface="Poppins SemiBold" panose="00000700000000000000" pitchFamily="2" charset="0"/>
                <a:cs typeface="Poppins SemiBold" panose="00000700000000000000" pitchFamily="2" charset="0"/>
              </a:rPr>
              <a:t>Media Access Function API Unity3D</a:t>
            </a:r>
            <a:r>
              <a:rPr lang="en-US" sz="1867"/>
              <a:t> package</a:t>
            </a:r>
          </a:p>
          <a:p>
            <a:pPr marL="0" indent="0">
              <a:lnSpc>
                <a:spcPct val="100000"/>
              </a:lnSpc>
              <a:spcBef>
                <a:spcPts val="0"/>
              </a:spcBef>
              <a:buNone/>
            </a:pPr>
            <a:r>
              <a:rPr lang="en-US" sz="1600">
                <a:hlinkClick r:id="rId5"/>
              </a:rPr>
              <a:t>github.com/5G-MAG/rt-xr-maf-plugin</a:t>
            </a:r>
            <a:endParaRPr lang="en-US" sz="1600"/>
          </a:p>
          <a:p>
            <a:pPr marL="0" indent="0">
              <a:lnSpc>
                <a:spcPct val="100000"/>
              </a:lnSpc>
              <a:spcBef>
                <a:spcPts val="0"/>
              </a:spcBef>
              <a:buNone/>
            </a:pPr>
            <a:endParaRPr lang="en-US" sz="1867"/>
          </a:p>
          <a:p>
            <a:pPr marL="0" indent="0">
              <a:lnSpc>
                <a:spcPct val="100000"/>
              </a:lnSpc>
              <a:spcBef>
                <a:spcPts val="0"/>
              </a:spcBef>
              <a:buNone/>
            </a:pPr>
            <a:r>
              <a:rPr lang="en-US" sz="1867"/>
              <a:t>Fork of the </a:t>
            </a:r>
            <a:r>
              <a:rPr lang="en-US" sz="1867" err="1">
                <a:latin typeface="Poppins SemiBold" panose="00000700000000000000" pitchFamily="2" charset="0"/>
                <a:cs typeface="Poppins SemiBold" panose="00000700000000000000" pitchFamily="2" charset="0"/>
              </a:rPr>
              <a:t>glTFast</a:t>
            </a:r>
            <a:r>
              <a:rPr lang="en-US" sz="1867">
                <a:latin typeface="Poppins SemiBold" panose="00000700000000000000" pitchFamily="2" charset="0"/>
                <a:cs typeface="Poppins SemiBold" panose="00000700000000000000" pitchFamily="2" charset="0"/>
              </a:rPr>
              <a:t> project </a:t>
            </a:r>
            <a:r>
              <a:rPr lang="en-US" sz="1867"/>
              <a:t>with modifications to parse the MPEG-I Scene Description </a:t>
            </a:r>
            <a:r>
              <a:rPr lang="en-US" sz="1867" err="1"/>
              <a:t>glTF</a:t>
            </a:r>
            <a:r>
              <a:rPr lang="en-US" sz="1867"/>
              <a:t> extension</a:t>
            </a:r>
          </a:p>
          <a:p>
            <a:pPr marL="0" indent="0">
              <a:lnSpc>
                <a:spcPct val="100000"/>
              </a:lnSpc>
              <a:spcBef>
                <a:spcPts val="0"/>
              </a:spcBef>
              <a:buNone/>
            </a:pPr>
            <a:r>
              <a:rPr lang="en-US" sz="1600">
                <a:hlinkClick r:id="rId6"/>
              </a:rPr>
              <a:t>github.com/5G-MAG/rt-xr-gITFast</a:t>
            </a:r>
            <a:endParaRPr lang="en-US" sz="1600"/>
          </a:p>
          <a:p>
            <a:pPr marL="0" indent="0">
              <a:lnSpc>
                <a:spcPct val="100000"/>
              </a:lnSpc>
              <a:spcBef>
                <a:spcPts val="0"/>
              </a:spcBef>
              <a:buNone/>
            </a:pPr>
            <a:endParaRPr lang="en-US" sz="1867"/>
          </a:p>
          <a:p>
            <a:pPr marL="0" indent="0">
              <a:lnSpc>
                <a:spcPct val="100000"/>
              </a:lnSpc>
              <a:spcBef>
                <a:spcPts val="0"/>
              </a:spcBef>
              <a:buNone/>
            </a:pPr>
            <a:r>
              <a:rPr lang="en-US" sz="1867"/>
              <a:t>Initial set of </a:t>
            </a:r>
            <a:r>
              <a:rPr lang="en-US" sz="1867">
                <a:latin typeface="Poppins SemiBold" panose="00000700000000000000" pitchFamily="2" charset="0"/>
                <a:cs typeface="Poppins SemiBold" panose="00000700000000000000" pitchFamily="2" charset="0"/>
              </a:rPr>
              <a:t>MPEG-I Scene Description assets</a:t>
            </a:r>
          </a:p>
          <a:p>
            <a:pPr marL="0" indent="0">
              <a:lnSpc>
                <a:spcPct val="100000"/>
              </a:lnSpc>
              <a:spcBef>
                <a:spcPts val="0"/>
              </a:spcBef>
              <a:buNone/>
            </a:pPr>
            <a:r>
              <a:rPr lang="en-US" sz="1600">
                <a:hlinkClick r:id="rId7"/>
              </a:rPr>
              <a:t>github.com/5G-MAG/rt-xr-content</a:t>
            </a:r>
            <a:endParaRPr lang="en-US" sz="1600"/>
          </a:p>
          <a:p>
            <a:pPr marL="0" indent="0">
              <a:lnSpc>
                <a:spcPct val="100000"/>
              </a:lnSpc>
              <a:spcBef>
                <a:spcPts val="0"/>
              </a:spcBef>
              <a:buNone/>
            </a:pPr>
            <a:endParaRPr lang="en-US" sz="1867"/>
          </a:p>
          <a:p>
            <a:pPr marL="0" indent="0">
              <a:lnSpc>
                <a:spcPct val="100000"/>
              </a:lnSpc>
              <a:spcBef>
                <a:spcPts val="0"/>
              </a:spcBef>
              <a:buNone/>
            </a:pPr>
            <a:r>
              <a:rPr lang="en-US" sz="1867"/>
              <a:t>Initial support for </a:t>
            </a:r>
            <a:r>
              <a:rPr lang="en-US" sz="1867">
                <a:latin typeface="Poppins SemiBold" panose="00000700000000000000" pitchFamily="2" charset="0"/>
                <a:cs typeface="Poppins SemiBold" panose="00000700000000000000" pitchFamily="2" charset="0"/>
              </a:rPr>
              <a:t>extensions to Blender </a:t>
            </a:r>
            <a:r>
              <a:rPr lang="en-US" sz="1867"/>
              <a:t>to generate 3D assets</a:t>
            </a:r>
          </a:p>
          <a:p>
            <a:pPr marL="0" indent="0">
              <a:lnSpc>
                <a:spcPct val="100000"/>
              </a:lnSpc>
              <a:spcBef>
                <a:spcPts val="0"/>
              </a:spcBef>
              <a:buNone/>
            </a:pPr>
            <a:r>
              <a:rPr lang="en-US" sz="1600">
                <a:hlinkClick r:id="rId8"/>
              </a:rPr>
              <a:t>github.com/5G-MAG/rt-xr-blender-exporter</a:t>
            </a:r>
            <a:endParaRPr lang="en-US" sz="1600"/>
          </a:p>
        </p:txBody>
      </p:sp>
      <p:sp>
        <p:nvSpPr>
          <p:cNvPr id="2" name="Rectangle: Rounded Corners 1">
            <a:extLst>
              <a:ext uri="{FF2B5EF4-FFF2-40B4-BE49-F238E27FC236}">
                <a16:creationId xmlns:a16="http://schemas.microsoft.com/office/drawing/2014/main" id="{C82E98A8-EDEF-0926-ABE4-4E463175E769}"/>
              </a:ext>
            </a:extLst>
          </p:cNvPr>
          <p:cNvSpPr/>
          <p:nvPr/>
        </p:nvSpPr>
        <p:spPr>
          <a:xfrm>
            <a:off x="9981581" y="2929877"/>
            <a:ext cx="1994388" cy="991220"/>
          </a:xfrm>
          <a:prstGeom prst="roundRect">
            <a:avLst>
              <a:gd name="adj" fmla="val 8667"/>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defTabSz="609585"/>
            <a:r>
              <a:rPr lang="en-GB" sz="1467">
                <a:solidFill>
                  <a:srgbClr val="EE7008"/>
                </a:solidFill>
                <a:latin typeface="Poppins SemiBold" panose="00000700000000000000" pitchFamily="2" charset="0"/>
                <a:cs typeface="Poppins SemiBold" panose="00000700000000000000" pitchFamily="2" charset="0"/>
              </a:rPr>
              <a:t>Extensions</a:t>
            </a:r>
          </a:p>
        </p:txBody>
      </p:sp>
      <p:sp>
        <p:nvSpPr>
          <p:cNvPr id="4" name="Rectangle: Rounded Corners 3">
            <a:extLst>
              <a:ext uri="{FF2B5EF4-FFF2-40B4-BE49-F238E27FC236}">
                <a16:creationId xmlns:a16="http://schemas.microsoft.com/office/drawing/2014/main" id="{7F7BE2D6-B684-C928-06A4-3AC3AF25BA30}"/>
              </a:ext>
            </a:extLst>
          </p:cNvPr>
          <p:cNvSpPr/>
          <p:nvPr/>
        </p:nvSpPr>
        <p:spPr>
          <a:xfrm>
            <a:off x="6530993" y="2929875"/>
            <a:ext cx="2201652" cy="991220"/>
          </a:xfrm>
          <a:prstGeom prst="roundRect">
            <a:avLst>
              <a:gd name="adj" fmla="val 8667"/>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defTabSz="609585"/>
            <a:r>
              <a:rPr lang="en-GB" sz="1467">
                <a:solidFill>
                  <a:srgbClr val="EE7008"/>
                </a:solidFill>
                <a:latin typeface="Poppins SemiBold" panose="00000700000000000000" pitchFamily="2" charset="0"/>
                <a:cs typeface="Poppins SemiBold" panose="00000700000000000000" pitchFamily="2" charset="0"/>
              </a:rPr>
              <a:t>Unity MAF packager</a:t>
            </a:r>
          </a:p>
        </p:txBody>
      </p:sp>
      <p:sp>
        <p:nvSpPr>
          <p:cNvPr id="11" name="Rectangle: Rounded Corners 10">
            <a:extLst>
              <a:ext uri="{FF2B5EF4-FFF2-40B4-BE49-F238E27FC236}">
                <a16:creationId xmlns:a16="http://schemas.microsoft.com/office/drawing/2014/main" id="{88C20C0D-9AE6-DC75-24DA-BFEC18586DFF}"/>
              </a:ext>
            </a:extLst>
          </p:cNvPr>
          <p:cNvSpPr/>
          <p:nvPr/>
        </p:nvSpPr>
        <p:spPr>
          <a:xfrm>
            <a:off x="6530991" y="4417423"/>
            <a:ext cx="2697263" cy="1231159"/>
          </a:xfrm>
          <a:prstGeom prst="roundRect">
            <a:avLst>
              <a:gd name="adj" fmla="val 8667"/>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defTabSz="609585"/>
            <a:r>
              <a:rPr lang="en-GB" sz="1467">
                <a:solidFill>
                  <a:srgbClr val="EE7008"/>
                </a:solidFill>
                <a:latin typeface="Poppins SemiBold" panose="00000700000000000000" pitchFamily="2" charset="0"/>
                <a:cs typeface="Poppins SemiBold" panose="00000700000000000000" pitchFamily="2" charset="0"/>
              </a:rPr>
              <a:t>MAF Plugins</a:t>
            </a:r>
          </a:p>
        </p:txBody>
      </p:sp>
      <p:pic>
        <p:nvPicPr>
          <p:cNvPr id="12" name="Picture 2" descr="CSI Magazine reports on MPEG validating LCEVC performance ...">
            <a:extLst>
              <a:ext uri="{FF2B5EF4-FFF2-40B4-BE49-F238E27FC236}">
                <a16:creationId xmlns:a16="http://schemas.microsoft.com/office/drawing/2014/main" id="{AD693282-FAAC-9BEA-9C12-EB0D44095D16}"/>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824118" y="2940048"/>
            <a:ext cx="1105417" cy="73731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21700BBC-9E75-7791-5280-A383EEA3590A}"/>
              </a:ext>
            </a:extLst>
          </p:cNvPr>
          <p:cNvSpPr/>
          <p:nvPr/>
        </p:nvSpPr>
        <p:spPr>
          <a:xfrm>
            <a:off x="6726756" y="4506636"/>
            <a:ext cx="2305731" cy="239977"/>
          </a:xfrm>
          <a:prstGeom prst="roundRect">
            <a:avLst>
              <a:gd name="adj" fmla="val 25189"/>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r>
              <a:rPr lang="en-GB" sz="1467">
                <a:solidFill>
                  <a:srgbClr val="FFFFFF"/>
                </a:solidFill>
                <a:latin typeface="Poppins SemiBold" panose="00000700000000000000" pitchFamily="2" charset="0"/>
                <a:cs typeface="Poppins SemiBold" panose="00000700000000000000" pitchFamily="2" charset="0"/>
              </a:rPr>
              <a:t>MAF API</a:t>
            </a:r>
          </a:p>
        </p:txBody>
      </p:sp>
      <p:sp>
        <p:nvSpPr>
          <p:cNvPr id="14" name="Rectangle: Rounded Corners 13">
            <a:extLst>
              <a:ext uri="{FF2B5EF4-FFF2-40B4-BE49-F238E27FC236}">
                <a16:creationId xmlns:a16="http://schemas.microsoft.com/office/drawing/2014/main" id="{7FC03EC4-F59B-83EA-15F6-754569EAF77F}"/>
              </a:ext>
            </a:extLst>
          </p:cNvPr>
          <p:cNvSpPr/>
          <p:nvPr/>
        </p:nvSpPr>
        <p:spPr>
          <a:xfrm>
            <a:off x="6726756" y="4850430"/>
            <a:ext cx="2305731" cy="392511"/>
          </a:xfrm>
          <a:prstGeom prst="roundRect">
            <a:avLst>
              <a:gd name="adj" fmla="val 25189"/>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r>
              <a:rPr lang="en-GB" sz="1467">
                <a:solidFill>
                  <a:srgbClr val="FFFFFF"/>
                </a:solidFill>
                <a:latin typeface="Poppins SemiBold" panose="00000700000000000000" pitchFamily="2" charset="0"/>
                <a:cs typeface="Poppins SemiBold" panose="00000700000000000000" pitchFamily="2" charset="0"/>
              </a:rPr>
              <a:t>Pipeline factory</a:t>
            </a:r>
          </a:p>
        </p:txBody>
      </p:sp>
      <p:pic>
        <p:nvPicPr>
          <p:cNvPr id="15" name="Picture 113">
            <a:extLst>
              <a:ext uri="{FF2B5EF4-FFF2-40B4-BE49-F238E27FC236}">
                <a16:creationId xmlns:a16="http://schemas.microsoft.com/office/drawing/2014/main" id="{CAE82B12-69E2-5259-E810-790C001AD5BF}"/>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0083297" y="3127005"/>
            <a:ext cx="694388" cy="363396"/>
          </a:xfrm>
          <a:prstGeom prst="rect">
            <a:avLst/>
          </a:prstGeom>
        </p:spPr>
      </p:pic>
      <p:pic>
        <p:nvPicPr>
          <p:cNvPr id="16" name="Picture 2" descr="Unity New 2021 Logo PNG vector in SVG, PDF, AI, CDR format">
            <a:extLst>
              <a:ext uri="{FF2B5EF4-FFF2-40B4-BE49-F238E27FC236}">
                <a16:creationId xmlns:a16="http://schemas.microsoft.com/office/drawing/2014/main" id="{0A0C0ED0-10D8-6209-8C2C-546A45B5FF33}"/>
              </a:ext>
            </a:extLst>
          </p:cNvPr>
          <p:cNvPicPr>
            <a:picLocks noChangeAspect="1" noChangeArrowheads="1"/>
          </p:cNvPicPr>
          <p:nvPr/>
        </p:nvPicPr>
        <p:blipFill rotWithShape="1">
          <a:blip r:embed="rId11">
            <a:extLst>
              <a:ext uri="{28A0092B-C50C-407E-A947-70E740481C1C}">
                <a14:useLocalDpi xmlns:a14="http://schemas.microsoft.com/office/drawing/2010/main"/>
              </a:ext>
            </a:extLst>
          </a:blip>
          <a:srcRect/>
          <a:stretch/>
        </p:blipFill>
        <p:spPr bwMode="auto">
          <a:xfrm>
            <a:off x="7088289" y="3067519"/>
            <a:ext cx="1087056" cy="44433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0A49AD34-019F-209B-00FC-FC5CD1BA9339}"/>
              </a:ext>
            </a:extLst>
          </p:cNvPr>
          <p:cNvSpPr/>
          <p:nvPr/>
        </p:nvSpPr>
        <p:spPr>
          <a:xfrm>
            <a:off x="8471756" y="1607463"/>
            <a:ext cx="1778833" cy="991220"/>
          </a:xfrm>
          <a:prstGeom prst="roundRect">
            <a:avLst>
              <a:gd name="adj" fmla="val 8667"/>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defTabSz="609585"/>
            <a:r>
              <a:rPr lang="en-GB" sz="1467">
                <a:solidFill>
                  <a:srgbClr val="EE7008"/>
                </a:solidFill>
                <a:latin typeface="Poppins SemiBold" panose="00000700000000000000" pitchFamily="2" charset="0"/>
                <a:cs typeface="Poppins SemiBold" panose="00000700000000000000" pitchFamily="2" charset="0"/>
              </a:rPr>
              <a:t>Scene Viewer</a:t>
            </a:r>
          </a:p>
        </p:txBody>
      </p:sp>
      <p:pic>
        <p:nvPicPr>
          <p:cNvPr id="18" name="Picture 113">
            <a:extLst>
              <a:ext uri="{FF2B5EF4-FFF2-40B4-BE49-F238E27FC236}">
                <a16:creationId xmlns:a16="http://schemas.microsoft.com/office/drawing/2014/main" id="{A30F1C89-16F4-2A93-F919-4C13B314ED4A}"/>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936650" y="1789143"/>
            <a:ext cx="849044" cy="444333"/>
          </a:xfrm>
          <a:prstGeom prst="rect">
            <a:avLst/>
          </a:prstGeom>
        </p:spPr>
      </p:pic>
      <p:cxnSp>
        <p:nvCxnSpPr>
          <p:cNvPr id="20" name="Connector: Elbow 19">
            <a:extLst>
              <a:ext uri="{FF2B5EF4-FFF2-40B4-BE49-F238E27FC236}">
                <a16:creationId xmlns:a16="http://schemas.microsoft.com/office/drawing/2014/main" id="{B3B55876-8923-58F1-AE6B-2333C9A7CB63}"/>
              </a:ext>
            </a:extLst>
          </p:cNvPr>
          <p:cNvCxnSpPr>
            <a:stCxn id="4" idx="0"/>
            <a:endCxn id="17" idx="2"/>
          </p:cNvCxnSpPr>
          <p:nvPr/>
        </p:nvCxnSpPr>
        <p:spPr>
          <a:xfrm rot="5400000" flipH="1" flipV="1">
            <a:off x="8330899" y="1899604"/>
            <a:ext cx="331192" cy="1729353"/>
          </a:xfrm>
          <a:prstGeom prst="bentConnector3">
            <a:avLst/>
          </a:prstGeom>
          <a:ln w="19050">
            <a:tailEnd type="triangle"/>
          </a:ln>
        </p:spPr>
        <p:style>
          <a:lnRef idx="1">
            <a:schemeClr val="accent4"/>
          </a:lnRef>
          <a:fillRef idx="0">
            <a:schemeClr val="accent4"/>
          </a:fillRef>
          <a:effectRef idx="0">
            <a:schemeClr val="accent4"/>
          </a:effectRef>
          <a:fontRef idx="minor">
            <a:schemeClr val="tx1"/>
          </a:fontRef>
        </p:style>
      </p:cxnSp>
      <p:cxnSp>
        <p:nvCxnSpPr>
          <p:cNvPr id="21" name="Connector: Elbow 20">
            <a:extLst>
              <a:ext uri="{FF2B5EF4-FFF2-40B4-BE49-F238E27FC236}">
                <a16:creationId xmlns:a16="http://schemas.microsoft.com/office/drawing/2014/main" id="{DC4D881E-C831-8F45-1297-4A6AE0D62215}"/>
              </a:ext>
            </a:extLst>
          </p:cNvPr>
          <p:cNvCxnSpPr>
            <a:cxnSpLocks/>
            <a:stCxn id="2" idx="0"/>
            <a:endCxn id="17" idx="2"/>
          </p:cNvCxnSpPr>
          <p:nvPr/>
        </p:nvCxnSpPr>
        <p:spPr>
          <a:xfrm rot="16200000" flipV="1">
            <a:off x="10004378" y="1955479"/>
            <a:ext cx="331193" cy="1617603"/>
          </a:xfrm>
          <a:prstGeom prst="bentConnector3">
            <a:avLst>
              <a:gd name="adj1" fmla="val 50000"/>
            </a:avLst>
          </a:prstGeom>
          <a:ln w="19050">
            <a:tailEnd type="triangle"/>
          </a:ln>
        </p:spPr>
        <p:style>
          <a:lnRef idx="1">
            <a:schemeClr val="accent4"/>
          </a:lnRef>
          <a:fillRef idx="0">
            <a:schemeClr val="accent4"/>
          </a:fillRef>
          <a:effectRef idx="0">
            <a:schemeClr val="accent4"/>
          </a:effectRef>
          <a:fontRef idx="minor">
            <a:schemeClr val="tx1"/>
          </a:fontRef>
        </p:style>
      </p:cxnSp>
      <p:sp>
        <p:nvSpPr>
          <p:cNvPr id="24" name="Arrow: Up 23">
            <a:extLst>
              <a:ext uri="{FF2B5EF4-FFF2-40B4-BE49-F238E27FC236}">
                <a16:creationId xmlns:a16="http://schemas.microsoft.com/office/drawing/2014/main" id="{1864C94B-32DC-311C-7DE5-2B9DBD4C0AE7}"/>
              </a:ext>
            </a:extLst>
          </p:cNvPr>
          <p:cNvSpPr/>
          <p:nvPr/>
        </p:nvSpPr>
        <p:spPr>
          <a:xfrm>
            <a:off x="7380114" y="3993324"/>
            <a:ext cx="197671" cy="344080"/>
          </a:xfrm>
          <a:prstGeom prst="up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a:solidFill>
                <a:srgbClr val="FFFFFF"/>
              </a:solidFill>
              <a:latin typeface="Trebuchet MS" panose="020B0603020202020204"/>
            </a:endParaRPr>
          </a:p>
        </p:txBody>
      </p:sp>
      <p:sp>
        <p:nvSpPr>
          <p:cNvPr id="26" name="TextBox 25">
            <a:extLst>
              <a:ext uri="{FF2B5EF4-FFF2-40B4-BE49-F238E27FC236}">
                <a16:creationId xmlns:a16="http://schemas.microsoft.com/office/drawing/2014/main" id="{047F584E-4565-23E2-6778-94617CDA246C}"/>
              </a:ext>
            </a:extLst>
          </p:cNvPr>
          <p:cNvSpPr txBox="1"/>
          <p:nvPr/>
        </p:nvSpPr>
        <p:spPr>
          <a:xfrm>
            <a:off x="7481730" y="4016701"/>
            <a:ext cx="1879441" cy="307777"/>
          </a:xfrm>
          <a:prstGeom prst="rect">
            <a:avLst/>
          </a:prstGeom>
          <a:noFill/>
        </p:spPr>
        <p:txBody>
          <a:bodyPr wrap="square">
            <a:spAutoFit/>
          </a:bodyPr>
          <a:lstStyle/>
          <a:p>
            <a:pPr algn="ctr" defTabSz="609585"/>
            <a:r>
              <a:rPr lang="en-GB" sz="1400">
                <a:solidFill>
                  <a:srgbClr val="EE7008"/>
                </a:solidFill>
                <a:latin typeface="Poppins SemiBold" panose="00000700000000000000" pitchFamily="2" charset="0"/>
                <a:cs typeface="Poppins SemiBold" panose="00000700000000000000" pitchFamily="2" charset="0"/>
              </a:rPr>
              <a:t>SWIG Generation</a:t>
            </a:r>
          </a:p>
        </p:txBody>
      </p:sp>
      <p:sp>
        <p:nvSpPr>
          <p:cNvPr id="27" name="Flowchart: Stored Data 26">
            <a:extLst>
              <a:ext uri="{FF2B5EF4-FFF2-40B4-BE49-F238E27FC236}">
                <a16:creationId xmlns:a16="http://schemas.microsoft.com/office/drawing/2014/main" id="{47D3A319-438F-6A1E-F0B7-A7A52A191509}"/>
              </a:ext>
            </a:extLst>
          </p:cNvPr>
          <p:cNvSpPr/>
          <p:nvPr/>
        </p:nvSpPr>
        <p:spPr>
          <a:xfrm>
            <a:off x="9747183" y="4647304"/>
            <a:ext cx="1335040" cy="331195"/>
          </a:xfrm>
          <a:prstGeom prst="flowChartOnlineStorag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r>
              <a:rPr lang="en-GB" sz="933">
                <a:solidFill>
                  <a:srgbClr val="FFFFFF"/>
                </a:solidFill>
                <a:latin typeface="Trebuchet MS" panose="020B0603020202020204"/>
              </a:rPr>
              <a:t>Pipeline #1 (</a:t>
            </a:r>
            <a:r>
              <a:rPr lang="en-GB" sz="933" err="1">
                <a:solidFill>
                  <a:srgbClr val="FFFFFF"/>
                </a:solidFill>
                <a:latin typeface="Trebuchet MS" panose="020B0603020202020204"/>
              </a:rPr>
              <a:t>LibAV</a:t>
            </a:r>
            <a:r>
              <a:rPr lang="en-GB" sz="933">
                <a:solidFill>
                  <a:srgbClr val="FFFFFF"/>
                </a:solidFill>
                <a:latin typeface="Trebuchet MS" panose="020B0603020202020204"/>
              </a:rPr>
              <a:t>)</a:t>
            </a:r>
          </a:p>
        </p:txBody>
      </p:sp>
      <p:sp>
        <p:nvSpPr>
          <p:cNvPr id="28" name="Flowchart: Stored Data 27">
            <a:extLst>
              <a:ext uri="{FF2B5EF4-FFF2-40B4-BE49-F238E27FC236}">
                <a16:creationId xmlns:a16="http://schemas.microsoft.com/office/drawing/2014/main" id="{B978A5B5-9545-77B7-F23E-E056F30F1755}"/>
              </a:ext>
            </a:extLst>
          </p:cNvPr>
          <p:cNvSpPr/>
          <p:nvPr/>
        </p:nvSpPr>
        <p:spPr>
          <a:xfrm>
            <a:off x="9749764" y="5163644"/>
            <a:ext cx="1335040" cy="331195"/>
          </a:xfrm>
          <a:prstGeom prst="flowChartOnlineStorag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r>
              <a:rPr lang="en-GB" sz="933">
                <a:solidFill>
                  <a:srgbClr val="FFFFFF"/>
                </a:solidFill>
                <a:latin typeface="Trebuchet MS" panose="020B0603020202020204"/>
              </a:rPr>
              <a:t>Pipeline #n</a:t>
            </a:r>
          </a:p>
        </p:txBody>
      </p:sp>
      <p:cxnSp>
        <p:nvCxnSpPr>
          <p:cNvPr id="30" name="Straight Connector 29">
            <a:extLst>
              <a:ext uri="{FF2B5EF4-FFF2-40B4-BE49-F238E27FC236}">
                <a16:creationId xmlns:a16="http://schemas.microsoft.com/office/drawing/2014/main" id="{1652EC7E-D081-D7CA-4A42-06813752FCC8}"/>
              </a:ext>
            </a:extLst>
          </p:cNvPr>
          <p:cNvCxnSpPr>
            <a:stCxn id="27" idx="2"/>
            <a:endCxn id="28" idx="0"/>
          </p:cNvCxnSpPr>
          <p:nvPr/>
        </p:nvCxnSpPr>
        <p:spPr>
          <a:xfrm>
            <a:off x="10414703" y="4978500"/>
            <a:ext cx="2581" cy="185145"/>
          </a:xfrm>
          <a:prstGeom prst="line">
            <a:avLst/>
          </a:prstGeom>
          <a:ln w="19050">
            <a:prstDash val="sysDot"/>
          </a:ln>
        </p:spPr>
        <p:style>
          <a:lnRef idx="1">
            <a:schemeClr val="accent4"/>
          </a:lnRef>
          <a:fillRef idx="0">
            <a:schemeClr val="accent4"/>
          </a:fillRef>
          <a:effectRef idx="0">
            <a:schemeClr val="accent4"/>
          </a:effectRef>
          <a:fontRef idx="minor">
            <a:schemeClr val="tx1"/>
          </a:fontRef>
        </p:style>
      </p:cxnSp>
      <p:sp>
        <p:nvSpPr>
          <p:cNvPr id="31" name="Arrow: Up 30">
            <a:extLst>
              <a:ext uri="{FF2B5EF4-FFF2-40B4-BE49-F238E27FC236}">
                <a16:creationId xmlns:a16="http://schemas.microsoft.com/office/drawing/2014/main" id="{F8127CF5-5176-E406-1837-D5461F58BE50}"/>
              </a:ext>
            </a:extLst>
          </p:cNvPr>
          <p:cNvSpPr/>
          <p:nvPr/>
        </p:nvSpPr>
        <p:spPr>
          <a:xfrm rot="16200000">
            <a:off x="9255431" y="4899031"/>
            <a:ext cx="379419" cy="344080"/>
          </a:xfrm>
          <a:prstGeom prst="up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GB" sz="2400">
              <a:solidFill>
                <a:srgbClr val="FFFFFF"/>
              </a:solidFill>
              <a:latin typeface="Trebuchet MS" panose="020B0603020202020204"/>
            </a:endParaRPr>
          </a:p>
        </p:txBody>
      </p:sp>
      <p:sp>
        <p:nvSpPr>
          <p:cNvPr id="6" name="Slide Number Placeholder 3">
            <a:extLst>
              <a:ext uri="{FF2B5EF4-FFF2-40B4-BE49-F238E27FC236}">
                <a16:creationId xmlns:a16="http://schemas.microsoft.com/office/drawing/2014/main" id="{21FE737E-0603-6AC0-0A57-0BFA167370BC}"/>
              </a:ext>
            </a:extLst>
          </p:cNvPr>
          <p:cNvSpPr txBox="1">
            <a:spLocks/>
          </p:cNvSpPr>
          <p:nvPr/>
        </p:nvSpPr>
        <p:spPr>
          <a:xfrm>
            <a:off x="10634137" y="6580937"/>
            <a:ext cx="1530927" cy="259055"/>
          </a:xfrm>
          <a:prstGeom prst="rect">
            <a:avLst/>
          </a:prstGeom>
        </p:spPr>
        <p:txBody>
          <a:bodyPr vert="horz" lIns="121920" tIns="60960" rIns="121920" bIns="60960" rtlCol="0" anchor="b"/>
          <a:lstStyle>
            <a:defPPr>
              <a:defRPr lang="nl-NL"/>
            </a:defPPr>
            <a:lvl1pPr marL="0" algn="r" defTabSz="457200" rtl="0" eaLnBrk="1" latinLnBrk="0" hangingPunct="1">
              <a:defRPr lang="fr-CH" sz="900" b="0" kern="1200" smtClean="0">
                <a:solidFill>
                  <a:srgbClr val="324158"/>
                </a:solidFill>
                <a:latin typeface="Poppins ExtraLight" panose="00000300000000000000" pitchFamily="2" charset="0"/>
                <a:ea typeface="+mn-ea"/>
                <a:cs typeface="Poppins ExtraLight" panose="00000300000000000000"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defRPr/>
            </a:pPr>
            <a:fld id="{4FAB73BC-B049-4115-A692-8D63A059BFB8}" type="slidenum">
              <a:rPr lang="en-US" sz="1200">
                <a:solidFill>
                  <a:srgbClr val="0070C0"/>
                </a:solidFill>
                <a:latin typeface="Poppins" panose="00000500000000000000" pitchFamily="2" charset="0"/>
                <a:cs typeface="Poppins" panose="00000500000000000000" pitchFamily="2" charset="0"/>
              </a:rPr>
              <a:pPr defTabSz="609585">
                <a:defRPr/>
              </a:pPr>
              <a:t>35</a:t>
            </a:fld>
            <a:endParaRPr lang="en-US" sz="1200">
              <a:solidFill>
                <a:srgbClr val="0070C0"/>
              </a:solidFill>
              <a:latin typeface="Poppins" panose="00000500000000000000" pitchFamily="2" charset="0"/>
              <a:cs typeface="Poppins" panose="00000500000000000000" pitchFamily="2" charset="0"/>
            </a:endParaRPr>
          </a:p>
        </p:txBody>
      </p:sp>
      <p:sp>
        <p:nvSpPr>
          <p:cNvPr id="19" name="Date Placeholder 4">
            <a:extLst>
              <a:ext uri="{FF2B5EF4-FFF2-40B4-BE49-F238E27FC236}">
                <a16:creationId xmlns:a16="http://schemas.microsoft.com/office/drawing/2014/main" id="{73FDADD5-8C0B-2731-9AAF-4550F08A11BD}"/>
              </a:ext>
            </a:extLst>
          </p:cNvPr>
          <p:cNvSpPr>
            <a:spLocks noGrp="1"/>
          </p:cNvSpPr>
          <p:nvPr>
            <p:ph type="dt" sz="half" idx="2"/>
          </p:nvPr>
        </p:nvSpPr>
        <p:spPr>
          <a:xfrm>
            <a:off x="129640" y="6571021"/>
            <a:ext cx="3031344" cy="276084"/>
          </a:xfrm>
          <a:prstGeom prst="rect">
            <a:avLst/>
          </a:prstGeom>
        </p:spPr>
        <p:txBody>
          <a:bodyPr anchor="b"/>
          <a:lstStyle/>
          <a:p>
            <a:pPr>
              <a:defRPr/>
            </a:pPr>
            <a:r>
              <a:rPr lang="en-US">
                <a:solidFill>
                  <a:srgbClr val="0070C0"/>
                </a:solidFill>
              </a:rPr>
              <a:t>5G-MAG MEDIA ACTION GROUP © 2024</a:t>
            </a:r>
          </a:p>
        </p:txBody>
      </p:sp>
      <p:pic>
        <p:nvPicPr>
          <p:cNvPr id="9" name="Imagen 1">
            <a:extLst>
              <a:ext uri="{FF2B5EF4-FFF2-40B4-BE49-F238E27FC236}">
                <a16:creationId xmlns:a16="http://schemas.microsoft.com/office/drawing/2014/main" id="{27D15711-A4A9-AE70-90CF-6E7372B501FE}"/>
              </a:ext>
            </a:extLst>
          </p:cNvPr>
          <p:cNvPicPr>
            <a:picLocks noChangeAspect="1"/>
          </p:cNvPicPr>
          <p:nvPr/>
        </p:nvPicPr>
        <p:blipFill>
          <a:blip r:embed="rId12"/>
          <a:srcRect/>
          <a:stretch/>
        </p:blipFill>
        <p:spPr>
          <a:xfrm>
            <a:off x="10634136" y="21515"/>
            <a:ext cx="720000" cy="720000"/>
          </a:xfrm>
          <a:prstGeom prst="rect">
            <a:avLst/>
          </a:prstGeom>
        </p:spPr>
      </p:pic>
    </p:spTree>
    <p:extLst>
      <p:ext uri="{BB962C8B-B14F-4D97-AF65-F5344CB8AC3E}">
        <p14:creationId xmlns:p14="http://schemas.microsoft.com/office/powerpoint/2010/main" val="42750666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59EBD-C893-A2E6-9835-74854673B0F5}"/>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959519B-63A3-915E-BF56-A97CEF8E3075}"/>
              </a:ext>
            </a:extLst>
          </p:cNvPr>
          <p:cNvSpPr>
            <a:spLocks noGrp="1"/>
          </p:cNvSpPr>
          <p:nvPr>
            <p:ph idx="1"/>
          </p:nvPr>
        </p:nvSpPr>
        <p:spPr/>
        <p:txBody>
          <a:bodyPr wrap="square">
            <a:noAutofit/>
          </a:bodyPr>
          <a:lstStyle/>
          <a:p>
            <a:r>
              <a:rPr lang="en-US" sz="2133" dirty="0"/>
              <a:t>How to use the tools? </a:t>
            </a:r>
            <a:r>
              <a:rPr lang="fr-CH" sz="2133" dirty="0" err="1">
                <a:hlinkClick r:id="rId3"/>
              </a:rPr>
              <a:t>Tutorials</a:t>
            </a:r>
            <a:r>
              <a:rPr lang="fr-CH" sz="2133" dirty="0">
                <a:hlinkClick r:id="rId3"/>
              </a:rPr>
              <a:t> | 5G-MAG Reference Tools - Documentation</a:t>
            </a:r>
            <a:endParaRPr lang="en-US" sz="2133" dirty="0"/>
          </a:p>
          <a:p>
            <a:endParaRPr lang="en-US" sz="2133" dirty="0"/>
          </a:p>
          <a:p>
            <a:r>
              <a:rPr lang="en-US" sz="2133" dirty="0"/>
              <a:t>Developer </a:t>
            </a:r>
            <a:r>
              <a:rPr lang="en-US" sz="2133" dirty="0" err="1"/>
              <a:t>Xchanges</a:t>
            </a:r>
            <a:r>
              <a:rPr lang="en-US" sz="2133" dirty="0"/>
              <a:t>, tutorials and updates: </a:t>
            </a:r>
            <a:r>
              <a:rPr lang="en-US" sz="2133" dirty="0">
                <a:hlinkClick r:id="rId4"/>
              </a:rPr>
              <a:t>5g-mag.com/tutorials</a:t>
            </a:r>
            <a:endParaRPr lang="en-US" sz="2133" dirty="0"/>
          </a:p>
          <a:p>
            <a:endParaRPr lang="en-US" sz="2133" dirty="0"/>
          </a:p>
          <a:p>
            <a:r>
              <a:rPr lang="en-US" sz="2133" dirty="0"/>
              <a:t>Video library for XR Media Integration in 5G : </a:t>
            </a:r>
            <a:r>
              <a:rPr lang="en-US" sz="2133" dirty="0">
                <a:hlinkClick r:id="rId5"/>
              </a:rPr>
              <a:t>https://youtube.com/playlist?list=PLFqKJZ78_IWVk0_h1oeizy9IZ0DmOUXkA</a:t>
            </a:r>
            <a:endParaRPr lang="en-US" sz="2133" dirty="0"/>
          </a:p>
          <a:p>
            <a:endParaRPr lang="en-US" sz="1867" dirty="0"/>
          </a:p>
          <a:p>
            <a:endParaRPr lang="en-US" sz="1867" dirty="0"/>
          </a:p>
          <a:p>
            <a:endParaRPr lang="en-US" sz="1867" dirty="0"/>
          </a:p>
          <a:p>
            <a:endParaRPr lang="en-US" sz="1867" dirty="0"/>
          </a:p>
          <a:p>
            <a:endParaRPr lang="en-US" sz="1867" dirty="0"/>
          </a:p>
          <a:p>
            <a:endParaRPr lang="en-US" sz="1867" dirty="0"/>
          </a:p>
        </p:txBody>
      </p:sp>
      <p:sp>
        <p:nvSpPr>
          <p:cNvPr id="4" name="Title 3">
            <a:extLst>
              <a:ext uri="{FF2B5EF4-FFF2-40B4-BE49-F238E27FC236}">
                <a16:creationId xmlns:a16="http://schemas.microsoft.com/office/drawing/2014/main" id="{E6260B1B-9D2C-EF7F-93E2-7133CA7312C8}"/>
              </a:ext>
            </a:extLst>
          </p:cNvPr>
          <p:cNvSpPr>
            <a:spLocks noGrp="1"/>
          </p:cNvSpPr>
          <p:nvPr>
            <p:ph type="title"/>
          </p:nvPr>
        </p:nvSpPr>
        <p:spPr/>
        <p:txBody>
          <a:bodyPr/>
          <a:lstStyle/>
          <a:p>
            <a:r>
              <a:rPr lang="en-GB" dirty="0"/>
              <a:t>5G-MAG Reference Tools in Use: Tutorials</a:t>
            </a:r>
          </a:p>
        </p:txBody>
      </p:sp>
      <p:sp>
        <p:nvSpPr>
          <p:cNvPr id="2" name="Slide Number Placeholder 1">
            <a:extLst>
              <a:ext uri="{FF2B5EF4-FFF2-40B4-BE49-F238E27FC236}">
                <a16:creationId xmlns:a16="http://schemas.microsoft.com/office/drawing/2014/main" id="{0E6ED7C4-B7DA-1841-5CD2-21BA2969D019}"/>
              </a:ext>
            </a:extLst>
          </p:cNvPr>
          <p:cNvSpPr>
            <a:spLocks noGrp="1"/>
          </p:cNvSpPr>
          <p:nvPr>
            <p:ph type="sldNum" sz="quarter" idx="4"/>
          </p:nvPr>
        </p:nvSpPr>
        <p:spPr/>
        <p:txBody>
          <a:bodyPr/>
          <a:lstStyle/>
          <a:p>
            <a:pPr defTabSz="609585"/>
            <a:fld id="{4FAB73BC-B049-4115-A692-8D63A059BFB8}" type="slidenum">
              <a:rPr lang="fr-CH">
                <a:latin typeface="Trebuchet MS" panose="020B0603020202020204"/>
              </a:rPr>
              <a:pPr defTabSz="609585"/>
              <a:t>36</a:t>
            </a:fld>
            <a:endParaRPr lang="fr-CH">
              <a:latin typeface="Trebuchet MS" panose="020B0603020202020204"/>
            </a:endParaRPr>
          </a:p>
        </p:txBody>
      </p:sp>
      <p:sp>
        <p:nvSpPr>
          <p:cNvPr id="3" name="Date Placeholder 2">
            <a:extLst>
              <a:ext uri="{FF2B5EF4-FFF2-40B4-BE49-F238E27FC236}">
                <a16:creationId xmlns:a16="http://schemas.microsoft.com/office/drawing/2014/main" id="{742DACC9-929A-D901-DB28-0AA6F047E929}"/>
              </a:ext>
            </a:extLst>
          </p:cNvPr>
          <p:cNvSpPr>
            <a:spLocks noGrp="1"/>
          </p:cNvSpPr>
          <p:nvPr>
            <p:ph type="dt" sz="half" idx="2"/>
          </p:nvPr>
        </p:nvSpPr>
        <p:spPr/>
        <p:txBody>
          <a:bodyPr/>
          <a:lstStyle/>
          <a:p>
            <a:pPr>
              <a:defRPr/>
            </a:pPr>
            <a:r>
              <a:rPr lang="nl-NL">
                <a:solidFill>
                  <a:srgbClr val="2B6CA3"/>
                </a:solidFill>
              </a:rPr>
              <a:t>5G-MAG MEDIA ACTION GROUP © 2024</a:t>
            </a:r>
          </a:p>
        </p:txBody>
      </p:sp>
      <p:pic>
        <p:nvPicPr>
          <p:cNvPr id="7" name="Imagen 1">
            <a:extLst>
              <a:ext uri="{FF2B5EF4-FFF2-40B4-BE49-F238E27FC236}">
                <a16:creationId xmlns:a16="http://schemas.microsoft.com/office/drawing/2014/main" id="{41E884D1-31F2-650F-7687-5D89CB512B36}"/>
              </a:ext>
            </a:extLst>
          </p:cNvPr>
          <p:cNvPicPr>
            <a:picLocks noChangeAspect="1"/>
          </p:cNvPicPr>
          <p:nvPr/>
        </p:nvPicPr>
        <p:blipFill>
          <a:blip r:embed="rId6"/>
          <a:srcRect/>
          <a:stretch/>
        </p:blipFill>
        <p:spPr>
          <a:xfrm>
            <a:off x="10634136" y="21515"/>
            <a:ext cx="720000" cy="720000"/>
          </a:xfrm>
          <a:prstGeom prst="rect">
            <a:avLst/>
          </a:prstGeom>
        </p:spPr>
      </p:pic>
      <p:pic>
        <p:nvPicPr>
          <p:cNvPr id="3076" name="Picture 4">
            <a:extLst>
              <a:ext uri="{FF2B5EF4-FFF2-40B4-BE49-F238E27FC236}">
                <a16:creationId xmlns:a16="http://schemas.microsoft.com/office/drawing/2014/main" id="{8EE964F3-BBD9-12E6-5E9B-04DE70422D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7640" y="4031068"/>
            <a:ext cx="3799965" cy="213748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4D77E7F9-51A7-C7C3-3DEF-3112A92CA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13438" y="4024679"/>
            <a:ext cx="3799964" cy="2137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166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D4C4B-0BCE-D93D-6EBA-8FE69FC46D59}"/>
              </a:ext>
            </a:extLst>
          </p:cNvPr>
          <p:cNvSpPr>
            <a:spLocks noGrp="1"/>
          </p:cNvSpPr>
          <p:nvPr>
            <p:ph type="title"/>
          </p:nvPr>
        </p:nvSpPr>
        <p:spPr/>
        <p:txBody>
          <a:bodyPr/>
          <a:lstStyle/>
          <a:p>
            <a:r>
              <a:rPr lang="de-DE" dirty="0"/>
              <a:t>Summary</a:t>
            </a:r>
            <a:endParaRPr lang="en-US" dirty="0"/>
          </a:p>
        </p:txBody>
      </p:sp>
      <p:sp>
        <p:nvSpPr>
          <p:cNvPr id="3" name="Subtitle 2">
            <a:extLst>
              <a:ext uri="{FF2B5EF4-FFF2-40B4-BE49-F238E27FC236}">
                <a16:creationId xmlns:a16="http://schemas.microsoft.com/office/drawing/2014/main" id="{7AC88E7F-429D-20B5-608E-8FCE550C278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7833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D4B560-0017-CBC7-32BA-04EDDEE0F340}"/>
              </a:ext>
            </a:extLst>
          </p:cNvPr>
          <p:cNvSpPr>
            <a:spLocks noGrp="1"/>
          </p:cNvSpPr>
          <p:nvPr>
            <p:ph type="title"/>
          </p:nvPr>
        </p:nvSpPr>
        <p:spPr>
          <a:xfrm>
            <a:off x="495300" y="642644"/>
            <a:ext cx="11187112" cy="361959"/>
          </a:xfrm>
        </p:spPr>
        <p:txBody>
          <a:bodyPr/>
          <a:lstStyle/>
          <a:p>
            <a:r>
              <a:rPr lang="de-DE" dirty="0"/>
              <a:t>Summary</a:t>
            </a:r>
            <a:endParaRPr lang="en-US" dirty="0"/>
          </a:p>
        </p:txBody>
      </p:sp>
      <p:sp>
        <p:nvSpPr>
          <p:cNvPr id="5" name="Subtitle 4">
            <a:extLst>
              <a:ext uri="{FF2B5EF4-FFF2-40B4-BE49-F238E27FC236}">
                <a16:creationId xmlns:a16="http://schemas.microsoft.com/office/drawing/2014/main" id="{2EBFE41B-771D-F09A-FE64-7F1C5B5817F9}"/>
              </a:ext>
            </a:extLst>
          </p:cNvPr>
          <p:cNvSpPr>
            <a:spLocks noGrp="1"/>
          </p:cNvSpPr>
          <p:nvPr>
            <p:ph type="subTitle" idx="1"/>
          </p:nvPr>
        </p:nvSpPr>
        <p:spPr/>
        <p:txBody>
          <a:bodyPr/>
          <a:lstStyle/>
          <a:p>
            <a:endParaRPr lang="en-US"/>
          </a:p>
        </p:txBody>
      </p:sp>
      <p:graphicFrame>
        <p:nvGraphicFramePr>
          <p:cNvPr id="7" name="Diagram 6">
            <a:extLst>
              <a:ext uri="{FF2B5EF4-FFF2-40B4-BE49-F238E27FC236}">
                <a16:creationId xmlns:a16="http://schemas.microsoft.com/office/drawing/2014/main" id="{A185537B-D09F-F2CA-7EB0-25BCA610659E}"/>
              </a:ext>
            </a:extLst>
          </p:cNvPr>
          <p:cNvGraphicFramePr/>
          <p:nvPr>
            <p:extLst>
              <p:ext uri="{D42A27DB-BD31-4B8C-83A1-F6EECF244321}">
                <p14:modId xmlns:p14="http://schemas.microsoft.com/office/powerpoint/2010/main" val="446087952"/>
              </p:ext>
            </p:extLst>
          </p:nvPr>
        </p:nvGraphicFramePr>
        <p:xfrm>
          <a:off x="1879600" y="120630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976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81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D675282-8379-482E-BE38-14169346B68D}"/>
              </a:ext>
            </a:extLst>
          </p:cNvPr>
          <p:cNvSpPr>
            <a:spLocks noGrp="1"/>
          </p:cNvSpPr>
          <p:nvPr>
            <p:ph type="title"/>
          </p:nvPr>
        </p:nvSpPr>
        <p:spPr>
          <a:xfrm>
            <a:off x="472173" y="575576"/>
            <a:ext cx="11210239" cy="429028"/>
          </a:xfrm>
          <a:prstGeom prst="rect">
            <a:avLst/>
          </a:prstGeom>
        </p:spPr>
        <p:txBody>
          <a:bodyPr wrap="square" anchor="b">
            <a:normAutofit/>
          </a:bodyPr>
          <a:lstStyle/>
          <a:p>
            <a:r>
              <a:rPr lang="sv-SE" dirty="0"/>
              <a:t>The Mobile Internet Phenomena Report</a:t>
            </a:r>
            <a:endParaRPr lang="en-US" dirty="0"/>
          </a:p>
        </p:txBody>
      </p:sp>
      <p:sp>
        <p:nvSpPr>
          <p:cNvPr id="18" name="Subtitle 3">
            <a:extLst>
              <a:ext uri="{FF2B5EF4-FFF2-40B4-BE49-F238E27FC236}">
                <a16:creationId xmlns:a16="http://schemas.microsoft.com/office/drawing/2014/main" id="{2E134962-FF8B-4285-80AB-02DC208C3D6E}"/>
              </a:ext>
            </a:extLst>
          </p:cNvPr>
          <p:cNvSpPr>
            <a:spLocks noGrp="1"/>
          </p:cNvSpPr>
          <p:nvPr>
            <p:ph type="subTitle" idx="1"/>
          </p:nvPr>
        </p:nvSpPr>
        <p:spPr/>
        <p:txBody>
          <a:bodyPr/>
          <a:lstStyle/>
          <a:p>
            <a:r>
              <a:rPr lang="sv-SE" dirty="0"/>
              <a:t>Sandvine Report from 2020 and 2024</a:t>
            </a:r>
            <a:endParaRPr lang="de-DE" dirty="0"/>
          </a:p>
        </p:txBody>
      </p:sp>
      <p:sp>
        <p:nvSpPr>
          <p:cNvPr id="20" name="Text Placeholder 4">
            <a:extLst>
              <a:ext uri="{FF2B5EF4-FFF2-40B4-BE49-F238E27FC236}">
                <a16:creationId xmlns:a16="http://schemas.microsoft.com/office/drawing/2014/main" id="{D12AB3EA-C2DB-49C5-A11C-41494429BDEB}"/>
              </a:ext>
            </a:extLst>
          </p:cNvPr>
          <p:cNvSpPr>
            <a:spLocks noGrp="1"/>
          </p:cNvSpPr>
          <p:nvPr>
            <p:ph type="body" sz="quarter" idx="10"/>
          </p:nvPr>
        </p:nvSpPr>
        <p:spPr/>
        <p:txBody>
          <a:bodyPr/>
          <a:lstStyle/>
          <a:p>
            <a:endParaRPr lang="en-US"/>
          </a:p>
        </p:txBody>
      </p:sp>
      <p:sp>
        <p:nvSpPr>
          <p:cNvPr id="7" name="Footer Placeholder 6">
            <a:extLst>
              <a:ext uri="{FF2B5EF4-FFF2-40B4-BE49-F238E27FC236}">
                <a16:creationId xmlns:a16="http://schemas.microsoft.com/office/drawing/2014/main" id="{E983D240-75C7-44CF-8DFB-7FCEF19A539C}"/>
              </a:ext>
            </a:extLst>
          </p:cNvPr>
          <p:cNvSpPr>
            <a:spLocks noGrp="1"/>
          </p:cNvSpPr>
          <p:nvPr>
            <p:ph type="ftr" sz="quarter" idx="3"/>
          </p:nvPr>
        </p:nvSpPr>
        <p:spPr>
          <a:prstGeom prst="rect">
            <a:avLst/>
          </a:prstGeom>
        </p:spPr>
        <p:txBody>
          <a:bodyPr>
            <a:normAutofit/>
          </a:bodyPr>
          <a:lstStyle/>
          <a:p>
            <a:pPr>
              <a:lnSpc>
                <a:spcPct val="90000"/>
              </a:lnSpc>
              <a:spcAft>
                <a:spcPts val="600"/>
              </a:spcAft>
            </a:pPr>
            <a:r>
              <a:rPr lang="en-US" sz="300"/>
              <a:t>Qualcomm Confidential and Proprietary</a:t>
            </a:r>
          </a:p>
        </p:txBody>
      </p:sp>
      <p:pic>
        <p:nvPicPr>
          <p:cNvPr id="2" name="Picture 1">
            <a:extLst>
              <a:ext uri="{FF2B5EF4-FFF2-40B4-BE49-F238E27FC236}">
                <a16:creationId xmlns:a16="http://schemas.microsoft.com/office/drawing/2014/main" id="{CAEB1B6A-D0CD-49DC-AEAE-002DC1D642EB}"/>
              </a:ext>
            </a:extLst>
          </p:cNvPr>
          <p:cNvPicPr>
            <a:picLocks noChangeAspect="1"/>
          </p:cNvPicPr>
          <p:nvPr/>
        </p:nvPicPr>
        <p:blipFill>
          <a:blip r:embed="rId2"/>
          <a:stretch>
            <a:fillRect/>
          </a:stretch>
        </p:blipFill>
        <p:spPr>
          <a:xfrm>
            <a:off x="243573" y="1868874"/>
            <a:ext cx="8570878" cy="3856894"/>
          </a:xfrm>
          <a:prstGeom prst="rect">
            <a:avLst/>
          </a:prstGeom>
          <a:noFill/>
        </p:spPr>
      </p:pic>
      <p:pic>
        <p:nvPicPr>
          <p:cNvPr id="3" name="Picture 2">
            <a:extLst>
              <a:ext uri="{FF2B5EF4-FFF2-40B4-BE49-F238E27FC236}">
                <a16:creationId xmlns:a16="http://schemas.microsoft.com/office/drawing/2014/main" id="{304BE7BD-4156-701A-B914-F745B0D879A0}"/>
              </a:ext>
            </a:extLst>
          </p:cNvPr>
          <p:cNvPicPr>
            <a:picLocks noChangeAspect="1"/>
          </p:cNvPicPr>
          <p:nvPr/>
        </p:nvPicPr>
        <p:blipFill>
          <a:blip r:embed="rId3"/>
          <a:stretch>
            <a:fillRect/>
          </a:stretch>
        </p:blipFill>
        <p:spPr>
          <a:xfrm>
            <a:off x="9285799" y="0"/>
            <a:ext cx="2863780" cy="6858000"/>
          </a:xfrm>
          <a:prstGeom prst="rect">
            <a:avLst/>
          </a:prstGeom>
        </p:spPr>
      </p:pic>
    </p:spTree>
    <p:extLst>
      <p:ext uri="{BB962C8B-B14F-4D97-AF65-F5344CB8AC3E}">
        <p14:creationId xmlns:p14="http://schemas.microsoft.com/office/powerpoint/2010/main" val="59443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757E-6DB9-0160-0D8E-814657834567}"/>
              </a:ext>
            </a:extLst>
          </p:cNvPr>
          <p:cNvSpPr>
            <a:spLocks noGrp="1"/>
          </p:cNvSpPr>
          <p:nvPr>
            <p:ph type="title"/>
          </p:nvPr>
        </p:nvSpPr>
        <p:spPr/>
        <p:txBody>
          <a:bodyPr/>
          <a:lstStyle/>
          <a:p>
            <a:r>
              <a:rPr lang="de-DE" dirty="0"/>
              <a:t>Video dominates ...</a:t>
            </a:r>
            <a:endParaRPr lang="en-US" dirty="0"/>
          </a:p>
        </p:txBody>
      </p:sp>
      <p:sp>
        <p:nvSpPr>
          <p:cNvPr id="3" name="Content Placeholder 2">
            <a:extLst>
              <a:ext uri="{FF2B5EF4-FFF2-40B4-BE49-F238E27FC236}">
                <a16:creationId xmlns:a16="http://schemas.microsoft.com/office/drawing/2014/main" id="{B43C74AB-A828-3923-1E70-E176F1226DC7}"/>
              </a:ext>
            </a:extLst>
          </p:cNvPr>
          <p:cNvSpPr>
            <a:spLocks noGrp="1"/>
          </p:cNvSpPr>
          <p:nvPr>
            <p:ph sz="quarter" idx="12"/>
          </p:nvPr>
        </p:nvSpPr>
        <p:spPr>
          <a:xfrm>
            <a:off x="475488" y="1709928"/>
            <a:ext cx="5144262" cy="4636008"/>
          </a:xfrm>
        </p:spPr>
        <p:txBody>
          <a:bodyPr>
            <a:normAutofit lnSpcReduction="10000"/>
          </a:bodyPr>
          <a:lstStyle/>
          <a:p>
            <a:r>
              <a:rPr lang="en-US" dirty="0"/>
              <a:t>The </a:t>
            </a:r>
            <a:r>
              <a:rPr lang="en-US" b="1" dirty="0"/>
              <a:t>2024 Mobile Internet Phenomena Report</a:t>
            </a:r>
            <a:r>
              <a:rPr lang="en-US" dirty="0"/>
              <a:t> [</a:t>
            </a:r>
            <a:r>
              <a:rPr lang="en-US" dirty="0" err="1">
                <a:hlinkClick r:id="rId2"/>
              </a:rPr>
              <a:t>Sandvine</a:t>
            </a:r>
            <a:r>
              <a:rPr lang="en-US" dirty="0"/>
              <a:t>] shows that mobile video downstream traffic accounts for </a:t>
            </a:r>
            <a:r>
              <a:rPr lang="en-US" b="1" dirty="0"/>
              <a:t>more than 70%</a:t>
            </a:r>
            <a:endParaRPr lang="en-US" dirty="0"/>
          </a:p>
          <a:p>
            <a:r>
              <a:rPr lang="en-US" dirty="0"/>
              <a:t>In all regions’ downstream traffic, Video is the biggest traffic category for volume,</a:t>
            </a:r>
          </a:p>
          <a:p>
            <a:r>
              <a:rPr lang="en-US" dirty="0"/>
              <a:t>On-Demand Streaming exerts the greatest volumetric pressure.</a:t>
            </a:r>
          </a:p>
          <a:p>
            <a:r>
              <a:rPr lang="en-US" dirty="0"/>
              <a:t>Will the average Video consumption per user change from the current 1.4 GB of video per day, and what will contribute to that change, such as video embedded in Social Media, in Communications, Video Calls, Streaming TV, Operator Content, or something else?</a:t>
            </a:r>
            <a:endParaRPr lang="de-DE" dirty="0"/>
          </a:p>
          <a:p>
            <a:endParaRPr lang="en-US" dirty="0"/>
          </a:p>
        </p:txBody>
      </p:sp>
      <p:sp>
        <p:nvSpPr>
          <p:cNvPr id="4" name="Subtitle 3">
            <a:extLst>
              <a:ext uri="{FF2B5EF4-FFF2-40B4-BE49-F238E27FC236}">
                <a16:creationId xmlns:a16="http://schemas.microsoft.com/office/drawing/2014/main" id="{C7848F4D-A4E2-CF5D-12D7-3C9CD1858799}"/>
              </a:ext>
            </a:extLst>
          </p:cNvPr>
          <p:cNvSpPr>
            <a:spLocks noGrp="1"/>
          </p:cNvSpPr>
          <p:nvPr>
            <p:ph type="subTitle" idx="1"/>
          </p:nvPr>
        </p:nvSpPr>
        <p:spPr/>
        <p:txBody>
          <a:bodyPr/>
          <a:lstStyle/>
          <a:p>
            <a:r>
              <a:rPr lang="de-DE" dirty="0"/>
              <a:t>.... and streaming is the main category</a:t>
            </a:r>
            <a:endParaRPr lang="en-US" dirty="0"/>
          </a:p>
        </p:txBody>
      </p:sp>
      <p:sp>
        <p:nvSpPr>
          <p:cNvPr id="5" name="Text Placeholder 4">
            <a:extLst>
              <a:ext uri="{FF2B5EF4-FFF2-40B4-BE49-F238E27FC236}">
                <a16:creationId xmlns:a16="http://schemas.microsoft.com/office/drawing/2014/main" id="{125C4217-4F8E-7354-0918-3693B87A4F24}"/>
              </a:ext>
            </a:extLst>
          </p:cNvPr>
          <p:cNvSpPr>
            <a:spLocks noGrp="1"/>
          </p:cNvSpPr>
          <p:nvPr>
            <p:ph type="body" sz="quarter" idx="10"/>
          </p:nvPr>
        </p:nvSpPr>
        <p:spPr/>
        <p:txBody>
          <a:bodyPr/>
          <a:lstStyle/>
          <a:p>
            <a:endParaRPr lang="en-US"/>
          </a:p>
        </p:txBody>
      </p:sp>
      <p:sp>
        <p:nvSpPr>
          <p:cNvPr id="6" name="Footer Placeholder 5">
            <a:extLst>
              <a:ext uri="{FF2B5EF4-FFF2-40B4-BE49-F238E27FC236}">
                <a16:creationId xmlns:a16="http://schemas.microsoft.com/office/drawing/2014/main" id="{05A20BF9-56C6-AF9D-E601-F840D6C8FAB6}"/>
              </a:ext>
            </a:extLst>
          </p:cNvPr>
          <p:cNvSpPr>
            <a:spLocks noGrp="1"/>
          </p:cNvSpPr>
          <p:nvPr>
            <p:ph type="ftr" sz="quarter" idx="3"/>
          </p:nvPr>
        </p:nvSpPr>
        <p:spPr/>
        <p:txBody>
          <a:bodyPr/>
          <a:lstStyle/>
          <a:p>
            <a:r>
              <a:rPr lang="en-US"/>
              <a:t>Qualcomm Confidential and Proprietary</a:t>
            </a:r>
            <a:endParaRPr lang="en-US" dirty="0"/>
          </a:p>
        </p:txBody>
      </p:sp>
      <p:pic>
        <p:nvPicPr>
          <p:cNvPr id="8" name="Picture 7">
            <a:extLst>
              <a:ext uri="{FF2B5EF4-FFF2-40B4-BE49-F238E27FC236}">
                <a16:creationId xmlns:a16="http://schemas.microsoft.com/office/drawing/2014/main" id="{641F6ACC-8DA1-102F-87E3-85327DEFE452}"/>
              </a:ext>
            </a:extLst>
          </p:cNvPr>
          <p:cNvPicPr>
            <a:picLocks noChangeAspect="1"/>
          </p:cNvPicPr>
          <p:nvPr/>
        </p:nvPicPr>
        <p:blipFill>
          <a:blip r:embed="rId3"/>
          <a:stretch>
            <a:fillRect/>
          </a:stretch>
        </p:blipFill>
        <p:spPr>
          <a:xfrm>
            <a:off x="5756210" y="0"/>
            <a:ext cx="6435789" cy="6484545"/>
          </a:xfrm>
          <a:prstGeom prst="rect">
            <a:avLst/>
          </a:prstGeom>
        </p:spPr>
      </p:pic>
      <p:sp>
        <p:nvSpPr>
          <p:cNvPr id="9" name="Oval 8">
            <a:extLst>
              <a:ext uri="{FF2B5EF4-FFF2-40B4-BE49-F238E27FC236}">
                <a16:creationId xmlns:a16="http://schemas.microsoft.com/office/drawing/2014/main" id="{81F418A7-C5EB-AD4B-53FA-DA9A7D3FA3B4}"/>
              </a:ext>
            </a:extLst>
          </p:cNvPr>
          <p:cNvSpPr/>
          <p:nvPr/>
        </p:nvSpPr>
        <p:spPr>
          <a:xfrm>
            <a:off x="5962650" y="642645"/>
            <a:ext cx="3009900" cy="709905"/>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10" name="Oval 9">
            <a:extLst>
              <a:ext uri="{FF2B5EF4-FFF2-40B4-BE49-F238E27FC236}">
                <a16:creationId xmlns:a16="http://schemas.microsoft.com/office/drawing/2014/main" id="{F1CF850D-85E0-7DDB-7F5F-C132990279BD}"/>
              </a:ext>
            </a:extLst>
          </p:cNvPr>
          <p:cNvSpPr/>
          <p:nvPr/>
        </p:nvSpPr>
        <p:spPr>
          <a:xfrm>
            <a:off x="9077324" y="631240"/>
            <a:ext cx="3009900" cy="709905"/>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11" name="Oval 10">
            <a:extLst>
              <a:ext uri="{FF2B5EF4-FFF2-40B4-BE49-F238E27FC236}">
                <a16:creationId xmlns:a16="http://schemas.microsoft.com/office/drawing/2014/main" id="{091D899C-5F20-4940-6914-B0E31BF58257}"/>
              </a:ext>
            </a:extLst>
          </p:cNvPr>
          <p:cNvSpPr/>
          <p:nvPr/>
        </p:nvSpPr>
        <p:spPr>
          <a:xfrm>
            <a:off x="5838824" y="4222165"/>
            <a:ext cx="3133726" cy="709905"/>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12" name="Oval 11">
            <a:extLst>
              <a:ext uri="{FF2B5EF4-FFF2-40B4-BE49-F238E27FC236}">
                <a16:creationId xmlns:a16="http://schemas.microsoft.com/office/drawing/2014/main" id="{572B6BED-2CA7-2FC7-ED2E-8A818AA34820}"/>
              </a:ext>
            </a:extLst>
          </p:cNvPr>
          <p:cNvSpPr/>
          <p:nvPr/>
        </p:nvSpPr>
        <p:spPr>
          <a:xfrm>
            <a:off x="8972550" y="4222165"/>
            <a:ext cx="3219450" cy="959435"/>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Tree>
    <p:extLst>
      <p:ext uri="{BB962C8B-B14F-4D97-AF65-F5344CB8AC3E}">
        <p14:creationId xmlns:p14="http://schemas.microsoft.com/office/powerpoint/2010/main" val="115299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8E67-CFBE-4548-48A2-E46467B1CE1E}"/>
              </a:ext>
            </a:extLst>
          </p:cNvPr>
          <p:cNvSpPr txBox="1">
            <a:spLocks/>
          </p:cNvSpPr>
          <p:nvPr/>
        </p:nvSpPr>
        <p:spPr>
          <a:xfrm>
            <a:off x="495300" y="575576"/>
            <a:ext cx="11187112" cy="429028"/>
          </a:xfrm>
          <a:prstGeom prst="rect">
            <a:avLst/>
          </a:prstGeom>
        </p:spPr>
        <p:txBody>
          <a:bodyPr/>
          <a:lstStyle>
            <a:lvl1pPr algn="l" defTabSz="914400" rtl="0" eaLnBrk="1" latinLnBrk="0" hangingPunct="1">
              <a:lnSpc>
                <a:spcPct val="84000"/>
              </a:lnSpc>
              <a:spcBef>
                <a:spcPct val="0"/>
              </a:spcBef>
              <a:buNone/>
              <a:defRPr sz="2800" kern="2000" spc="-50" baseline="0">
                <a:solidFill>
                  <a:schemeClr val="tx2"/>
                </a:solidFill>
                <a:latin typeface="+mj-lt"/>
                <a:ea typeface="+mj-ea"/>
                <a:cs typeface="+mj-cs"/>
              </a:defRPr>
            </a:lvl1pPr>
          </a:lstStyle>
          <a:p>
            <a:pPr marL="0" marR="0" lvl="0" indent="0" algn="l" defTabSz="914400" rtl="0" eaLnBrk="1" fontAlgn="auto" latinLnBrk="0" hangingPunct="1">
              <a:lnSpc>
                <a:spcPct val="84000"/>
              </a:lnSpc>
              <a:spcBef>
                <a:spcPct val="0"/>
              </a:spcBef>
              <a:spcAft>
                <a:spcPts val="0"/>
              </a:spcAft>
              <a:buClrTx/>
              <a:buSzTx/>
              <a:buFontTx/>
              <a:buNone/>
              <a:tabLst/>
              <a:defRPr/>
            </a:pPr>
            <a:r>
              <a:rPr kumimoji="0" lang="en-US" sz="2800" b="0" i="0" u="none" strike="noStrike" kern="2000" cap="none" spc="-50" normalizeH="0" baseline="0" noProof="0" dirty="0">
                <a:ln>
                  <a:noFill/>
                </a:ln>
                <a:solidFill>
                  <a:srgbClr val="EFF1F5"/>
                </a:solidFill>
                <a:effectLst/>
                <a:uLnTx/>
                <a:uFillTx/>
                <a:latin typeface="Aptos Display" panose="02110004020202020204"/>
                <a:ea typeface="+mj-ea"/>
                <a:cs typeface="+mj-cs"/>
              </a:rPr>
              <a:t>WW streaming growth</a:t>
            </a:r>
          </a:p>
        </p:txBody>
      </p:sp>
      <p:graphicFrame>
        <p:nvGraphicFramePr>
          <p:cNvPr id="3" name="Chart 2">
            <a:extLst>
              <a:ext uri="{FF2B5EF4-FFF2-40B4-BE49-F238E27FC236}">
                <a16:creationId xmlns:a16="http://schemas.microsoft.com/office/drawing/2014/main" id="{C8B71BCA-CD5D-A686-5684-80A367F9EE3C}"/>
              </a:ext>
            </a:extLst>
          </p:cNvPr>
          <p:cNvGraphicFramePr>
            <a:graphicFrameLocks/>
          </p:cNvGraphicFramePr>
          <p:nvPr/>
        </p:nvGraphicFramePr>
        <p:xfrm>
          <a:off x="5648135" y="1251571"/>
          <a:ext cx="6034277" cy="4407904"/>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944A4E1F-A8A3-7B6B-BD62-D8E4A5E8A568}"/>
              </a:ext>
            </a:extLst>
          </p:cNvPr>
          <p:cNvSpPr txBox="1"/>
          <p:nvPr/>
        </p:nvSpPr>
        <p:spPr>
          <a:xfrm>
            <a:off x="509588" y="1331864"/>
            <a:ext cx="4910951" cy="3693319"/>
          </a:xfrm>
          <a:prstGeom prst="rect">
            <a:avLst/>
          </a:prstGeom>
          <a:noFill/>
          <a:ln>
            <a:no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rPr>
              <a:t>Streaming Growth from $16.5B in 2014 to $220B in 2024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rPr>
              <a:t>Dominated by US-based Services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rPr>
              <a:t>Netflix and YouTube still leading</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rPr>
              <a:t>Traditional providers shifted to streaming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rPr>
              <a:t>2023 Notable Others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rPr>
              <a:t>Disney+, ESPN+, Hotstar India - $13.3B</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rPr>
              <a:t>WBD (HBO Max, Discovery+…)- $10.5B</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rPr>
              <a:t>YouTube TV - $5.8B</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rPr>
              <a:t>Paramount+ - $4.1B</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rPr>
              <a:t>Peacock - $3.3B</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FFFFFF"/>
                </a:solidFill>
                <a:effectLst/>
                <a:uLnTx/>
                <a:uFillTx/>
                <a:latin typeface="Aptos" panose="02110004020202020204"/>
                <a:ea typeface="+mn-ea"/>
                <a:cs typeface="+mn-cs"/>
              </a:rPr>
              <a:t>Apple TV+ - $2.2B</a:t>
            </a:r>
          </a:p>
        </p:txBody>
      </p:sp>
      <p:sp>
        <p:nvSpPr>
          <p:cNvPr id="5" name="TextBox 4">
            <a:extLst>
              <a:ext uri="{FF2B5EF4-FFF2-40B4-BE49-F238E27FC236}">
                <a16:creationId xmlns:a16="http://schemas.microsoft.com/office/drawing/2014/main" id="{CE063F08-8FFE-1DFC-85B1-E3F9D7D0735C}"/>
              </a:ext>
            </a:extLst>
          </p:cNvPr>
          <p:cNvSpPr txBox="1"/>
          <p:nvPr/>
        </p:nvSpPr>
        <p:spPr>
          <a:xfrm>
            <a:off x="6653126" y="5578148"/>
            <a:ext cx="4095387" cy="276999"/>
          </a:xfrm>
          <a:prstGeom prst="rect">
            <a:avLst/>
          </a:prstGeom>
          <a:noFill/>
          <a:ln>
            <a:noFill/>
          </a:ln>
        </p:spPr>
        <p:txBody>
          <a:bodyPr wrap="square">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inherit"/>
                <a:ea typeface="+mn-ea"/>
                <a:cs typeface="+mn-cs"/>
              </a:rPr>
              <a:t>Sources: Business of Apps analysis, Company data</a:t>
            </a:r>
            <a:endParaRPr kumimoji="0" lang="en-US" sz="1200" b="0" i="0" u="none" strike="noStrike" kern="1200" cap="none" spc="0" normalizeH="0" baseline="0" noProof="0" dirty="0">
              <a:ln>
                <a:noFill/>
              </a:ln>
              <a:solidFill>
                <a:srgbClr val="FFFFFF"/>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8268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AA57BEE-9429-0208-06A4-C666DD378FCC}"/>
              </a:ext>
            </a:extLst>
          </p:cNvPr>
          <p:cNvSpPr>
            <a:spLocks noGrp="1"/>
          </p:cNvSpPr>
          <p:nvPr>
            <p:ph type="ftr" sz="quarter" idx="10"/>
          </p:nvPr>
        </p:nvSpPr>
        <p:spPr/>
        <p:txBody>
          <a:bodyPr/>
          <a:lstStyle/>
          <a:p>
            <a:r>
              <a:rPr lang="pt-BR"/>
              <a:t>QSIO XR Program Review</a:t>
            </a:r>
            <a:endParaRPr lang="en-US"/>
          </a:p>
        </p:txBody>
      </p:sp>
      <p:sp>
        <p:nvSpPr>
          <p:cNvPr id="3" name="Title 2">
            <a:extLst>
              <a:ext uri="{FF2B5EF4-FFF2-40B4-BE49-F238E27FC236}">
                <a16:creationId xmlns:a16="http://schemas.microsoft.com/office/drawing/2014/main" id="{7F93B809-6713-4A17-AE80-AECB38C8EC87}"/>
              </a:ext>
            </a:extLst>
          </p:cNvPr>
          <p:cNvSpPr>
            <a:spLocks noGrp="1"/>
          </p:cNvSpPr>
          <p:nvPr>
            <p:ph type="title"/>
          </p:nvPr>
        </p:nvSpPr>
        <p:spPr>
          <a:xfrm>
            <a:off x="495300" y="642644"/>
            <a:ext cx="11187112" cy="361959"/>
          </a:xfrm>
        </p:spPr>
        <p:txBody>
          <a:bodyPr/>
          <a:lstStyle/>
          <a:p>
            <a:r>
              <a:rPr lang="de-DE" dirty="0"/>
              <a:t>Some Technology Trends and Announcements</a:t>
            </a:r>
            <a:endParaRPr lang="en-US" dirty="0"/>
          </a:p>
        </p:txBody>
      </p:sp>
      <p:pic>
        <p:nvPicPr>
          <p:cNvPr id="9" name="Picture 8">
            <a:hlinkClick r:id="rId4"/>
            <a:extLst>
              <a:ext uri="{FF2B5EF4-FFF2-40B4-BE49-F238E27FC236}">
                <a16:creationId xmlns:a16="http://schemas.microsoft.com/office/drawing/2014/main" id="{67725EFE-7662-ED3B-AF5A-55D8FCBFCAD3}"/>
              </a:ext>
            </a:extLst>
          </p:cNvPr>
          <p:cNvPicPr>
            <a:picLocks noChangeAspect="1"/>
          </p:cNvPicPr>
          <p:nvPr/>
        </p:nvPicPr>
        <p:blipFill>
          <a:blip r:embed="rId5"/>
          <a:stretch>
            <a:fillRect/>
          </a:stretch>
        </p:blipFill>
        <p:spPr>
          <a:xfrm>
            <a:off x="8083618" y="1883031"/>
            <a:ext cx="2156112" cy="2453633"/>
          </a:xfrm>
          <a:prstGeom prst="rect">
            <a:avLst/>
          </a:prstGeom>
        </p:spPr>
      </p:pic>
      <p:sp>
        <p:nvSpPr>
          <p:cNvPr id="11" name="Rectangle 10">
            <a:extLst>
              <a:ext uri="{FF2B5EF4-FFF2-40B4-BE49-F238E27FC236}">
                <a16:creationId xmlns:a16="http://schemas.microsoft.com/office/drawing/2014/main" id="{45A98464-4861-D562-32E8-A9AE5B448B33}"/>
              </a:ext>
            </a:extLst>
          </p:cNvPr>
          <p:cNvSpPr/>
          <p:nvPr/>
        </p:nvSpPr>
        <p:spPr>
          <a:xfrm>
            <a:off x="8149827" y="1043"/>
            <a:ext cx="3449750" cy="1323439"/>
          </a:xfrm>
          <a:prstGeom prst="rect">
            <a:avLst/>
          </a:prstGeom>
          <a:noFill/>
        </p:spPr>
        <p:txBody>
          <a:bodyPr wrap="square" lIns="91440" tIns="45720" rIns="91440" bIns="45720">
            <a:spAutoFit/>
          </a:bodyPr>
          <a:lstStyle/>
          <a:p>
            <a:pPr algn="ctr"/>
            <a:r>
              <a:rPr lang="de-DE" sz="4000" b="1" cap="none" spc="0">
                <a:ln w="22225">
                  <a:solidFill>
                    <a:schemeClr val="accent2"/>
                  </a:solidFill>
                  <a:prstDash val="solid"/>
                </a:ln>
                <a:solidFill>
                  <a:schemeClr val="accent2">
                    <a:lumMod val="40000"/>
                    <a:lumOff val="60000"/>
                  </a:schemeClr>
                </a:solidFill>
                <a:effectLst/>
                <a:latin typeface="Microsoft Sans Serif"/>
                <a:cs typeface="Microsoft Sans Serif" panose="020B0604020202020204" pitchFamily="34" charset="0"/>
              </a:rPr>
              <a:t>Glasses-free 3D Displays</a:t>
            </a:r>
            <a:endParaRPr lang="en-US" sz="4000" b="1" cap="none" spc="0">
              <a:ln w="22225">
                <a:solidFill>
                  <a:schemeClr val="accent2"/>
                </a:solidFill>
                <a:prstDash val="solid"/>
              </a:ln>
              <a:solidFill>
                <a:schemeClr val="accent2">
                  <a:lumMod val="40000"/>
                  <a:lumOff val="60000"/>
                </a:schemeClr>
              </a:solidFill>
              <a:effectLst/>
            </a:endParaRPr>
          </a:p>
        </p:txBody>
      </p:sp>
      <p:sp>
        <p:nvSpPr>
          <p:cNvPr id="12" name="TextBox 11">
            <a:extLst>
              <a:ext uri="{FF2B5EF4-FFF2-40B4-BE49-F238E27FC236}">
                <a16:creationId xmlns:a16="http://schemas.microsoft.com/office/drawing/2014/main" id="{465864EA-D0F0-0703-AACD-2881E64260A4}"/>
              </a:ext>
            </a:extLst>
          </p:cNvPr>
          <p:cNvSpPr txBox="1"/>
          <p:nvPr/>
        </p:nvSpPr>
        <p:spPr>
          <a:xfrm>
            <a:off x="8321040" y="1352787"/>
            <a:ext cx="2010166" cy="472694"/>
          </a:xfrm>
          <a:prstGeom prst="rect">
            <a:avLst/>
          </a:prstGeom>
        </p:spPr>
        <p:txBody>
          <a:bodyPr wrap="none" lIns="0" tIns="0" rIns="0" bIns="0" rtlCol="0">
            <a:spAutoFit/>
          </a:bodyPr>
          <a:lstStyle/>
          <a:p>
            <a:pPr marL="285750" indent="-285750" algn="l">
              <a:lnSpc>
                <a:spcPct val="96000"/>
              </a:lnSpc>
              <a:buFont typeface="Arial" panose="020B0604020202020204" pitchFamily="34" charset="0"/>
              <a:buChar char="•"/>
            </a:pPr>
            <a:r>
              <a:rPr lang="de-DE" sz="1600">
                <a:solidFill>
                  <a:schemeClr val="tx2"/>
                </a:solidFill>
                <a:latin typeface="Microsoft Sans Serif"/>
                <a:cs typeface="Microsoft Sans Serif" panose="020B0604020202020204" pitchFamily="34" charset="0"/>
              </a:rPr>
              <a:t>Lenticúlar Displays</a:t>
            </a:r>
          </a:p>
          <a:p>
            <a:pPr marL="285750" indent="-285750" algn="l">
              <a:lnSpc>
                <a:spcPct val="96000"/>
              </a:lnSpc>
              <a:buFont typeface="Arial" panose="020B0604020202020204" pitchFamily="34" charset="0"/>
              <a:buChar char="•"/>
            </a:pPr>
            <a:r>
              <a:rPr lang="de-DE" sz="1600">
                <a:solidFill>
                  <a:schemeClr val="tx2"/>
                </a:solidFill>
                <a:latin typeface="Microsoft Sans Serif"/>
                <a:cs typeface="Microsoft Sans Serif" panose="020B0604020202020204" pitchFamily="34" charset="0"/>
              </a:rPr>
              <a:t>Eyetracking</a:t>
            </a:r>
            <a:endParaRPr lang="en-US" sz="1600">
              <a:solidFill>
                <a:schemeClr val="tx2"/>
              </a:solidFill>
              <a:latin typeface="Microsoft Sans Serif"/>
              <a:cs typeface="Microsoft Sans Serif" panose="020B0604020202020204" pitchFamily="34" charset="0"/>
            </a:endParaRPr>
          </a:p>
        </p:txBody>
      </p:sp>
      <p:pic>
        <p:nvPicPr>
          <p:cNvPr id="14" name="Picture 13">
            <a:extLst>
              <a:ext uri="{FF2B5EF4-FFF2-40B4-BE49-F238E27FC236}">
                <a16:creationId xmlns:a16="http://schemas.microsoft.com/office/drawing/2014/main" id="{BA961C04-40A1-5BE8-FE09-44DD51E53C5A}"/>
              </a:ext>
            </a:extLst>
          </p:cNvPr>
          <p:cNvPicPr>
            <a:picLocks noChangeAspect="1"/>
          </p:cNvPicPr>
          <p:nvPr/>
        </p:nvPicPr>
        <p:blipFill>
          <a:blip r:embed="rId6"/>
          <a:stretch>
            <a:fillRect/>
          </a:stretch>
        </p:blipFill>
        <p:spPr>
          <a:xfrm>
            <a:off x="10209635" y="1883031"/>
            <a:ext cx="1811226" cy="1323439"/>
          </a:xfrm>
          <a:prstGeom prst="rect">
            <a:avLst/>
          </a:prstGeom>
        </p:spPr>
      </p:pic>
      <p:pic>
        <p:nvPicPr>
          <p:cNvPr id="2052" name="Picture 4">
            <a:extLst>
              <a:ext uri="{FF2B5EF4-FFF2-40B4-BE49-F238E27FC236}">
                <a16:creationId xmlns:a16="http://schemas.microsoft.com/office/drawing/2014/main" id="{733BE526-E0C1-F5D7-7918-61C39AA103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15206" y="1279858"/>
            <a:ext cx="1659445" cy="48383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30AEE84-C58A-0CE3-3078-76C0675C4AFA}"/>
              </a:ext>
            </a:extLst>
          </p:cNvPr>
          <p:cNvSpPr/>
          <p:nvPr/>
        </p:nvSpPr>
        <p:spPr>
          <a:xfrm>
            <a:off x="10239729" y="3200401"/>
            <a:ext cx="1781130" cy="113626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sz="1600">
                <a:solidFill>
                  <a:srgbClr val="FF0000"/>
                </a:solidFill>
                <a:latin typeface="Microsoft Sans Serif"/>
                <a:cs typeface="Microsoft Sans Serif" panose="020B0604020202020204" pitchFamily="34" charset="0"/>
                <a:hlinkClick r:id="rId8"/>
              </a:rPr>
              <a:t>Announced at CES 2023</a:t>
            </a:r>
          </a:p>
          <a:p>
            <a:pPr algn="ctr">
              <a:lnSpc>
                <a:spcPct val="96000"/>
              </a:lnSpc>
            </a:pPr>
            <a:r>
              <a:rPr lang="de-DE" sz="1600">
                <a:solidFill>
                  <a:srgbClr val="FF0000"/>
                </a:solidFill>
                <a:latin typeface="Microsoft Sans Serif"/>
                <a:cs typeface="Microsoft Sans Serif" panose="020B0604020202020204" pitchFamily="34" charset="0"/>
                <a:hlinkClick r:id="rId8"/>
              </a:rPr>
              <a:t>Not released and may never be</a:t>
            </a:r>
            <a:endParaRPr lang="en-US" sz="1600" err="1">
              <a:solidFill>
                <a:srgbClr val="FF0000"/>
              </a:solidFill>
              <a:latin typeface="Microsoft Sans Serif"/>
              <a:cs typeface="Microsoft Sans Serif" panose="020B0604020202020204" pitchFamily="34" charset="0"/>
            </a:endParaRPr>
          </a:p>
        </p:txBody>
      </p:sp>
      <p:sp>
        <p:nvSpPr>
          <p:cNvPr id="18" name="Rectangle 17">
            <a:extLst>
              <a:ext uri="{FF2B5EF4-FFF2-40B4-BE49-F238E27FC236}">
                <a16:creationId xmlns:a16="http://schemas.microsoft.com/office/drawing/2014/main" id="{CE384C4A-BA15-3BA9-EE10-32E4DF10D3AE}"/>
              </a:ext>
            </a:extLst>
          </p:cNvPr>
          <p:cNvSpPr/>
          <p:nvPr/>
        </p:nvSpPr>
        <p:spPr>
          <a:xfrm>
            <a:off x="3786712" y="1194524"/>
            <a:ext cx="3449750" cy="1323439"/>
          </a:xfrm>
          <a:prstGeom prst="rect">
            <a:avLst/>
          </a:prstGeom>
          <a:noFill/>
        </p:spPr>
        <p:txBody>
          <a:bodyPr wrap="square" lIns="91440" tIns="45720" rIns="91440" bIns="45720">
            <a:spAutoFit/>
          </a:bodyPr>
          <a:lstStyle/>
          <a:p>
            <a:pPr algn="ctr"/>
            <a:r>
              <a:rPr lang="de-DE" sz="4000" b="1" cap="none" spc="0">
                <a:ln w="22225">
                  <a:solidFill>
                    <a:schemeClr val="accent2"/>
                  </a:solidFill>
                  <a:prstDash val="solid"/>
                </a:ln>
                <a:solidFill>
                  <a:schemeClr val="accent2">
                    <a:lumMod val="40000"/>
                    <a:lumOff val="60000"/>
                  </a:schemeClr>
                </a:solidFill>
                <a:effectLst/>
                <a:latin typeface="Microsoft Sans Serif"/>
                <a:cs typeface="Microsoft Sans Serif" panose="020B0604020202020204" pitchFamily="34" charset="0"/>
              </a:rPr>
              <a:t>Simple Smart </a:t>
            </a:r>
          </a:p>
          <a:p>
            <a:pPr algn="ctr"/>
            <a:r>
              <a:rPr lang="de-DE" sz="4000" b="1">
                <a:ln w="22225">
                  <a:solidFill>
                    <a:schemeClr val="accent2"/>
                  </a:solidFill>
                  <a:prstDash val="solid"/>
                </a:ln>
                <a:solidFill>
                  <a:schemeClr val="accent2">
                    <a:lumMod val="40000"/>
                    <a:lumOff val="60000"/>
                  </a:schemeClr>
                </a:solidFill>
                <a:latin typeface="Microsoft Sans Serif"/>
                <a:cs typeface="Microsoft Sans Serif" panose="020B0604020202020204" pitchFamily="34" charset="0"/>
              </a:rPr>
              <a:t>Glasses</a:t>
            </a:r>
            <a:endParaRPr lang="en-US" sz="4000" b="1" cap="none" spc="0">
              <a:ln w="22225">
                <a:solidFill>
                  <a:schemeClr val="accent2"/>
                </a:solidFill>
                <a:prstDash val="solid"/>
              </a:ln>
              <a:solidFill>
                <a:schemeClr val="accent2">
                  <a:lumMod val="40000"/>
                  <a:lumOff val="60000"/>
                </a:schemeClr>
              </a:solidFill>
              <a:effectLst/>
            </a:endParaRPr>
          </a:p>
        </p:txBody>
      </p:sp>
      <p:pic>
        <p:nvPicPr>
          <p:cNvPr id="2054" name="Picture 6" descr="The new Meta Ray-Ban Smart Glasses, in three styles.">
            <a:extLst>
              <a:ext uri="{FF2B5EF4-FFF2-40B4-BE49-F238E27FC236}">
                <a16:creationId xmlns:a16="http://schemas.microsoft.com/office/drawing/2014/main" id="{7910307D-985B-408B-08D7-80C593479E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19118" y="3802348"/>
            <a:ext cx="3349125" cy="22327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ark Zuckerberg Unveils Meta's Mixed Reality Headset Quest 3">
            <a:extLst>
              <a:ext uri="{FF2B5EF4-FFF2-40B4-BE49-F238E27FC236}">
                <a16:creationId xmlns:a16="http://schemas.microsoft.com/office/drawing/2014/main" id="{9534E7BF-E878-2B24-6CBA-F1335552A1C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3478" y="2517963"/>
            <a:ext cx="2227235" cy="395952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0A734E02-5E99-E682-04D9-D4B5453B81F3}"/>
              </a:ext>
            </a:extLst>
          </p:cNvPr>
          <p:cNvSpPr/>
          <p:nvPr/>
        </p:nvSpPr>
        <p:spPr>
          <a:xfrm>
            <a:off x="17349" y="1157723"/>
            <a:ext cx="3449750" cy="707886"/>
          </a:xfrm>
          <a:prstGeom prst="rect">
            <a:avLst/>
          </a:prstGeom>
          <a:noFill/>
        </p:spPr>
        <p:txBody>
          <a:bodyPr wrap="square" lIns="91440" tIns="45720" rIns="91440" bIns="45720">
            <a:spAutoFit/>
          </a:bodyPr>
          <a:lstStyle/>
          <a:p>
            <a:pPr algn="ctr"/>
            <a:r>
              <a:rPr lang="de-DE" sz="4000" b="1">
                <a:ln w="22225">
                  <a:solidFill>
                    <a:schemeClr val="accent2"/>
                  </a:solidFill>
                  <a:prstDash val="solid"/>
                </a:ln>
                <a:solidFill>
                  <a:schemeClr val="accent2">
                    <a:lumMod val="40000"/>
                    <a:lumOff val="60000"/>
                  </a:schemeClr>
                </a:solidFill>
                <a:latin typeface="Microsoft Sans Serif"/>
                <a:cs typeface="Microsoft Sans Serif" panose="020B0604020202020204" pitchFamily="34" charset="0"/>
              </a:rPr>
              <a:t>ptMR HMD</a:t>
            </a:r>
            <a:endParaRPr lang="en-US" sz="4000" b="1" cap="none" spc="0">
              <a:ln w="22225">
                <a:solidFill>
                  <a:schemeClr val="accent2"/>
                </a:solidFill>
                <a:prstDash val="solid"/>
              </a:ln>
              <a:solidFill>
                <a:schemeClr val="accent2">
                  <a:lumMod val="40000"/>
                  <a:lumOff val="60000"/>
                </a:schemeClr>
              </a:solidFill>
              <a:effectLst/>
            </a:endParaRPr>
          </a:p>
        </p:txBody>
      </p:sp>
      <p:pic>
        <p:nvPicPr>
          <p:cNvPr id="2056" name="Picture 8" descr="Qualcomm Launches Its Next Generation XR and AR Platforms, Enabling  Immersive Experiences and Slimmer Devices | Qualcomm">
            <a:extLst>
              <a:ext uri="{FF2B5EF4-FFF2-40B4-BE49-F238E27FC236}">
                <a16:creationId xmlns:a16="http://schemas.microsoft.com/office/drawing/2014/main" id="{F0BA5931-49C8-284D-E825-32525A676C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87906" y="5256757"/>
            <a:ext cx="2857500" cy="16002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3E51E6D-2834-90C8-2D81-525C940A87DF}"/>
              </a:ext>
            </a:extLst>
          </p:cNvPr>
          <p:cNvSpPr txBox="1"/>
          <p:nvPr/>
        </p:nvSpPr>
        <p:spPr>
          <a:xfrm>
            <a:off x="291210" y="1921013"/>
            <a:ext cx="3594990" cy="472694"/>
          </a:xfrm>
          <a:prstGeom prst="rect">
            <a:avLst/>
          </a:prstGeom>
        </p:spPr>
        <p:txBody>
          <a:bodyPr wrap="square" lIns="0" tIns="0" rIns="0" bIns="0" rtlCol="0">
            <a:spAutoFit/>
          </a:bodyPr>
          <a:lstStyle/>
          <a:p>
            <a:pPr marL="285750" indent="-285750" algn="l">
              <a:lnSpc>
                <a:spcPct val="96000"/>
              </a:lnSpc>
              <a:buFont typeface="Arial" panose="020B0604020202020204" pitchFamily="34" charset="0"/>
              <a:buChar char="•"/>
            </a:pPr>
            <a:r>
              <a:rPr lang="de-DE" sz="1600">
                <a:solidFill>
                  <a:schemeClr val="tx2"/>
                </a:solidFill>
                <a:latin typeface="Microsoft Sans Serif"/>
                <a:cs typeface="Microsoft Sans Serif" panose="020B0604020202020204" pitchFamily="34" charset="0"/>
              </a:rPr>
              <a:t>Primarily for gaming and enterprise</a:t>
            </a:r>
          </a:p>
          <a:p>
            <a:pPr marL="285750" indent="-285750" algn="l">
              <a:lnSpc>
                <a:spcPct val="96000"/>
              </a:lnSpc>
              <a:buFont typeface="Arial" panose="020B0604020202020204" pitchFamily="34" charset="0"/>
              <a:buChar char="•"/>
            </a:pPr>
            <a:r>
              <a:rPr lang="en-US" sz="1600">
                <a:solidFill>
                  <a:schemeClr val="tx2"/>
                </a:solidFill>
                <a:latin typeface="Microsoft Sans Serif"/>
                <a:cs typeface="Microsoft Sans Serif" panose="020B0604020202020204" pitchFamily="34" charset="0"/>
              </a:rPr>
              <a:t>Adds AR/MR w/ camera see-through</a:t>
            </a:r>
          </a:p>
        </p:txBody>
      </p:sp>
      <p:sp>
        <p:nvSpPr>
          <p:cNvPr id="19" name="TextBox 18">
            <a:extLst>
              <a:ext uri="{FF2B5EF4-FFF2-40B4-BE49-F238E27FC236}">
                <a16:creationId xmlns:a16="http://schemas.microsoft.com/office/drawing/2014/main" id="{2EC46FFC-4CFA-B5A3-1002-2E674DD72ADC}"/>
              </a:ext>
            </a:extLst>
          </p:cNvPr>
          <p:cNvSpPr txBox="1"/>
          <p:nvPr/>
        </p:nvSpPr>
        <p:spPr>
          <a:xfrm>
            <a:off x="4266865" y="2560717"/>
            <a:ext cx="3157083" cy="1418081"/>
          </a:xfrm>
          <a:prstGeom prst="rect">
            <a:avLst/>
          </a:prstGeom>
        </p:spPr>
        <p:txBody>
          <a:bodyPr wrap="square" lIns="0" tIns="0" rIns="0" bIns="0" rtlCol="0">
            <a:spAutoFit/>
          </a:bodyPr>
          <a:lstStyle/>
          <a:p>
            <a:pPr marL="285750" indent="-285750" algn="l">
              <a:lnSpc>
                <a:spcPct val="96000"/>
              </a:lnSpc>
              <a:buFont typeface="Arial" panose="020B0604020202020204" pitchFamily="34" charset="0"/>
              <a:buChar char="•"/>
            </a:pPr>
            <a:r>
              <a:rPr lang="de-DE" sz="1600">
                <a:solidFill>
                  <a:schemeClr val="tx2"/>
                </a:solidFill>
                <a:latin typeface="Microsoft Sans Serif"/>
                <a:cs typeface="Microsoft Sans Serif" panose="020B0604020202020204" pitchFamily="34" charset="0"/>
              </a:rPr>
              <a:t>Less is more</a:t>
            </a:r>
          </a:p>
          <a:p>
            <a:pPr marL="285750" indent="-285750">
              <a:lnSpc>
                <a:spcPct val="96000"/>
              </a:lnSpc>
              <a:buFont typeface="Arial" panose="020B0604020202020204" pitchFamily="34" charset="0"/>
              <a:buChar char="•"/>
            </a:pPr>
            <a:r>
              <a:rPr lang="en-US" sz="1600">
                <a:solidFill>
                  <a:schemeClr val="tx2"/>
                </a:solidFill>
                <a:latin typeface="Microsoft Sans Serif"/>
                <a:cs typeface="Microsoft Sans Serif" panose="020B0604020202020204" pitchFamily="34" charset="0"/>
              </a:rPr>
              <a:t>Meta’s smart glasses can take calls, play music, and livestream from your face</a:t>
            </a:r>
          </a:p>
          <a:p>
            <a:pPr marL="285750" indent="-285750">
              <a:lnSpc>
                <a:spcPct val="96000"/>
              </a:lnSpc>
              <a:buFont typeface="Arial" panose="020B0604020202020204" pitchFamily="34" charset="0"/>
              <a:buChar char="•"/>
            </a:pPr>
            <a:r>
              <a:rPr lang="en-US" sz="1600">
                <a:solidFill>
                  <a:schemeClr val="tx2"/>
                </a:solidFill>
                <a:latin typeface="Microsoft Sans Serif"/>
                <a:cs typeface="Microsoft Sans Serif" panose="020B0604020202020204" pitchFamily="34" charset="0"/>
              </a:rPr>
              <a:t>No visual display</a:t>
            </a:r>
          </a:p>
          <a:p>
            <a:pPr marL="285750" indent="-285750" algn="l">
              <a:lnSpc>
                <a:spcPct val="96000"/>
              </a:lnSpc>
              <a:buFont typeface="Arial" panose="020B0604020202020204" pitchFamily="34" charset="0"/>
              <a:buChar char="•"/>
            </a:pPr>
            <a:endParaRPr lang="en-US" sz="1600">
              <a:solidFill>
                <a:schemeClr val="tx2"/>
              </a:solidFill>
              <a:latin typeface="Microsoft Sans Serif"/>
              <a:cs typeface="Microsoft Sans Serif" panose="020B0604020202020204" pitchFamily="34" charset="0"/>
            </a:endParaRPr>
          </a:p>
        </p:txBody>
      </p:sp>
      <p:pic>
        <p:nvPicPr>
          <p:cNvPr id="26" name="642eb12e0c43432e04ab61d8_lumepad2-transcode">
            <a:hlinkClick r:id="" action="ppaction://media"/>
            <a:extLst>
              <a:ext uri="{FF2B5EF4-FFF2-40B4-BE49-F238E27FC236}">
                <a16:creationId xmlns:a16="http://schemas.microsoft.com/office/drawing/2014/main" id="{3BD1B1FD-9710-95FB-0B81-EE50E3FDE4DA}"/>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7840308" y="4331402"/>
            <a:ext cx="4180551" cy="2260111"/>
          </a:xfrm>
          <a:prstGeom prst="rect">
            <a:avLst/>
          </a:prstGeom>
        </p:spPr>
      </p:pic>
      <p:sp>
        <p:nvSpPr>
          <p:cNvPr id="28" name="TextBox 27">
            <a:extLst>
              <a:ext uri="{FF2B5EF4-FFF2-40B4-BE49-F238E27FC236}">
                <a16:creationId xmlns:a16="http://schemas.microsoft.com/office/drawing/2014/main" id="{1F58BEB3-28B7-9EB1-0042-1551CB9A6615}"/>
              </a:ext>
            </a:extLst>
          </p:cNvPr>
          <p:cNvSpPr txBox="1"/>
          <p:nvPr/>
        </p:nvSpPr>
        <p:spPr>
          <a:xfrm>
            <a:off x="8033772" y="6179217"/>
            <a:ext cx="3890913" cy="369332"/>
          </a:xfrm>
          <a:prstGeom prst="rect">
            <a:avLst/>
          </a:prstGeom>
          <a:noFill/>
        </p:spPr>
        <p:txBody>
          <a:bodyPr wrap="square">
            <a:spAutoFit/>
          </a:bodyPr>
          <a:lstStyle/>
          <a:p>
            <a:r>
              <a:rPr lang="en-US">
                <a:solidFill>
                  <a:schemeClr val="bg1"/>
                </a:solidFill>
              </a:rPr>
              <a:t>https://www.leiainc.com/lume-pad-2</a:t>
            </a:r>
          </a:p>
        </p:txBody>
      </p:sp>
      <p:sp>
        <p:nvSpPr>
          <p:cNvPr id="30" name="TextBox 29">
            <a:extLst>
              <a:ext uri="{FF2B5EF4-FFF2-40B4-BE49-F238E27FC236}">
                <a16:creationId xmlns:a16="http://schemas.microsoft.com/office/drawing/2014/main" id="{8EC171D3-45D0-DF59-7523-2B63B6DF9F87}"/>
              </a:ext>
            </a:extLst>
          </p:cNvPr>
          <p:cNvSpPr txBox="1"/>
          <p:nvPr/>
        </p:nvSpPr>
        <p:spPr>
          <a:xfrm>
            <a:off x="8011029" y="5872191"/>
            <a:ext cx="3391661" cy="369332"/>
          </a:xfrm>
          <a:prstGeom prst="rect">
            <a:avLst/>
          </a:prstGeom>
          <a:noFill/>
        </p:spPr>
        <p:txBody>
          <a:bodyPr wrap="square">
            <a:spAutoFit/>
          </a:bodyPr>
          <a:lstStyle/>
          <a:p>
            <a:r>
              <a:rPr lang="en-US">
                <a:solidFill>
                  <a:schemeClr val="bg1"/>
                </a:solidFill>
              </a:rPr>
              <a:t>https://lookingglassfactory.com/</a:t>
            </a:r>
          </a:p>
        </p:txBody>
      </p:sp>
      <p:pic>
        <p:nvPicPr>
          <p:cNvPr id="4" name="Picture 6" descr="Apple Vision Pro">
            <a:extLst>
              <a:ext uri="{FF2B5EF4-FFF2-40B4-BE49-F238E27FC236}">
                <a16:creationId xmlns:a16="http://schemas.microsoft.com/office/drawing/2014/main" id="{30BFC6ED-51AB-A932-BA2D-4AC705212A1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000" y="4331402"/>
            <a:ext cx="2282824" cy="1291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10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4"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26"/>
                </p:tgtEl>
              </p:cMediaNode>
            </p:vide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A649154-26F6-F168-9DDB-94E29D2F30F9}"/>
              </a:ext>
            </a:extLst>
          </p:cNvPr>
          <p:cNvSpPr>
            <a:spLocks noGrp="1"/>
          </p:cNvSpPr>
          <p:nvPr>
            <p:ph type="ftr" sz="quarter" idx="10"/>
          </p:nvPr>
        </p:nvSpPr>
        <p:spPr/>
        <p:txBody>
          <a:bodyPr/>
          <a:lstStyle/>
          <a:p>
            <a:endParaRPr lang="en-US" dirty="0"/>
          </a:p>
        </p:txBody>
      </p:sp>
      <p:sp>
        <p:nvSpPr>
          <p:cNvPr id="3" name="Title 2">
            <a:extLst>
              <a:ext uri="{FF2B5EF4-FFF2-40B4-BE49-F238E27FC236}">
                <a16:creationId xmlns:a16="http://schemas.microsoft.com/office/drawing/2014/main" id="{9B78EC5E-A425-3EB8-F9FF-ED9C0213F73B}"/>
              </a:ext>
            </a:extLst>
          </p:cNvPr>
          <p:cNvSpPr>
            <a:spLocks noGrp="1"/>
          </p:cNvSpPr>
          <p:nvPr>
            <p:ph type="title"/>
          </p:nvPr>
        </p:nvSpPr>
        <p:spPr>
          <a:xfrm>
            <a:off x="495300" y="642644"/>
            <a:ext cx="11187112" cy="361959"/>
          </a:xfrm>
        </p:spPr>
        <p:txBody>
          <a:bodyPr/>
          <a:lstStyle/>
          <a:p>
            <a:r>
              <a:rPr lang="de-DE" dirty="0"/>
              <a:t>Selected Technologies for Media Services</a:t>
            </a:r>
            <a:endParaRPr lang="en-US" dirty="0"/>
          </a:p>
        </p:txBody>
      </p:sp>
      <p:graphicFrame>
        <p:nvGraphicFramePr>
          <p:cNvPr id="6" name="Content Placeholder 5">
            <a:extLst>
              <a:ext uri="{FF2B5EF4-FFF2-40B4-BE49-F238E27FC236}">
                <a16:creationId xmlns:a16="http://schemas.microsoft.com/office/drawing/2014/main" id="{A1779142-4C01-8D8B-9428-250C9B08ED55}"/>
              </a:ext>
            </a:extLst>
          </p:cNvPr>
          <p:cNvGraphicFramePr>
            <a:graphicFrameLocks noGrp="1"/>
          </p:cNvGraphicFramePr>
          <p:nvPr>
            <p:ph sz="quarter" idx="14"/>
            <p:extLst>
              <p:ext uri="{D42A27DB-BD31-4B8C-83A1-F6EECF244321}">
                <p14:modId xmlns:p14="http://schemas.microsoft.com/office/powerpoint/2010/main" val="4134494067"/>
              </p:ext>
            </p:extLst>
          </p:nvPr>
        </p:nvGraphicFramePr>
        <p:xfrm>
          <a:off x="495300" y="1719263"/>
          <a:ext cx="11187113" cy="4681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ubtitle 4">
            <a:extLst>
              <a:ext uri="{FF2B5EF4-FFF2-40B4-BE49-F238E27FC236}">
                <a16:creationId xmlns:a16="http://schemas.microsoft.com/office/drawing/2014/main" id="{FFAE0D30-94B2-8C62-2792-89029974070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1603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E224153-CE6D-FB45-D55E-4E3623AC8CBF}"/>
              </a:ext>
            </a:extLst>
          </p:cNvPr>
          <p:cNvSpPr>
            <a:spLocks noGrp="1"/>
          </p:cNvSpPr>
          <p:nvPr>
            <p:ph type="ftr" sz="quarter" idx="10"/>
          </p:nvPr>
        </p:nvSpPr>
        <p:spPr/>
        <p:txBody>
          <a:bodyPr/>
          <a:lstStyle/>
          <a:p>
            <a:endParaRPr lang="en-US" dirty="0"/>
          </a:p>
        </p:txBody>
      </p:sp>
      <p:sp>
        <p:nvSpPr>
          <p:cNvPr id="3" name="Title 2">
            <a:extLst>
              <a:ext uri="{FF2B5EF4-FFF2-40B4-BE49-F238E27FC236}">
                <a16:creationId xmlns:a16="http://schemas.microsoft.com/office/drawing/2014/main" id="{89CC4FEE-DC48-F380-6768-9E4F6C4397B5}"/>
              </a:ext>
            </a:extLst>
          </p:cNvPr>
          <p:cNvSpPr>
            <a:spLocks noGrp="1"/>
          </p:cNvSpPr>
          <p:nvPr>
            <p:ph type="title"/>
          </p:nvPr>
        </p:nvSpPr>
        <p:spPr>
          <a:xfrm>
            <a:off x="495300" y="642644"/>
            <a:ext cx="11187112" cy="361959"/>
          </a:xfrm>
        </p:spPr>
        <p:txBody>
          <a:bodyPr/>
          <a:lstStyle/>
          <a:p>
            <a:r>
              <a:rPr lang="de-DE" dirty="0"/>
              <a:t>Many services and technology providers use standards</a:t>
            </a:r>
            <a:endParaRPr lang="en-US" dirty="0"/>
          </a:p>
        </p:txBody>
      </p:sp>
      <p:sp>
        <p:nvSpPr>
          <p:cNvPr id="5" name="Subtitle 4">
            <a:extLst>
              <a:ext uri="{FF2B5EF4-FFF2-40B4-BE49-F238E27FC236}">
                <a16:creationId xmlns:a16="http://schemas.microsoft.com/office/drawing/2014/main" id="{DA5CD1E4-632B-C21A-89EF-00FF4F0BF9A7}"/>
              </a:ext>
            </a:extLst>
          </p:cNvPr>
          <p:cNvSpPr>
            <a:spLocks noGrp="1"/>
          </p:cNvSpPr>
          <p:nvPr>
            <p:ph type="subTitle" idx="1"/>
          </p:nvPr>
        </p:nvSpPr>
        <p:spPr/>
        <p:txBody>
          <a:bodyPr/>
          <a:lstStyle/>
          <a:p>
            <a:r>
              <a:rPr lang="de-DE" dirty="0"/>
              <a:t>.... and Qualcomm participates</a:t>
            </a:r>
            <a:endParaRPr lang="en-US" dirty="0"/>
          </a:p>
        </p:txBody>
      </p:sp>
      <p:pic>
        <p:nvPicPr>
          <p:cNvPr id="6" name="Picture 6" descr="Bildergebnis für MPEG">
            <a:extLst>
              <a:ext uri="{FF2B5EF4-FFF2-40B4-BE49-F238E27FC236}">
                <a16:creationId xmlns:a16="http://schemas.microsoft.com/office/drawing/2014/main" id="{AF668263-D347-C291-DC7D-D77DF18C95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0943" y="1882626"/>
            <a:ext cx="2135728" cy="6102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ASH Industry Forum">
            <a:extLst>
              <a:ext uri="{FF2B5EF4-FFF2-40B4-BE49-F238E27FC236}">
                <a16:creationId xmlns:a16="http://schemas.microsoft.com/office/drawing/2014/main" id="{7007BCAB-96C1-9B19-B0CA-D9AF843D71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4843" y="1298451"/>
            <a:ext cx="1726884" cy="6102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Web Media API Snapshot 2017 (WMAS 2017) Test Suite">
            <a:extLst>
              <a:ext uri="{FF2B5EF4-FFF2-40B4-BE49-F238E27FC236}">
                <a16:creationId xmlns:a16="http://schemas.microsoft.com/office/drawing/2014/main" id="{F7B79B77-CB3D-35CE-7362-45BC4C1BD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153" y="3813951"/>
            <a:ext cx="1603034" cy="4635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nternet Engineering Task Force – Wikipedia">
            <a:extLst>
              <a:ext uri="{FF2B5EF4-FFF2-40B4-BE49-F238E27FC236}">
                <a16:creationId xmlns:a16="http://schemas.microsoft.com/office/drawing/2014/main" id="{889F1D52-C016-99A1-8866-60FF1B7EFE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5461" y="5348967"/>
            <a:ext cx="1102324" cy="6301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2" descr="World Wide Web Consortium – Wikipedia">
            <a:extLst>
              <a:ext uri="{FF2B5EF4-FFF2-40B4-BE49-F238E27FC236}">
                <a16:creationId xmlns:a16="http://schemas.microsoft.com/office/drawing/2014/main" id="{E86A2CEB-6FCB-10BF-F81E-1B6B996154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1846" y="4497535"/>
            <a:ext cx="1090657" cy="7425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Joint Technical Committee (JTC) of the European Broadcasting Union (EBU),  the European Committee for Electrotechnical Standardization (CENELEC) and  ETSI | StandICT.eu 2026">
            <a:extLst>
              <a:ext uri="{FF2B5EF4-FFF2-40B4-BE49-F238E27FC236}">
                <a16:creationId xmlns:a16="http://schemas.microsoft.com/office/drawing/2014/main" id="{B516CD9E-F03C-2826-5DF3-16D51BF959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4837" y="2962401"/>
            <a:ext cx="1457666" cy="4547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Zoom Joins the Alliance for Open Media | Business Wire">
            <a:extLst>
              <a:ext uri="{FF2B5EF4-FFF2-40B4-BE49-F238E27FC236}">
                <a16:creationId xmlns:a16="http://schemas.microsoft.com/office/drawing/2014/main" id="{AD536C8F-2A4D-65B1-DD47-B8ED399A63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9742" y="6041178"/>
            <a:ext cx="1614586" cy="478279"/>
          </a:xfrm>
          <a:prstGeom prst="rect">
            <a:avLst/>
          </a:prstGeom>
          <a:noFill/>
          <a:extLst>
            <a:ext uri="{909E8E84-426E-40DD-AFC4-6F175D3DCCD1}">
              <a14:hiddenFill xmlns:a14="http://schemas.microsoft.com/office/drawing/2010/main">
                <a:solidFill>
                  <a:srgbClr val="FFFFFF"/>
                </a:solidFill>
              </a14:hiddenFill>
            </a:ext>
          </a:extLst>
        </p:spPr>
      </p:pic>
      <p:pic>
        <p:nvPicPr>
          <p:cNvPr id="13" name="Google Shape;16;p11" descr="Logo&#10;&#10;Description automatically generated">
            <a:extLst>
              <a:ext uri="{FF2B5EF4-FFF2-40B4-BE49-F238E27FC236}">
                <a16:creationId xmlns:a16="http://schemas.microsoft.com/office/drawing/2014/main" id="{5E80FF59-EEB6-612A-CC7F-91BE7006BCC7}"/>
              </a:ext>
            </a:extLst>
          </p:cNvPr>
          <p:cNvPicPr preferRelativeResize="0"/>
          <p:nvPr/>
        </p:nvPicPr>
        <p:blipFill rotWithShape="1">
          <a:blip r:embed="rId9">
            <a:alphaModFix/>
          </a:blip>
          <a:srcRect/>
          <a:stretch/>
        </p:blipFill>
        <p:spPr>
          <a:xfrm>
            <a:off x="8154814" y="1328051"/>
            <a:ext cx="1281401" cy="1106136"/>
          </a:xfrm>
          <a:prstGeom prst="rect">
            <a:avLst/>
          </a:prstGeom>
          <a:noFill/>
          <a:ln>
            <a:noFill/>
          </a:ln>
        </p:spPr>
      </p:pic>
      <p:pic>
        <p:nvPicPr>
          <p:cNvPr id="14" name="Picture 2" descr="Bildergebnis für DVB logo">
            <a:extLst>
              <a:ext uri="{FF2B5EF4-FFF2-40B4-BE49-F238E27FC236}">
                <a16:creationId xmlns:a16="http://schemas.microsoft.com/office/drawing/2014/main" id="{B27102F4-46FD-F9B2-563A-B45E3BCF5B5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42957" y="5624653"/>
            <a:ext cx="1252149" cy="7012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3GPP – The Mobile Broadband Standard">
            <a:extLst>
              <a:ext uri="{FF2B5EF4-FFF2-40B4-BE49-F238E27FC236}">
                <a16:creationId xmlns:a16="http://schemas.microsoft.com/office/drawing/2014/main" id="{992A3CC2-CFE6-F01C-8D9F-227DAC08C4F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82399" y="1052106"/>
            <a:ext cx="1850289" cy="12746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GSMA - Wikipedia">
            <a:extLst>
              <a:ext uri="{FF2B5EF4-FFF2-40B4-BE49-F238E27FC236}">
                <a16:creationId xmlns:a16="http://schemas.microsoft.com/office/drawing/2014/main" id="{8EEB0912-439F-A6EF-45AC-750B72B3C70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57105" y="3509934"/>
            <a:ext cx="1071562" cy="107156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FA5E9E5B-A660-E27E-2A05-76B58F24970D}"/>
              </a:ext>
            </a:extLst>
          </p:cNvPr>
          <p:cNvPicPr>
            <a:picLocks noChangeAspect="1"/>
          </p:cNvPicPr>
          <p:nvPr/>
        </p:nvPicPr>
        <p:blipFill>
          <a:blip r:embed="rId13"/>
          <a:stretch>
            <a:fillRect/>
          </a:stretch>
        </p:blipFill>
        <p:spPr>
          <a:xfrm>
            <a:off x="5104301" y="5975254"/>
            <a:ext cx="1968259" cy="469453"/>
          </a:xfrm>
          <a:prstGeom prst="rect">
            <a:avLst/>
          </a:prstGeom>
        </p:spPr>
      </p:pic>
      <p:pic>
        <p:nvPicPr>
          <p:cNvPr id="19" name="Picture 10" descr="Image result for Metaverse Standards Forum logo">
            <a:extLst>
              <a:ext uri="{FF2B5EF4-FFF2-40B4-BE49-F238E27FC236}">
                <a16:creationId xmlns:a16="http://schemas.microsoft.com/office/drawing/2014/main" id="{7CA524AB-D113-F688-BDBE-790041C080F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65503" y="4784796"/>
            <a:ext cx="1463164" cy="131405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Martin Enthed on LinkedIn: #aousd #standards #3d #openusd | 17 comments">
            <a:extLst>
              <a:ext uri="{FF2B5EF4-FFF2-40B4-BE49-F238E27FC236}">
                <a16:creationId xmlns:a16="http://schemas.microsoft.com/office/drawing/2014/main" id="{2FBE4DE6-791F-AD33-3A69-3B4816D3B5A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98710" y="2244812"/>
            <a:ext cx="1281401" cy="9798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blue and black logo&#10;&#10;Description automatically generated">
            <a:extLst>
              <a:ext uri="{FF2B5EF4-FFF2-40B4-BE49-F238E27FC236}">
                <a16:creationId xmlns:a16="http://schemas.microsoft.com/office/drawing/2014/main" id="{FC0956EF-97FA-D52A-B87D-7379D1C50954}"/>
              </a:ext>
            </a:extLst>
          </p:cNvPr>
          <p:cNvPicPr>
            <a:picLocks noChangeAspect="1"/>
          </p:cNvPicPr>
          <p:nvPr/>
        </p:nvPicPr>
        <p:blipFill>
          <a:blip r:embed="rId16"/>
          <a:stretch>
            <a:fillRect/>
          </a:stretch>
        </p:blipFill>
        <p:spPr>
          <a:xfrm>
            <a:off x="2405869" y="2526057"/>
            <a:ext cx="7229475" cy="2761351"/>
          </a:xfrm>
          <a:prstGeom prst="rect">
            <a:avLst/>
          </a:prstGeom>
        </p:spPr>
      </p:pic>
      <p:pic>
        <p:nvPicPr>
          <p:cNvPr id="25" name="Picture 24">
            <a:extLst>
              <a:ext uri="{FF2B5EF4-FFF2-40B4-BE49-F238E27FC236}">
                <a16:creationId xmlns:a16="http://schemas.microsoft.com/office/drawing/2014/main" id="{2A863ADF-D514-E488-C752-FEA8533C8D42}"/>
              </a:ext>
            </a:extLst>
          </p:cNvPr>
          <p:cNvPicPr>
            <a:picLocks noChangeAspect="1"/>
          </p:cNvPicPr>
          <p:nvPr/>
        </p:nvPicPr>
        <p:blipFill>
          <a:blip r:embed="rId17"/>
          <a:stretch>
            <a:fillRect/>
          </a:stretch>
        </p:blipFill>
        <p:spPr>
          <a:xfrm>
            <a:off x="3646671" y="2687972"/>
            <a:ext cx="4619625" cy="523875"/>
          </a:xfrm>
          <a:prstGeom prst="rect">
            <a:avLst/>
          </a:prstGeom>
        </p:spPr>
      </p:pic>
      <p:sp>
        <p:nvSpPr>
          <p:cNvPr id="26" name="TextBox 25">
            <a:extLst>
              <a:ext uri="{FF2B5EF4-FFF2-40B4-BE49-F238E27FC236}">
                <a16:creationId xmlns:a16="http://schemas.microsoft.com/office/drawing/2014/main" id="{D1CA5E5A-A291-B082-DE27-9EB922BDD576}"/>
              </a:ext>
            </a:extLst>
          </p:cNvPr>
          <p:cNvSpPr txBox="1"/>
          <p:nvPr/>
        </p:nvSpPr>
        <p:spPr>
          <a:xfrm>
            <a:off x="3944247" y="4633054"/>
            <a:ext cx="1346522" cy="797782"/>
          </a:xfrm>
          <a:prstGeom prst="rect">
            <a:avLst/>
          </a:prstGeom>
        </p:spPr>
        <p:txBody>
          <a:bodyPr wrap="none" lIns="0" tIns="0" rIns="0" bIns="0" rtlCol="0">
            <a:spAutoFit/>
          </a:bodyPr>
          <a:lstStyle/>
          <a:p>
            <a:pPr algn="l">
              <a:lnSpc>
                <a:spcPct val="96000"/>
              </a:lnSpc>
            </a:pPr>
            <a:r>
              <a:rPr lang="de-DE" sz="5400" b="1" dirty="0">
                <a:solidFill>
                  <a:schemeClr val="accent3"/>
                </a:solidFill>
                <a:latin typeface="Microsoft Sans Serif"/>
                <a:cs typeface="Microsoft Sans Serif" panose="020B0604020202020204" pitchFamily="34" charset="0"/>
              </a:rPr>
              <a:t>QTL</a:t>
            </a:r>
            <a:endParaRPr lang="en-US" sz="5400" b="1" dirty="0">
              <a:solidFill>
                <a:schemeClr val="accent3"/>
              </a:solidFill>
              <a:latin typeface="Microsoft Sans Serif"/>
              <a:cs typeface="Microsoft Sans Serif" panose="020B0604020202020204" pitchFamily="34" charset="0"/>
            </a:endParaRPr>
          </a:p>
        </p:txBody>
      </p:sp>
      <p:sp>
        <p:nvSpPr>
          <p:cNvPr id="27" name="TextBox 26">
            <a:extLst>
              <a:ext uri="{FF2B5EF4-FFF2-40B4-BE49-F238E27FC236}">
                <a16:creationId xmlns:a16="http://schemas.microsoft.com/office/drawing/2014/main" id="{D95FF809-888D-FD5F-31EC-C8584CE185C0}"/>
              </a:ext>
            </a:extLst>
          </p:cNvPr>
          <p:cNvSpPr txBox="1"/>
          <p:nvPr/>
        </p:nvSpPr>
        <p:spPr>
          <a:xfrm>
            <a:off x="6535536" y="4581496"/>
            <a:ext cx="1461939" cy="797782"/>
          </a:xfrm>
          <a:prstGeom prst="rect">
            <a:avLst/>
          </a:prstGeom>
        </p:spPr>
        <p:txBody>
          <a:bodyPr wrap="none" lIns="0" tIns="0" rIns="0" bIns="0" rtlCol="0">
            <a:spAutoFit/>
          </a:bodyPr>
          <a:lstStyle/>
          <a:p>
            <a:pPr algn="l">
              <a:lnSpc>
                <a:spcPct val="96000"/>
              </a:lnSpc>
            </a:pPr>
            <a:r>
              <a:rPr lang="de-DE" sz="5400" b="1" dirty="0">
                <a:solidFill>
                  <a:schemeClr val="bg2"/>
                </a:solidFill>
                <a:latin typeface="Microsoft Sans Serif"/>
                <a:cs typeface="Microsoft Sans Serif" panose="020B0604020202020204" pitchFamily="34" charset="0"/>
              </a:rPr>
              <a:t>QCT</a:t>
            </a:r>
            <a:endParaRPr lang="en-US" sz="5400" b="1" dirty="0">
              <a:solidFill>
                <a:schemeClr val="bg2"/>
              </a:solidFill>
              <a:latin typeface="Microsoft Sans Serif"/>
              <a:cs typeface="Microsoft Sans Serif" panose="020B0604020202020204" pitchFamily="34" charset="0"/>
            </a:endParaRPr>
          </a:p>
        </p:txBody>
      </p:sp>
    </p:spTree>
    <p:extLst>
      <p:ext uri="{BB962C8B-B14F-4D97-AF65-F5344CB8AC3E}">
        <p14:creationId xmlns:p14="http://schemas.microsoft.com/office/powerpoint/2010/main" val="3180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RS_CLASSIFICATIONID" val="2"/>
  <p:tag name="RS_CLASSIFICATION" val="COMPANY CONFIDENTIAL"/>
</p:tagLst>
</file>

<file path=ppt/theme/theme1.xml><?xml version="1.0" encoding="utf-8"?>
<a:theme xmlns:a="http://schemas.openxmlformats.org/drawingml/2006/main" name="Qualcomm Corporate Confidential Template - May2022">
  <a:themeElements>
    <a:clrScheme name="Qualcomm 2022">
      <a:dk1>
        <a:srgbClr val="13161E"/>
      </a:dk1>
      <a:lt1>
        <a:srgbClr val="F7F8FA"/>
      </a:lt1>
      <a:dk2>
        <a:srgbClr val="0B2742"/>
      </a:dk2>
      <a:lt2>
        <a:srgbClr val="E71324"/>
      </a:lt2>
      <a:accent1>
        <a:srgbClr val="2853DC"/>
      </a:accent1>
      <a:accent2>
        <a:srgbClr val="7BA0FF"/>
      </a:accent2>
      <a:accent3>
        <a:srgbClr val="39A3B5"/>
      </a:accent3>
      <a:accent4>
        <a:srgbClr val="82CBD7"/>
      </a:accent4>
      <a:accent5>
        <a:srgbClr val="4A5A75"/>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solidFill>
          <a:round/>
          <a:headEnd type="none" w="med"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SIMPLIFIED_Qualcomm_Corporate_Confidential_Template-May2022_v05.pptx" id="{EF405156-F952-4019-A835-55916C45E21F}" vid="{513AEE75-FBD9-4D23-BE5F-D0C023114B7A}"/>
    </a:ext>
  </a:extLst>
</a:theme>
</file>

<file path=ppt/theme/theme2.xml><?xml version="1.0" encoding="utf-8"?>
<a:theme xmlns:a="http://schemas.openxmlformats.org/drawingml/2006/main" name="Light">
  <a:themeElements>
    <a:clrScheme name="Custom 1">
      <a:dk1>
        <a:srgbClr val="000000"/>
      </a:dk1>
      <a:lt1>
        <a:srgbClr val="FEFFFF"/>
      </a:lt1>
      <a:dk2>
        <a:srgbClr val="4A4A4A"/>
      </a:dk2>
      <a:lt2>
        <a:srgbClr val="969696"/>
      </a:lt2>
      <a:accent1>
        <a:srgbClr val="3B3C87"/>
      </a:accent1>
      <a:accent2>
        <a:srgbClr val="0066FF"/>
      </a:accent2>
      <a:accent3>
        <a:srgbClr val="B3D109"/>
      </a:accent3>
      <a:accent4>
        <a:srgbClr val="F5AA00"/>
      </a:accent4>
      <a:accent5>
        <a:srgbClr val="FA6400"/>
      </a:accent5>
      <a:accent6>
        <a:srgbClr val="CC1C19"/>
      </a:accent6>
      <a:hlink>
        <a:srgbClr val="494949"/>
      </a:hlink>
      <a:folHlink>
        <a:srgbClr val="49494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a:noFill/>
          <a:miter lim="800000"/>
          <a:headEnd type="none" w="med" len="med"/>
          <a:tailEnd type="none" w="med" len="med"/>
        </a:ln>
      </a:spPr>
      <a:bodyPr lIns="0" tIns="0" rIns="0" bIns="0" rtlCol="0" anchor="ctr"/>
      <a:lstStyle>
        <a:defPPr algn="ctr" defTabSz="514350">
          <a:defRPr sz="1400" dirty="0" err="1" smtClean="0">
            <a:solidFill>
              <a:schemeClr val="bg1"/>
            </a:solidFill>
            <a:ea typeface="Arial" pitchFamily="-107" charset="0"/>
            <a:cs typeface="Arial" pitchFamily="-107" charset="0"/>
            <a:sym typeface="Arial" pitchFamily="-107" charset="0"/>
          </a:defRPr>
        </a:defPPr>
      </a:lstStyle>
    </a:spDef>
    <a:lnDef>
      <a:spPr bwMode="auto">
        <a:solidFill>
          <a:srgbClr val="0183B7"/>
        </a:solidFill>
        <a:ln w="19050" cap="flat" cmpd="sng" algn="ctr">
          <a:solidFill>
            <a:schemeClr val="tx1"/>
          </a:solidFill>
          <a:prstDash val="solid"/>
          <a:round/>
          <a:headEnd type="none" w="med" len="med"/>
          <a:tailEnd type="arrow" w="med" len="med"/>
        </a:ln>
        <a:effectLst/>
      </a:spPr>
      <a:bodyPr/>
      <a:lstStyle/>
    </a:lnDef>
    <a:txDef>
      <a:spPr>
        <a:noFill/>
      </a:spPr>
      <a:bodyPr wrap="square" rtlCol="0">
        <a:spAutoFit/>
      </a:bodyPr>
      <a:lstStyle>
        <a:defPPr>
          <a:lnSpc>
            <a:spcPct val="90000"/>
          </a:lnSpc>
          <a:spcBef>
            <a:spcPts val="600"/>
          </a:spcBef>
          <a:defRPr sz="1600" dirty="0" err="1" smtClean="0">
            <a:solidFill>
              <a:srgbClr val="000000"/>
            </a:solidFill>
          </a:defRPr>
        </a:defPPr>
      </a:lstStyle>
    </a:txDef>
  </a:objectDefaults>
  <a:extraClrSchemeLst>
    <a:extraClrScheme>
      <a:clrScheme name="Bullets-graphic elem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0D6E6DAF-EA4A-48EF-A334-ACAF9C99CC09}" vid="{FB5532E1-AF81-4A90-A9AC-9C13C2C51CED}"/>
    </a:ext>
  </a:extLst>
</a:theme>
</file>

<file path=ppt/theme/theme3.xml><?xml version="1.0" encoding="utf-8"?>
<a:theme xmlns:a="http://schemas.openxmlformats.org/drawingml/2006/main" name="Qualcomm Corporate Confidential Template - 2024">
  <a:themeElements>
    <a:clrScheme name="Qualcomm Masterbrand Template 1">
      <a:dk1>
        <a:srgbClr val="000000"/>
      </a:dk1>
      <a:lt1>
        <a:srgbClr val="FFFFFF"/>
      </a:lt1>
      <a:dk2>
        <a:srgbClr val="020B3F"/>
      </a:dk2>
      <a:lt2>
        <a:srgbClr val="EFF1F5"/>
      </a:lt2>
      <a:accent1>
        <a:srgbClr val="2A2AEA"/>
      </a:accent1>
      <a:accent2>
        <a:srgbClr val="000C3F"/>
      </a:accent2>
      <a:accent3>
        <a:srgbClr val="010101"/>
      </a:accent3>
      <a:accent4>
        <a:srgbClr val="833AFF"/>
      </a:accent4>
      <a:accent5>
        <a:srgbClr val="F5EF32"/>
      </a:accent5>
      <a:accent6>
        <a:srgbClr val="D3D7E3"/>
      </a:accent6>
      <a:hlink>
        <a:srgbClr val="3253DC"/>
      </a:hlink>
      <a:folHlink>
        <a:srgbClr val="7BA0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tx2"/>
          </a:solidFill>
          <a:round/>
          <a:headEnd type="none" w="med"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spAutoFit/>
      </a:bodyPr>
      <a:lstStyle>
        <a:defPPr algn="l">
          <a:lnSpc>
            <a:spcPct val="96000"/>
          </a:lnSpc>
          <a:defRPr sz="1600" dirty="0" smtClean="0">
            <a:solidFill>
              <a:srgbClr val="000000"/>
            </a:solidFill>
            <a:latin typeface="Aptos" panose="020B0004020202020204" pitchFamily="34" charset="0"/>
            <a:cs typeface="Microsoft Sans Serif" panose="020B0604020202020204" pitchFamily="34" charset="0"/>
          </a:defRPr>
        </a:defPPr>
      </a:lstStyle>
    </a:txDef>
  </a:objectDefaults>
  <a:extraClrSchemeLst/>
  <a:extLst>
    <a:ext uri="{05A4C25C-085E-4340-85A3-A5531E510DB2}">
      <thm15:themeFamily xmlns:thm15="http://schemas.microsoft.com/office/thememl/2012/main" name="Qualcomm Corporate Template Refresh_Confidential" id="{5A431679-0E3E-6246-A622-ED4C487385CB}" vid="{5B8048D0-FCD8-824C-9B90-54193F2AEB73}"/>
    </a:ext>
  </a:extLst>
</a:theme>
</file>

<file path=ppt/theme/theme4.xml><?xml version="1.0" encoding="utf-8"?>
<a:theme xmlns:a="http://schemas.openxmlformats.org/drawingml/2006/main" name="1_Light">
  <a:themeElements>
    <a:clrScheme name="Custom 1">
      <a:dk1>
        <a:srgbClr val="000000"/>
      </a:dk1>
      <a:lt1>
        <a:srgbClr val="FEFFFF"/>
      </a:lt1>
      <a:dk2>
        <a:srgbClr val="4A4A4A"/>
      </a:dk2>
      <a:lt2>
        <a:srgbClr val="969696"/>
      </a:lt2>
      <a:accent1>
        <a:srgbClr val="3B3C87"/>
      </a:accent1>
      <a:accent2>
        <a:srgbClr val="0066FF"/>
      </a:accent2>
      <a:accent3>
        <a:srgbClr val="B3D109"/>
      </a:accent3>
      <a:accent4>
        <a:srgbClr val="F5AA00"/>
      </a:accent4>
      <a:accent5>
        <a:srgbClr val="FA6400"/>
      </a:accent5>
      <a:accent6>
        <a:srgbClr val="CC1C19"/>
      </a:accent6>
      <a:hlink>
        <a:srgbClr val="494949"/>
      </a:hlink>
      <a:folHlink>
        <a:srgbClr val="49494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a:noFill/>
          <a:miter lim="800000"/>
          <a:headEnd type="none" w="med" len="med"/>
          <a:tailEnd type="none" w="med" len="med"/>
        </a:ln>
      </a:spPr>
      <a:bodyPr lIns="0" tIns="0" rIns="0" bIns="0" rtlCol="0" anchor="ctr"/>
      <a:lstStyle>
        <a:defPPr algn="ctr" defTabSz="514350">
          <a:defRPr sz="1400" dirty="0" err="1" smtClean="0">
            <a:solidFill>
              <a:schemeClr val="bg1"/>
            </a:solidFill>
            <a:ea typeface="Arial" pitchFamily="-107" charset="0"/>
            <a:cs typeface="Arial" pitchFamily="-107" charset="0"/>
            <a:sym typeface="Arial" pitchFamily="-107" charset="0"/>
          </a:defRPr>
        </a:defPPr>
      </a:lstStyle>
    </a:spDef>
    <a:lnDef>
      <a:spPr bwMode="auto">
        <a:solidFill>
          <a:srgbClr val="0183B7"/>
        </a:solidFill>
        <a:ln w="19050" cap="flat" cmpd="sng" algn="ctr">
          <a:solidFill>
            <a:schemeClr val="tx1"/>
          </a:solidFill>
          <a:prstDash val="solid"/>
          <a:round/>
          <a:headEnd type="none" w="med" len="med"/>
          <a:tailEnd type="arrow" w="med" len="med"/>
        </a:ln>
        <a:effectLst/>
      </a:spPr>
      <a:bodyPr/>
      <a:lstStyle/>
    </a:lnDef>
    <a:txDef>
      <a:spPr>
        <a:noFill/>
      </a:spPr>
      <a:bodyPr wrap="square" rtlCol="0">
        <a:spAutoFit/>
      </a:bodyPr>
      <a:lstStyle>
        <a:defPPr>
          <a:lnSpc>
            <a:spcPct val="90000"/>
          </a:lnSpc>
          <a:spcBef>
            <a:spcPts val="600"/>
          </a:spcBef>
          <a:defRPr sz="1600" dirty="0" err="1" smtClean="0">
            <a:solidFill>
              <a:srgbClr val="000000"/>
            </a:solidFill>
          </a:defRPr>
        </a:defPPr>
      </a:lstStyle>
    </a:txDef>
  </a:objectDefaults>
  <a:extraClrSchemeLst>
    <a:extraClrScheme>
      <a:clrScheme name="Bullets-graphic elem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8AB597B5-5C0A-894C-8BDE-7D41DC73A7E8}" vid="{F542A471-18A4-7446-9E1A-E1A33C2DBFB8}"/>
    </a:ext>
  </a:extLst>
</a:theme>
</file>

<file path=ppt/theme/theme5.xml><?xml version="1.0" encoding="utf-8"?>
<a:theme xmlns:a="http://schemas.openxmlformats.org/drawingml/2006/main" name="2_Qualcomm Corporate External">
  <a:themeElements>
    <a:clrScheme name="Custom 214">
      <a:dk1>
        <a:srgbClr val="13171F"/>
      </a:dk1>
      <a:lt1>
        <a:srgbClr val="F7F8FA"/>
      </a:lt1>
      <a:dk2>
        <a:srgbClr val="0E283C"/>
      </a:dk2>
      <a:lt2>
        <a:srgbClr val="E04F4F"/>
      </a:lt2>
      <a:accent1>
        <a:srgbClr val="2853DC"/>
      </a:accent1>
      <a:accent2>
        <a:srgbClr val="7BA0FF"/>
      </a:accent2>
      <a:accent3>
        <a:srgbClr val="39A3B5"/>
      </a:accent3>
      <a:accent4>
        <a:srgbClr val="82CBD7"/>
      </a:accent4>
      <a:accent5>
        <a:srgbClr val="445776"/>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Presentation3" id="{1B5A7F5E-1054-4FAF-9A1E-513063606D04}" vid="{B2AD1865-2F03-485F-8372-4FE4ABCE9C1E}"/>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Qualcomm 2019">
      <a:dk1>
        <a:srgbClr val="0E2C3A"/>
      </a:dk1>
      <a:lt1>
        <a:srgbClr val="F8F9FA"/>
      </a:lt1>
      <a:dk2>
        <a:srgbClr val="664C81"/>
      </a:dk2>
      <a:lt2>
        <a:srgbClr val="E04F4F"/>
      </a:lt2>
      <a:accent1>
        <a:srgbClr val="3253DC"/>
      </a:accent1>
      <a:accent2>
        <a:srgbClr val="7BA0FF"/>
      </a:accent2>
      <a:accent3>
        <a:srgbClr val="3BA9BB"/>
      </a:accent3>
      <a:accent4>
        <a:srgbClr val="86CDD9"/>
      </a:accent4>
      <a:accent5>
        <a:srgbClr val="4B5A75"/>
      </a:accent5>
      <a:accent6>
        <a:srgbClr val="B1BBCD"/>
      </a:accent6>
      <a:hlink>
        <a:srgbClr val="3253DC"/>
      </a:hlink>
      <a:folHlink>
        <a:srgbClr val="7BA0FF"/>
      </a:folHlink>
    </a:clrScheme>
    <a:fontScheme name="Qualcomm 2019">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Qualcomm 2019">
      <a:dk1>
        <a:srgbClr val="0E2C3A"/>
      </a:dk1>
      <a:lt1>
        <a:srgbClr val="F8F9FA"/>
      </a:lt1>
      <a:dk2>
        <a:srgbClr val="664C81"/>
      </a:dk2>
      <a:lt2>
        <a:srgbClr val="E04F4F"/>
      </a:lt2>
      <a:accent1>
        <a:srgbClr val="3253DC"/>
      </a:accent1>
      <a:accent2>
        <a:srgbClr val="7BA0FF"/>
      </a:accent2>
      <a:accent3>
        <a:srgbClr val="3BA9BB"/>
      </a:accent3>
      <a:accent4>
        <a:srgbClr val="86CDD9"/>
      </a:accent4>
      <a:accent5>
        <a:srgbClr val="4B5A75"/>
      </a:accent5>
      <a:accent6>
        <a:srgbClr val="B1BBCD"/>
      </a:accent6>
      <a:hlink>
        <a:srgbClr val="3253DC"/>
      </a:hlink>
      <a:folHlink>
        <a:srgbClr val="7BA0FF"/>
      </a:folHlink>
    </a:clrScheme>
    <a:fontScheme name="Qualcomm 2019">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Metadata/LabelInfo.xml><?xml version="1.0" encoding="utf-8"?>
<clbl:labelList xmlns:clbl="http://schemas.microsoft.com/office/2020/mipLabelMetadata">
  <clbl:label id="{98e9ba89-e1a1-4e38-9007-8bdabc25de1d}" enabled="0" method="" siteId="{98e9ba89-e1a1-4e38-9007-8bdabc25de1d}" removed="1"/>
</clbl:labelList>
</file>

<file path=docProps/app.xml><?xml version="1.0" encoding="utf-8"?>
<Properties xmlns="http://schemas.openxmlformats.org/officeDocument/2006/extended-properties" xmlns:vt="http://schemas.openxmlformats.org/officeDocument/2006/docPropsVTypes">
  <Template>blank</Template>
  <TotalTime>6019</TotalTime>
  <Words>3051</Words>
  <Application>Microsoft Office PowerPoint</Application>
  <PresentationFormat>Widescreen</PresentationFormat>
  <Paragraphs>594</Paragraphs>
  <Slides>39</Slides>
  <Notes>7</Notes>
  <HiddenSlides>0</HiddenSlides>
  <MMClips>1</MMClips>
  <ScaleCrop>false</ScaleCrop>
  <HeadingPairs>
    <vt:vector size="8" baseType="variant">
      <vt:variant>
        <vt:lpstr>Fonts Used</vt:lpstr>
      </vt:variant>
      <vt:variant>
        <vt:i4>23</vt:i4>
      </vt:variant>
      <vt:variant>
        <vt:lpstr>Theme</vt:lpstr>
      </vt:variant>
      <vt:variant>
        <vt:i4>6</vt:i4>
      </vt:variant>
      <vt:variant>
        <vt:lpstr>Embedded OLE Servers</vt:lpstr>
      </vt:variant>
      <vt:variant>
        <vt:i4>1</vt:i4>
      </vt:variant>
      <vt:variant>
        <vt:lpstr>Slide Titles</vt:lpstr>
      </vt:variant>
      <vt:variant>
        <vt:i4>39</vt:i4>
      </vt:variant>
    </vt:vector>
  </HeadingPairs>
  <TitlesOfParts>
    <vt:vector size="69" baseType="lpstr">
      <vt:lpstr>Alfabet</vt:lpstr>
      <vt:lpstr>Aptos</vt:lpstr>
      <vt:lpstr>Aptos Display</vt:lpstr>
      <vt:lpstr>Arial</vt:lpstr>
      <vt:lpstr>Calibri</vt:lpstr>
      <vt:lpstr>Calibri Light</vt:lpstr>
      <vt:lpstr>Cambria</vt:lpstr>
      <vt:lpstr>Century Gothic</vt:lpstr>
      <vt:lpstr>inherit</vt:lpstr>
      <vt:lpstr>Microsoft Sans Serif</vt:lpstr>
      <vt:lpstr>Poppins</vt:lpstr>
      <vt:lpstr>Poppins ExtraLight</vt:lpstr>
      <vt:lpstr>Poppins SemiBold</vt:lpstr>
      <vt:lpstr>Qualcomm Next</vt:lpstr>
      <vt:lpstr>Qualcomm Next Thin</vt:lpstr>
      <vt:lpstr>Qualcomm Office Regular</vt:lpstr>
      <vt:lpstr>Qualcomm Regular</vt:lpstr>
      <vt:lpstr>Roboto</vt:lpstr>
      <vt:lpstr>Tahoma</vt:lpstr>
      <vt:lpstr>Times New Roman</vt:lpstr>
      <vt:lpstr>Trebuchet MS</vt:lpstr>
      <vt:lpstr>Wingdings</vt:lpstr>
      <vt:lpstr>Wingdings 2</vt:lpstr>
      <vt:lpstr>Qualcomm Corporate Confidential Template - May2022</vt:lpstr>
      <vt:lpstr>Light</vt:lpstr>
      <vt:lpstr>Qualcomm Corporate Confidential Template - 2024</vt:lpstr>
      <vt:lpstr>1_Light</vt:lpstr>
      <vt:lpstr>2_Qualcomm Corporate External</vt:lpstr>
      <vt:lpstr>2_Office Theme</vt:lpstr>
      <vt:lpstr>Visio</vt:lpstr>
      <vt:lpstr>Bringing Standards to Life on Qualcomm platforms in Collaboration with Open Source Media Community</vt:lpstr>
      <vt:lpstr>PowerPoint Presentation</vt:lpstr>
      <vt:lpstr>PowerPoint Presentation</vt:lpstr>
      <vt:lpstr>The Mobile Internet Phenomena Report</vt:lpstr>
      <vt:lpstr>Video dominates ...</vt:lpstr>
      <vt:lpstr>PowerPoint Presentation</vt:lpstr>
      <vt:lpstr>Some Technology Trends and Announcements</vt:lpstr>
      <vt:lpstr>Selected Technologies for Media Services</vt:lpstr>
      <vt:lpstr>Many services and technology providers use standards</vt:lpstr>
      <vt:lpstr>And many services and technology providers use open source</vt:lpstr>
      <vt:lpstr>How do we try to create impact?</vt:lpstr>
      <vt:lpstr>Technologies and Standards Examples with QC Leadership</vt:lpstr>
      <vt:lpstr>DASH</vt:lpstr>
      <vt:lpstr>Content Delivery Protocol – Adaptive HTTP Streaming</vt:lpstr>
      <vt:lpstr>DASH Standard - Editions, Parts and Editors</vt:lpstr>
      <vt:lpstr>Core Principles of DASH </vt:lpstr>
      <vt:lpstr>More than just specs: Test, Reference and Conformance</vt:lpstr>
      <vt:lpstr>dash.js – Overview &amp; Status</vt:lpstr>
      <vt:lpstr>dash.js – Numbers &amp; Stats &amp; Logistics</vt:lpstr>
      <vt:lpstr>dash.js – Application areas</vt:lpstr>
      <vt:lpstr>Video Codecs</vt:lpstr>
      <vt:lpstr>5G Media Streaming</vt:lpstr>
      <vt:lpstr>5G Broadcast</vt:lpstr>
      <vt:lpstr>5G defines two modes of broadcast communication</vt:lpstr>
      <vt:lpstr>5G Broadcast – Core Features for multiple use cases</vt:lpstr>
      <vt:lpstr>PowerPoint Presentation</vt:lpstr>
      <vt:lpstr>5G-MAG Reference Tools?</vt:lpstr>
      <vt:lpstr>3D and XR</vt:lpstr>
      <vt:lpstr>From MPEG-I to Dynamic Scenes </vt:lpstr>
      <vt:lpstr>Choosing the right format - Considerations</vt:lpstr>
      <vt:lpstr>The Idea: Combine glTF and MPEG-I ...</vt:lpstr>
      <vt:lpstr>Second Edition</vt:lpstr>
      <vt:lpstr>What is being implemented?</vt:lpstr>
      <vt:lpstr>GitHub Repositories and Projects</vt:lpstr>
      <vt:lpstr>Projects: Development Process</vt:lpstr>
      <vt:lpstr>5G-MAG Reference Tools in Use: Tutorials</vt:lpstr>
      <vt:lpstr>Summary</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Confidential Template</dc:title>
  <dc:creator>Thomas Stockhammer</dc:creator>
  <cp:lastModifiedBy>Thomas Stockhammer (2024/10/30)</cp:lastModifiedBy>
  <cp:revision>3</cp:revision>
  <dcterms:created xsi:type="dcterms:W3CDTF">2022-09-09T11:11:05Z</dcterms:created>
  <dcterms:modified xsi:type="dcterms:W3CDTF">2024-11-06T21:02:48Z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11556172</vt:lpwstr>
  </property>
  <property fmtid="{D5CDD505-2E9C-101B-9397-08002B2CF9AE}" pid="3" name="NXPowerLiteSettings">
    <vt:lpwstr>C980073804F000</vt:lpwstr>
  </property>
  <property fmtid="{D5CDD505-2E9C-101B-9397-08002B2CF9AE}" pid="4" name="NXPowerLiteVersion">
    <vt:lpwstr>D8.0.4</vt:lpwstr>
  </property>
</Properties>
</file>