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5.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6" r:id="rId5"/>
    <p:sldMasterId id="2147483779" r:id="rId6"/>
    <p:sldMasterId id="2147483873" r:id="rId7"/>
    <p:sldMasterId id="2147483889" r:id="rId8"/>
    <p:sldMasterId id="2147483983" r:id="rId9"/>
  </p:sldMasterIdLst>
  <p:notesMasterIdLst>
    <p:notesMasterId r:id="rId51"/>
  </p:notesMasterIdLst>
  <p:sldIdLst>
    <p:sldId id="2142533578" r:id="rId10"/>
    <p:sldId id="2147377606" r:id="rId11"/>
    <p:sldId id="2147472043" r:id="rId12"/>
    <p:sldId id="2147472049" r:id="rId13"/>
    <p:sldId id="2147377879" r:id="rId14"/>
    <p:sldId id="2147377880" r:id="rId15"/>
    <p:sldId id="2147376597" r:id="rId16"/>
    <p:sldId id="2147472041" r:id="rId17"/>
    <p:sldId id="2147472048" r:id="rId18"/>
    <p:sldId id="409" r:id="rId19"/>
    <p:sldId id="413" r:id="rId20"/>
    <p:sldId id="2147377886" r:id="rId21"/>
    <p:sldId id="2147472042" r:id="rId22"/>
    <p:sldId id="2147377888" r:id="rId23"/>
    <p:sldId id="2147377889" r:id="rId24"/>
    <p:sldId id="2147377890" r:id="rId25"/>
    <p:sldId id="10272" r:id="rId26"/>
    <p:sldId id="10244" r:id="rId27"/>
    <p:sldId id="10253" r:id="rId28"/>
    <p:sldId id="10256" r:id="rId29"/>
    <p:sldId id="2147472044" r:id="rId30"/>
    <p:sldId id="10261" r:id="rId31"/>
    <p:sldId id="10249" r:id="rId32"/>
    <p:sldId id="1120" r:id="rId33"/>
    <p:sldId id="258" r:id="rId34"/>
    <p:sldId id="261" r:id="rId35"/>
    <p:sldId id="263" r:id="rId36"/>
    <p:sldId id="10250" r:id="rId37"/>
    <p:sldId id="2922" r:id="rId38"/>
    <p:sldId id="10273" r:id="rId39"/>
    <p:sldId id="2147472045" r:id="rId40"/>
    <p:sldId id="2147472046" r:id="rId41"/>
    <p:sldId id="2147377882" r:id="rId42"/>
    <p:sldId id="2147377872" r:id="rId43"/>
    <p:sldId id="2147377873" r:id="rId44"/>
    <p:sldId id="2147377874" r:id="rId45"/>
    <p:sldId id="2147377883" r:id="rId46"/>
    <p:sldId id="2147377876" r:id="rId47"/>
    <p:sldId id="2147377884" r:id="rId48"/>
    <p:sldId id="2147472047" r:id="rId49"/>
    <p:sldId id="14116981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18F9D-1258-9F0A-4F2D-8A0B57A76941}" v="109" dt="2023-07-13T02:46:57.374"/>
    <p1510:client id="{0F450796-6A2F-484E-B001-924D3651B6E8}" v="1418" dt="2023-07-13T16:43:08.454"/>
    <p1510:client id="{D9E51D4A-136F-CD2A-F449-C57072436A07}" v="16" dt="2023-07-13T15:49:26.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54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ed Bouazizi" userId="S::bouazizi@qti.qualcomm.com::300043ec-01cb-4c86-b16d-d7941d3371b2" providerId="AD" clId="Web-{0E7F49A1-BB60-7FFB-2C86-BDDC7B3EE1BF}"/>
    <pc:docChg chg="modSld">
      <pc:chgData name="Imed Bouazizi" userId="S::bouazizi@qti.qualcomm.com::300043ec-01cb-4c86-b16d-d7941d3371b2" providerId="AD" clId="Web-{0E7F49A1-BB60-7FFB-2C86-BDDC7B3EE1BF}" dt="2023-07-12T15:42:29.265" v="5"/>
      <pc:docMkLst>
        <pc:docMk/>
      </pc:docMkLst>
      <pc:sldChg chg="addSp modSp addAnim">
        <pc:chgData name="Imed Bouazizi" userId="S::bouazizi@qti.qualcomm.com::300043ec-01cb-4c86-b16d-d7941d3371b2" providerId="AD" clId="Web-{0E7F49A1-BB60-7FFB-2C86-BDDC7B3EE1BF}" dt="2023-07-12T15:42:29.265" v="5"/>
        <pc:sldMkLst>
          <pc:docMk/>
          <pc:sldMk cId="2867933809" sldId="2147377606"/>
        </pc:sldMkLst>
        <pc:picChg chg="add mod">
          <ac:chgData name="Imed Bouazizi" userId="S::bouazizi@qti.qualcomm.com::300043ec-01cb-4c86-b16d-d7941d3371b2" providerId="AD" clId="Web-{0E7F49A1-BB60-7FFB-2C86-BDDC7B3EE1BF}" dt="2023-07-12T15:27:46.963" v="4" actId="1076"/>
          <ac:picMkLst>
            <pc:docMk/>
            <pc:sldMk cId="2867933809" sldId="2147377606"/>
            <ac:picMk id="3" creationId="{817EBD66-C803-FBE7-687F-29A9E2D636D4}"/>
          </ac:picMkLst>
        </pc:picChg>
      </pc:sldChg>
    </pc:docChg>
  </pc:docChgLst>
  <pc:docChgLst>
    <pc:chgData name="Imed Bouazizi" userId="S::bouazizi@qti.qualcomm.com::300043ec-01cb-4c86-b16d-d7941d3371b2" providerId="AD" clId="Web-{08D18F9D-1258-9F0A-4F2D-8A0B57A76941}"/>
    <pc:docChg chg="modSld sldOrd">
      <pc:chgData name="Imed Bouazizi" userId="S::bouazizi@qti.qualcomm.com::300043ec-01cb-4c86-b16d-d7941d3371b2" providerId="AD" clId="Web-{08D18F9D-1258-9F0A-4F2D-8A0B57A76941}" dt="2023-07-13T02:46:57.374" v="102" actId="20577"/>
      <pc:docMkLst>
        <pc:docMk/>
      </pc:docMkLst>
      <pc:sldChg chg="modSp">
        <pc:chgData name="Imed Bouazizi" userId="S::bouazizi@qti.qualcomm.com::300043ec-01cb-4c86-b16d-d7941d3371b2" providerId="AD" clId="Web-{08D18F9D-1258-9F0A-4F2D-8A0B57A76941}" dt="2023-07-13T02:41:57.984" v="24" actId="20577"/>
        <pc:sldMkLst>
          <pc:docMk/>
          <pc:sldMk cId="4212540454" sldId="10270"/>
        </pc:sldMkLst>
        <pc:spChg chg="mod">
          <ac:chgData name="Imed Bouazizi" userId="S::bouazizi@qti.qualcomm.com::300043ec-01cb-4c86-b16d-d7941d3371b2" providerId="AD" clId="Web-{08D18F9D-1258-9F0A-4F2D-8A0B57A76941}" dt="2023-07-13T02:41:57.984" v="24" actId="20577"/>
          <ac:spMkLst>
            <pc:docMk/>
            <pc:sldMk cId="4212540454" sldId="10270"/>
            <ac:spMk id="3" creationId="{40A6CCCD-DA83-7142-867C-D1F748475FE9}"/>
          </ac:spMkLst>
        </pc:spChg>
        <pc:spChg chg="mod">
          <ac:chgData name="Imed Bouazizi" userId="S::bouazizi@qti.qualcomm.com::300043ec-01cb-4c86-b16d-d7941d3371b2" providerId="AD" clId="Web-{08D18F9D-1258-9F0A-4F2D-8A0B57A76941}" dt="2023-07-13T02:41:45.874" v="22" actId="20577"/>
          <ac:spMkLst>
            <pc:docMk/>
            <pc:sldMk cId="4212540454" sldId="10270"/>
            <ac:spMk id="21" creationId="{CA70563C-D06D-7141-9FBE-234B99D6F1BD}"/>
          </ac:spMkLst>
        </pc:spChg>
        <pc:spChg chg="mod">
          <ac:chgData name="Imed Bouazizi" userId="S::bouazizi@qti.qualcomm.com::300043ec-01cb-4c86-b16d-d7941d3371b2" providerId="AD" clId="Web-{08D18F9D-1258-9F0A-4F2D-8A0B57A76941}" dt="2023-07-13T02:41:50.671" v="23" actId="20577"/>
          <ac:spMkLst>
            <pc:docMk/>
            <pc:sldMk cId="4212540454" sldId="10270"/>
            <ac:spMk id="24" creationId="{1066E8EE-DAFF-B945-9474-E1B46E6A425E}"/>
          </ac:spMkLst>
        </pc:spChg>
      </pc:sldChg>
      <pc:sldChg chg="delSp modSp">
        <pc:chgData name="Imed Bouazizi" userId="S::bouazizi@qti.qualcomm.com::300043ec-01cb-4c86-b16d-d7941d3371b2" providerId="AD" clId="Web-{08D18F9D-1258-9F0A-4F2D-8A0B57A76941}" dt="2023-07-13T02:44:50.006" v="56"/>
        <pc:sldMkLst>
          <pc:docMk/>
          <pc:sldMk cId="3306019182" sldId="2142533578"/>
        </pc:sldMkLst>
        <pc:spChg chg="del">
          <ac:chgData name="Imed Bouazizi" userId="S::bouazizi@qti.qualcomm.com::300043ec-01cb-4c86-b16d-d7941d3371b2" providerId="AD" clId="Web-{08D18F9D-1258-9F0A-4F2D-8A0B57A76941}" dt="2023-07-13T02:44:50.006" v="56"/>
          <ac:spMkLst>
            <pc:docMk/>
            <pc:sldMk cId="3306019182" sldId="2142533578"/>
            <ac:spMk id="9" creationId="{3DA4A8BB-2403-2AE1-0FE9-CFF996D1A744}"/>
          </ac:spMkLst>
        </pc:spChg>
        <pc:spChg chg="mod">
          <ac:chgData name="Imed Bouazizi" userId="S::bouazizi@qti.qualcomm.com::300043ec-01cb-4c86-b16d-d7941d3371b2" providerId="AD" clId="Web-{08D18F9D-1258-9F0A-4F2D-8A0B57A76941}" dt="2023-07-13T02:44:45.662" v="55" actId="20577"/>
          <ac:spMkLst>
            <pc:docMk/>
            <pc:sldMk cId="3306019182" sldId="2142533578"/>
            <ac:spMk id="10" creationId="{9C4F2314-6A9C-237B-EF49-78A59F2C9EE9}"/>
          </ac:spMkLst>
        </pc:spChg>
      </pc:sldChg>
      <pc:sldChg chg="modSp">
        <pc:chgData name="Imed Bouazizi" userId="S::bouazizi@qti.qualcomm.com::300043ec-01cb-4c86-b16d-d7941d3371b2" providerId="AD" clId="Web-{08D18F9D-1258-9F0A-4F2D-8A0B57A76941}" dt="2023-07-13T02:44:08.020" v="46" actId="20577"/>
        <pc:sldMkLst>
          <pc:docMk/>
          <pc:sldMk cId="407107145" sldId="2147377871"/>
        </pc:sldMkLst>
        <pc:spChg chg="mod">
          <ac:chgData name="Imed Bouazizi" userId="S::bouazizi@qti.qualcomm.com::300043ec-01cb-4c86-b16d-d7941d3371b2" providerId="AD" clId="Web-{08D18F9D-1258-9F0A-4F2D-8A0B57A76941}" dt="2023-07-13T02:44:08.020" v="46" actId="20577"/>
          <ac:spMkLst>
            <pc:docMk/>
            <pc:sldMk cId="407107145" sldId="2147377871"/>
            <ac:spMk id="2" creationId="{3B96AC4A-AC67-C0B3-72EC-738D32F3DE7E}"/>
          </ac:spMkLst>
        </pc:spChg>
      </pc:sldChg>
      <pc:sldChg chg="modSp ord">
        <pc:chgData name="Imed Bouazizi" userId="S::bouazizi@qti.qualcomm.com::300043ec-01cb-4c86-b16d-d7941d3371b2" providerId="AD" clId="Web-{08D18F9D-1258-9F0A-4F2D-8A0B57A76941}" dt="2023-07-13T02:41:30.014" v="21" actId="20577"/>
        <pc:sldMkLst>
          <pc:docMk/>
          <pc:sldMk cId="3159996467" sldId="2147377879"/>
        </pc:sldMkLst>
        <pc:spChg chg="mod">
          <ac:chgData name="Imed Bouazizi" userId="S::bouazizi@qti.qualcomm.com::300043ec-01cb-4c86-b16d-d7941d3371b2" providerId="AD" clId="Web-{08D18F9D-1258-9F0A-4F2D-8A0B57A76941}" dt="2023-07-13T02:41:30.014" v="21" actId="20577"/>
          <ac:spMkLst>
            <pc:docMk/>
            <pc:sldMk cId="3159996467" sldId="2147377879"/>
            <ac:spMk id="2" creationId="{51A3C129-0185-5FB7-D23D-8A8B987A4E6B}"/>
          </ac:spMkLst>
        </pc:spChg>
      </pc:sldChg>
      <pc:sldChg chg="ord">
        <pc:chgData name="Imed Bouazizi" userId="S::bouazizi@qti.qualcomm.com::300043ec-01cb-4c86-b16d-d7941d3371b2" providerId="AD" clId="Web-{08D18F9D-1258-9F0A-4F2D-8A0B57A76941}" dt="2023-07-13T02:43:44.597" v="25"/>
        <pc:sldMkLst>
          <pc:docMk/>
          <pc:sldMk cId="1045314548" sldId="2147377881"/>
        </pc:sldMkLst>
      </pc:sldChg>
      <pc:sldChg chg="modSp">
        <pc:chgData name="Imed Bouazizi" userId="S::bouazizi@qti.qualcomm.com::300043ec-01cb-4c86-b16d-d7941d3371b2" providerId="AD" clId="Web-{08D18F9D-1258-9F0A-4F2D-8A0B57A76941}" dt="2023-07-13T02:46:57.374" v="102" actId="20577"/>
        <pc:sldMkLst>
          <pc:docMk/>
          <pc:sldMk cId="266733154" sldId="2147377884"/>
        </pc:sldMkLst>
        <pc:spChg chg="mod">
          <ac:chgData name="Imed Bouazizi" userId="S::bouazizi@qti.qualcomm.com::300043ec-01cb-4c86-b16d-d7941d3371b2" providerId="AD" clId="Web-{08D18F9D-1258-9F0A-4F2D-8A0B57A76941}" dt="2023-07-13T02:46:57.374" v="102" actId="20577"/>
          <ac:spMkLst>
            <pc:docMk/>
            <pc:sldMk cId="266733154" sldId="2147377884"/>
            <ac:spMk id="3" creationId="{ECF7C88F-8F6A-6CEB-0167-F8D8A8DC8CBE}"/>
          </ac:spMkLst>
        </pc:spChg>
      </pc:sldChg>
    </pc:docChg>
  </pc:docChgLst>
  <pc:docChgLst>
    <pc:chgData name="Imed Bouazizi" userId="S::bouazizi@qti.qualcomm.com::300043ec-01cb-4c86-b16d-d7941d3371b2" providerId="AD" clId="Web-{D9E51D4A-136F-CD2A-F449-C57072436A07}"/>
    <pc:docChg chg="modSld">
      <pc:chgData name="Imed Bouazizi" userId="S::bouazizi@qti.qualcomm.com::300043ec-01cb-4c86-b16d-d7941d3371b2" providerId="AD" clId="Web-{D9E51D4A-136F-CD2A-F449-C57072436A07}" dt="2023-07-13T15:49:26.011" v="15" actId="20577"/>
      <pc:docMkLst>
        <pc:docMk/>
      </pc:docMkLst>
      <pc:sldChg chg="modSp">
        <pc:chgData name="Imed Bouazizi" userId="S::bouazizi@qti.qualcomm.com::300043ec-01cb-4c86-b16d-d7941d3371b2" providerId="AD" clId="Web-{D9E51D4A-136F-CD2A-F449-C57072436A07}" dt="2023-07-13T15:49:26.011" v="15" actId="20577"/>
        <pc:sldMkLst>
          <pc:docMk/>
          <pc:sldMk cId="3184228594" sldId="2147377874"/>
        </pc:sldMkLst>
        <pc:spChg chg="mod">
          <ac:chgData name="Imed Bouazizi" userId="S::bouazizi@qti.qualcomm.com::300043ec-01cb-4c86-b16d-d7941d3371b2" providerId="AD" clId="Web-{D9E51D4A-136F-CD2A-F449-C57072436A07}" dt="2023-07-13T15:49:26.011" v="15" actId="20577"/>
          <ac:spMkLst>
            <pc:docMk/>
            <pc:sldMk cId="3184228594" sldId="2147377874"/>
            <ac:spMk id="3" creationId="{B2D6DC1B-44C0-4253-2BCD-9C294C2C02FA}"/>
          </ac:spMkLst>
        </pc:spChg>
      </pc:sldChg>
      <pc:sldChg chg="modSp">
        <pc:chgData name="Imed Bouazizi" userId="S::bouazizi@qti.qualcomm.com::300043ec-01cb-4c86-b16d-d7941d3371b2" providerId="AD" clId="Web-{D9E51D4A-136F-CD2A-F449-C57072436A07}" dt="2023-07-13T15:49:11.401" v="13" actId="20577"/>
        <pc:sldMkLst>
          <pc:docMk/>
          <pc:sldMk cId="1558265862" sldId="2147377883"/>
        </pc:sldMkLst>
        <pc:spChg chg="mod">
          <ac:chgData name="Imed Bouazizi" userId="S::bouazizi@qti.qualcomm.com::300043ec-01cb-4c86-b16d-d7941d3371b2" providerId="AD" clId="Web-{D9E51D4A-136F-CD2A-F449-C57072436A07}" dt="2023-07-13T15:49:11.401" v="13" actId="20577"/>
          <ac:spMkLst>
            <pc:docMk/>
            <pc:sldMk cId="1558265862" sldId="2147377883"/>
            <ac:spMk id="2" creationId="{446BA8C3-0F09-3B1D-1997-98435A8F98D0}"/>
          </ac:spMkLst>
        </pc:spChg>
      </pc:sldChg>
      <pc:sldChg chg="modSp">
        <pc:chgData name="Imed Bouazizi" userId="S::bouazizi@qti.qualcomm.com::300043ec-01cb-4c86-b16d-d7941d3371b2" providerId="AD" clId="Web-{D9E51D4A-136F-CD2A-F449-C57072436A07}" dt="2023-07-13T15:48:45.041" v="1" actId="20577"/>
        <pc:sldMkLst>
          <pc:docMk/>
          <pc:sldMk cId="266733154" sldId="2147377884"/>
        </pc:sldMkLst>
        <pc:spChg chg="mod">
          <ac:chgData name="Imed Bouazizi" userId="S::bouazizi@qti.qualcomm.com::300043ec-01cb-4c86-b16d-d7941d3371b2" providerId="AD" clId="Web-{D9E51D4A-136F-CD2A-F449-C57072436A07}" dt="2023-07-13T15:48:45.041" v="1" actId="20577"/>
          <ac:spMkLst>
            <pc:docMk/>
            <pc:sldMk cId="266733154" sldId="2147377884"/>
            <ac:spMk id="3" creationId="{ECF7C88F-8F6A-6CEB-0167-F8D8A8DC8CBE}"/>
          </ac:spMkLst>
        </pc:spChg>
      </pc:sldChg>
    </pc:docChg>
  </pc:docChgLst>
  <pc:docChgLst>
    <pc:chgData name="Thomas Stockhammer" userId="2aa20ba2-ba43-46c1-9e8b-e40494025eed" providerId="ADAL" clId="{0F450796-6A2F-484E-B001-924D3651B6E8}"/>
    <pc:docChg chg="undo custSel addSld delSld modSld sldOrd delMainMaster">
      <pc:chgData name="Thomas Stockhammer" userId="2aa20ba2-ba43-46c1-9e8b-e40494025eed" providerId="ADAL" clId="{0F450796-6A2F-484E-B001-924D3651B6E8}" dt="2023-07-13T16:43:08.454" v="1555"/>
      <pc:docMkLst>
        <pc:docMk/>
      </pc:docMkLst>
      <pc:sldChg chg="add del modAnim">
        <pc:chgData name="Thomas Stockhammer" userId="2aa20ba2-ba43-46c1-9e8b-e40494025eed" providerId="ADAL" clId="{0F450796-6A2F-484E-B001-924D3651B6E8}" dt="2023-07-13T16:00:55.870" v="675"/>
        <pc:sldMkLst>
          <pc:docMk/>
          <pc:sldMk cId="4106047765" sldId="409"/>
        </pc:sldMkLst>
      </pc:sldChg>
      <pc:sldChg chg="add del modTransition">
        <pc:chgData name="Thomas Stockhammer" userId="2aa20ba2-ba43-46c1-9e8b-e40494025eed" providerId="ADAL" clId="{0F450796-6A2F-484E-B001-924D3651B6E8}" dt="2023-07-13T15:57:37.835" v="604"/>
        <pc:sldMkLst>
          <pc:docMk/>
          <pc:sldMk cId="1412895018" sldId="413"/>
        </pc:sldMkLst>
      </pc:sldChg>
      <pc:sldChg chg="add del">
        <pc:chgData name="Thomas Stockhammer" userId="2aa20ba2-ba43-46c1-9e8b-e40494025eed" providerId="ADAL" clId="{0F450796-6A2F-484E-B001-924D3651B6E8}" dt="2023-07-13T15:35:39.361" v="142" actId="47"/>
        <pc:sldMkLst>
          <pc:docMk/>
          <pc:sldMk cId="1696469658" sldId="415"/>
        </pc:sldMkLst>
      </pc:sldChg>
      <pc:sldChg chg="addSp delSp mod">
        <pc:chgData name="Thomas Stockhammer" userId="2aa20ba2-ba43-46c1-9e8b-e40494025eed" providerId="ADAL" clId="{0F450796-6A2F-484E-B001-924D3651B6E8}" dt="2023-07-13T15:38:49.305" v="162" actId="22"/>
        <pc:sldMkLst>
          <pc:docMk/>
          <pc:sldMk cId="4003024890" sldId="10256"/>
        </pc:sldMkLst>
        <pc:spChg chg="add del">
          <ac:chgData name="Thomas Stockhammer" userId="2aa20ba2-ba43-46c1-9e8b-e40494025eed" providerId="ADAL" clId="{0F450796-6A2F-484E-B001-924D3651B6E8}" dt="2023-07-13T15:38:49.305" v="162" actId="22"/>
          <ac:spMkLst>
            <pc:docMk/>
            <pc:sldMk cId="4003024890" sldId="10256"/>
            <ac:spMk id="4" creationId="{E950BA65-DF2D-26E1-18EA-574D34A21E52}"/>
          </ac:spMkLst>
        </pc:spChg>
      </pc:sldChg>
      <pc:sldChg chg="del">
        <pc:chgData name="Thomas Stockhammer" userId="2aa20ba2-ba43-46c1-9e8b-e40494025eed" providerId="ADAL" clId="{0F450796-6A2F-484E-B001-924D3651B6E8}" dt="2023-07-13T15:41:08.197" v="201" actId="47"/>
        <pc:sldMkLst>
          <pc:docMk/>
          <pc:sldMk cId="1906696546" sldId="10268"/>
        </pc:sldMkLst>
      </pc:sldChg>
      <pc:sldChg chg="del">
        <pc:chgData name="Thomas Stockhammer" userId="2aa20ba2-ba43-46c1-9e8b-e40494025eed" providerId="ADAL" clId="{0F450796-6A2F-484E-B001-924D3651B6E8}" dt="2023-07-13T15:39:27.562" v="186" actId="47"/>
        <pc:sldMkLst>
          <pc:docMk/>
          <pc:sldMk cId="4212540454" sldId="10270"/>
        </pc:sldMkLst>
      </pc:sldChg>
      <pc:sldChg chg="del">
        <pc:chgData name="Thomas Stockhammer" userId="2aa20ba2-ba43-46c1-9e8b-e40494025eed" providerId="ADAL" clId="{0F450796-6A2F-484E-B001-924D3651B6E8}" dt="2023-07-13T15:39:27.562" v="186" actId="47"/>
        <pc:sldMkLst>
          <pc:docMk/>
          <pc:sldMk cId="1619973932" sldId="10274"/>
        </pc:sldMkLst>
      </pc:sldChg>
      <pc:sldChg chg="add">
        <pc:chgData name="Thomas Stockhammer" userId="2aa20ba2-ba43-46c1-9e8b-e40494025eed" providerId="ADAL" clId="{0F450796-6A2F-484E-B001-924D3651B6E8}" dt="2023-07-13T15:42:02.053" v="202"/>
        <pc:sldMkLst>
          <pc:docMk/>
          <pc:sldMk cId="2372425868" sldId="141169818"/>
        </pc:sldMkLst>
      </pc:sldChg>
      <pc:sldChg chg="addSp delSp modSp mod modClrScheme chgLayout">
        <pc:chgData name="Thomas Stockhammer" userId="2aa20ba2-ba43-46c1-9e8b-e40494025eed" providerId="ADAL" clId="{0F450796-6A2F-484E-B001-924D3651B6E8}" dt="2023-07-10T21:58:27.777" v="130" actId="20577"/>
        <pc:sldMkLst>
          <pc:docMk/>
          <pc:sldMk cId="3306019182" sldId="2142533578"/>
        </pc:sldMkLst>
        <pc:spChg chg="add del mod ord">
          <ac:chgData name="Thomas Stockhammer" userId="2aa20ba2-ba43-46c1-9e8b-e40494025eed" providerId="ADAL" clId="{0F450796-6A2F-484E-B001-924D3651B6E8}" dt="2023-07-10T14:03:52.730" v="26" actId="700"/>
          <ac:spMkLst>
            <pc:docMk/>
            <pc:sldMk cId="3306019182" sldId="2142533578"/>
            <ac:spMk id="2" creationId="{D1244B48-7281-186D-323B-B90AF08BB4B9}"/>
          </ac:spMkLst>
        </pc:spChg>
        <pc:spChg chg="del mod">
          <ac:chgData name="Thomas Stockhammer" userId="2aa20ba2-ba43-46c1-9e8b-e40494025eed" providerId="ADAL" clId="{0F450796-6A2F-484E-B001-924D3651B6E8}" dt="2023-07-10T14:04:59.744" v="37"/>
          <ac:spMkLst>
            <pc:docMk/>
            <pc:sldMk cId="3306019182" sldId="2142533578"/>
            <ac:spMk id="3" creationId="{5B911369-3358-5FC9-78C6-3D7F7988AFF4}"/>
          </ac:spMkLst>
        </pc:spChg>
        <pc:spChg chg="add del mod ord">
          <ac:chgData name="Thomas Stockhammer" userId="2aa20ba2-ba43-46c1-9e8b-e40494025eed" providerId="ADAL" clId="{0F450796-6A2F-484E-B001-924D3651B6E8}" dt="2023-07-10T14:03:52.730" v="26" actId="700"/>
          <ac:spMkLst>
            <pc:docMk/>
            <pc:sldMk cId="3306019182" sldId="2142533578"/>
            <ac:spMk id="4" creationId="{A25B7862-759C-7E47-844E-930A802094F1}"/>
          </ac:spMkLst>
        </pc:spChg>
        <pc:spChg chg="mod ord">
          <ac:chgData name="Thomas Stockhammer" userId="2aa20ba2-ba43-46c1-9e8b-e40494025eed" providerId="ADAL" clId="{0F450796-6A2F-484E-B001-924D3651B6E8}" dt="2023-07-10T21:58:27.777" v="130" actId="20577"/>
          <ac:spMkLst>
            <pc:docMk/>
            <pc:sldMk cId="3306019182" sldId="2142533578"/>
            <ac:spMk id="5" creationId="{BDEDC922-2F88-ED49-8B42-6B07516760BE}"/>
          </ac:spMkLst>
        </pc:spChg>
        <pc:spChg chg="add del mod ord">
          <ac:chgData name="Thomas Stockhammer" userId="2aa20ba2-ba43-46c1-9e8b-e40494025eed" providerId="ADAL" clId="{0F450796-6A2F-484E-B001-924D3651B6E8}" dt="2023-07-10T14:03:52.730" v="26" actId="700"/>
          <ac:spMkLst>
            <pc:docMk/>
            <pc:sldMk cId="3306019182" sldId="2142533578"/>
            <ac:spMk id="6" creationId="{E5ABCF46-68E1-131E-8D4A-4C6A96752C90}"/>
          </ac:spMkLst>
        </pc:spChg>
        <pc:spChg chg="add del mod ord">
          <ac:chgData name="Thomas Stockhammer" userId="2aa20ba2-ba43-46c1-9e8b-e40494025eed" providerId="ADAL" clId="{0F450796-6A2F-484E-B001-924D3651B6E8}" dt="2023-07-10T14:03:52.730" v="26" actId="700"/>
          <ac:spMkLst>
            <pc:docMk/>
            <pc:sldMk cId="3306019182" sldId="2142533578"/>
            <ac:spMk id="7" creationId="{625A6216-7E88-CF4C-7679-0D0F9DE647C8}"/>
          </ac:spMkLst>
        </pc:spChg>
        <pc:spChg chg="add mod ord">
          <ac:chgData name="Thomas Stockhammer" userId="2aa20ba2-ba43-46c1-9e8b-e40494025eed" providerId="ADAL" clId="{0F450796-6A2F-484E-B001-924D3651B6E8}" dt="2023-07-10T14:04:58.089" v="35" actId="5793"/>
          <ac:spMkLst>
            <pc:docMk/>
            <pc:sldMk cId="3306019182" sldId="2142533578"/>
            <ac:spMk id="8" creationId="{B9FFFECB-3868-346F-5521-BAE5FCD4248A}"/>
          </ac:spMkLst>
        </pc:spChg>
        <pc:spChg chg="add mod ord">
          <ac:chgData name="Thomas Stockhammer" userId="2aa20ba2-ba43-46c1-9e8b-e40494025eed" providerId="ADAL" clId="{0F450796-6A2F-484E-B001-924D3651B6E8}" dt="2023-07-10T14:04:20.721" v="27" actId="700"/>
          <ac:spMkLst>
            <pc:docMk/>
            <pc:sldMk cId="3306019182" sldId="2142533578"/>
            <ac:spMk id="9" creationId="{3DA4A8BB-2403-2AE1-0FE9-CFF996D1A744}"/>
          </ac:spMkLst>
        </pc:spChg>
        <pc:spChg chg="add mod ord">
          <ac:chgData name="Thomas Stockhammer" userId="2aa20ba2-ba43-46c1-9e8b-e40494025eed" providerId="ADAL" clId="{0F450796-6A2F-484E-B001-924D3651B6E8}" dt="2023-07-10T14:04:20.721" v="27" actId="700"/>
          <ac:spMkLst>
            <pc:docMk/>
            <pc:sldMk cId="3306019182" sldId="2142533578"/>
            <ac:spMk id="10" creationId="{9C4F2314-6A9C-237B-EF49-78A59F2C9EE9}"/>
          </ac:spMkLst>
        </pc:spChg>
        <pc:spChg chg="add mod ord">
          <ac:chgData name="Thomas Stockhammer" userId="2aa20ba2-ba43-46c1-9e8b-e40494025eed" providerId="ADAL" clId="{0F450796-6A2F-484E-B001-924D3651B6E8}" dt="2023-07-10T14:04:20.721" v="27" actId="700"/>
          <ac:spMkLst>
            <pc:docMk/>
            <pc:sldMk cId="3306019182" sldId="2142533578"/>
            <ac:spMk id="11" creationId="{ED12608A-854E-5494-9401-723377077F31}"/>
          </ac:spMkLst>
        </pc:spChg>
        <pc:picChg chg="add mod">
          <ac:chgData name="Thomas Stockhammer" userId="2aa20ba2-ba43-46c1-9e8b-e40494025eed" providerId="ADAL" clId="{0F450796-6A2F-484E-B001-924D3651B6E8}" dt="2023-07-10T14:08:54.021" v="67" actId="1076"/>
          <ac:picMkLst>
            <pc:docMk/>
            <pc:sldMk cId="3306019182" sldId="2142533578"/>
            <ac:picMk id="13" creationId="{46ACF2C8-8674-A08E-B922-BDF7A39405A6}"/>
          </ac:picMkLst>
        </pc:picChg>
        <pc:picChg chg="add mod">
          <ac:chgData name="Thomas Stockhammer" userId="2aa20ba2-ba43-46c1-9e8b-e40494025eed" providerId="ADAL" clId="{0F450796-6A2F-484E-B001-924D3651B6E8}" dt="2023-07-10T14:08:50.497" v="66" actId="1076"/>
          <ac:picMkLst>
            <pc:docMk/>
            <pc:sldMk cId="3306019182" sldId="2142533578"/>
            <ac:picMk id="15" creationId="{09F6580A-2D24-BF9A-EF71-895F0A4C8EAD}"/>
          </ac:picMkLst>
        </pc:picChg>
        <pc:picChg chg="mod">
          <ac:chgData name="Thomas Stockhammer" userId="2aa20ba2-ba43-46c1-9e8b-e40494025eed" providerId="ADAL" clId="{0F450796-6A2F-484E-B001-924D3651B6E8}" dt="2023-07-10T14:08:46.517" v="65" actId="1076"/>
          <ac:picMkLst>
            <pc:docMk/>
            <pc:sldMk cId="3306019182" sldId="2142533578"/>
            <ac:picMk id="2050" creationId="{FE76313B-7B99-5A7B-7C8D-A481D9909564}"/>
          </ac:picMkLst>
        </pc:picChg>
        <pc:picChg chg="mod">
          <ac:chgData name="Thomas Stockhammer" userId="2aa20ba2-ba43-46c1-9e8b-e40494025eed" providerId="ADAL" clId="{0F450796-6A2F-484E-B001-924D3651B6E8}" dt="2023-07-10T21:52:21.869" v="109" actId="1076"/>
          <ac:picMkLst>
            <pc:docMk/>
            <pc:sldMk cId="3306019182" sldId="2142533578"/>
            <ac:picMk id="2052" creationId="{6D610CCD-BEFC-CB2B-0C45-733C749F5B19}"/>
          </ac:picMkLst>
        </pc:picChg>
      </pc:sldChg>
      <pc:sldChg chg="modSp add del mod ord">
        <pc:chgData name="Thomas Stockhammer" userId="2aa20ba2-ba43-46c1-9e8b-e40494025eed" providerId="ADAL" clId="{0F450796-6A2F-484E-B001-924D3651B6E8}" dt="2023-07-13T16:08:33.784" v="945"/>
        <pc:sldMkLst>
          <pc:docMk/>
          <pc:sldMk cId="115299881" sldId="2147376597"/>
        </pc:sldMkLst>
        <pc:spChg chg="mod">
          <ac:chgData name="Thomas Stockhammer" userId="2aa20ba2-ba43-46c1-9e8b-e40494025eed" providerId="ADAL" clId="{0F450796-6A2F-484E-B001-924D3651B6E8}" dt="2023-07-13T15:36:30.902" v="147"/>
          <ac:spMkLst>
            <pc:docMk/>
            <pc:sldMk cId="115299881" sldId="2147376597"/>
            <ac:spMk id="6" creationId="{49F63CF2-A8F2-3A85-6D5A-80980B858D08}"/>
          </ac:spMkLst>
        </pc:spChg>
        <pc:spChg chg="mod">
          <ac:chgData name="Thomas Stockhammer" userId="2aa20ba2-ba43-46c1-9e8b-e40494025eed" providerId="ADAL" clId="{0F450796-6A2F-484E-B001-924D3651B6E8}" dt="2023-07-13T16:01:57.751" v="704"/>
          <ac:spMkLst>
            <pc:docMk/>
            <pc:sldMk cId="115299881" sldId="2147376597"/>
            <ac:spMk id="7" creationId="{20683FDE-6F43-54B1-5B67-F3E531FFCB10}"/>
          </ac:spMkLst>
        </pc:spChg>
        <pc:picChg chg="mod">
          <ac:chgData name="Thomas Stockhammer" userId="2aa20ba2-ba43-46c1-9e8b-e40494025eed" providerId="ADAL" clId="{0F450796-6A2F-484E-B001-924D3651B6E8}" dt="2023-07-13T15:50:47.095" v="356" actId="1076"/>
          <ac:picMkLst>
            <pc:docMk/>
            <pc:sldMk cId="115299881" sldId="2147376597"/>
            <ac:picMk id="5" creationId="{5F8F895F-7276-6D1E-82DF-5992A7FB3D34}"/>
          </ac:picMkLst>
        </pc:picChg>
        <pc:picChg chg="mod">
          <ac:chgData name="Thomas Stockhammer" userId="2aa20ba2-ba43-46c1-9e8b-e40494025eed" providerId="ADAL" clId="{0F450796-6A2F-484E-B001-924D3651B6E8}" dt="2023-07-13T15:50:47.095" v="356" actId="1076"/>
          <ac:picMkLst>
            <pc:docMk/>
            <pc:sldMk cId="115299881" sldId="2147376597"/>
            <ac:picMk id="8" creationId="{7B7FFBA0-9E73-B246-E39C-E392526B5E31}"/>
          </ac:picMkLst>
        </pc:picChg>
        <pc:picChg chg="mod">
          <ac:chgData name="Thomas Stockhammer" userId="2aa20ba2-ba43-46c1-9e8b-e40494025eed" providerId="ADAL" clId="{0F450796-6A2F-484E-B001-924D3651B6E8}" dt="2023-07-13T15:50:47.095" v="356" actId="1076"/>
          <ac:picMkLst>
            <pc:docMk/>
            <pc:sldMk cId="115299881" sldId="2147376597"/>
            <ac:picMk id="22" creationId="{9C54D421-C8D4-E187-7D5E-52DBCD79997A}"/>
          </ac:picMkLst>
        </pc:picChg>
        <pc:picChg chg="mod">
          <ac:chgData name="Thomas Stockhammer" userId="2aa20ba2-ba43-46c1-9e8b-e40494025eed" providerId="ADAL" clId="{0F450796-6A2F-484E-B001-924D3651B6E8}" dt="2023-07-13T15:50:47.095" v="356" actId="1076"/>
          <ac:picMkLst>
            <pc:docMk/>
            <pc:sldMk cId="115299881" sldId="2147376597"/>
            <ac:picMk id="24" creationId="{25D239A7-D171-68E2-3657-08B8122FBC6F}"/>
          </ac:picMkLst>
        </pc:picChg>
        <pc:picChg chg="mod">
          <ac:chgData name="Thomas Stockhammer" userId="2aa20ba2-ba43-46c1-9e8b-e40494025eed" providerId="ADAL" clId="{0F450796-6A2F-484E-B001-924D3651B6E8}" dt="2023-07-13T15:50:47.095" v="356" actId="1076"/>
          <ac:picMkLst>
            <pc:docMk/>
            <pc:sldMk cId="115299881" sldId="2147376597"/>
            <ac:picMk id="25" creationId="{7ED9850A-73D9-74E6-2DB6-AF206BC38480}"/>
          </ac:picMkLst>
        </pc:picChg>
        <pc:picChg chg="mod">
          <ac:chgData name="Thomas Stockhammer" userId="2aa20ba2-ba43-46c1-9e8b-e40494025eed" providerId="ADAL" clId="{0F450796-6A2F-484E-B001-924D3651B6E8}" dt="2023-07-13T15:50:47.095" v="356" actId="1076"/>
          <ac:picMkLst>
            <pc:docMk/>
            <pc:sldMk cId="115299881" sldId="2147376597"/>
            <ac:picMk id="28" creationId="{082D1A63-ED77-0432-26F3-74BCCFC121CC}"/>
          </ac:picMkLst>
        </pc:picChg>
        <pc:picChg chg="mod">
          <ac:chgData name="Thomas Stockhammer" userId="2aa20ba2-ba43-46c1-9e8b-e40494025eed" providerId="ADAL" clId="{0F450796-6A2F-484E-B001-924D3651B6E8}" dt="2023-07-13T15:50:47.095" v="356" actId="1076"/>
          <ac:picMkLst>
            <pc:docMk/>
            <pc:sldMk cId="115299881" sldId="2147376597"/>
            <ac:picMk id="1030" creationId="{DD6172CC-5FBF-96ED-454B-B2B2F82BD866}"/>
          </ac:picMkLst>
        </pc:picChg>
        <pc:picChg chg="mod">
          <ac:chgData name="Thomas Stockhammer" userId="2aa20ba2-ba43-46c1-9e8b-e40494025eed" providerId="ADAL" clId="{0F450796-6A2F-484E-B001-924D3651B6E8}" dt="2023-07-13T15:50:47.095" v="356" actId="1076"/>
          <ac:picMkLst>
            <pc:docMk/>
            <pc:sldMk cId="115299881" sldId="2147376597"/>
            <ac:picMk id="1032" creationId="{0304798E-D0AE-58D1-A38E-72A4CD32F3E6}"/>
          </ac:picMkLst>
        </pc:picChg>
        <pc:picChg chg="mod">
          <ac:chgData name="Thomas Stockhammer" userId="2aa20ba2-ba43-46c1-9e8b-e40494025eed" providerId="ADAL" clId="{0F450796-6A2F-484E-B001-924D3651B6E8}" dt="2023-07-13T15:50:47.095" v="356" actId="1076"/>
          <ac:picMkLst>
            <pc:docMk/>
            <pc:sldMk cId="115299881" sldId="2147376597"/>
            <ac:picMk id="1034" creationId="{B93A6AC1-16F8-4134-F5D4-4E03144F5145}"/>
          </ac:picMkLst>
        </pc:picChg>
        <pc:picChg chg="mod">
          <ac:chgData name="Thomas Stockhammer" userId="2aa20ba2-ba43-46c1-9e8b-e40494025eed" providerId="ADAL" clId="{0F450796-6A2F-484E-B001-924D3651B6E8}" dt="2023-07-13T15:50:47.095" v="356" actId="1076"/>
          <ac:picMkLst>
            <pc:docMk/>
            <pc:sldMk cId="115299881" sldId="2147376597"/>
            <ac:picMk id="1036" creationId="{DEAC702C-8A6C-C1E9-B765-34520A68C8BB}"/>
          </ac:picMkLst>
        </pc:picChg>
        <pc:picChg chg="mod">
          <ac:chgData name="Thomas Stockhammer" userId="2aa20ba2-ba43-46c1-9e8b-e40494025eed" providerId="ADAL" clId="{0F450796-6A2F-484E-B001-924D3651B6E8}" dt="2023-07-13T15:50:47.095" v="356" actId="1076"/>
          <ac:picMkLst>
            <pc:docMk/>
            <pc:sldMk cId="115299881" sldId="2147376597"/>
            <ac:picMk id="1038" creationId="{E7D09C0C-E922-451A-308B-FC3CD6E7866C}"/>
          </ac:picMkLst>
        </pc:picChg>
        <pc:picChg chg="mod">
          <ac:chgData name="Thomas Stockhammer" userId="2aa20ba2-ba43-46c1-9e8b-e40494025eed" providerId="ADAL" clId="{0F450796-6A2F-484E-B001-924D3651B6E8}" dt="2023-07-13T15:50:47.095" v="356" actId="1076"/>
          <ac:picMkLst>
            <pc:docMk/>
            <pc:sldMk cId="115299881" sldId="2147376597"/>
            <ac:picMk id="1040" creationId="{1A951FAA-31B2-A720-0A01-161C028D544B}"/>
          </ac:picMkLst>
        </pc:picChg>
      </pc:sldChg>
      <pc:sldChg chg="addSp modSp add del mod modAnim">
        <pc:chgData name="Thomas Stockhammer" userId="2aa20ba2-ba43-46c1-9e8b-e40494025eed" providerId="ADAL" clId="{0F450796-6A2F-484E-B001-924D3651B6E8}" dt="2023-07-13T16:40:56.351" v="1533"/>
        <pc:sldMkLst>
          <pc:docMk/>
          <pc:sldMk cId="2867933809" sldId="2147377606"/>
        </pc:sldMkLst>
        <pc:spChg chg="mod">
          <ac:chgData name="Thomas Stockhammer" userId="2aa20ba2-ba43-46c1-9e8b-e40494025eed" providerId="ADAL" clId="{0F450796-6A2F-484E-B001-924D3651B6E8}" dt="2023-07-10T14:02:43.667" v="18"/>
          <ac:spMkLst>
            <pc:docMk/>
            <pc:sldMk cId="2867933809" sldId="2147377606"/>
            <ac:spMk id="2" creationId="{372D6CE3-BB5D-49B3-A042-C5667F23D5AC}"/>
          </ac:spMkLst>
        </pc:spChg>
        <pc:spChg chg="add mod">
          <ac:chgData name="Thomas Stockhammer" userId="2aa20ba2-ba43-46c1-9e8b-e40494025eed" providerId="ADAL" clId="{0F450796-6A2F-484E-B001-924D3651B6E8}" dt="2023-07-10T14:09:26.131" v="80" actId="207"/>
          <ac:spMkLst>
            <pc:docMk/>
            <pc:sldMk cId="2867933809" sldId="2147377606"/>
            <ac:spMk id="4" creationId="{03FD250C-8C8A-A34A-F821-3831106C2ADB}"/>
          </ac:spMkLst>
        </pc:spChg>
        <pc:spChg chg="mod">
          <ac:chgData name="Thomas Stockhammer" userId="2aa20ba2-ba43-46c1-9e8b-e40494025eed" providerId="ADAL" clId="{0F450796-6A2F-484E-B001-924D3651B6E8}" dt="2023-07-13T15:47:48.277" v="232" actId="20577"/>
          <ac:spMkLst>
            <pc:docMk/>
            <pc:sldMk cId="2867933809" sldId="2147377606"/>
            <ac:spMk id="6" creationId="{54FD8312-D618-04FE-4CAB-C974E38C8960}"/>
          </ac:spMkLst>
        </pc:spChg>
        <pc:spChg chg="mod">
          <ac:chgData name="Thomas Stockhammer" userId="2aa20ba2-ba43-46c1-9e8b-e40494025eed" providerId="ADAL" clId="{0F450796-6A2F-484E-B001-924D3651B6E8}" dt="2023-07-13T15:46:11.490" v="206" actId="1076"/>
          <ac:spMkLst>
            <pc:docMk/>
            <pc:sldMk cId="2867933809" sldId="2147377606"/>
            <ac:spMk id="22" creationId="{1E94A568-D0DD-05CD-08B3-D973A38CD782}"/>
          </ac:spMkLst>
        </pc:spChg>
        <pc:spChg chg="mod">
          <ac:chgData name="Thomas Stockhammer" userId="2aa20ba2-ba43-46c1-9e8b-e40494025eed" providerId="ADAL" clId="{0F450796-6A2F-484E-B001-924D3651B6E8}" dt="2023-07-13T16:03:58.686" v="872" actId="20577"/>
          <ac:spMkLst>
            <pc:docMk/>
            <pc:sldMk cId="2867933809" sldId="2147377606"/>
            <ac:spMk id="40" creationId="{6CF0EC1A-D9C5-824C-AA3E-D7CF3BD48243}"/>
          </ac:spMkLst>
        </pc:spChg>
        <pc:spChg chg="mod">
          <ac:chgData name="Thomas Stockhammer" userId="2aa20ba2-ba43-46c1-9e8b-e40494025eed" providerId="ADAL" clId="{0F450796-6A2F-484E-B001-924D3651B6E8}" dt="2023-07-10T14:02:57.957" v="22" actId="6549"/>
          <ac:spMkLst>
            <pc:docMk/>
            <pc:sldMk cId="2867933809" sldId="2147377606"/>
            <ac:spMk id="42" creationId="{ED27EFD0-5F46-4CEF-A102-F827D77DB9CA}"/>
          </ac:spMkLst>
        </pc:spChg>
        <pc:spChg chg="mod">
          <ac:chgData name="Thomas Stockhammer" userId="2aa20ba2-ba43-46c1-9e8b-e40494025eed" providerId="ADAL" clId="{0F450796-6A2F-484E-B001-924D3651B6E8}" dt="2023-07-13T15:47:53.598" v="233" actId="20577"/>
          <ac:spMkLst>
            <pc:docMk/>
            <pc:sldMk cId="2867933809" sldId="2147377606"/>
            <ac:spMk id="48" creationId="{27A0DB6D-4A7F-4797-8BD9-68CAFC38A097}"/>
          </ac:spMkLst>
        </pc:spChg>
        <pc:picChg chg="mod">
          <ac:chgData name="Thomas Stockhammer" userId="2aa20ba2-ba43-46c1-9e8b-e40494025eed" providerId="ADAL" clId="{0F450796-6A2F-484E-B001-924D3651B6E8}" dt="2023-07-10T14:03:05.939" v="23" actId="1076"/>
          <ac:picMkLst>
            <pc:docMk/>
            <pc:sldMk cId="2867933809" sldId="2147377606"/>
            <ac:picMk id="5" creationId="{98E1CD87-94CD-8BFD-2E76-25EEC8ECE789}"/>
          </ac:picMkLst>
        </pc:picChg>
      </pc:sldChg>
      <pc:sldChg chg="del">
        <pc:chgData name="Thomas Stockhammer" userId="2aa20ba2-ba43-46c1-9e8b-e40494025eed" providerId="ADAL" clId="{0F450796-6A2F-484E-B001-924D3651B6E8}" dt="2023-07-10T14:23:26.200" v="102" actId="47"/>
        <pc:sldMkLst>
          <pc:docMk/>
          <pc:sldMk cId="3226213413" sldId="2147377866"/>
        </pc:sldMkLst>
      </pc:sldChg>
      <pc:sldChg chg="del">
        <pc:chgData name="Thomas Stockhammer" userId="2aa20ba2-ba43-46c1-9e8b-e40494025eed" providerId="ADAL" clId="{0F450796-6A2F-484E-B001-924D3651B6E8}" dt="2023-07-13T15:38:06.233" v="153" actId="47"/>
        <pc:sldMkLst>
          <pc:docMk/>
          <pc:sldMk cId="893355508" sldId="2147377868"/>
        </pc:sldMkLst>
      </pc:sldChg>
      <pc:sldChg chg="del">
        <pc:chgData name="Thomas Stockhammer" userId="2aa20ba2-ba43-46c1-9e8b-e40494025eed" providerId="ADAL" clId="{0F450796-6A2F-484E-B001-924D3651B6E8}" dt="2023-07-13T15:38:40.899" v="160" actId="47"/>
        <pc:sldMkLst>
          <pc:docMk/>
          <pc:sldMk cId="1252426667" sldId="2147377869"/>
        </pc:sldMkLst>
      </pc:sldChg>
      <pc:sldChg chg="del">
        <pc:chgData name="Thomas Stockhammer" userId="2aa20ba2-ba43-46c1-9e8b-e40494025eed" providerId="ADAL" clId="{0F450796-6A2F-484E-B001-924D3651B6E8}" dt="2023-07-13T15:39:17.930" v="185" actId="47"/>
        <pc:sldMkLst>
          <pc:docMk/>
          <pc:sldMk cId="2444904821" sldId="2147377870"/>
        </pc:sldMkLst>
      </pc:sldChg>
      <pc:sldChg chg="del">
        <pc:chgData name="Thomas Stockhammer" userId="2aa20ba2-ba43-46c1-9e8b-e40494025eed" providerId="ADAL" clId="{0F450796-6A2F-484E-B001-924D3651B6E8}" dt="2023-07-13T15:40:31.652" v="194" actId="47"/>
        <pc:sldMkLst>
          <pc:docMk/>
          <pc:sldMk cId="407107145" sldId="2147377871"/>
        </pc:sldMkLst>
      </pc:sldChg>
      <pc:sldChg chg="add del">
        <pc:chgData name="Thomas Stockhammer" userId="2aa20ba2-ba43-46c1-9e8b-e40494025eed" providerId="ADAL" clId="{0F450796-6A2F-484E-B001-924D3651B6E8}" dt="2023-07-13T15:36:43.056" v="150" actId="47"/>
        <pc:sldMkLst>
          <pc:docMk/>
          <pc:sldMk cId="773738591" sldId="2147377877"/>
        </pc:sldMkLst>
      </pc:sldChg>
      <pc:sldChg chg="add del">
        <pc:chgData name="Thomas Stockhammer" userId="2aa20ba2-ba43-46c1-9e8b-e40494025eed" providerId="ADAL" clId="{0F450796-6A2F-484E-B001-924D3651B6E8}" dt="2023-07-10T21:58:11.623" v="128"/>
        <pc:sldMkLst>
          <pc:docMk/>
          <pc:sldMk cId="1451183408" sldId="2147377877"/>
        </pc:sldMkLst>
      </pc:sldChg>
      <pc:sldChg chg="del">
        <pc:chgData name="Thomas Stockhammer" userId="2aa20ba2-ba43-46c1-9e8b-e40494025eed" providerId="ADAL" clId="{0F450796-6A2F-484E-B001-924D3651B6E8}" dt="2023-07-10T21:57:56.752" v="126" actId="2696"/>
        <pc:sldMkLst>
          <pc:docMk/>
          <pc:sldMk cId="3504129861" sldId="2147377877"/>
        </pc:sldMkLst>
      </pc:sldChg>
      <pc:sldChg chg="add del">
        <pc:chgData name="Thomas Stockhammer" userId="2aa20ba2-ba43-46c1-9e8b-e40494025eed" providerId="ADAL" clId="{0F450796-6A2F-484E-B001-924D3651B6E8}" dt="2023-07-13T15:49:48.461" v="325" actId="47"/>
        <pc:sldMkLst>
          <pc:docMk/>
          <pc:sldMk cId="118435607" sldId="2147377878"/>
        </pc:sldMkLst>
      </pc:sldChg>
      <pc:sldChg chg="del">
        <pc:chgData name="Thomas Stockhammer" userId="2aa20ba2-ba43-46c1-9e8b-e40494025eed" providerId="ADAL" clId="{0F450796-6A2F-484E-B001-924D3651B6E8}" dt="2023-07-10T21:57:56.752" v="126" actId="2696"/>
        <pc:sldMkLst>
          <pc:docMk/>
          <pc:sldMk cId="807509285" sldId="2147377878"/>
        </pc:sldMkLst>
      </pc:sldChg>
      <pc:sldChg chg="add del">
        <pc:chgData name="Thomas Stockhammer" userId="2aa20ba2-ba43-46c1-9e8b-e40494025eed" providerId="ADAL" clId="{0F450796-6A2F-484E-B001-924D3651B6E8}" dt="2023-07-10T21:58:11.623" v="128"/>
        <pc:sldMkLst>
          <pc:docMk/>
          <pc:sldMk cId="2396312655" sldId="2147377878"/>
        </pc:sldMkLst>
      </pc:sldChg>
      <pc:sldChg chg="del">
        <pc:chgData name="Thomas Stockhammer" userId="2aa20ba2-ba43-46c1-9e8b-e40494025eed" providerId="ADAL" clId="{0F450796-6A2F-484E-B001-924D3651B6E8}" dt="2023-07-10T21:57:56.752" v="126" actId="2696"/>
        <pc:sldMkLst>
          <pc:docMk/>
          <pc:sldMk cId="1380124595" sldId="2147377879"/>
        </pc:sldMkLst>
      </pc:sldChg>
      <pc:sldChg chg="modSp add mod ord">
        <pc:chgData name="Thomas Stockhammer" userId="2aa20ba2-ba43-46c1-9e8b-e40494025eed" providerId="ADAL" clId="{0F450796-6A2F-484E-B001-924D3651B6E8}" dt="2023-07-13T15:52:45.499" v="419" actId="20577"/>
        <pc:sldMkLst>
          <pc:docMk/>
          <pc:sldMk cId="3159996467" sldId="2147377879"/>
        </pc:sldMkLst>
        <pc:spChg chg="mod">
          <ac:chgData name="Thomas Stockhammer" userId="2aa20ba2-ba43-46c1-9e8b-e40494025eed" providerId="ADAL" clId="{0F450796-6A2F-484E-B001-924D3651B6E8}" dt="2023-07-13T15:52:45.499" v="419" actId="20577"/>
          <ac:spMkLst>
            <pc:docMk/>
            <pc:sldMk cId="3159996467" sldId="2147377879"/>
            <ac:spMk id="2" creationId="{51A3C129-0185-5FB7-D23D-8A8B987A4E6B}"/>
          </ac:spMkLst>
        </pc:spChg>
      </pc:sldChg>
      <pc:sldChg chg="add del">
        <pc:chgData name="Thomas Stockhammer" userId="2aa20ba2-ba43-46c1-9e8b-e40494025eed" providerId="ADAL" clId="{0F450796-6A2F-484E-B001-924D3651B6E8}" dt="2023-07-10T21:58:11.623" v="128"/>
        <pc:sldMkLst>
          <pc:docMk/>
          <pc:sldMk cId="3941411172" sldId="2147377879"/>
        </pc:sldMkLst>
      </pc:sldChg>
      <pc:sldChg chg="add del">
        <pc:chgData name="Thomas Stockhammer" userId="2aa20ba2-ba43-46c1-9e8b-e40494025eed" providerId="ADAL" clId="{0F450796-6A2F-484E-B001-924D3651B6E8}" dt="2023-07-10T21:58:11.623" v="128"/>
        <pc:sldMkLst>
          <pc:docMk/>
          <pc:sldMk cId="218232559" sldId="2147377880"/>
        </pc:sldMkLst>
      </pc:sldChg>
      <pc:sldChg chg="del">
        <pc:chgData name="Thomas Stockhammer" userId="2aa20ba2-ba43-46c1-9e8b-e40494025eed" providerId="ADAL" clId="{0F450796-6A2F-484E-B001-924D3651B6E8}" dt="2023-07-10T21:57:56.752" v="126" actId="2696"/>
        <pc:sldMkLst>
          <pc:docMk/>
          <pc:sldMk cId="1150924861" sldId="2147377880"/>
        </pc:sldMkLst>
      </pc:sldChg>
      <pc:sldChg chg="modSp add mod ord">
        <pc:chgData name="Thomas Stockhammer" userId="2aa20ba2-ba43-46c1-9e8b-e40494025eed" providerId="ADAL" clId="{0F450796-6A2F-484E-B001-924D3651B6E8}" dt="2023-07-13T16:35:46.528" v="1356" actId="1076"/>
        <pc:sldMkLst>
          <pc:docMk/>
          <pc:sldMk cId="1284262016" sldId="2147377880"/>
        </pc:sldMkLst>
        <pc:spChg chg="mod">
          <ac:chgData name="Thomas Stockhammer" userId="2aa20ba2-ba43-46c1-9e8b-e40494025eed" providerId="ADAL" clId="{0F450796-6A2F-484E-B001-924D3651B6E8}" dt="2023-07-13T16:35:46.528" v="1356" actId="1076"/>
          <ac:spMkLst>
            <pc:docMk/>
            <pc:sldMk cId="1284262016" sldId="2147377880"/>
            <ac:spMk id="4" creationId="{69624B7D-369A-5EEC-4345-00221DE8B5F9}"/>
          </ac:spMkLst>
        </pc:spChg>
        <pc:spChg chg="mod">
          <ac:chgData name="Thomas Stockhammer" userId="2aa20ba2-ba43-46c1-9e8b-e40494025eed" providerId="ADAL" clId="{0F450796-6A2F-484E-B001-924D3651B6E8}" dt="2023-07-13T16:35:38.918" v="1355" actId="1035"/>
          <ac:spMkLst>
            <pc:docMk/>
            <pc:sldMk cId="1284262016" sldId="2147377880"/>
            <ac:spMk id="19" creationId="{37886A95-FCA1-8D01-FB43-5865BB621A55}"/>
          </ac:spMkLst>
        </pc:spChg>
        <pc:spChg chg="mod">
          <ac:chgData name="Thomas Stockhammer" userId="2aa20ba2-ba43-46c1-9e8b-e40494025eed" providerId="ADAL" clId="{0F450796-6A2F-484E-B001-924D3651B6E8}" dt="2023-07-13T16:35:38.918" v="1355" actId="1035"/>
          <ac:spMkLst>
            <pc:docMk/>
            <pc:sldMk cId="1284262016" sldId="2147377880"/>
            <ac:spMk id="20" creationId="{169AFC5B-6482-CDAC-1F64-13002D173C39}"/>
          </ac:spMkLst>
        </pc:spChg>
        <pc:spChg chg="mod">
          <ac:chgData name="Thomas Stockhammer" userId="2aa20ba2-ba43-46c1-9e8b-e40494025eed" providerId="ADAL" clId="{0F450796-6A2F-484E-B001-924D3651B6E8}" dt="2023-07-13T16:35:38.918" v="1355" actId="1035"/>
          <ac:spMkLst>
            <pc:docMk/>
            <pc:sldMk cId="1284262016" sldId="2147377880"/>
            <ac:spMk id="22" creationId="{BB5EF9D4-F5B6-1DC5-A635-7B3E5BF48FF8}"/>
          </ac:spMkLst>
        </pc:spChg>
        <pc:spChg chg="mod">
          <ac:chgData name="Thomas Stockhammer" userId="2aa20ba2-ba43-46c1-9e8b-e40494025eed" providerId="ADAL" clId="{0F450796-6A2F-484E-B001-924D3651B6E8}" dt="2023-07-13T16:35:38.918" v="1355" actId="1035"/>
          <ac:spMkLst>
            <pc:docMk/>
            <pc:sldMk cId="1284262016" sldId="2147377880"/>
            <ac:spMk id="23" creationId="{31B78E4D-CE23-CCE3-C1B6-B72A7786A17E}"/>
          </ac:spMkLst>
        </pc:spChg>
        <pc:spChg chg="mod">
          <ac:chgData name="Thomas Stockhammer" userId="2aa20ba2-ba43-46c1-9e8b-e40494025eed" providerId="ADAL" clId="{0F450796-6A2F-484E-B001-924D3651B6E8}" dt="2023-07-13T16:35:38.918" v="1355" actId="1035"/>
          <ac:spMkLst>
            <pc:docMk/>
            <pc:sldMk cId="1284262016" sldId="2147377880"/>
            <ac:spMk id="33" creationId="{7F101825-098B-157B-1523-9CE195BE4A54}"/>
          </ac:spMkLst>
        </pc:spChg>
        <pc:spChg chg="mod">
          <ac:chgData name="Thomas Stockhammer" userId="2aa20ba2-ba43-46c1-9e8b-e40494025eed" providerId="ADAL" clId="{0F450796-6A2F-484E-B001-924D3651B6E8}" dt="2023-07-13T16:35:38.918" v="1355" actId="1035"/>
          <ac:spMkLst>
            <pc:docMk/>
            <pc:sldMk cId="1284262016" sldId="2147377880"/>
            <ac:spMk id="34" creationId="{0034A592-EE23-B415-7F34-EA0E24D86A1C}"/>
          </ac:spMkLst>
        </pc:spChg>
        <pc:spChg chg="mod">
          <ac:chgData name="Thomas Stockhammer" userId="2aa20ba2-ba43-46c1-9e8b-e40494025eed" providerId="ADAL" clId="{0F450796-6A2F-484E-B001-924D3651B6E8}" dt="2023-07-13T16:35:38.918" v="1355" actId="1035"/>
          <ac:spMkLst>
            <pc:docMk/>
            <pc:sldMk cId="1284262016" sldId="2147377880"/>
            <ac:spMk id="39" creationId="{569D8FD3-CEE3-F1FF-22E9-573B015C4BB2}"/>
          </ac:spMkLst>
        </pc:spChg>
        <pc:spChg chg="mod">
          <ac:chgData name="Thomas Stockhammer" userId="2aa20ba2-ba43-46c1-9e8b-e40494025eed" providerId="ADAL" clId="{0F450796-6A2F-484E-B001-924D3651B6E8}" dt="2023-07-13T16:35:38.918" v="1355" actId="1035"/>
          <ac:spMkLst>
            <pc:docMk/>
            <pc:sldMk cId="1284262016" sldId="2147377880"/>
            <ac:spMk id="40" creationId="{D67AAADF-FA95-C556-F745-A17B9A7952C4}"/>
          </ac:spMkLst>
        </pc:spChg>
        <pc:spChg chg="mod">
          <ac:chgData name="Thomas Stockhammer" userId="2aa20ba2-ba43-46c1-9e8b-e40494025eed" providerId="ADAL" clId="{0F450796-6A2F-484E-B001-924D3651B6E8}" dt="2023-07-13T16:35:38.918" v="1355" actId="1035"/>
          <ac:spMkLst>
            <pc:docMk/>
            <pc:sldMk cId="1284262016" sldId="2147377880"/>
            <ac:spMk id="44" creationId="{6AA42F74-9737-9420-394D-A18A2A4B00F3}"/>
          </ac:spMkLst>
        </pc:spChg>
        <pc:spChg chg="mod">
          <ac:chgData name="Thomas Stockhammer" userId="2aa20ba2-ba43-46c1-9e8b-e40494025eed" providerId="ADAL" clId="{0F450796-6A2F-484E-B001-924D3651B6E8}" dt="2023-07-13T16:35:38.918" v="1355" actId="1035"/>
          <ac:spMkLst>
            <pc:docMk/>
            <pc:sldMk cId="1284262016" sldId="2147377880"/>
            <ac:spMk id="48" creationId="{356E6BD1-1165-75C0-3F75-C574D4264888}"/>
          </ac:spMkLst>
        </pc:spChg>
        <pc:spChg chg="mod">
          <ac:chgData name="Thomas Stockhammer" userId="2aa20ba2-ba43-46c1-9e8b-e40494025eed" providerId="ADAL" clId="{0F450796-6A2F-484E-B001-924D3651B6E8}" dt="2023-07-13T16:35:38.918" v="1355" actId="1035"/>
          <ac:spMkLst>
            <pc:docMk/>
            <pc:sldMk cId="1284262016" sldId="2147377880"/>
            <ac:spMk id="49" creationId="{8A0B455E-9C15-4418-66EF-E24BCCE722A9}"/>
          </ac:spMkLst>
        </pc:spChg>
        <pc:spChg chg="mod">
          <ac:chgData name="Thomas Stockhammer" userId="2aa20ba2-ba43-46c1-9e8b-e40494025eed" providerId="ADAL" clId="{0F450796-6A2F-484E-B001-924D3651B6E8}" dt="2023-07-13T16:35:38.918" v="1355" actId="1035"/>
          <ac:spMkLst>
            <pc:docMk/>
            <pc:sldMk cId="1284262016" sldId="2147377880"/>
            <ac:spMk id="50" creationId="{32FD0DE2-D0B9-0158-12CA-D9D8688FC840}"/>
          </ac:spMkLst>
        </pc:spChg>
        <pc:grpChg chg="mod">
          <ac:chgData name="Thomas Stockhammer" userId="2aa20ba2-ba43-46c1-9e8b-e40494025eed" providerId="ADAL" clId="{0F450796-6A2F-484E-B001-924D3651B6E8}" dt="2023-07-13T16:35:38.918" v="1355" actId="1035"/>
          <ac:grpSpMkLst>
            <pc:docMk/>
            <pc:sldMk cId="1284262016" sldId="2147377880"/>
            <ac:grpSpMk id="35" creationId="{EB05D670-39F6-A84D-79EC-5E8FA82C071C}"/>
          </ac:grpSpMkLst>
        </pc:grpChg>
        <pc:grpChg chg="mod">
          <ac:chgData name="Thomas Stockhammer" userId="2aa20ba2-ba43-46c1-9e8b-e40494025eed" providerId="ADAL" clId="{0F450796-6A2F-484E-B001-924D3651B6E8}" dt="2023-07-13T16:35:38.918" v="1355" actId="1035"/>
          <ac:grpSpMkLst>
            <pc:docMk/>
            <pc:sldMk cId="1284262016" sldId="2147377880"/>
            <ac:grpSpMk id="36" creationId="{C732B08E-FBD8-8CF3-54D9-3939E59ECEBF}"/>
          </ac:grpSpMkLst>
        </pc:grpChg>
        <pc:grpChg chg="mod">
          <ac:chgData name="Thomas Stockhammer" userId="2aa20ba2-ba43-46c1-9e8b-e40494025eed" providerId="ADAL" clId="{0F450796-6A2F-484E-B001-924D3651B6E8}" dt="2023-07-13T16:35:38.918" v="1355" actId="1035"/>
          <ac:grpSpMkLst>
            <pc:docMk/>
            <pc:sldMk cId="1284262016" sldId="2147377880"/>
            <ac:grpSpMk id="41" creationId="{36EC8D9A-1131-CA00-A11C-B0D926E7DB93}"/>
          </ac:grpSpMkLst>
        </pc:grpChg>
        <pc:grpChg chg="mod">
          <ac:chgData name="Thomas Stockhammer" userId="2aa20ba2-ba43-46c1-9e8b-e40494025eed" providerId="ADAL" clId="{0F450796-6A2F-484E-B001-924D3651B6E8}" dt="2023-07-13T16:35:38.918" v="1355" actId="1035"/>
          <ac:grpSpMkLst>
            <pc:docMk/>
            <pc:sldMk cId="1284262016" sldId="2147377880"/>
            <ac:grpSpMk id="42" creationId="{406DFF28-CBF6-4512-6621-69D30AD2FB5B}"/>
          </ac:grpSpMkLst>
        </pc:grpChg>
        <pc:grpChg chg="mod">
          <ac:chgData name="Thomas Stockhammer" userId="2aa20ba2-ba43-46c1-9e8b-e40494025eed" providerId="ADAL" clId="{0F450796-6A2F-484E-B001-924D3651B6E8}" dt="2023-07-13T16:35:38.918" v="1355" actId="1035"/>
          <ac:grpSpMkLst>
            <pc:docMk/>
            <pc:sldMk cId="1284262016" sldId="2147377880"/>
            <ac:grpSpMk id="45" creationId="{5C2A40C1-C35D-BB67-9482-75894820A0B5}"/>
          </ac:grpSpMkLst>
        </pc:grpChg>
        <pc:grpChg chg="mod">
          <ac:chgData name="Thomas Stockhammer" userId="2aa20ba2-ba43-46c1-9e8b-e40494025eed" providerId="ADAL" clId="{0F450796-6A2F-484E-B001-924D3651B6E8}" dt="2023-07-13T16:35:38.918" v="1355" actId="1035"/>
          <ac:grpSpMkLst>
            <pc:docMk/>
            <pc:sldMk cId="1284262016" sldId="2147377880"/>
            <ac:grpSpMk id="46" creationId="{357AF54E-AC36-6D9E-D19C-81581F58E897}"/>
          </ac:grpSpMkLst>
        </pc:grpChg>
        <pc:picChg chg="mod">
          <ac:chgData name="Thomas Stockhammer" userId="2aa20ba2-ba43-46c1-9e8b-e40494025eed" providerId="ADAL" clId="{0F450796-6A2F-484E-B001-924D3651B6E8}" dt="2023-07-13T16:35:38.918" v="1355" actId="1035"/>
          <ac:picMkLst>
            <pc:docMk/>
            <pc:sldMk cId="1284262016" sldId="2147377880"/>
            <ac:picMk id="5" creationId="{561E4640-428B-3D19-BDAE-0958D3A8664B}"/>
          </ac:picMkLst>
        </pc:picChg>
        <pc:picChg chg="mod">
          <ac:chgData name="Thomas Stockhammer" userId="2aa20ba2-ba43-46c1-9e8b-e40494025eed" providerId="ADAL" clId="{0F450796-6A2F-484E-B001-924D3651B6E8}" dt="2023-07-13T16:35:38.918" v="1355" actId="1035"/>
          <ac:picMkLst>
            <pc:docMk/>
            <pc:sldMk cId="1284262016" sldId="2147377880"/>
            <ac:picMk id="6" creationId="{D199AA2E-4FD1-A7DF-DB11-D8D28E2E4511}"/>
          </ac:picMkLst>
        </pc:picChg>
        <pc:picChg chg="mod">
          <ac:chgData name="Thomas Stockhammer" userId="2aa20ba2-ba43-46c1-9e8b-e40494025eed" providerId="ADAL" clId="{0F450796-6A2F-484E-B001-924D3651B6E8}" dt="2023-07-13T16:35:38.918" v="1355" actId="1035"/>
          <ac:picMkLst>
            <pc:docMk/>
            <pc:sldMk cId="1284262016" sldId="2147377880"/>
            <ac:picMk id="18" creationId="{62066200-DBFC-0B01-0274-92BD1DA74DFB}"/>
          </ac:picMkLst>
        </pc:picChg>
        <pc:picChg chg="mod">
          <ac:chgData name="Thomas Stockhammer" userId="2aa20ba2-ba43-46c1-9e8b-e40494025eed" providerId="ADAL" clId="{0F450796-6A2F-484E-B001-924D3651B6E8}" dt="2023-07-13T16:35:38.918" v="1355" actId="1035"/>
          <ac:picMkLst>
            <pc:docMk/>
            <pc:sldMk cId="1284262016" sldId="2147377880"/>
            <ac:picMk id="25" creationId="{D94000D3-2578-04E6-05FD-3B84ACBC62F5}"/>
          </ac:picMkLst>
        </pc:picChg>
        <pc:picChg chg="mod">
          <ac:chgData name="Thomas Stockhammer" userId="2aa20ba2-ba43-46c1-9e8b-e40494025eed" providerId="ADAL" clId="{0F450796-6A2F-484E-B001-924D3651B6E8}" dt="2023-07-13T16:35:38.918" v="1355" actId="1035"/>
          <ac:picMkLst>
            <pc:docMk/>
            <pc:sldMk cId="1284262016" sldId="2147377880"/>
            <ac:picMk id="27" creationId="{06CAAFA8-7E6F-D65A-4C27-8C4592771628}"/>
          </ac:picMkLst>
        </pc:picChg>
        <pc:picChg chg="mod">
          <ac:chgData name="Thomas Stockhammer" userId="2aa20ba2-ba43-46c1-9e8b-e40494025eed" providerId="ADAL" clId="{0F450796-6A2F-484E-B001-924D3651B6E8}" dt="2023-07-13T16:35:38.918" v="1355" actId="1035"/>
          <ac:picMkLst>
            <pc:docMk/>
            <pc:sldMk cId="1284262016" sldId="2147377880"/>
            <ac:picMk id="29" creationId="{BCA1AD95-B2D2-4816-B96A-F7AD5D7C5876}"/>
          </ac:picMkLst>
        </pc:picChg>
        <pc:picChg chg="mod">
          <ac:chgData name="Thomas Stockhammer" userId="2aa20ba2-ba43-46c1-9e8b-e40494025eed" providerId="ADAL" clId="{0F450796-6A2F-484E-B001-924D3651B6E8}" dt="2023-07-13T16:35:38.918" v="1355" actId="1035"/>
          <ac:picMkLst>
            <pc:docMk/>
            <pc:sldMk cId="1284262016" sldId="2147377880"/>
            <ac:picMk id="30" creationId="{95673A1A-64A2-AF97-DA9A-54ADA32E843B}"/>
          </ac:picMkLst>
        </pc:picChg>
        <pc:picChg chg="mod">
          <ac:chgData name="Thomas Stockhammer" userId="2aa20ba2-ba43-46c1-9e8b-e40494025eed" providerId="ADAL" clId="{0F450796-6A2F-484E-B001-924D3651B6E8}" dt="2023-07-13T16:35:38.918" v="1355" actId="1035"/>
          <ac:picMkLst>
            <pc:docMk/>
            <pc:sldMk cId="1284262016" sldId="2147377880"/>
            <ac:picMk id="3074" creationId="{2D394A66-6E19-A0B3-D7C0-2EE9386EF33E}"/>
          </ac:picMkLst>
        </pc:picChg>
        <pc:cxnChg chg="mod">
          <ac:chgData name="Thomas Stockhammer" userId="2aa20ba2-ba43-46c1-9e8b-e40494025eed" providerId="ADAL" clId="{0F450796-6A2F-484E-B001-924D3651B6E8}" dt="2023-07-13T16:35:38.918" v="1355" actId="1035"/>
          <ac:cxnSpMkLst>
            <pc:docMk/>
            <pc:sldMk cId="1284262016" sldId="2147377880"/>
            <ac:cxnSpMk id="8" creationId="{908A0CD9-C646-EC09-3B77-EBCAE597DF39}"/>
          </ac:cxnSpMkLst>
        </pc:cxnChg>
        <pc:cxnChg chg="mod">
          <ac:chgData name="Thomas Stockhammer" userId="2aa20ba2-ba43-46c1-9e8b-e40494025eed" providerId="ADAL" clId="{0F450796-6A2F-484E-B001-924D3651B6E8}" dt="2023-07-13T16:35:38.918" v="1355" actId="1035"/>
          <ac:cxnSpMkLst>
            <pc:docMk/>
            <pc:sldMk cId="1284262016" sldId="2147377880"/>
            <ac:cxnSpMk id="9" creationId="{14BC0900-4001-6916-62D4-B8AADE48230F}"/>
          </ac:cxnSpMkLst>
        </pc:cxnChg>
        <pc:cxnChg chg="mod">
          <ac:chgData name="Thomas Stockhammer" userId="2aa20ba2-ba43-46c1-9e8b-e40494025eed" providerId="ADAL" clId="{0F450796-6A2F-484E-B001-924D3651B6E8}" dt="2023-07-13T16:35:38.918" v="1355" actId="1035"/>
          <ac:cxnSpMkLst>
            <pc:docMk/>
            <pc:sldMk cId="1284262016" sldId="2147377880"/>
            <ac:cxnSpMk id="10" creationId="{40388957-3CBC-C83C-3EDB-02A04B27130A}"/>
          </ac:cxnSpMkLst>
        </pc:cxnChg>
        <pc:cxnChg chg="mod">
          <ac:chgData name="Thomas Stockhammer" userId="2aa20ba2-ba43-46c1-9e8b-e40494025eed" providerId="ADAL" clId="{0F450796-6A2F-484E-B001-924D3651B6E8}" dt="2023-07-13T16:35:38.918" v="1355" actId="1035"/>
          <ac:cxnSpMkLst>
            <pc:docMk/>
            <pc:sldMk cId="1284262016" sldId="2147377880"/>
            <ac:cxnSpMk id="12" creationId="{E0A152CA-7531-024F-8A34-C54FCFBA8B7D}"/>
          </ac:cxnSpMkLst>
        </pc:cxnChg>
        <pc:cxnChg chg="mod">
          <ac:chgData name="Thomas Stockhammer" userId="2aa20ba2-ba43-46c1-9e8b-e40494025eed" providerId="ADAL" clId="{0F450796-6A2F-484E-B001-924D3651B6E8}" dt="2023-07-13T16:35:38.918" v="1355" actId="1035"/>
          <ac:cxnSpMkLst>
            <pc:docMk/>
            <pc:sldMk cId="1284262016" sldId="2147377880"/>
            <ac:cxnSpMk id="13" creationId="{FAA59209-464D-907A-1B90-80F11C0964D5}"/>
          </ac:cxnSpMkLst>
        </pc:cxnChg>
        <pc:cxnChg chg="mod">
          <ac:chgData name="Thomas Stockhammer" userId="2aa20ba2-ba43-46c1-9e8b-e40494025eed" providerId="ADAL" clId="{0F450796-6A2F-484E-B001-924D3651B6E8}" dt="2023-07-13T16:35:38.918" v="1355" actId="1035"/>
          <ac:cxnSpMkLst>
            <pc:docMk/>
            <pc:sldMk cId="1284262016" sldId="2147377880"/>
            <ac:cxnSpMk id="14" creationId="{6BE770E3-5870-EAEC-2E78-794600AB75E2}"/>
          </ac:cxnSpMkLst>
        </pc:cxnChg>
        <pc:cxnChg chg="mod">
          <ac:chgData name="Thomas Stockhammer" userId="2aa20ba2-ba43-46c1-9e8b-e40494025eed" providerId="ADAL" clId="{0F450796-6A2F-484E-B001-924D3651B6E8}" dt="2023-07-13T16:35:38.918" v="1355" actId="1035"/>
          <ac:cxnSpMkLst>
            <pc:docMk/>
            <pc:sldMk cId="1284262016" sldId="2147377880"/>
            <ac:cxnSpMk id="21" creationId="{AE93CAA9-0E2A-7A61-1470-2C3EB78E480C}"/>
          </ac:cxnSpMkLst>
        </pc:cxnChg>
        <pc:cxnChg chg="mod">
          <ac:chgData name="Thomas Stockhammer" userId="2aa20ba2-ba43-46c1-9e8b-e40494025eed" providerId="ADAL" clId="{0F450796-6A2F-484E-B001-924D3651B6E8}" dt="2023-07-13T16:35:38.918" v="1355" actId="1035"/>
          <ac:cxnSpMkLst>
            <pc:docMk/>
            <pc:sldMk cId="1284262016" sldId="2147377880"/>
            <ac:cxnSpMk id="31" creationId="{9F7AEEE6-1C78-156F-74D1-6ED20727A0A5}"/>
          </ac:cxnSpMkLst>
        </pc:cxnChg>
        <pc:cxnChg chg="mod">
          <ac:chgData name="Thomas Stockhammer" userId="2aa20ba2-ba43-46c1-9e8b-e40494025eed" providerId="ADAL" clId="{0F450796-6A2F-484E-B001-924D3651B6E8}" dt="2023-07-13T16:35:38.918" v="1355" actId="1035"/>
          <ac:cxnSpMkLst>
            <pc:docMk/>
            <pc:sldMk cId="1284262016" sldId="2147377880"/>
            <ac:cxnSpMk id="32" creationId="{9461E476-C07C-66D4-1532-AD462BF9A278}"/>
          </ac:cxnSpMkLst>
        </pc:cxnChg>
        <pc:cxnChg chg="mod">
          <ac:chgData name="Thomas Stockhammer" userId="2aa20ba2-ba43-46c1-9e8b-e40494025eed" providerId="ADAL" clId="{0F450796-6A2F-484E-B001-924D3651B6E8}" dt="2023-07-13T16:35:38.918" v="1355" actId="1035"/>
          <ac:cxnSpMkLst>
            <pc:docMk/>
            <pc:sldMk cId="1284262016" sldId="2147377880"/>
            <ac:cxnSpMk id="37" creationId="{D4CB1619-BE7A-1D2E-534F-DC1311C6118D}"/>
          </ac:cxnSpMkLst>
        </pc:cxnChg>
        <pc:cxnChg chg="mod">
          <ac:chgData name="Thomas Stockhammer" userId="2aa20ba2-ba43-46c1-9e8b-e40494025eed" providerId="ADAL" clId="{0F450796-6A2F-484E-B001-924D3651B6E8}" dt="2023-07-13T16:35:38.918" v="1355" actId="1035"/>
          <ac:cxnSpMkLst>
            <pc:docMk/>
            <pc:sldMk cId="1284262016" sldId="2147377880"/>
            <ac:cxnSpMk id="38" creationId="{9F720FDE-4FD7-5EAD-BCDA-B9AD24A716B5}"/>
          </ac:cxnSpMkLst>
        </pc:cxnChg>
        <pc:cxnChg chg="mod">
          <ac:chgData name="Thomas Stockhammer" userId="2aa20ba2-ba43-46c1-9e8b-e40494025eed" providerId="ADAL" clId="{0F450796-6A2F-484E-B001-924D3651B6E8}" dt="2023-07-13T16:35:38.918" v="1355" actId="1035"/>
          <ac:cxnSpMkLst>
            <pc:docMk/>
            <pc:sldMk cId="1284262016" sldId="2147377880"/>
            <ac:cxnSpMk id="43" creationId="{B044518E-B9FB-8443-24F9-D3C9E423407F}"/>
          </ac:cxnSpMkLst>
        </pc:cxnChg>
        <pc:cxnChg chg="mod">
          <ac:chgData name="Thomas Stockhammer" userId="2aa20ba2-ba43-46c1-9e8b-e40494025eed" providerId="ADAL" clId="{0F450796-6A2F-484E-B001-924D3651B6E8}" dt="2023-07-13T16:35:38.918" v="1355" actId="1035"/>
          <ac:cxnSpMkLst>
            <pc:docMk/>
            <pc:sldMk cId="1284262016" sldId="2147377880"/>
            <ac:cxnSpMk id="47" creationId="{AA40B228-62A1-E080-2175-AF48413066B4}"/>
          </ac:cxnSpMkLst>
        </pc:cxnChg>
      </pc:sldChg>
      <pc:sldChg chg="del">
        <pc:chgData name="Thomas Stockhammer" userId="2aa20ba2-ba43-46c1-9e8b-e40494025eed" providerId="ADAL" clId="{0F450796-6A2F-484E-B001-924D3651B6E8}" dt="2023-07-13T15:40:12.892" v="191" actId="47"/>
        <pc:sldMkLst>
          <pc:docMk/>
          <pc:sldMk cId="1045314548" sldId="2147377881"/>
        </pc:sldMkLst>
      </pc:sldChg>
      <pc:sldChg chg="add">
        <pc:chgData name="Thomas Stockhammer" userId="2aa20ba2-ba43-46c1-9e8b-e40494025eed" providerId="ADAL" clId="{0F450796-6A2F-484E-B001-924D3651B6E8}" dt="2023-07-10T21:58:11.673" v="129"/>
        <pc:sldMkLst>
          <pc:docMk/>
          <pc:sldMk cId="266733154" sldId="2147377884"/>
        </pc:sldMkLst>
      </pc:sldChg>
      <pc:sldChg chg="del">
        <pc:chgData name="Thomas Stockhammer" userId="2aa20ba2-ba43-46c1-9e8b-e40494025eed" providerId="ADAL" clId="{0F450796-6A2F-484E-B001-924D3651B6E8}" dt="2023-07-10T21:57:56.752" v="126" actId="2696"/>
        <pc:sldMkLst>
          <pc:docMk/>
          <pc:sldMk cId="1567981585" sldId="2147377884"/>
        </pc:sldMkLst>
      </pc:sldChg>
      <pc:sldChg chg="add del">
        <pc:chgData name="Thomas Stockhammer" userId="2aa20ba2-ba43-46c1-9e8b-e40494025eed" providerId="ADAL" clId="{0F450796-6A2F-484E-B001-924D3651B6E8}" dt="2023-07-10T21:58:11.623" v="128"/>
        <pc:sldMkLst>
          <pc:docMk/>
          <pc:sldMk cId="3404384208" sldId="2147377884"/>
        </pc:sldMkLst>
      </pc:sldChg>
      <pc:sldChg chg="add del">
        <pc:chgData name="Thomas Stockhammer" userId="2aa20ba2-ba43-46c1-9e8b-e40494025eed" providerId="ADAL" clId="{0F450796-6A2F-484E-B001-924D3651B6E8}" dt="2023-07-10T21:53:21.937" v="110" actId="47"/>
        <pc:sldMkLst>
          <pc:docMk/>
          <pc:sldMk cId="103302906" sldId="2147377885"/>
        </pc:sldMkLst>
      </pc:sldChg>
      <pc:sldChg chg="modSp add del mod">
        <pc:chgData name="Thomas Stockhammer" userId="2aa20ba2-ba43-46c1-9e8b-e40494025eed" providerId="ADAL" clId="{0F450796-6A2F-484E-B001-924D3651B6E8}" dt="2023-07-10T14:18:36.096" v="87"/>
        <pc:sldMkLst>
          <pc:docMk/>
          <pc:sldMk cId="158036357" sldId="2147377885"/>
        </pc:sldMkLst>
        <pc:spChg chg="mod">
          <ac:chgData name="Thomas Stockhammer" userId="2aa20ba2-ba43-46c1-9e8b-e40494025eed" providerId="ADAL" clId="{0F450796-6A2F-484E-B001-924D3651B6E8}" dt="2023-07-10T14:18:36.096" v="87"/>
          <ac:spMkLst>
            <pc:docMk/>
            <pc:sldMk cId="158036357" sldId="2147377885"/>
            <ac:spMk id="3" creationId="{FDDB6584-9898-4478-B62B-EF72E96F121F}"/>
          </ac:spMkLst>
        </pc:spChg>
      </pc:sldChg>
      <pc:sldChg chg="modSp add del mod ord">
        <pc:chgData name="Thomas Stockhammer" userId="2aa20ba2-ba43-46c1-9e8b-e40494025eed" providerId="ADAL" clId="{0F450796-6A2F-484E-B001-924D3651B6E8}" dt="2023-07-13T15:57:56.155" v="606"/>
        <pc:sldMkLst>
          <pc:docMk/>
          <pc:sldMk cId="1852002995" sldId="2147377886"/>
        </pc:sldMkLst>
        <pc:spChg chg="mod">
          <ac:chgData name="Thomas Stockhammer" userId="2aa20ba2-ba43-46c1-9e8b-e40494025eed" providerId="ADAL" clId="{0F450796-6A2F-484E-B001-924D3651B6E8}" dt="2023-07-13T15:35:16.622" v="140"/>
          <ac:spMkLst>
            <pc:docMk/>
            <pc:sldMk cId="1852002995" sldId="2147377886"/>
            <ac:spMk id="4" creationId="{B183B706-0A6F-4F5F-CAB8-7B1814FAF873}"/>
          </ac:spMkLst>
        </pc:spChg>
      </pc:sldChg>
      <pc:sldChg chg="add del">
        <pc:chgData name="Thomas Stockhammer" userId="2aa20ba2-ba43-46c1-9e8b-e40494025eed" providerId="ADAL" clId="{0F450796-6A2F-484E-B001-924D3651B6E8}" dt="2023-07-13T15:35:16.742" v="141"/>
        <pc:sldMkLst>
          <pc:docMk/>
          <pc:sldMk cId="429223934" sldId="2147377888"/>
        </pc:sldMkLst>
      </pc:sldChg>
      <pc:sldChg chg="modSp add del mod">
        <pc:chgData name="Thomas Stockhammer" userId="2aa20ba2-ba43-46c1-9e8b-e40494025eed" providerId="ADAL" clId="{0F450796-6A2F-484E-B001-924D3651B6E8}" dt="2023-07-13T15:58:32.411" v="607" actId="113"/>
        <pc:sldMkLst>
          <pc:docMk/>
          <pc:sldMk cId="726176481" sldId="2147377889"/>
        </pc:sldMkLst>
        <pc:spChg chg="mod">
          <ac:chgData name="Thomas Stockhammer" userId="2aa20ba2-ba43-46c1-9e8b-e40494025eed" providerId="ADAL" clId="{0F450796-6A2F-484E-B001-924D3651B6E8}" dt="2023-07-13T15:35:16.622" v="140"/>
          <ac:spMkLst>
            <pc:docMk/>
            <pc:sldMk cId="726176481" sldId="2147377889"/>
            <ac:spMk id="3" creationId="{BB7ACB7F-AD84-9607-9319-CFCC44D1CE65}"/>
          </ac:spMkLst>
        </pc:spChg>
        <pc:spChg chg="mod">
          <ac:chgData name="Thomas Stockhammer" userId="2aa20ba2-ba43-46c1-9e8b-e40494025eed" providerId="ADAL" clId="{0F450796-6A2F-484E-B001-924D3651B6E8}" dt="2023-07-13T15:58:32.411" v="607" actId="113"/>
          <ac:spMkLst>
            <pc:docMk/>
            <pc:sldMk cId="726176481" sldId="2147377889"/>
            <ac:spMk id="12" creationId="{7D5BEA04-07DA-AD17-73B9-63DBB43C1512}"/>
          </ac:spMkLst>
        </pc:spChg>
      </pc:sldChg>
      <pc:sldChg chg="modSp add del mod">
        <pc:chgData name="Thomas Stockhammer" userId="2aa20ba2-ba43-46c1-9e8b-e40494025eed" providerId="ADAL" clId="{0F450796-6A2F-484E-B001-924D3651B6E8}" dt="2023-07-13T15:38:37.763" v="159"/>
        <pc:sldMkLst>
          <pc:docMk/>
          <pc:sldMk cId="3380220140" sldId="2147377890"/>
        </pc:sldMkLst>
        <pc:spChg chg="mod">
          <ac:chgData name="Thomas Stockhammer" userId="2aa20ba2-ba43-46c1-9e8b-e40494025eed" providerId="ADAL" clId="{0F450796-6A2F-484E-B001-924D3651B6E8}" dt="2023-07-13T15:38:37.763" v="159"/>
          <ac:spMkLst>
            <pc:docMk/>
            <pc:sldMk cId="3380220140" sldId="2147377890"/>
            <ac:spMk id="2" creationId="{3B96AC4A-AC67-C0B3-72EC-738D32F3DE7E}"/>
          </ac:spMkLst>
        </pc:spChg>
      </pc:sldChg>
      <pc:sldChg chg="modSp add del mod">
        <pc:chgData name="Thomas Stockhammer" userId="2aa20ba2-ba43-46c1-9e8b-e40494025eed" providerId="ADAL" clId="{0F450796-6A2F-484E-B001-924D3651B6E8}" dt="2023-07-13T15:35:39.361" v="142" actId="47"/>
        <pc:sldMkLst>
          <pc:docMk/>
          <pc:sldMk cId="396222885" sldId="2147472036"/>
        </pc:sldMkLst>
        <pc:spChg chg="mod">
          <ac:chgData name="Thomas Stockhammer" userId="2aa20ba2-ba43-46c1-9e8b-e40494025eed" providerId="ADAL" clId="{0F450796-6A2F-484E-B001-924D3651B6E8}" dt="2023-07-10T14:18:36.096" v="87"/>
          <ac:spMkLst>
            <pc:docMk/>
            <pc:sldMk cId="396222885" sldId="2147472036"/>
            <ac:spMk id="2" creationId="{B1B48ED8-012E-4664-B402-399FE31074F2}"/>
          </ac:spMkLst>
        </pc:spChg>
        <pc:spChg chg="mod">
          <ac:chgData name="Thomas Stockhammer" userId="2aa20ba2-ba43-46c1-9e8b-e40494025eed" providerId="ADAL" clId="{0F450796-6A2F-484E-B001-924D3651B6E8}" dt="2023-07-10T14:18:36.096" v="87"/>
          <ac:spMkLst>
            <pc:docMk/>
            <pc:sldMk cId="396222885" sldId="2147472036"/>
            <ac:spMk id="6" creationId="{84ABB98E-B5B0-423B-8970-37A033767D6C}"/>
          </ac:spMkLst>
        </pc:spChg>
        <pc:spChg chg="mod">
          <ac:chgData name="Thomas Stockhammer" userId="2aa20ba2-ba43-46c1-9e8b-e40494025eed" providerId="ADAL" clId="{0F450796-6A2F-484E-B001-924D3651B6E8}" dt="2023-07-10T14:18:36.096" v="87"/>
          <ac:spMkLst>
            <pc:docMk/>
            <pc:sldMk cId="396222885" sldId="2147472036"/>
            <ac:spMk id="7" creationId="{25000C0C-D216-477B-ADAF-03342CE73126}"/>
          </ac:spMkLst>
        </pc:spChg>
      </pc:sldChg>
      <pc:sldChg chg="addSp modSp add del mod ord">
        <pc:chgData name="Thomas Stockhammer" userId="2aa20ba2-ba43-46c1-9e8b-e40494025eed" providerId="ADAL" clId="{0F450796-6A2F-484E-B001-924D3651B6E8}" dt="2023-07-13T16:42:35.792" v="1552" actId="14100"/>
        <pc:sldMkLst>
          <pc:docMk/>
          <pc:sldMk cId="1123666581" sldId="2147472041"/>
        </pc:sldMkLst>
        <pc:spChg chg="add mod">
          <ac:chgData name="Thomas Stockhammer" userId="2aa20ba2-ba43-46c1-9e8b-e40494025eed" providerId="ADAL" clId="{0F450796-6A2F-484E-B001-924D3651B6E8}" dt="2023-07-13T16:42:35.792" v="1552" actId="14100"/>
          <ac:spMkLst>
            <pc:docMk/>
            <pc:sldMk cId="1123666581" sldId="2147472041"/>
            <ac:spMk id="2" creationId="{6E84483C-F103-59C2-59DB-33B7B92492DE}"/>
          </ac:spMkLst>
        </pc:spChg>
        <pc:spChg chg="mod">
          <ac:chgData name="Thomas Stockhammer" userId="2aa20ba2-ba43-46c1-9e8b-e40494025eed" providerId="ADAL" clId="{0F450796-6A2F-484E-B001-924D3651B6E8}" dt="2023-07-13T15:50:31.550" v="355" actId="20577"/>
          <ac:spMkLst>
            <pc:docMk/>
            <pc:sldMk cId="1123666581" sldId="2147472041"/>
            <ac:spMk id="8" creationId="{3BD7BA9B-52B9-3264-C883-73C827B36439}"/>
          </ac:spMkLst>
        </pc:spChg>
      </pc:sldChg>
      <pc:sldChg chg="delSp modSp add del mod">
        <pc:chgData name="Thomas Stockhammer" userId="2aa20ba2-ba43-46c1-9e8b-e40494025eed" providerId="ADAL" clId="{0F450796-6A2F-484E-B001-924D3651B6E8}" dt="2023-07-13T15:59:06.913" v="639" actId="478"/>
        <pc:sldMkLst>
          <pc:docMk/>
          <pc:sldMk cId="1654502307" sldId="2147472042"/>
        </pc:sldMkLst>
        <pc:spChg chg="del">
          <ac:chgData name="Thomas Stockhammer" userId="2aa20ba2-ba43-46c1-9e8b-e40494025eed" providerId="ADAL" clId="{0F450796-6A2F-484E-B001-924D3651B6E8}" dt="2023-07-13T15:59:06.913" v="639" actId="478"/>
          <ac:spMkLst>
            <pc:docMk/>
            <pc:sldMk cId="1654502307" sldId="2147472042"/>
            <ac:spMk id="2" creationId="{CCC00CB4-B779-7DF7-0561-07C95206CD76}"/>
          </ac:spMkLst>
        </pc:spChg>
        <pc:spChg chg="mod">
          <ac:chgData name="Thomas Stockhammer" userId="2aa20ba2-ba43-46c1-9e8b-e40494025eed" providerId="ADAL" clId="{0F450796-6A2F-484E-B001-924D3651B6E8}" dt="2023-07-13T15:58:55.103" v="638" actId="20577"/>
          <ac:spMkLst>
            <pc:docMk/>
            <pc:sldMk cId="1654502307" sldId="2147472042"/>
            <ac:spMk id="3" creationId="{40A6CCCD-DA83-7142-867C-D1F748475FE9}"/>
          </ac:spMkLst>
        </pc:spChg>
      </pc:sldChg>
      <pc:sldChg chg="addSp modSp add mod ord">
        <pc:chgData name="Thomas Stockhammer" userId="2aa20ba2-ba43-46c1-9e8b-e40494025eed" providerId="ADAL" clId="{0F450796-6A2F-484E-B001-924D3651B6E8}" dt="2023-07-13T16:43:08.454" v="1555"/>
        <pc:sldMkLst>
          <pc:docMk/>
          <pc:sldMk cId="2720577606" sldId="2147472043"/>
        </pc:sldMkLst>
        <pc:spChg chg="mod">
          <ac:chgData name="Thomas Stockhammer" userId="2aa20ba2-ba43-46c1-9e8b-e40494025eed" providerId="ADAL" clId="{0F450796-6A2F-484E-B001-924D3651B6E8}" dt="2023-07-13T15:55:17.351" v="572" actId="20577"/>
          <ac:spMkLst>
            <pc:docMk/>
            <pc:sldMk cId="2720577606" sldId="2147472043"/>
            <ac:spMk id="2" creationId="{3B96AC4A-AC67-C0B3-72EC-738D32F3DE7E}"/>
          </ac:spMkLst>
        </pc:spChg>
        <pc:picChg chg="add mod">
          <ac:chgData name="Thomas Stockhammer" userId="2aa20ba2-ba43-46c1-9e8b-e40494025eed" providerId="ADAL" clId="{0F450796-6A2F-484E-B001-924D3651B6E8}" dt="2023-07-13T16:43:08.454" v="1555"/>
          <ac:picMkLst>
            <pc:docMk/>
            <pc:sldMk cId="2720577606" sldId="2147472043"/>
            <ac:picMk id="3" creationId="{F2D5BD10-E729-0D6B-8E3F-229053D504FE}"/>
          </ac:picMkLst>
        </pc:picChg>
      </pc:sldChg>
      <pc:sldChg chg="add del">
        <pc:chgData name="Thomas Stockhammer" userId="2aa20ba2-ba43-46c1-9e8b-e40494025eed" providerId="ADAL" clId="{0F450796-6A2F-484E-B001-924D3651B6E8}" dt="2023-07-13T15:39:01.843" v="164"/>
        <pc:sldMkLst>
          <pc:docMk/>
          <pc:sldMk cId="1823724513" sldId="2147472044"/>
        </pc:sldMkLst>
      </pc:sldChg>
      <pc:sldChg chg="modSp add mod">
        <pc:chgData name="Thomas Stockhammer" userId="2aa20ba2-ba43-46c1-9e8b-e40494025eed" providerId="ADAL" clId="{0F450796-6A2F-484E-B001-924D3651B6E8}" dt="2023-07-13T15:39:15.664" v="184" actId="20577"/>
        <pc:sldMkLst>
          <pc:docMk/>
          <pc:sldMk cId="2061202336" sldId="2147472044"/>
        </pc:sldMkLst>
        <pc:spChg chg="mod">
          <ac:chgData name="Thomas Stockhammer" userId="2aa20ba2-ba43-46c1-9e8b-e40494025eed" providerId="ADAL" clId="{0F450796-6A2F-484E-B001-924D3651B6E8}" dt="2023-07-13T15:39:15.664" v="184" actId="20577"/>
          <ac:spMkLst>
            <pc:docMk/>
            <pc:sldMk cId="2061202336" sldId="2147472044"/>
            <ac:spMk id="2" creationId="{3B96AC4A-AC67-C0B3-72EC-738D32F3DE7E}"/>
          </ac:spMkLst>
        </pc:spChg>
      </pc:sldChg>
      <pc:sldChg chg="add del">
        <pc:chgData name="Thomas Stockhammer" userId="2aa20ba2-ba43-46c1-9e8b-e40494025eed" providerId="ADAL" clId="{0F450796-6A2F-484E-B001-924D3651B6E8}" dt="2023-07-13T15:39:59.084" v="188"/>
        <pc:sldMkLst>
          <pc:docMk/>
          <pc:sldMk cId="946519518" sldId="2147472045"/>
        </pc:sldMkLst>
      </pc:sldChg>
      <pc:sldChg chg="modSp add mod">
        <pc:chgData name="Thomas Stockhammer" userId="2aa20ba2-ba43-46c1-9e8b-e40494025eed" providerId="ADAL" clId="{0F450796-6A2F-484E-B001-924D3651B6E8}" dt="2023-07-13T15:40:11.042" v="190"/>
        <pc:sldMkLst>
          <pc:docMk/>
          <pc:sldMk cId="2397142410" sldId="2147472045"/>
        </pc:sldMkLst>
        <pc:spChg chg="mod">
          <ac:chgData name="Thomas Stockhammer" userId="2aa20ba2-ba43-46c1-9e8b-e40494025eed" providerId="ADAL" clId="{0F450796-6A2F-484E-B001-924D3651B6E8}" dt="2023-07-13T15:40:11.042" v="190"/>
          <ac:spMkLst>
            <pc:docMk/>
            <pc:sldMk cId="2397142410" sldId="2147472045"/>
            <ac:spMk id="2" creationId="{3B96AC4A-AC67-C0B3-72EC-738D32F3DE7E}"/>
          </ac:spMkLst>
        </pc:spChg>
      </pc:sldChg>
      <pc:sldChg chg="modSp add mod">
        <pc:chgData name="Thomas Stockhammer" userId="2aa20ba2-ba43-46c1-9e8b-e40494025eed" providerId="ADAL" clId="{0F450796-6A2F-484E-B001-924D3651B6E8}" dt="2023-07-13T15:40:29.414" v="193"/>
        <pc:sldMkLst>
          <pc:docMk/>
          <pc:sldMk cId="1893308443" sldId="2147472046"/>
        </pc:sldMkLst>
        <pc:spChg chg="mod">
          <ac:chgData name="Thomas Stockhammer" userId="2aa20ba2-ba43-46c1-9e8b-e40494025eed" providerId="ADAL" clId="{0F450796-6A2F-484E-B001-924D3651B6E8}" dt="2023-07-13T15:40:29.414" v="193"/>
          <ac:spMkLst>
            <pc:docMk/>
            <pc:sldMk cId="1893308443" sldId="2147472046"/>
            <ac:spMk id="2" creationId="{3B96AC4A-AC67-C0B3-72EC-738D32F3DE7E}"/>
          </ac:spMkLst>
        </pc:spChg>
      </pc:sldChg>
      <pc:sldChg chg="add del">
        <pc:chgData name="Thomas Stockhammer" userId="2aa20ba2-ba43-46c1-9e8b-e40494025eed" providerId="ADAL" clId="{0F450796-6A2F-484E-B001-924D3651B6E8}" dt="2023-07-13T15:40:48.456" v="196"/>
        <pc:sldMkLst>
          <pc:docMk/>
          <pc:sldMk cId="2891188612" sldId="2147472047"/>
        </pc:sldMkLst>
      </pc:sldChg>
      <pc:sldChg chg="modSp add mod">
        <pc:chgData name="Thomas Stockhammer" userId="2aa20ba2-ba43-46c1-9e8b-e40494025eed" providerId="ADAL" clId="{0F450796-6A2F-484E-B001-924D3651B6E8}" dt="2023-07-13T15:41:05.378" v="200" actId="20577"/>
        <pc:sldMkLst>
          <pc:docMk/>
          <pc:sldMk cId="3297569383" sldId="2147472047"/>
        </pc:sldMkLst>
        <pc:spChg chg="mod">
          <ac:chgData name="Thomas Stockhammer" userId="2aa20ba2-ba43-46c1-9e8b-e40494025eed" providerId="ADAL" clId="{0F450796-6A2F-484E-B001-924D3651B6E8}" dt="2023-07-13T15:41:05.378" v="200" actId="20577"/>
          <ac:spMkLst>
            <pc:docMk/>
            <pc:sldMk cId="3297569383" sldId="2147472047"/>
            <ac:spMk id="2" creationId="{3B96AC4A-AC67-C0B3-72EC-738D32F3DE7E}"/>
          </ac:spMkLst>
        </pc:spChg>
      </pc:sldChg>
      <pc:sldChg chg="addSp modSp add mod">
        <pc:chgData name="Thomas Stockhammer" userId="2aa20ba2-ba43-46c1-9e8b-e40494025eed" providerId="ADAL" clId="{0F450796-6A2F-484E-B001-924D3651B6E8}" dt="2023-07-13T16:42:58.937" v="1554" actId="1076"/>
        <pc:sldMkLst>
          <pc:docMk/>
          <pc:sldMk cId="2113810292" sldId="2147472048"/>
        </pc:sldMkLst>
        <pc:spChg chg="mod">
          <ac:chgData name="Thomas Stockhammer" userId="2aa20ba2-ba43-46c1-9e8b-e40494025eed" providerId="ADAL" clId="{0F450796-6A2F-484E-B001-924D3651B6E8}" dt="2023-07-13T15:56:27.481" v="578" actId="27636"/>
          <ac:spMkLst>
            <pc:docMk/>
            <pc:sldMk cId="2113810292" sldId="2147472048"/>
            <ac:spMk id="2" creationId="{3B96AC4A-AC67-C0B3-72EC-738D32F3DE7E}"/>
          </ac:spMkLst>
        </pc:spChg>
        <pc:spChg chg="mod">
          <ac:chgData name="Thomas Stockhammer" userId="2aa20ba2-ba43-46c1-9e8b-e40494025eed" providerId="ADAL" clId="{0F450796-6A2F-484E-B001-924D3651B6E8}" dt="2023-07-13T16:37:04.188" v="1532" actId="20577"/>
          <ac:spMkLst>
            <pc:docMk/>
            <pc:sldMk cId="2113810292" sldId="2147472048"/>
            <ac:spMk id="4" creationId="{C33C9886-C0B2-7A2A-D3CF-BC9AC0C7E160}"/>
          </ac:spMkLst>
        </pc:spChg>
        <pc:picChg chg="add mod">
          <ac:chgData name="Thomas Stockhammer" userId="2aa20ba2-ba43-46c1-9e8b-e40494025eed" providerId="ADAL" clId="{0F450796-6A2F-484E-B001-924D3651B6E8}" dt="2023-07-13T16:42:58.937" v="1554" actId="1076"/>
          <ac:picMkLst>
            <pc:docMk/>
            <pc:sldMk cId="2113810292" sldId="2147472048"/>
            <ac:picMk id="3" creationId="{46323A6D-2626-9DA9-E826-CBA7293B292E}"/>
          </ac:picMkLst>
        </pc:picChg>
      </pc:sldChg>
      <pc:sldChg chg="add del">
        <pc:chgData name="Thomas Stockhammer" userId="2aa20ba2-ba43-46c1-9e8b-e40494025eed" providerId="ADAL" clId="{0F450796-6A2F-484E-B001-924D3651B6E8}" dt="2023-07-13T15:51:04.910" v="358"/>
        <pc:sldMkLst>
          <pc:docMk/>
          <pc:sldMk cId="3174533998" sldId="2147472048"/>
        </pc:sldMkLst>
      </pc:sldChg>
      <pc:sldChg chg="addSp delSp modSp add mod ord">
        <pc:chgData name="Thomas Stockhammer" userId="2aa20ba2-ba43-46c1-9e8b-e40494025eed" providerId="ADAL" clId="{0F450796-6A2F-484E-B001-924D3651B6E8}" dt="2023-07-13T16:12:15.236" v="1333" actId="1076"/>
        <pc:sldMkLst>
          <pc:docMk/>
          <pc:sldMk cId="671092487" sldId="2147472049"/>
        </pc:sldMkLst>
        <pc:spChg chg="mod">
          <ac:chgData name="Thomas Stockhammer" userId="2aa20ba2-ba43-46c1-9e8b-e40494025eed" providerId="ADAL" clId="{0F450796-6A2F-484E-B001-924D3651B6E8}" dt="2023-07-13T15:54:03.335" v="566" actId="20577"/>
          <ac:spMkLst>
            <pc:docMk/>
            <pc:sldMk cId="671092487" sldId="2147472049"/>
            <ac:spMk id="2" creationId="{51A3C129-0185-5FB7-D23D-8A8B987A4E6B}"/>
          </ac:spMkLst>
        </pc:spChg>
        <pc:spChg chg="mod">
          <ac:chgData name="Thomas Stockhammer" userId="2aa20ba2-ba43-46c1-9e8b-e40494025eed" providerId="ADAL" clId="{0F450796-6A2F-484E-B001-924D3651B6E8}" dt="2023-07-13T16:12:07.733" v="1332" actId="20577"/>
          <ac:spMkLst>
            <pc:docMk/>
            <pc:sldMk cId="671092487" sldId="2147472049"/>
            <ac:spMk id="3" creationId="{E889B05E-E9B7-200D-0C89-B333BC23139A}"/>
          </ac:spMkLst>
        </pc:spChg>
        <pc:spChg chg="add del mod">
          <ac:chgData name="Thomas Stockhammer" userId="2aa20ba2-ba43-46c1-9e8b-e40494025eed" providerId="ADAL" clId="{0F450796-6A2F-484E-B001-924D3651B6E8}" dt="2023-07-13T15:53:47.919" v="546" actId="478"/>
          <ac:spMkLst>
            <pc:docMk/>
            <pc:sldMk cId="671092487" sldId="2147472049"/>
            <ac:spMk id="5" creationId="{C9D6972B-9BE9-9AFA-B43D-068C4BB3538B}"/>
          </ac:spMkLst>
        </pc:spChg>
        <pc:picChg chg="add mod">
          <ac:chgData name="Thomas Stockhammer" userId="2aa20ba2-ba43-46c1-9e8b-e40494025eed" providerId="ADAL" clId="{0F450796-6A2F-484E-B001-924D3651B6E8}" dt="2023-07-13T16:12:15.236" v="1333" actId="1076"/>
          <ac:picMkLst>
            <pc:docMk/>
            <pc:sldMk cId="671092487" sldId="2147472049"/>
            <ac:picMk id="4" creationId="{032CA538-6A3E-7C01-5690-39B4E0A34CCE}"/>
          </ac:picMkLst>
        </pc:picChg>
        <pc:picChg chg="del">
          <ac:chgData name="Thomas Stockhammer" userId="2aa20ba2-ba43-46c1-9e8b-e40494025eed" providerId="ADAL" clId="{0F450796-6A2F-484E-B001-924D3651B6E8}" dt="2023-07-13T15:53:36.720" v="541" actId="478"/>
          <ac:picMkLst>
            <pc:docMk/>
            <pc:sldMk cId="671092487" sldId="2147472049"/>
            <ac:picMk id="2050" creationId="{99889E9F-5EB8-C53F-1719-7E7F71C1CC2C}"/>
          </ac:picMkLst>
        </pc:picChg>
      </pc:sldChg>
      <pc:sldChg chg="new del">
        <pc:chgData name="Thomas Stockhammer" userId="2aa20ba2-ba43-46c1-9e8b-e40494025eed" providerId="ADAL" clId="{0F450796-6A2F-484E-B001-924D3651B6E8}" dt="2023-07-13T15:52:34.829" v="414" actId="47"/>
        <pc:sldMkLst>
          <pc:docMk/>
          <pc:sldMk cId="1368597050" sldId="2147472049"/>
        </pc:sldMkLst>
      </pc:sldChg>
      <pc:sldMasterChg chg="delSldLayout">
        <pc:chgData name="Thomas Stockhammer" userId="2aa20ba2-ba43-46c1-9e8b-e40494025eed" providerId="ADAL" clId="{0F450796-6A2F-484E-B001-924D3651B6E8}" dt="2023-07-13T15:41:08.197" v="201" actId="47"/>
        <pc:sldMasterMkLst>
          <pc:docMk/>
          <pc:sldMasterMk cId="1829229077" sldId="2147483648"/>
        </pc:sldMasterMkLst>
        <pc:sldLayoutChg chg="del">
          <pc:chgData name="Thomas Stockhammer" userId="2aa20ba2-ba43-46c1-9e8b-e40494025eed" providerId="ADAL" clId="{0F450796-6A2F-484E-B001-924D3651B6E8}" dt="2023-07-10T14:23:26.200" v="102" actId="47"/>
          <pc:sldLayoutMkLst>
            <pc:docMk/>
            <pc:sldMasterMk cId="1829229077" sldId="2147483648"/>
            <pc:sldLayoutMk cId="2325189857" sldId="2147483661"/>
          </pc:sldLayoutMkLst>
        </pc:sldLayoutChg>
        <pc:sldLayoutChg chg="del">
          <pc:chgData name="Thomas Stockhammer" userId="2aa20ba2-ba43-46c1-9e8b-e40494025eed" providerId="ADAL" clId="{0F450796-6A2F-484E-B001-924D3651B6E8}" dt="2023-07-13T15:38:06.233" v="153" actId="47"/>
          <pc:sldLayoutMkLst>
            <pc:docMk/>
            <pc:sldMasterMk cId="1829229077" sldId="2147483648"/>
            <pc:sldLayoutMk cId="3687907950" sldId="2147483662"/>
          </pc:sldLayoutMkLst>
        </pc:sldLayoutChg>
        <pc:sldLayoutChg chg="del">
          <pc:chgData name="Thomas Stockhammer" userId="2aa20ba2-ba43-46c1-9e8b-e40494025eed" providerId="ADAL" clId="{0F450796-6A2F-484E-B001-924D3651B6E8}" dt="2023-07-13T15:41:08.197" v="201" actId="47"/>
          <pc:sldLayoutMkLst>
            <pc:docMk/>
            <pc:sldMasterMk cId="1829229077" sldId="2147483648"/>
            <pc:sldLayoutMk cId="2085168256" sldId="2147483665"/>
          </pc:sldLayoutMkLst>
        </pc:sldLayoutChg>
      </pc:sldMasterChg>
      <pc:sldMasterChg chg="del delSldLayout">
        <pc:chgData name="Thomas Stockhammer" userId="2aa20ba2-ba43-46c1-9e8b-e40494025eed" providerId="ADAL" clId="{0F450796-6A2F-484E-B001-924D3651B6E8}" dt="2023-07-13T15:51:12.368" v="360" actId="2696"/>
        <pc:sldMasterMkLst>
          <pc:docMk/>
          <pc:sldMasterMk cId="1837361928" sldId="2147483760"/>
        </pc:sldMasterMkLst>
        <pc:sldLayoutChg chg="del">
          <pc:chgData name="Thomas Stockhammer" userId="2aa20ba2-ba43-46c1-9e8b-e40494025eed" providerId="ADAL" clId="{0F450796-6A2F-484E-B001-924D3651B6E8}" dt="2023-07-13T15:51:12.368" v="360" actId="2696"/>
          <pc:sldLayoutMkLst>
            <pc:docMk/>
            <pc:sldMasterMk cId="1837361928" sldId="2147483760"/>
            <pc:sldLayoutMk cId="1195029853" sldId="2147483761"/>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3773027491" sldId="2147483762"/>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99603095" sldId="2147483763"/>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3900343927" sldId="2147483764"/>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962291471" sldId="2147483765"/>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534237446" sldId="2147483766"/>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1275113255" sldId="2147483767"/>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390682139" sldId="2147483768"/>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1411820160" sldId="2147483769"/>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2635300590" sldId="2147483770"/>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4280257904" sldId="2147483771"/>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3876094553" sldId="2147483772"/>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4061902759" sldId="2147483773"/>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233288389" sldId="2147483774"/>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569219496" sldId="2147483775"/>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3308745327" sldId="2147483776"/>
          </pc:sldLayoutMkLst>
        </pc:sldLayoutChg>
        <pc:sldLayoutChg chg="del">
          <pc:chgData name="Thomas Stockhammer" userId="2aa20ba2-ba43-46c1-9e8b-e40494025eed" providerId="ADAL" clId="{0F450796-6A2F-484E-B001-924D3651B6E8}" dt="2023-07-13T15:51:12.368" v="360" actId="2696"/>
          <pc:sldLayoutMkLst>
            <pc:docMk/>
            <pc:sldMasterMk cId="1837361928" sldId="2147483760"/>
            <pc:sldLayoutMk cId="3788460748" sldId="2147483777"/>
          </pc:sldLayoutMkLst>
        </pc:sldLayoutChg>
        <pc:sldLayoutChg chg="del">
          <pc:chgData name="Thomas Stockhammer" userId="2aa20ba2-ba43-46c1-9e8b-e40494025eed" providerId="ADAL" clId="{0F450796-6A2F-484E-B001-924D3651B6E8}" dt="2023-07-13T15:35:39.361" v="142" actId="47"/>
          <pc:sldLayoutMkLst>
            <pc:docMk/>
            <pc:sldMasterMk cId="1837361928" sldId="2147483760"/>
            <pc:sldLayoutMk cId="209100516" sldId="2147483778"/>
          </pc:sldLayoutMkLst>
        </pc:sldLayoutChg>
      </pc:sldMasterChg>
    </pc:docChg>
  </pc:docChgLst>
  <pc:docChgLst>
    <pc:chgData name="Imed Bouazizi" userId="300043ec-01cb-4c86-b16d-d7941d3371b2" providerId="ADAL" clId="{0C0B0B5D-3CD7-F64D-A9C7-C65DA941AB2F}"/>
    <pc:docChg chg="custSel modSld sldOrd">
      <pc:chgData name="Imed Bouazizi" userId="300043ec-01cb-4c86-b16d-d7941d3371b2" providerId="ADAL" clId="{0C0B0B5D-3CD7-F64D-A9C7-C65DA941AB2F}" dt="2023-07-12T15:58:53.975" v="293" actId="1076"/>
      <pc:docMkLst>
        <pc:docMk/>
      </pc:docMkLst>
      <pc:sldChg chg="addSp delSp modSp mod modAnim">
        <pc:chgData name="Imed Bouazizi" userId="300043ec-01cb-4c86-b16d-d7941d3371b2" providerId="ADAL" clId="{0C0B0B5D-3CD7-F64D-A9C7-C65DA941AB2F}" dt="2023-07-12T15:58:53.975" v="293" actId="1076"/>
        <pc:sldMkLst>
          <pc:docMk/>
          <pc:sldMk cId="2867933809" sldId="2147377606"/>
        </pc:sldMkLst>
        <pc:spChg chg="del">
          <ac:chgData name="Imed Bouazizi" userId="300043ec-01cb-4c86-b16d-d7941d3371b2" providerId="ADAL" clId="{0C0B0B5D-3CD7-F64D-A9C7-C65DA941AB2F}" dt="2023-07-12T15:58:48.820" v="292" actId="478"/>
          <ac:spMkLst>
            <pc:docMk/>
            <pc:sldMk cId="2867933809" sldId="2147377606"/>
            <ac:spMk id="4" creationId="{03FD250C-8C8A-A34A-F821-3831106C2ADB}"/>
          </ac:spMkLst>
        </pc:spChg>
        <pc:spChg chg="add mod">
          <ac:chgData name="Imed Bouazizi" userId="300043ec-01cb-4c86-b16d-d7941d3371b2" providerId="ADAL" clId="{0C0B0B5D-3CD7-F64D-A9C7-C65DA941AB2F}" dt="2023-07-12T15:45:01.710" v="95" actId="20577"/>
          <ac:spMkLst>
            <pc:docMk/>
            <pc:sldMk cId="2867933809" sldId="2147377606"/>
            <ac:spMk id="6" creationId="{54FD8312-D618-04FE-4CAB-C974E38C8960}"/>
          </ac:spMkLst>
        </pc:spChg>
        <pc:spChg chg="mod">
          <ac:chgData name="Imed Bouazizi" userId="300043ec-01cb-4c86-b16d-d7941d3371b2" providerId="ADAL" clId="{0C0B0B5D-3CD7-F64D-A9C7-C65DA941AB2F}" dt="2023-07-12T15:50:06.938" v="275" actId="20577"/>
          <ac:spMkLst>
            <pc:docMk/>
            <pc:sldMk cId="2867933809" sldId="2147377606"/>
            <ac:spMk id="40" creationId="{6CF0EC1A-D9C5-824C-AA3E-D7CF3BD48243}"/>
          </ac:spMkLst>
        </pc:spChg>
        <pc:picChg chg="mod">
          <ac:chgData name="Imed Bouazizi" userId="300043ec-01cb-4c86-b16d-d7941d3371b2" providerId="ADAL" clId="{0C0B0B5D-3CD7-F64D-A9C7-C65DA941AB2F}" dt="2023-07-12T15:58:53.975" v="293" actId="1076"/>
          <ac:picMkLst>
            <pc:docMk/>
            <pc:sldMk cId="2867933809" sldId="2147377606"/>
            <ac:picMk id="3" creationId="{817EBD66-C803-FBE7-687F-29A9E2D636D4}"/>
          </ac:picMkLst>
        </pc:picChg>
      </pc:sldChg>
      <pc:sldChg chg="modSp mod">
        <pc:chgData name="Imed Bouazizi" userId="300043ec-01cb-4c86-b16d-d7941d3371b2" providerId="ADAL" clId="{0C0B0B5D-3CD7-F64D-A9C7-C65DA941AB2F}" dt="2023-07-12T15:48:27.828" v="195" actId="20577"/>
        <pc:sldMkLst>
          <pc:docMk/>
          <pc:sldMk cId="773738591" sldId="2147377877"/>
        </pc:sldMkLst>
        <pc:spChg chg="mod">
          <ac:chgData name="Imed Bouazizi" userId="300043ec-01cb-4c86-b16d-d7941d3371b2" providerId="ADAL" clId="{0C0B0B5D-3CD7-F64D-A9C7-C65DA941AB2F}" dt="2023-07-12T15:48:27.828" v="195" actId="20577"/>
          <ac:spMkLst>
            <pc:docMk/>
            <pc:sldMk cId="773738591" sldId="2147377877"/>
            <ac:spMk id="2" creationId="{3B96AC4A-AC67-C0B3-72EC-738D32F3DE7E}"/>
          </ac:spMkLst>
        </pc:spChg>
      </pc:sldChg>
      <pc:sldChg chg="ord">
        <pc:chgData name="Imed Bouazizi" userId="300043ec-01cb-4c86-b16d-d7941d3371b2" providerId="ADAL" clId="{0C0B0B5D-3CD7-F64D-A9C7-C65DA941AB2F}" dt="2023-07-12T15:49:14.569" v="203" actId="20578"/>
        <pc:sldMkLst>
          <pc:docMk/>
          <pc:sldMk cId="266733154" sldId="214737788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FAD6E9-872D-4A20-9EA7-9AA8D2F32B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0D65AE4-414D-4368-831D-9561F8C090BA}">
      <dgm:prSet phldrT="[Text]"/>
      <dgm:spPr/>
      <dgm:t>
        <a:bodyPr/>
        <a:lstStyle/>
        <a:p>
          <a:r>
            <a:rPr lang="en-US"/>
            <a:t>Multimedia Elements </a:t>
          </a:r>
        </a:p>
      </dgm:t>
    </dgm:pt>
    <dgm:pt modelId="{CE39B3BA-D9D4-4529-A97F-60D8C69ACE01}" type="parTrans" cxnId="{9B6ADF08-7999-4C77-871C-C8F760DED09F}">
      <dgm:prSet/>
      <dgm:spPr/>
      <dgm:t>
        <a:bodyPr/>
        <a:lstStyle/>
        <a:p>
          <a:endParaRPr lang="en-US"/>
        </a:p>
      </dgm:t>
    </dgm:pt>
    <dgm:pt modelId="{E0AF8E71-16C0-480A-A5E9-F90677E32948}" type="sibTrans" cxnId="{9B6ADF08-7999-4C77-871C-C8F760DED09F}">
      <dgm:prSet/>
      <dgm:spPr/>
      <dgm:t>
        <a:bodyPr/>
        <a:lstStyle/>
        <a:p>
          <a:endParaRPr lang="en-US"/>
        </a:p>
      </dgm:t>
    </dgm:pt>
    <dgm:pt modelId="{B02773AB-B8BC-4364-9959-16378F73C81A}">
      <dgm:prSet/>
      <dgm:spPr/>
      <dgm:t>
        <a:bodyPr/>
        <a:lstStyle/>
        <a:p>
          <a:r>
            <a:rPr lang="en-US"/>
            <a:t>are </a:t>
          </a:r>
          <a:r>
            <a:rPr lang="en-US">
              <a:latin typeface="Microsoft Sans Serif"/>
            </a:rPr>
            <a:t>built-in</a:t>
          </a:r>
          <a:r>
            <a:rPr lang="en-US"/>
            <a:t> in HTML5</a:t>
          </a:r>
        </a:p>
      </dgm:t>
    </dgm:pt>
    <dgm:pt modelId="{FB583191-5D03-4861-9218-6057DBAEC50E}" type="parTrans" cxnId="{A6B5ACC2-5E8E-4C18-B66E-1F80FB16D1F4}">
      <dgm:prSet/>
      <dgm:spPr/>
      <dgm:t>
        <a:bodyPr/>
        <a:lstStyle/>
        <a:p>
          <a:endParaRPr lang="en-US"/>
        </a:p>
      </dgm:t>
    </dgm:pt>
    <dgm:pt modelId="{CCEC8922-280B-4C6C-A261-E12E4BEE956C}" type="sibTrans" cxnId="{A6B5ACC2-5E8E-4C18-B66E-1F80FB16D1F4}">
      <dgm:prSet/>
      <dgm:spPr/>
      <dgm:t>
        <a:bodyPr/>
        <a:lstStyle/>
        <a:p>
          <a:endParaRPr lang="en-US"/>
        </a:p>
      </dgm:t>
    </dgm:pt>
    <dgm:pt modelId="{F583B679-D8D9-4394-8A6F-3B488D1DE01B}">
      <dgm:prSet/>
      <dgm:spPr/>
      <dgm:t>
        <a:bodyPr/>
        <a:lstStyle/>
        <a:p>
          <a:pPr rtl="0"/>
          <a:r>
            <a:rPr lang="en-US"/>
            <a:t>no plug-ins needed</a:t>
          </a:r>
          <a:r>
            <a:rPr lang="en-US">
              <a:latin typeface="Microsoft Sans Serif"/>
            </a:rPr>
            <a:t> </a:t>
          </a:r>
        </a:p>
      </dgm:t>
    </dgm:pt>
    <dgm:pt modelId="{CD3C0581-7481-45F5-A432-205C63FC6928}" type="parTrans" cxnId="{3C0AE3AD-7077-45A8-B1CD-C1AFA3242E04}">
      <dgm:prSet/>
      <dgm:spPr/>
      <dgm:t>
        <a:bodyPr/>
        <a:lstStyle/>
        <a:p>
          <a:endParaRPr lang="en-US"/>
        </a:p>
      </dgm:t>
    </dgm:pt>
    <dgm:pt modelId="{E273999F-4A59-4AF0-8F8C-39E2E1738359}" type="sibTrans" cxnId="{3C0AE3AD-7077-45A8-B1CD-C1AFA3242E04}">
      <dgm:prSet/>
      <dgm:spPr/>
      <dgm:t>
        <a:bodyPr/>
        <a:lstStyle/>
        <a:p>
          <a:endParaRPr lang="en-US"/>
        </a:p>
      </dgm:t>
    </dgm:pt>
    <dgm:pt modelId="{9CF67869-A2C3-4F27-B759-54B681DB7279}">
      <dgm:prSet/>
      <dgm:spPr/>
      <dgm:t>
        <a:bodyPr/>
        <a:lstStyle/>
        <a:p>
          <a:r>
            <a:rPr lang="en-US"/>
            <a:t>Streaming and DRM content</a:t>
          </a:r>
        </a:p>
      </dgm:t>
    </dgm:pt>
    <dgm:pt modelId="{559960C1-5362-4651-BFAA-4E63032188D7}" type="parTrans" cxnId="{1130D86C-07BB-45C7-BB69-746CE251AC6F}">
      <dgm:prSet/>
      <dgm:spPr/>
      <dgm:t>
        <a:bodyPr/>
        <a:lstStyle/>
        <a:p>
          <a:endParaRPr lang="en-US"/>
        </a:p>
      </dgm:t>
    </dgm:pt>
    <dgm:pt modelId="{77C9682E-58A1-42F4-A272-043FAADBEDE5}" type="sibTrans" cxnId="{1130D86C-07BB-45C7-BB69-746CE251AC6F}">
      <dgm:prSet/>
      <dgm:spPr/>
      <dgm:t>
        <a:bodyPr/>
        <a:lstStyle/>
        <a:p>
          <a:endParaRPr lang="en-US"/>
        </a:p>
      </dgm:t>
    </dgm:pt>
    <dgm:pt modelId="{F0F9A7A6-09BE-4F55-8EAD-0D023788552F}">
      <dgm:prSet/>
      <dgm:spPr/>
      <dgm:t>
        <a:bodyPr/>
        <a:lstStyle/>
        <a:p>
          <a:r>
            <a:rPr lang="en-US"/>
            <a:t>Mobile support</a:t>
          </a:r>
        </a:p>
      </dgm:t>
    </dgm:pt>
    <dgm:pt modelId="{23589EF3-4F08-4452-B543-EF37DEBCAB8F}" type="parTrans" cxnId="{8DBB6DF7-4F0E-44B1-A2DB-DD94D0EA5688}">
      <dgm:prSet/>
      <dgm:spPr/>
      <dgm:t>
        <a:bodyPr/>
        <a:lstStyle/>
        <a:p>
          <a:endParaRPr lang="en-US"/>
        </a:p>
      </dgm:t>
    </dgm:pt>
    <dgm:pt modelId="{523730F8-C55C-46EC-9CB9-1F4F12948380}" type="sibTrans" cxnId="{8DBB6DF7-4F0E-44B1-A2DB-DD94D0EA5688}">
      <dgm:prSet/>
      <dgm:spPr/>
      <dgm:t>
        <a:bodyPr/>
        <a:lstStyle/>
        <a:p>
          <a:endParaRPr lang="en-US"/>
        </a:p>
      </dgm:t>
    </dgm:pt>
    <dgm:pt modelId="{00740302-AD74-4249-AD16-8FA3767E617A}">
      <dgm:prSet/>
      <dgm:spPr/>
      <dgm:t>
        <a:bodyPr/>
        <a:lstStyle/>
        <a:p>
          <a:r>
            <a:rPr lang="en-US"/>
            <a:t>User’s Geographical Location</a:t>
          </a:r>
        </a:p>
      </dgm:t>
    </dgm:pt>
    <dgm:pt modelId="{F62EAE68-FFCC-4E5C-94D4-099C3D001547}" type="parTrans" cxnId="{10CBE84D-9331-4488-85ED-B7F4EDD07E39}">
      <dgm:prSet/>
      <dgm:spPr/>
      <dgm:t>
        <a:bodyPr/>
        <a:lstStyle/>
        <a:p>
          <a:endParaRPr lang="en-US"/>
        </a:p>
      </dgm:t>
    </dgm:pt>
    <dgm:pt modelId="{6AF24E1E-5446-4B8F-9FFD-EAD801AB9567}" type="sibTrans" cxnId="{10CBE84D-9331-4488-85ED-B7F4EDD07E39}">
      <dgm:prSet/>
      <dgm:spPr/>
      <dgm:t>
        <a:bodyPr/>
        <a:lstStyle/>
        <a:p>
          <a:endParaRPr lang="en-US"/>
        </a:p>
      </dgm:t>
    </dgm:pt>
    <dgm:pt modelId="{733C2F6B-D3AE-48B0-93FC-ABF69027F030}">
      <dgm:prSet/>
      <dgm:spPr/>
      <dgm:t>
        <a:bodyPr/>
        <a:lstStyle/>
        <a:p>
          <a:r>
            <a:rPr lang="en-US"/>
            <a:t>Simplicity</a:t>
          </a:r>
        </a:p>
      </dgm:t>
    </dgm:pt>
    <dgm:pt modelId="{4D30C0E4-4DCF-40A9-B302-DA437046C45D}" type="parTrans" cxnId="{7CE44187-5C5A-4F1C-AA8C-177DC28CCD22}">
      <dgm:prSet/>
      <dgm:spPr/>
      <dgm:t>
        <a:bodyPr/>
        <a:lstStyle/>
        <a:p>
          <a:endParaRPr lang="en-US"/>
        </a:p>
      </dgm:t>
    </dgm:pt>
    <dgm:pt modelId="{DDDDA9DA-E753-467F-8A5C-835A650269B0}" type="sibTrans" cxnId="{7CE44187-5C5A-4F1C-AA8C-177DC28CCD22}">
      <dgm:prSet/>
      <dgm:spPr/>
      <dgm:t>
        <a:bodyPr/>
        <a:lstStyle/>
        <a:p>
          <a:endParaRPr lang="en-US"/>
        </a:p>
      </dgm:t>
    </dgm:pt>
    <dgm:pt modelId="{052652B0-63FB-47BD-A0F7-BE196B10A0C3}">
      <dgm:prSet/>
      <dgm:spPr/>
      <dgm:t>
        <a:bodyPr/>
        <a:lstStyle/>
        <a:p>
          <a:r>
            <a:rPr lang="en-US"/>
            <a:t>Re-use of hardware codecs</a:t>
          </a:r>
        </a:p>
      </dgm:t>
    </dgm:pt>
    <dgm:pt modelId="{D908C814-3319-48AC-B0BC-7749186AC900}" type="parTrans" cxnId="{F1C29697-21DF-4861-BDA7-56C40FB7A1FB}">
      <dgm:prSet/>
      <dgm:spPr/>
      <dgm:t>
        <a:bodyPr/>
        <a:lstStyle/>
        <a:p>
          <a:endParaRPr lang="en-US"/>
        </a:p>
      </dgm:t>
    </dgm:pt>
    <dgm:pt modelId="{5F470AD8-B5DF-4B24-8EB9-09756E3CD47A}" type="sibTrans" cxnId="{F1C29697-21DF-4861-BDA7-56C40FB7A1FB}">
      <dgm:prSet/>
      <dgm:spPr/>
      <dgm:t>
        <a:bodyPr/>
        <a:lstStyle/>
        <a:p>
          <a:endParaRPr lang="en-US"/>
        </a:p>
      </dgm:t>
    </dgm:pt>
    <dgm:pt modelId="{AD7C084D-FAA6-4DED-A49E-E9EED51FFC74}">
      <dgm:prSet/>
      <dgm:spPr/>
      <dgm:t>
        <a:bodyPr/>
        <a:lstStyle/>
        <a:p>
          <a:r>
            <a:rPr lang="en-US"/>
            <a:t>Client Server Communication</a:t>
          </a:r>
        </a:p>
      </dgm:t>
    </dgm:pt>
    <dgm:pt modelId="{3DAF3DF6-897F-473E-A0CC-6CF8654DE112}" type="parTrans" cxnId="{C10E5C09-9BCC-4166-9B38-DD7742DEFE4F}">
      <dgm:prSet/>
      <dgm:spPr/>
      <dgm:t>
        <a:bodyPr/>
        <a:lstStyle/>
        <a:p>
          <a:endParaRPr lang="en-US"/>
        </a:p>
      </dgm:t>
    </dgm:pt>
    <dgm:pt modelId="{1504A5CB-1808-4D53-90E2-AAFD6B3B51B1}" type="sibTrans" cxnId="{C10E5C09-9BCC-4166-9B38-DD7742DEFE4F}">
      <dgm:prSet/>
      <dgm:spPr/>
      <dgm:t>
        <a:bodyPr/>
        <a:lstStyle/>
        <a:p>
          <a:endParaRPr lang="en-US"/>
        </a:p>
      </dgm:t>
    </dgm:pt>
    <dgm:pt modelId="{DEA8D315-090B-4B8F-986E-9A4F24DC04E0}">
      <dgm:prSet/>
      <dgm:spPr/>
      <dgm:t>
        <a:bodyPr/>
        <a:lstStyle/>
        <a:p>
          <a:pPr rtl="0"/>
          <a:r>
            <a:rPr lang="en-US"/>
            <a:t>full duplex communication client/server</a:t>
          </a:r>
          <a:r>
            <a:rPr lang="en-US">
              <a:latin typeface="Microsoft Sans Serif"/>
            </a:rPr>
            <a:t> </a:t>
          </a:r>
          <a:endParaRPr lang="en-US"/>
        </a:p>
      </dgm:t>
    </dgm:pt>
    <dgm:pt modelId="{1309DBEB-9593-4671-8A43-E43D55C51FAC}" type="parTrans" cxnId="{6C75C4B9-D9DD-4CF8-ADA5-F45B3A648582}">
      <dgm:prSet/>
      <dgm:spPr/>
      <dgm:t>
        <a:bodyPr/>
        <a:lstStyle/>
        <a:p>
          <a:endParaRPr lang="en-US"/>
        </a:p>
      </dgm:t>
    </dgm:pt>
    <dgm:pt modelId="{7FE41BEA-8552-4B7D-BB9D-AE21420986A7}" type="sibTrans" cxnId="{6C75C4B9-D9DD-4CF8-ADA5-F45B3A648582}">
      <dgm:prSet/>
      <dgm:spPr/>
      <dgm:t>
        <a:bodyPr/>
        <a:lstStyle/>
        <a:p>
          <a:endParaRPr lang="en-US"/>
        </a:p>
      </dgm:t>
    </dgm:pt>
    <dgm:pt modelId="{2CA49E84-0F32-414D-947E-02091D10B8DC}">
      <dgm:prSet/>
      <dgm:spPr/>
      <dgm:t>
        <a:bodyPr/>
        <a:lstStyle/>
        <a:p>
          <a:r>
            <a:rPr lang="en-US"/>
            <a:t>web sockets/webRTC</a:t>
          </a:r>
        </a:p>
      </dgm:t>
    </dgm:pt>
    <dgm:pt modelId="{A522ED08-858B-4E8E-A12F-4A1C72C66F1B}" type="parTrans" cxnId="{30514A13-8944-4784-8441-9B8AD3ED0E78}">
      <dgm:prSet/>
      <dgm:spPr/>
      <dgm:t>
        <a:bodyPr/>
        <a:lstStyle/>
        <a:p>
          <a:endParaRPr lang="en-US"/>
        </a:p>
      </dgm:t>
    </dgm:pt>
    <dgm:pt modelId="{92E2E522-028A-4CC1-A00C-840D6886FB32}" type="sibTrans" cxnId="{30514A13-8944-4784-8441-9B8AD3ED0E78}">
      <dgm:prSet/>
      <dgm:spPr/>
      <dgm:t>
        <a:bodyPr/>
        <a:lstStyle/>
        <a:p>
          <a:endParaRPr lang="en-US"/>
        </a:p>
      </dgm:t>
    </dgm:pt>
    <dgm:pt modelId="{E0FE43CB-D0D6-4370-BA98-32B8E0A2F188}">
      <dgm:prSet/>
      <dgm:spPr/>
      <dgm:t>
        <a:bodyPr/>
        <a:lstStyle/>
        <a:p>
          <a:r>
            <a:rPr lang="en-US"/>
            <a:t>Advanced Scripting</a:t>
          </a:r>
        </a:p>
      </dgm:t>
    </dgm:pt>
    <dgm:pt modelId="{FF7FF8F8-614C-401D-8E67-A3943638E752}" type="parTrans" cxnId="{7261F4B0-8E70-4B7B-9B9F-C841CC27BB9D}">
      <dgm:prSet/>
      <dgm:spPr/>
      <dgm:t>
        <a:bodyPr/>
        <a:lstStyle/>
        <a:p>
          <a:endParaRPr lang="en-US"/>
        </a:p>
      </dgm:t>
    </dgm:pt>
    <dgm:pt modelId="{80CAC7D1-CF0B-4EBF-BE68-0470E2807AA8}" type="sibTrans" cxnId="{7261F4B0-8E70-4B7B-9B9F-C841CC27BB9D}">
      <dgm:prSet/>
      <dgm:spPr/>
      <dgm:t>
        <a:bodyPr/>
        <a:lstStyle/>
        <a:p>
          <a:endParaRPr lang="en-US"/>
        </a:p>
      </dgm:t>
    </dgm:pt>
    <dgm:pt modelId="{25018836-8776-4B85-8A7D-20BF5E4B330E}">
      <dgm:prSet/>
      <dgm:spPr/>
      <dgm:t>
        <a:bodyPr/>
        <a:lstStyle/>
        <a:p>
          <a:r>
            <a:rPr lang="en-US"/>
            <a:t>JavaScript support</a:t>
          </a:r>
        </a:p>
      </dgm:t>
    </dgm:pt>
    <dgm:pt modelId="{7D26153C-B8E2-4875-8815-DDE58104948E}" type="parTrans" cxnId="{6247E99F-8889-40D6-890D-A8EB17C67B7C}">
      <dgm:prSet/>
      <dgm:spPr/>
      <dgm:t>
        <a:bodyPr/>
        <a:lstStyle/>
        <a:p>
          <a:endParaRPr lang="en-US"/>
        </a:p>
      </dgm:t>
    </dgm:pt>
    <dgm:pt modelId="{7BB65FAB-E05B-45D3-A8B9-16109D550E2F}" type="sibTrans" cxnId="{6247E99F-8889-40D6-890D-A8EB17C67B7C}">
      <dgm:prSet/>
      <dgm:spPr/>
      <dgm:t>
        <a:bodyPr/>
        <a:lstStyle/>
        <a:p>
          <a:endParaRPr lang="en-US"/>
        </a:p>
      </dgm:t>
    </dgm:pt>
    <dgm:pt modelId="{6B9A16F5-E647-4726-8FFF-54DA9879FAAB}">
      <dgm:prSet/>
      <dgm:spPr/>
      <dgm:t>
        <a:bodyPr/>
        <a:lstStyle/>
        <a:p>
          <a:pPr rtl="0"/>
          <a:r>
            <a:rPr lang="en-US"/>
            <a:t>Multi-Threading, etc.</a:t>
          </a:r>
          <a:r>
            <a:rPr lang="en-US">
              <a:latin typeface="Microsoft Sans Serif"/>
            </a:rPr>
            <a:t> </a:t>
          </a:r>
          <a:endParaRPr lang="en-US"/>
        </a:p>
      </dgm:t>
    </dgm:pt>
    <dgm:pt modelId="{C5327469-3B62-4BE0-8789-9931DB602C53}" type="parTrans" cxnId="{1CE7E97E-B79A-4157-A3FC-6B6238CA04AB}">
      <dgm:prSet/>
      <dgm:spPr/>
      <dgm:t>
        <a:bodyPr/>
        <a:lstStyle/>
        <a:p>
          <a:endParaRPr lang="en-US"/>
        </a:p>
      </dgm:t>
    </dgm:pt>
    <dgm:pt modelId="{1597FE80-276F-483B-BE16-E10E0F39A424}" type="sibTrans" cxnId="{1CE7E97E-B79A-4157-A3FC-6B6238CA04AB}">
      <dgm:prSet/>
      <dgm:spPr/>
      <dgm:t>
        <a:bodyPr/>
        <a:lstStyle/>
        <a:p>
          <a:endParaRPr lang="en-US"/>
        </a:p>
      </dgm:t>
    </dgm:pt>
    <dgm:pt modelId="{0EF90BA3-1F93-4C3A-85C3-9F2EB234C4E6}" type="pres">
      <dgm:prSet presAssocID="{69FAD6E9-872D-4A20-9EA7-9AA8D2F32B76}" presName="linear" presStyleCnt="0">
        <dgm:presLayoutVars>
          <dgm:dir/>
          <dgm:animLvl val="lvl"/>
          <dgm:resizeHandles val="exact"/>
        </dgm:presLayoutVars>
      </dgm:prSet>
      <dgm:spPr/>
    </dgm:pt>
    <dgm:pt modelId="{70FF4435-CDEC-438F-90E1-55F661A70AA0}" type="pres">
      <dgm:prSet presAssocID="{F0D65AE4-414D-4368-831D-9561F8C090BA}" presName="parentLin" presStyleCnt="0"/>
      <dgm:spPr/>
    </dgm:pt>
    <dgm:pt modelId="{E51887EF-1F1D-42B2-B268-E0C00E4DE981}" type="pres">
      <dgm:prSet presAssocID="{F0D65AE4-414D-4368-831D-9561F8C090BA}" presName="parentLeftMargin" presStyleLbl="node1" presStyleIdx="0" presStyleCnt="4"/>
      <dgm:spPr/>
    </dgm:pt>
    <dgm:pt modelId="{EBFB403C-CE11-4F3B-BE48-28C42478BE9E}" type="pres">
      <dgm:prSet presAssocID="{F0D65AE4-414D-4368-831D-9561F8C090BA}" presName="parentText" presStyleLbl="node1" presStyleIdx="0" presStyleCnt="4">
        <dgm:presLayoutVars>
          <dgm:chMax val="0"/>
          <dgm:bulletEnabled val="1"/>
        </dgm:presLayoutVars>
      </dgm:prSet>
      <dgm:spPr/>
    </dgm:pt>
    <dgm:pt modelId="{1835ED0E-E9CB-4C3F-8ACC-9B4F6B849572}" type="pres">
      <dgm:prSet presAssocID="{F0D65AE4-414D-4368-831D-9561F8C090BA}" presName="negativeSpace" presStyleCnt="0"/>
      <dgm:spPr/>
    </dgm:pt>
    <dgm:pt modelId="{27C943C6-5605-47D4-B586-FC06F09B8988}" type="pres">
      <dgm:prSet presAssocID="{F0D65AE4-414D-4368-831D-9561F8C090BA}" presName="childText" presStyleLbl="conFgAcc1" presStyleIdx="0" presStyleCnt="4">
        <dgm:presLayoutVars>
          <dgm:bulletEnabled val="1"/>
        </dgm:presLayoutVars>
      </dgm:prSet>
      <dgm:spPr/>
    </dgm:pt>
    <dgm:pt modelId="{F43D0091-4FC9-4CAF-830C-618DCADB97DD}" type="pres">
      <dgm:prSet presAssocID="{E0AF8E71-16C0-480A-A5E9-F90677E32948}" presName="spaceBetweenRectangles" presStyleCnt="0"/>
      <dgm:spPr/>
    </dgm:pt>
    <dgm:pt modelId="{E376C371-4D39-4614-87E9-0DB415DC2A98}" type="pres">
      <dgm:prSet presAssocID="{F0F9A7A6-09BE-4F55-8EAD-0D023788552F}" presName="parentLin" presStyleCnt="0"/>
      <dgm:spPr/>
    </dgm:pt>
    <dgm:pt modelId="{E5873268-F45A-43F8-B2A5-39ECCAC0A066}" type="pres">
      <dgm:prSet presAssocID="{F0F9A7A6-09BE-4F55-8EAD-0D023788552F}" presName="parentLeftMargin" presStyleLbl="node1" presStyleIdx="0" presStyleCnt="4"/>
      <dgm:spPr/>
    </dgm:pt>
    <dgm:pt modelId="{34740FDC-DF10-45C9-A378-FDFDD7EAFC6A}" type="pres">
      <dgm:prSet presAssocID="{F0F9A7A6-09BE-4F55-8EAD-0D023788552F}" presName="parentText" presStyleLbl="node1" presStyleIdx="1" presStyleCnt="4">
        <dgm:presLayoutVars>
          <dgm:chMax val="0"/>
          <dgm:bulletEnabled val="1"/>
        </dgm:presLayoutVars>
      </dgm:prSet>
      <dgm:spPr/>
    </dgm:pt>
    <dgm:pt modelId="{90E41E48-B92A-4AEF-A723-D1BFDF78F831}" type="pres">
      <dgm:prSet presAssocID="{F0F9A7A6-09BE-4F55-8EAD-0D023788552F}" presName="negativeSpace" presStyleCnt="0"/>
      <dgm:spPr/>
    </dgm:pt>
    <dgm:pt modelId="{AEC1089B-1B01-48FD-8D33-EA78001518FE}" type="pres">
      <dgm:prSet presAssocID="{F0F9A7A6-09BE-4F55-8EAD-0D023788552F}" presName="childText" presStyleLbl="conFgAcc1" presStyleIdx="1" presStyleCnt="4">
        <dgm:presLayoutVars>
          <dgm:bulletEnabled val="1"/>
        </dgm:presLayoutVars>
      </dgm:prSet>
      <dgm:spPr/>
    </dgm:pt>
    <dgm:pt modelId="{9EBC9EDB-883F-499D-AD6D-CA375C6086CE}" type="pres">
      <dgm:prSet presAssocID="{523730F8-C55C-46EC-9CB9-1F4F12948380}" presName="spaceBetweenRectangles" presStyleCnt="0"/>
      <dgm:spPr/>
    </dgm:pt>
    <dgm:pt modelId="{BF7AE19E-FA81-4224-A641-32A11C4A6808}" type="pres">
      <dgm:prSet presAssocID="{AD7C084D-FAA6-4DED-A49E-E9EED51FFC74}" presName="parentLin" presStyleCnt="0"/>
      <dgm:spPr/>
    </dgm:pt>
    <dgm:pt modelId="{7500307C-593A-4EAB-9442-9D7CFB95D46D}" type="pres">
      <dgm:prSet presAssocID="{AD7C084D-FAA6-4DED-A49E-E9EED51FFC74}" presName="parentLeftMargin" presStyleLbl="node1" presStyleIdx="1" presStyleCnt="4"/>
      <dgm:spPr/>
    </dgm:pt>
    <dgm:pt modelId="{50785172-9B19-4A64-8D51-55F2896FCB60}" type="pres">
      <dgm:prSet presAssocID="{AD7C084D-FAA6-4DED-A49E-E9EED51FFC74}" presName="parentText" presStyleLbl="node1" presStyleIdx="2" presStyleCnt="4">
        <dgm:presLayoutVars>
          <dgm:chMax val="0"/>
          <dgm:bulletEnabled val="1"/>
        </dgm:presLayoutVars>
      </dgm:prSet>
      <dgm:spPr/>
    </dgm:pt>
    <dgm:pt modelId="{D267A4B7-F8B3-460E-903B-A93B4E1FEF2C}" type="pres">
      <dgm:prSet presAssocID="{AD7C084D-FAA6-4DED-A49E-E9EED51FFC74}" presName="negativeSpace" presStyleCnt="0"/>
      <dgm:spPr/>
    </dgm:pt>
    <dgm:pt modelId="{EF27374F-9CEF-41B5-B9D4-285A472A8FCF}" type="pres">
      <dgm:prSet presAssocID="{AD7C084D-FAA6-4DED-A49E-E9EED51FFC74}" presName="childText" presStyleLbl="conFgAcc1" presStyleIdx="2" presStyleCnt="4">
        <dgm:presLayoutVars>
          <dgm:bulletEnabled val="1"/>
        </dgm:presLayoutVars>
      </dgm:prSet>
      <dgm:spPr/>
    </dgm:pt>
    <dgm:pt modelId="{DC2EFA55-EC54-4978-ADAA-234F307E872E}" type="pres">
      <dgm:prSet presAssocID="{1504A5CB-1808-4D53-90E2-AAFD6B3B51B1}" presName="spaceBetweenRectangles" presStyleCnt="0"/>
      <dgm:spPr/>
    </dgm:pt>
    <dgm:pt modelId="{1FF5A25D-ABE9-47A6-BBCB-105870C58B38}" type="pres">
      <dgm:prSet presAssocID="{E0FE43CB-D0D6-4370-BA98-32B8E0A2F188}" presName="parentLin" presStyleCnt="0"/>
      <dgm:spPr/>
    </dgm:pt>
    <dgm:pt modelId="{7A671892-1A7C-460B-B711-DF187AB4EBC4}" type="pres">
      <dgm:prSet presAssocID="{E0FE43CB-D0D6-4370-BA98-32B8E0A2F188}" presName="parentLeftMargin" presStyleLbl="node1" presStyleIdx="2" presStyleCnt="4"/>
      <dgm:spPr/>
    </dgm:pt>
    <dgm:pt modelId="{EE301844-A699-4CF8-9B72-ADFC66A01555}" type="pres">
      <dgm:prSet presAssocID="{E0FE43CB-D0D6-4370-BA98-32B8E0A2F188}" presName="parentText" presStyleLbl="node1" presStyleIdx="3" presStyleCnt="4">
        <dgm:presLayoutVars>
          <dgm:chMax val="0"/>
          <dgm:bulletEnabled val="1"/>
        </dgm:presLayoutVars>
      </dgm:prSet>
      <dgm:spPr/>
    </dgm:pt>
    <dgm:pt modelId="{4E5FB85E-66B5-4B49-810D-0DED43A28BBA}" type="pres">
      <dgm:prSet presAssocID="{E0FE43CB-D0D6-4370-BA98-32B8E0A2F188}" presName="negativeSpace" presStyleCnt="0"/>
      <dgm:spPr/>
    </dgm:pt>
    <dgm:pt modelId="{4C08FC23-6496-4B04-878B-9603318972D9}" type="pres">
      <dgm:prSet presAssocID="{E0FE43CB-D0D6-4370-BA98-32B8E0A2F188}" presName="childText" presStyleLbl="conFgAcc1" presStyleIdx="3" presStyleCnt="4">
        <dgm:presLayoutVars>
          <dgm:bulletEnabled val="1"/>
        </dgm:presLayoutVars>
      </dgm:prSet>
      <dgm:spPr/>
    </dgm:pt>
  </dgm:ptLst>
  <dgm:cxnLst>
    <dgm:cxn modelId="{9B6ADF08-7999-4C77-871C-C8F760DED09F}" srcId="{69FAD6E9-872D-4A20-9EA7-9AA8D2F32B76}" destId="{F0D65AE4-414D-4368-831D-9561F8C090BA}" srcOrd="0" destOrd="0" parTransId="{CE39B3BA-D9D4-4529-A97F-60D8C69ACE01}" sibTransId="{E0AF8E71-16C0-480A-A5E9-F90677E32948}"/>
    <dgm:cxn modelId="{C10E5C09-9BCC-4166-9B38-DD7742DEFE4F}" srcId="{69FAD6E9-872D-4A20-9EA7-9AA8D2F32B76}" destId="{AD7C084D-FAA6-4DED-A49E-E9EED51FFC74}" srcOrd="2" destOrd="0" parTransId="{3DAF3DF6-897F-473E-A0CC-6CF8654DE112}" sibTransId="{1504A5CB-1808-4D53-90E2-AAFD6B3B51B1}"/>
    <dgm:cxn modelId="{41F5750F-D5C3-496E-8174-F3150136726D}" type="presOf" srcId="{B02773AB-B8BC-4364-9959-16378F73C81A}" destId="{27C943C6-5605-47D4-B586-FC06F09B8988}" srcOrd="0" destOrd="0" presId="urn:microsoft.com/office/officeart/2005/8/layout/list1"/>
    <dgm:cxn modelId="{30514A13-8944-4784-8441-9B8AD3ED0E78}" srcId="{AD7C084D-FAA6-4DED-A49E-E9EED51FFC74}" destId="{2CA49E84-0F32-414D-947E-02091D10B8DC}" srcOrd="1" destOrd="0" parTransId="{A522ED08-858B-4E8E-A12F-4A1C72C66F1B}" sibTransId="{92E2E522-028A-4CC1-A00C-840D6886FB32}"/>
    <dgm:cxn modelId="{895B9716-ECFE-4CE3-BCAC-9EA89EBB04AC}" type="presOf" srcId="{AD7C084D-FAA6-4DED-A49E-E9EED51FFC74}" destId="{50785172-9B19-4A64-8D51-55F2896FCB60}" srcOrd="1" destOrd="0" presId="urn:microsoft.com/office/officeart/2005/8/layout/list1"/>
    <dgm:cxn modelId="{BA65721B-57AD-4AE5-A614-FB46EBC0AD46}" type="presOf" srcId="{DEA8D315-090B-4B8F-986E-9A4F24DC04E0}" destId="{EF27374F-9CEF-41B5-B9D4-285A472A8FCF}" srcOrd="0" destOrd="0" presId="urn:microsoft.com/office/officeart/2005/8/layout/list1"/>
    <dgm:cxn modelId="{0242D720-FFC4-4A08-B039-2395BF3C2734}" type="presOf" srcId="{733C2F6B-D3AE-48B0-93FC-ABF69027F030}" destId="{AEC1089B-1B01-48FD-8D33-EA78001518FE}" srcOrd="0" destOrd="1" presId="urn:microsoft.com/office/officeart/2005/8/layout/list1"/>
    <dgm:cxn modelId="{C8586629-37DE-44DB-A4B6-F9094F158C9B}" type="presOf" srcId="{F0F9A7A6-09BE-4F55-8EAD-0D023788552F}" destId="{34740FDC-DF10-45C9-A378-FDFDD7EAFC6A}" srcOrd="1" destOrd="0" presId="urn:microsoft.com/office/officeart/2005/8/layout/list1"/>
    <dgm:cxn modelId="{EC465D37-FEF2-4FDC-A6DC-3D748C6D7FA7}" type="presOf" srcId="{9CF67869-A2C3-4F27-B759-54B681DB7279}" destId="{27C943C6-5605-47D4-B586-FC06F09B8988}" srcOrd="0" destOrd="2" presId="urn:microsoft.com/office/officeart/2005/8/layout/list1"/>
    <dgm:cxn modelId="{C7025561-B946-4D08-AE58-672244751818}" type="presOf" srcId="{2CA49E84-0F32-414D-947E-02091D10B8DC}" destId="{EF27374F-9CEF-41B5-B9D4-285A472A8FCF}" srcOrd="0" destOrd="1" presId="urn:microsoft.com/office/officeart/2005/8/layout/list1"/>
    <dgm:cxn modelId="{1130D86C-07BB-45C7-BB69-746CE251AC6F}" srcId="{F0D65AE4-414D-4368-831D-9561F8C090BA}" destId="{9CF67869-A2C3-4F27-B759-54B681DB7279}" srcOrd="2" destOrd="0" parTransId="{559960C1-5362-4651-BFAA-4E63032188D7}" sibTransId="{77C9682E-58A1-42F4-A272-043FAADBEDE5}"/>
    <dgm:cxn modelId="{10CBE84D-9331-4488-85ED-B7F4EDD07E39}" srcId="{F0F9A7A6-09BE-4F55-8EAD-0D023788552F}" destId="{00740302-AD74-4249-AD16-8FA3767E617A}" srcOrd="0" destOrd="0" parTransId="{F62EAE68-FFCC-4E5C-94D4-099C3D001547}" sibTransId="{6AF24E1E-5446-4B8F-9FFD-EAD801AB9567}"/>
    <dgm:cxn modelId="{8580DE6E-EFD4-46D5-8C60-439982157BAD}" type="presOf" srcId="{052652B0-63FB-47BD-A0F7-BE196B10A0C3}" destId="{AEC1089B-1B01-48FD-8D33-EA78001518FE}" srcOrd="0" destOrd="2" presId="urn:microsoft.com/office/officeart/2005/8/layout/list1"/>
    <dgm:cxn modelId="{8CADB956-2B10-4E96-923B-C1C9E77F6018}" type="presOf" srcId="{25018836-8776-4B85-8A7D-20BF5E4B330E}" destId="{4C08FC23-6496-4B04-878B-9603318972D9}" srcOrd="0" destOrd="0" presId="urn:microsoft.com/office/officeart/2005/8/layout/list1"/>
    <dgm:cxn modelId="{532B4479-6B26-4E4C-BFC7-550F61D85A74}" type="presOf" srcId="{6B9A16F5-E647-4726-8FFF-54DA9879FAAB}" destId="{4C08FC23-6496-4B04-878B-9603318972D9}" srcOrd="0" destOrd="1" presId="urn:microsoft.com/office/officeart/2005/8/layout/list1"/>
    <dgm:cxn modelId="{1CE7E97E-B79A-4157-A3FC-6B6238CA04AB}" srcId="{E0FE43CB-D0D6-4370-BA98-32B8E0A2F188}" destId="{6B9A16F5-E647-4726-8FFF-54DA9879FAAB}" srcOrd="1" destOrd="0" parTransId="{C5327469-3B62-4BE0-8789-9931DB602C53}" sibTransId="{1597FE80-276F-483B-BE16-E10E0F39A424}"/>
    <dgm:cxn modelId="{7CE44187-5C5A-4F1C-AA8C-177DC28CCD22}" srcId="{F0F9A7A6-09BE-4F55-8EAD-0D023788552F}" destId="{733C2F6B-D3AE-48B0-93FC-ABF69027F030}" srcOrd="1" destOrd="0" parTransId="{4D30C0E4-4DCF-40A9-B302-DA437046C45D}" sibTransId="{DDDDA9DA-E753-467F-8A5C-835A650269B0}"/>
    <dgm:cxn modelId="{17BFB893-CE3F-49D2-99AD-E02870C0BFF2}" type="presOf" srcId="{AD7C084D-FAA6-4DED-A49E-E9EED51FFC74}" destId="{7500307C-593A-4EAB-9442-9D7CFB95D46D}" srcOrd="0" destOrd="0" presId="urn:microsoft.com/office/officeart/2005/8/layout/list1"/>
    <dgm:cxn modelId="{F1C29697-21DF-4861-BDA7-56C40FB7A1FB}" srcId="{F0F9A7A6-09BE-4F55-8EAD-0D023788552F}" destId="{052652B0-63FB-47BD-A0F7-BE196B10A0C3}" srcOrd="2" destOrd="0" parTransId="{D908C814-3319-48AC-B0BC-7749186AC900}" sibTransId="{5F470AD8-B5DF-4B24-8EB9-09756E3CD47A}"/>
    <dgm:cxn modelId="{6247E99F-8889-40D6-890D-A8EB17C67B7C}" srcId="{E0FE43CB-D0D6-4370-BA98-32B8E0A2F188}" destId="{25018836-8776-4B85-8A7D-20BF5E4B330E}" srcOrd="0" destOrd="0" parTransId="{7D26153C-B8E2-4875-8815-DDE58104948E}" sibTransId="{7BB65FAB-E05B-45D3-A8B9-16109D550E2F}"/>
    <dgm:cxn modelId="{EA8778A0-18E1-4791-BFEA-0E54AE1CD600}" type="presOf" srcId="{00740302-AD74-4249-AD16-8FA3767E617A}" destId="{AEC1089B-1B01-48FD-8D33-EA78001518FE}" srcOrd="0" destOrd="0" presId="urn:microsoft.com/office/officeart/2005/8/layout/list1"/>
    <dgm:cxn modelId="{4D32B3A3-74F6-4818-815E-EBC4553B19FE}" type="presOf" srcId="{F583B679-D8D9-4394-8A6F-3B488D1DE01B}" destId="{27C943C6-5605-47D4-B586-FC06F09B8988}" srcOrd="0" destOrd="1" presId="urn:microsoft.com/office/officeart/2005/8/layout/list1"/>
    <dgm:cxn modelId="{4ED2A9A9-A1F1-4481-B18A-5FA32EF2C6CF}" type="presOf" srcId="{F0D65AE4-414D-4368-831D-9561F8C090BA}" destId="{E51887EF-1F1D-42B2-B268-E0C00E4DE981}" srcOrd="0" destOrd="0" presId="urn:microsoft.com/office/officeart/2005/8/layout/list1"/>
    <dgm:cxn modelId="{3C0AE3AD-7077-45A8-B1CD-C1AFA3242E04}" srcId="{F0D65AE4-414D-4368-831D-9561F8C090BA}" destId="{F583B679-D8D9-4394-8A6F-3B488D1DE01B}" srcOrd="1" destOrd="0" parTransId="{CD3C0581-7481-45F5-A432-205C63FC6928}" sibTransId="{E273999F-4A59-4AF0-8F8C-39E2E1738359}"/>
    <dgm:cxn modelId="{7261F4B0-8E70-4B7B-9B9F-C841CC27BB9D}" srcId="{69FAD6E9-872D-4A20-9EA7-9AA8D2F32B76}" destId="{E0FE43CB-D0D6-4370-BA98-32B8E0A2F188}" srcOrd="3" destOrd="0" parTransId="{FF7FF8F8-614C-401D-8E67-A3943638E752}" sibTransId="{80CAC7D1-CF0B-4EBF-BE68-0470E2807AA8}"/>
    <dgm:cxn modelId="{6C75C4B9-D9DD-4CF8-ADA5-F45B3A648582}" srcId="{AD7C084D-FAA6-4DED-A49E-E9EED51FFC74}" destId="{DEA8D315-090B-4B8F-986E-9A4F24DC04E0}" srcOrd="0" destOrd="0" parTransId="{1309DBEB-9593-4671-8A43-E43D55C51FAC}" sibTransId="{7FE41BEA-8552-4B7D-BB9D-AE21420986A7}"/>
    <dgm:cxn modelId="{A6B5ACC2-5E8E-4C18-B66E-1F80FB16D1F4}" srcId="{F0D65AE4-414D-4368-831D-9561F8C090BA}" destId="{B02773AB-B8BC-4364-9959-16378F73C81A}" srcOrd="0" destOrd="0" parTransId="{FB583191-5D03-4861-9218-6057DBAEC50E}" sibTransId="{CCEC8922-280B-4C6C-A261-E12E4BEE956C}"/>
    <dgm:cxn modelId="{F6DB39CA-015A-4B83-A0DE-ABF85CB1B371}" type="presOf" srcId="{E0FE43CB-D0D6-4370-BA98-32B8E0A2F188}" destId="{EE301844-A699-4CF8-9B72-ADFC66A01555}" srcOrd="1" destOrd="0" presId="urn:microsoft.com/office/officeart/2005/8/layout/list1"/>
    <dgm:cxn modelId="{BA0233E5-CD22-40F2-A51A-D907CD41D992}" type="presOf" srcId="{F0D65AE4-414D-4368-831D-9561F8C090BA}" destId="{EBFB403C-CE11-4F3B-BE48-28C42478BE9E}" srcOrd="1" destOrd="0" presId="urn:microsoft.com/office/officeart/2005/8/layout/list1"/>
    <dgm:cxn modelId="{397D83E5-EB39-4D7B-ABFF-87E53A5D15EB}" type="presOf" srcId="{69FAD6E9-872D-4A20-9EA7-9AA8D2F32B76}" destId="{0EF90BA3-1F93-4C3A-85C3-9F2EB234C4E6}" srcOrd="0" destOrd="0" presId="urn:microsoft.com/office/officeart/2005/8/layout/list1"/>
    <dgm:cxn modelId="{C135CAEB-CAFB-41D9-AA82-B512654DF92F}" type="presOf" srcId="{E0FE43CB-D0D6-4370-BA98-32B8E0A2F188}" destId="{7A671892-1A7C-460B-B711-DF187AB4EBC4}" srcOrd="0" destOrd="0" presId="urn:microsoft.com/office/officeart/2005/8/layout/list1"/>
    <dgm:cxn modelId="{8DBB6DF7-4F0E-44B1-A2DB-DD94D0EA5688}" srcId="{69FAD6E9-872D-4A20-9EA7-9AA8D2F32B76}" destId="{F0F9A7A6-09BE-4F55-8EAD-0D023788552F}" srcOrd="1" destOrd="0" parTransId="{23589EF3-4F08-4452-B543-EF37DEBCAB8F}" sibTransId="{523730F8-C55C-46EC-9CB9-1F4F12948380}"/>
    <dgm:cxn modelId="{F36159FB-17C7-445A-A4DB-40D2C2BCDB42}" type="presOf" srcId="{F0F9A7A6-09BE-4F55-8EAD-0D023788552F}" destId="{E5873268-F45A-43F8-B2A5-39ECCAC0A066}" srcOrd="0" destOrd="0" presId="urn:microsoft.com/office/officeart/2005/8/layout/list1"/>
    <dgm:cxn modelId="{7BB5073F-5357-450B-937D-50F79235F224}" type="presParOf" srcId="{0EF90BA3-1F93-4C3A-85C3-9F2EB234C4E6}" destId="{70FF4435-CDEC-438F-90E1-55F661A70AA0}" srcOrd="0" destOrd="0" presId="urn:microsoft.com/office/officeart/2005/8/layout/list1"/>
    <dgm:cxn modelId="{D9DC6604-7455-4251-AAB3-93A90E47B2FF}" type="presParOf" srcId="{70FF4435-CDEC-438F-90E1-55F661A70AA0}" destId="{E51887EF-1F1D-42B2-B268-E0C00E4DE981}" srcOrd="0" destOrd="0" presId="urn:microsoft.com/office/officeart/2005/8/layout/list1"/>
    <dgm:cxn modelId="{CDCEDD50-C157-486B-9367-6AED3102A0D4}" type="presParOf" srcId="{70FF4435-CDEC-438F-90E1-55F661A70AA0}" destId="{EBFB403C-CE11-4F3B-BE48-28C42478BE9E}" srcOrd="1" destOrd="0" presId="urn:microsoft.com/office/officeart/2005/8/layout/list1"/>
    <dgm:cxn modelId="{A592CCC0-6C85-45AE-8505-4FF5DD3D0E3F}" type="presParOf" srcId="{0EF90BA3-1F93-4C3A-85C3-9F2EB234C4E6}" destId="{1835ED0E-E9CB-4C3F-8ACC-9B4F6B849572}" srcOrd="1" destOrd="0" presId="urn:microsoft.com/office/officeart/2005/8/layout/list1"/>
    <dgm:cxn modelId="{BB3BFF98-EB1F-4056-9D95-0D80168F4CA7}" type="presParOf" srcId="{0EF90BA3-1F93-4C3A-85C3-9F2EB234C4E6}" destId="{27C943C6-5605-47D4-B586-FC06F09B8988}" srcOrd="2" destOrd="0" presId="urn:microsoft.com/office/officeart/2005/8/layout/list1"/>
    <dgm:cxn modelId="{91BD8765-E81E-4D4E-A9FE-DB4D8AD888C3}" type="presParOf" srcId="{0EF90BA3-1F93-4C3A-85C3-9F2EB234C4E6}" destId="{F43D0091-4FC9-4CAF-830C-618DCADB97DD}" srcOrd="3" destOrd="0" presId="urn:microsoft.com/office/officeart/2005/8/layout/list1"/>
    <dgm:cxn modelId="{C3B4597C-972F-4C5A-824C-EB5056A556E9}" type="presParOf" srcId="{0EF90BA3-1F93-4C3A-85C3-9F2EB234C4E6}" destId="{E376C371-4D39-4614-87E9-0DB415DC2A98}" srcOrd="4" destOrd="0" presId="urn:microsoft.com/office/officeart/2005/8/layout/list1"/>
    <dgm:cxn modelId="{413B5E04-2A8F-4FAA-9862-AA77D4E4292B}" type="presParOf" srcId="{E376C371-4D39-4614-87E9-0DB415DC2A98}" destId="{E5873268-F45A-43F8-B2A5-39ECCAC0A066}" srcOrd="0" destOrd="0" presId="urn:microsoft.com/office/officeart/2005/8/layout/list1"/>
    <dgm:cxn modelId="{B2295E73-D1C3-4EAA-B9D4-4748F5E033E8}" type="presParOf" srcId="{E376C371-4D39-4614-87E9-0DB415DC2A98}" destId="{34740FDC-DF10-45C9-A378-FDFDD7EAFC6A}" srcOrd="1" destOrd="0" presId="urn:microsoft.com/office/officeart/2005/8/layout/list1"/>
    <dgm:cxn modelId="{0E62DADF-93F3-4055-968C-211744E91003}" type="presParOf" srcId="{0EF90BA3-1F93-4C3A-85C3-9F2EB234C4E6}" destId="{90E41E48-B92A-4AEF-A723-D1BFDF78F831}" srcOrd="5" destOrd="0" presId="urn:microsoft.com/office/officeart/2005/8/layout/list1"/>
    <dgm:cxn modelId="{A23DF73C-171D-4204-B91D-E709013B20BE}" type="presParOf" srcId="{0EF90BA3-1F93-4C3A-85C3-9F2EB234C4E6}" destId="{AEC1089B-1B01-48FD-8D33-EA78001518FE}" srcOrd="6" destOrd="0" presId="urn:microsoft.com/office/officeart/2005/8/layout/list1"/>
    <dgm:cxn modelId="{B616B984-26D4-4776-911C-64669EC5A555}" type="presParOf" srcId="{0EF90BA3-1F93-4C3A-85C3-9F2EB234C4E6}" destId="{9EBC9EDB-883F-499D-AD6D-CA375C6086CE}" srcOrd="7" destOrd="0" presId="urn:microsoft.com/office/officeart/2005/8/layout/list1"/>
    <dgm:cxn modelId="{D822CA4A-1E22-45B6-ACD0-3C9E3C80690E}" type="presParOf" srcId="{0EF90BA3-1F93-4C3A-85C3-9F2EB234C4E6}" destId="{BF7AE19E-FA81-4224-A641-32A11C4A6808}" srcOrd="8" destOrd="0" presId="urn:microsoft.com/office/officeart/2005/8/layout/list1"/>
    <dgm:cxn modelId="{79711B44-962A-4213-A6E7-64DB7960B6F8}" type="presParOf" srcId="{BF7AE19E-FA81-4224-A641-32A11C4A6808}" destId="{7500307C-593A-4EAB-9442-9D7CFB95D46D}" srcOrd="0" destOrd="0" presId="urn:microsoft.com/office/officeart/2005/8/layout/list1"/>
    <dgm:cxn modelId="{6E017F93-620D-47CD-B74D-8A702473601F}" type="presParOf" srcId="{BF7AE19E-FA81-4224-A641-32A11C4A6808}" destId="{50785172-9B19-4A64-8D51-55F2896FCB60}" srcOrd="1" destOrd="0" presId="urn:microsoft.com/office/officeart/2005/8/layout/list1"/>
    <dgm:cxn modelId="{2B087BE4-2242-45AF-A91A-9C3FA0AED55A}" type="presParOf" srcId="{0EF90BA3-1F93-4C3A-85C3-9F2EB234C4E6}" destId="{D267A4B7-F8B3-460E-903B-A93B4E1FEF2C}" srcOrd="9" destOrd="0" presId="urn:microsoft.com/office/officeart/2005/8/layout/list1"/>
    <dgm:cxn modelId="{598B2FE1-89B8-462C-B05B-6BB7510D64B9}" type="presParOf" srcId="{0EF90BA3-1F93-4C3A-85C3-9F2EB234C4E6}" destId="{EF27374F-9CEF-41B5-B9D4-285A472A8FCF}" srcOrd="10" destOrd="0" presId="urn:microsoft.com/office/officeart/2005/8/layout/list1"/>
    <dgm:cxn modelId="{04ECEA69-16A4-4F03-B6CE-EB648DA11282}" type="presParOf" srcId="{0EF90BA3-1F93-4C3A-85C3-9F2EB234C4E6}" destId="{DC2EFA55-EC54-4978-ADAA-234F307E872E}" srcOrd="11" destOrd="0" presId="urn:microsoft.com/office/officeart/2005/8/layout/list1"/>
    <dgm:cxn modelId="{3F7FB5D4-3CE0-45DF-9149-40816ED48006}" type="presParOf" srcId="{0EF90BA3-1F93-4C3A-85C3-9F2EB234C4E6}" destId="{1FF5A25D-ABE9-47A6-BBCB-105870C58B38}" srcOrd="12" destOrd="0" presId="urn:microsoft.com/office/officeart/2005/8/layout/list1"/>
    <dgm:cxn modelId="{C87922D7-CE9D-4F28-9624-8410024FCF56}" type="presParOf" srcId="{1FF5A25D-ABE9-47A6-BBCB-105870C58B38}" destId="{7A671892-1A7C-460B-B711-DF187AB4EBC4}" srcOrd="0" destOrd="0" presId="urn:microsoft.com/office/officeart/2005/8/layout/list1"/>
    <dgm:cxn modelId="{9F8AB8F0-15F3-4ADE-920F-9DE595732F22}" type="presParOf" srcId="{1FF5A25D-ABE9-47A6-BBCB-105870C58B38}" destId="{EE301844-A699-4CF8-9B72-ADFC66A01555}" srcOrd="1" destOrd="0" presId="urn:microsoft.com/office/officeart/2005/8/layout/list1"/>
    <dgm:cxn modelId="{AB23D814-383D-4890-AE6C-B70456CAE3FE}" type="presParOf" srcId="{0EF90BA3-1F93-4C3A-85C3-9F2EB234C4E6}" destId="{4E5FB85E-66B5-4B49-810D-0DED43A28BBA}" srcOrd="13" destOrd="0" presId="urn:microsoft.com/office/officeart/2005/8/layout/list1"/>
    <dgm:cxn modelId="{AF8F9757-FC1C-4ACE-9724-7F6F3164AD0D}" type="presParOf" srcId="{0EF90BA3-1F93-4C3A-85C3-9F2EB234C4E6}" destId="{4C08FC23-6496-4B04-878B-9603318972D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943C6-5605-47D4-B586-FC06F09B8988}">
      <dsp:nvSpPr>
        <dsp:cNvPr id="0" name=""/>
        <dsp:cNvSpPr/>
      </dsp:nvSpPr>
      <dsp:spPr>
        <a:xfrm>
          <a:off x="0" y="429183"/>
          <a:ext cx="4304145" cy="1086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are </a:t>
          </a:r>
          <a:r>
            <a:rPr lang="en-US" sz="1500" kern="1200">
              <a:latin typeface="Microsoft Sans Serif"/>
            </a:rPr>
            <a:t>built-in</a:t>
          </a:r>
          <a:r>
            <a:rPr lang="en-US" sz="1500" kern="1200"/>
            <a:t> in HTML5</a:t>
          </a:r>
        </a:p>
        <a:p>
          <a:pPr marL="114300" lvl="1" indent="-114300" algn="l" defTabSz="666750" rtl="0">
            <a:lnSpc>
              <a:spcPct val="90000"/>
            </a:lnSpc>
            <a:spcBef>
              <a:spcPct val="0"/>
            </a:spcBef>
            <a:spcAft>
              <a:spcPct val="15000"/>
            </a:spcAft>
            <a:buChar char="•"/>
          </a:pPr>
          <a:r>
            <a:rPr lang="en-US" sz="1500" kern="1200"/>
            <a:t>no plug-ins needed</a:t>
          </a:r>
          <a:r>
            <a:rPr lang="en-US" sz="1500" kern="1200">
              <a:latin typeface="Microsoft Sans Serif"/>
            </a:rPr>
            <a:t> </a:t>
          </a:r>
        </a:p>
        <a:p>
          <a:pPr marL="114300" lvl="1" indent="-114300" algn="l" defTabSz="666750">
            <a:lnSpc>
              <a:spcPct val="90000"/>
            </a:lnSpc>
            <a:spcBef>
              <a:spcPct val="0"/>
            </a:spcBef>
            <a:spcAft>
              <a:spcPct val="15000"/>
            </a:spcAft>
            <a:buChar char="•"/>
          </a:pPr>
          <a:r>
            <a:rPr lang="en-US" sz="1500" kern="1200"/>
            <a:t>Streaming and DRM content</a:t>
          </a:r>
        </a:p>
      </dsp:txBody>
      <dsp:txXfrm>
        <a:off x="0" y="429183"/>
        <a:ext cx="4304145" cy="1086750"/>
      </dsp:txXfrm>
    </dsp:sp>
    <dsp:sp modelId="{EBFB403C-CE11-4F3B-BE48-28C42478BE9E}">
      <dsp:nvSpPr>
        <dsp:cNvPr id="0" name=""/>
        <dsp:cNvSpPr/>
      </dsp:nvSpPr>
      <dsp:spPr>
        <a:xfrm>
          <a:off x="215207" y="20778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Multimedia Elements </a:t>
          </a:r>
        </a:p>
      </dsp:txBody>
      <dsp:txXfrm>
        <a:off x="236823" y="229399"/>
        <a:ext cx="2969669" cy="399568"/>
      </dsp:txXfrm>
    </dsp:sp>
    <dsp:sp modelId="{AEC1089B-1B01-48FD-8D33-EA78001518FE}">
      <dsp:nvSpPr>
        <dsp:cNvPr id="0" name=""/>
        <dsp:cNvSpPr/>
      </dsp:nvSpPr>
      <dsp:spPr>
        <a:xfrm>
          <a:off x="0" y="1818333"/>
          <a:ext cx="4304145" cy="1086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User’s Geographical Location</a:t>
          </a:r>
        </a:p>
        <a:p>
          <a:pPr marL="114300" lvl="1" indent="-114300" algn="l" defTabSz="666750">
            <a:lnSpc>
              <a:spcPct val="90000"/>
            </a:lnSpc>
            <a:spcBef>
              <a:spcPct val="0"/>
            </a:spcBef>
            <a:spcAft>
              <a:spcPct val="15000"/>
            </a:spcAft>
            <a:buChar char="•"/>
          </a:pPr>
          <a:r>
            <a:rPr lang="en-US" sz="1500" kern="1200"/>
            <a:t>Simplicity</a:t>
          </a:r>
        </a:p>
        <a:p>
          <a:pPr marL="114300" lvl="1" indent="-114300" algn="l" defTabSz="666750">
            <a:lnSpc>
              <a:spcPct val="90000"/>
            </a:lnSpc>
            <a:spcBef>
              <a:spcPct val="0"/>
            </a:spcBef>
            <a:spcAft>
              <a:spcPct val="15000"/>
            </a:spcAft>
            <a:buChar char="•"/>
          </a:pPr>
          <a:r>
            <a:rPr lang="en-US" sz="1500" kern="1200"/>
            <a:t>Re-use of hardware codecs</a:t>
          </a:r>
        </a:p>
      </dsp:txBody>
      <dsp:txXfrm>
        <a:off x="0" y="1818333"/>
        <a:ext cx="4304145" cy="1086750"/>
      </dsp:txXfrm>
    </dsp:sp>
    <dsp:sp modelId="{34740FDC-DF10-45C9-A378-FDFDD7EAFC6A}">
      <dsp:nvSpPr>
        <dsp:cNvPr id="0" name=""/>
        <dsp:cNvSpPr/>
      </dsp:nvSpPr>
      <dsp:spPr>
        <a:xfrm>
          <a:off x="215207" y="159693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Mobile support</a:t>
          </a:r>
        </a:p>
      </dsp:txBody>
      <dsp:txXfrm>
        <a:off x="236823" y="1618549"/>
        <a:ext cx="2969669" cy="399568"/>
      </dsp:txXfrm>
    </dsp:sp>
    <dsp:sp modelId="{EF27374F-9CEF-41B5-B9D4-285A472A8FCF}">
      <dsp:nvSpPr>
        <dsp:cNvPr id="0" name=""/>
        <dsp:cNvSpPr/>
      </dsp:nvSpPr>
      <dsp:spPr>
        <a:xfrm>
          <a:off x="0" y="3207483"/>
          <a:ext cx="4304145" cy="8505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t>full duplex communication client/server</a:t>
          </a:r>
          <a:r>
            <a:rPr lang="en-US" sz="1500" kern="1200">
              <a:latin typeface="Microsoft Sans Serif"/>
            </a:rPr>
            <a:t> </a:t>
          </a:r>
          <a:endParaRPr lang="en-US" sz="1500" kern="1200"/>
        </a:p>
        <a:p>
          <a:pPr marL="114300" lvl="1" indent="-114300" algn="l" defTabSz="666750">
            <a:lnSpc>
              <a:spcPct val="90000"/>
            </a:lnSpc>
            <a:spcBef>
              <a:spcPct val="0"/>
            </a:spcBef>
            <a:spcAft>
              <a:spcPct val="15000"/>
            </a:spcAft>
            <a:buChar char="•"/>
          </a:pPr>
          <a:r>
            <a:rPr lang="en-US" sz="1500" kern="1200"/>
            <a:t>web sockets/webRTC</a:t>
          </a:r>
        </a:p>
      </dsp:txBody>
      <dsp:txXfrm>
        <a:off x="0" y="3207483"/>
        <a:ext cx="4304145" cy="850500"/>
      </dsp:txXfrm>
    </dsp:sp>
    <dsp:sp modelId="{50785172-9B19-4A64-8D51-55F2896FCB60}">
      <dsp:nvSpPr>
        <dsp:cNvPr id="0" name=""/>
        <dsp:cNvSpPr/>
      </dsp:nvSpPr>
      <dsp:spPr>
        <a:xfrm>
          <a:off x="215207" y="298608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Client Server Communication</a:t>
          </a:r>
        </a:p>
      </dsp:txBody>
      <dsp:txXfrm>
        <a:off x="236823" y="3007699"/>
        <a:ext cx="2969669" cy="399568"/>
      </dsp:txXfrm>
    </dsp:sp>
    <dsp:sp modelId="{4C08FC23-6496-4B04-878B-9603318972D9}">
      <dsp:nvSpPr>
        <dsp:cNvPr id="0" name=""/>
        <dsp:cNvSpPr/>
      </dsp:nvSpPr>
      <dsp:spPr>
        <a:xfrm>
          <a:off x="0" y="4360383"/>
          <a:ext cx="4304145" cy="8505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JavaScript support</a:t>
          </a:r>
        </a:p>
        <a:p>
          <a:pPr marL="114300" lvl="1" indent="-114300" algn="l" defTabSz="666750" rtl="0">
            <a:lnSpc>
              <a:spcPct val="90000"/>
            </a:lnSpc>
            <a:spcBef>
              <a:spcPct val="0"/>
            </a:spcBef>
            <a:spcAft>
              <a:spcPct val="15000"/>
            </a:spcAft>
            <a:buChar char="•"/>
          </a:pPr>
          <a:r>
            <a:rPr lang="en-US" sz="1500" kern="1200"/>
            <a:t>Multi-Threading, etc.</a:t>
          </a:r>
          <a:r>
            <a:rPr lang="en-US" sz="1500" kern="1200">
              <a:latin typeface="Microsoft Sans Serif"/>
            </a:rPr>
            <a:t> </a:t>
          </a:r>
          <a:endParaRPr lang="en-US" sz="1500" kern="1200"/>
        </a:p>
      </dsp:txBody>
      <dsp:txXfrm>
        <a:off x="0" y="4360383"/>
        <a:ext cx="4304145" cy="850500"/>
      </dsp:txXfrm>
    </dsp:sp>
    <dsp:sp modelId="{EE301844-A699-4CF8-9B72-ADFC66A01555}">
      <dsp:nvSpPr>
        <dsp:cNvPr id="0" name=""/>
        <dsp:cNvSpPr/>
      </dsp:nvSpPr>
      <dsp:spPr>
        <a:xfrm>
          <a:off x="215207" y="413898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Advanced Scripting</a:t>
          </a:r>
        </a:p>
      </dsp:txBody>
      <dsp:txXfrm>
        <a:off x="236823" y="4160599"/>
        <a:ext cx="2969669"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E5702-4051-4A57-A9FA-FE23C9282E75}"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D525D-8B4F-483A-ADEC-99611C294C52}" type="slidenum">
              <a:rPr lang="en-US" smtClean="0"/>
              <a:t>‹#›</a:t>
            </a:fld>
            <a:endParaRPr lang="en-US"/>
          </a:p>
        </p:txBody>
      </p:sp>
    </p:spTree>
    <p:extLst>
      <p:ext uri="{BB962C8B-B14F-4D97-AF65-F5344CB8AC3E}">
        <p14:creationId xmlns:p14="http://schemas.microsoft.com/office/powerpoint/2010/main" val="401396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172328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A9B00-CD2A-4E4E-A4D0-F98F6FB33915}" type="slidenum">
              <a:rPr lang="en-GB" smtClean="0"/>
              <a:t>28</a:t>
            </a:fld>
            <a:endParaRPr lang="en-GB"/>
          </a:p>
        </p:txBody>
      </p:sp>
    </p:spTree>
    <p:extLst>
      <p:ext uri="{BB962C8B-B14F-4D97-AF65-F5344CB8AC3E}">
        <p14:creationId xmlns:p14="http://schemas.microsoft.com/office/powerpoint/2010/main" val="102415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A9B00-CD2A-4E4E-A4D0-F98F6FB33915}" type="slidenum">
              <a:rPr lang="en-GB" smtClean="0"/>
              <a:t>29</a:t>
            </a:fld>
            <a:endParaRPr lang="en-GB"/>
          </a:p>
        </p:txBody>
      </p:sp>
    </p:spTree>
    <p:extLst>
      <p:ext uri="{BB962C8B-B14F-4D97-AF65-F5344CB8AC3E}">
        <p14:creationId xmlns:p14="http://schemas.microsoft.com/office/powerpoint/2010/main" val="899337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2AA9B00-CD2A-4E4E-A4D0-F98F6FB33915}" type="slidenum">
              <a:rPr lang="en-GB" smtClean="0"/>
              <a:t>30</a:t>
            </a:fld>
            <a:endParaRPr lang="en-GB"/>
          </a:p>
        </p:txBody>
      </p:sp>
    </p:spTree>
    <p:extLst>
      <p:ext uri="{BB962C8B-B14F-4D97-AF65-F5344CB8AC3E}">
        <p14:creationId xmlns:p14="http://schemas.microsoft.com/office/powerpoint/2010/main" val="283092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41</a:t>
            </a:fld>
            <a:endParaRPr lang="de-DE"/>
          </a:p>
        </p:txBody>
      </p:sp>
    </p:spTree>
    <p:extLst>
      <p:ext uri="{BB962C8B-B14F-4D97-AF65-F5344CB8AC3E}">
        <p14:creationId xmlns:p14="http://schemas.microsoft.com/office/powerpoint/2010/main" val="165640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 distributed compute architecture enables rich XR user experience</a:t>
            </a:r>
          </a:p>
          <a:p>
            <a:pPr marL="285750" indent="-285750">
              <a:buFont typeface="Arial" panose="020B0604020202020204" pitchFamily="34" charset="0"/>
              <a:buChar char="•"/>
            </a:pPr>
            <a:r>
              <a:rPr lang="en-US" dirty="0"/>
              <a:t>So how does boundless XR work in reality? Boundless XR distributes the computation between edge cloud server and device to deliver truly immersive XR over 5G.</a:t>
            </a:r>
          </a:p>
          <a:p>
            <a:pPr marL="285750" indent="-285750">
              <a:buFont typeface="Arial" panose="020B0604020202020204" pitchFamily="34" charset="0"/>
              <a:buChar char="•"/>
            </a:pPr>
            <a:r>
              <a:rPr lang="en-US" dirty="0">
                <a:ea typeface="Microsoft Sans Serif"/>
                <a:cs typeface="Microsoft Sans Serif"/>
              </a:rPr>
              <a:t>The XR headset provides power-efficient, latency-sensitive on-device rendering and tracking.</a:t>
            </a:r>
          </a:p>
          <a:p>
            <a:pPr marL="285750" indent="-285750">
              <a:buFont typeface="Arial" panose="020B0604020202020204" pitchFamily="34" charset="0"/>
              <a:buChar char="•"/>
            </a:pPr>
            <a:r>
              <a:rPr lang="en-US" dirty="0">
                <a:ea typeface="Microsoft Sans Serif"/>
                <a:cs typeface="Microsoft Sans Serif"/>
              </a:rPr>
              <a:t>The Edge cloud server provides computationally intensive processing and graphics rendering.</a:t>
            </a:r>
          </a:p>
          <a:p>
            <a:pPr marL="285750" indent="-285750">
              <a:buFont typeface="Arial" panose="020B0604020202020204" pitchFamily="34" charset="0"/>
              <a:buChar char="•"/>
            </a:pPr>
            <a:r>
              <a:rPr lang="en-US" dirty="0">
                <a:ea typeface="Microsoft Sans Serif"/>
                <a:cs typeface="Microsoft Sans Serif"/>
              </a:rPr>
              <a:t>5G provides the high bandwidth and low latency connectivity.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75E7E4-6857-4F03-A780-9887AA86825E}" type="slidenum">
              <a:rPr kumimoji="0" lang="de-D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973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92C8E6-32BA-4645-BE3F-65A1F0665B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5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B1EEF9-83F5-46AC-BD06-5FE4654C60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74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D525D-8B4F-483A-ADEC-99611C294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205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A9B00-CD2A-4E4E-A4D0-F98F6FB33915}" type="slidenum">
              <a:rPr lang="en-GB" smtClean="0"/>
              <a:t>18</a:t>
            </a:fld>
            <a:endParaRPr lang="en-GB"/>
          </a:p>
        </p:txBody>
      </p:sp>
    </p:spTree>
    <p:extLst>
      <p:ext uri="{BB962C8B-B14F-4D97-AF65-F5344CB8AC3E}">
        <p14:creationId xmlns:p14="http://schemas.microsoft.com/office/powerpoint/2010/main" val="223553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A9B00-CD2A-4E4E-A4D0-F98F6FB33915}" type="slidenum">
              <a:rPr lang="en-GB" smtClean="0"/>
              <a:t>20</a:t>
            </a:fld>
            <a:endParaRPr lang="en-GB"/>
          </a:p>
        </p:txBody>
      </p:sp>
    </p:spTree>
    <p:extLst>
      <p:ext uri="{BB962C8B-B14F-4D97-AF65-F5344CB8AC3E}">
        <p14:creationId xmlns:p14="http://schemas.microsoft.com/office/powerpoint/2010/main" val="374033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A9B00-CD2A-4E4E-A4D0-F98F6FB33915}" type="slidenum">
              <a:rPr lang="en-GB" smtClean="0"/>
              <a:t>23</a:t>
            </a:fld>
            <a:endParaRPr lang="en-GB"/>
          </a:p>
        </p:txBody>
      </p:sp>
    </p:spTree>
    <p:extLst>
      <p:ext uri="{BB962C8B-B14F-4D97-AF65-F5344CB8AC3E}">
        <p14:creationId xmlns:p14="http://schemas.microsoft.com/office/powerpoint/2010/main" val="265027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A9B00-CD2A-4E4E-A4D0-F98F6FB33915}" type="slidenum">
              <a:rPr lang="en-GB" smtClean="0"/>
              <a:t>24</a:t>
            </a:fld>
            <a:endParaRPr lang="en-GB"/>
          </a:p>
        </p:txBody>
      </p:sp>
    </p:spTree>
    <p:extLst>
      <p:ext uri="{BB962C8B-B14F-4D97-AF65-F5344CB8AC3E}">
        <p14:creationId xmlns:p14="http://schemas.microsoft.com/office/powerpoint/2010/main" val="162318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FC48-B406-62BA-632A-85373C217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9B6DC-CEF4-4018-491C-E35D16F45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F8E33-9341-FA3B-5B51-37E4E97D3468}"/>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27A7C314-5E60-8F65-2DAE-1A2BCA16FF59}"/>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AB3EC7F3-7B41-DB80-55EA-66122F13191A}"/>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361570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3C8B-32DB-859A-DC97-62042E5446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3BFADD-B236-58AC-7A99-6985942D6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57530-CD78-6BE6-BFEB-DC700FA4CB8C}"/>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FE178338-C41F-04E5-2852-A09DA77696F4}"/>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BD51BF66-D2A1-A289-9514-69BB184F5025}"/>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6180990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85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124503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glTF Meetup</a:t>
            </a:r>
          </a:p>
        </p:txBody>
      </p:sp>
    </p:spTree>
    <p:extLst>
      <p:ext uri="{BB962C8B-B14F-4D97-AF65-F5344CB8AC3E}">
        <p14:creationId xmlns:p14="http://schemas.microsoft.com/office/powerpoint/2010/main" val="141655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5300" y="575576"/>
            <a:ext cx="11187112" cy="429028"/>
          </a:xfr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95299" y="1132232"/>
            <a:ext cx="11187113"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5299" y="6529940"/>
            <a:ext cx="10222389" cy="131703"/>
          </a:xfrm>
        </p:spPr>
        <p:txBody>
          <a:bodyPr wrap="square" anchor="b">
            <a:spAutoFit/>
          </a:bodyPr>
          <a:lstStyle>
            <a:lvl1pPr marL="0" indent="0" algn="l">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Tree>
    <p:extLst>
      <p:ext uri="{BB962C8B-B14F-4D97-AF65-F5344CB8AC3E}">
        <p14:creationId xmlns:p14="http://schemas.microsoft.com/office/powerpoint/2010/main" val="210432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27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r>
              <a:rPr lang="en-US"/>
              <a:t>glTF Meetup</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r>
              <a:rPr lang="en-US"/>
              <a:t>7/13/2023</a:t>
            </a:r>
            <a:endParaRPr lang="en-US" dirty="0"/>
          </a:p>
        </p:txBody>
      </p:sp>
    </p:spTree>
    <p:extLst>
      <p:ext uri="{BB962C8B-B14F-4D97-AF65-F5344CB8AC3E}">
        <p14:creationId xmlns:p14="http://schemas.microsoft.com/office/powerpoint/2010/main" val="35751436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5169282"/>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20346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9845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37350-CB7C-11E1-BEC9-7166F005D1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63873-7CD2-C0FF-E170-12B9A415E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9B283-BAFD-1F08-35B7-9D33D4683B5B}"/>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C6933A8B-4062-83E2-9C4F-E71F88C61021}"/>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F95A8C5C-F4E1-96FF-30D3-6CDBF9687223}"/>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1683570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748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3311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7488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23784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566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3852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6646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2991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32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371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2" name="Text Placeholder 7">
            <a:extLst>
              <a:ext uri="{FF2B5EF4-FFF2-40B4-BE49-F238E27FC236}">
                <a16:creationId xmlns:a16="http://schemas.microsoft.com/office/drawing/2014/main" id="{CDDC462B-0FBB-8844-8879-71C453522BA5}"/>
              </a:ext>
            </a:extLst>
          </p:cNvPr>
          <p:cNvSpPr>
            <a:spLocks noGrp="1"/>
          </p:cNvSpPr>
          <p:nvPr>
            <p:ph type="body" sz="quarter" idx="10" hasCustomPrompt="1"/>
          </p:nvPr>
        </p:nvSpPr>
        <p:spPr bwMode="gray">
          <a:xfrm>
            <a:off x="495300" y="4195085"/>
            <a:ext cx="6454176"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33" name="Text Placeholder 7">
            <a:extLst>
              <a:ext uri="{FF2B5EF4-FFF2-40B4-BE49-F238E27FC236}">
                <a16:creationId xmlns:a16="http://schemas.microsoft.com/office/drawing/2014/main" id="{C2BD9332-77BD-8349-8678-A7AFC520FC09}"/>
              </a:ext>
            </a:extLst>
          </p:cNvPr>
          <p:cNvSpPr>
            <a:spLocks noGrp="1"/>
          </p:cNvSpPr>
          <p:nvPr>
            <p:ph type="body" sz="quarter" idx="11" hasCustomPrompt="1"/>
          </p:nvPr>
        </p:nvSpPr>
        <p:spPr bwMode="gray">
          <a:xfrm>
            <a:off x="6202433"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4" name="Text Placeholder 5">
            <a:extLst>
              <a:ext uri="{FF2B5EF4-FFF2-40B4-BE49-F238E27FC236}">
                <a16:creationId xmlns:a16="http://schemas.microsoft.com/office/drawing/2014/main" id="{E84EDDFA-1A53-5F4F-B5DD-AE2CE45E4923}"/>
              </a:ext>
            </a:extLst>
          </p:cNvPr>
          <p:cNvSpPr>
            <a:spLocks noGrp="1"/>
          </p:cNvSpPr>
          <p:nvPr>
            <p:ph type="body" sz="quarter" idx="13" hasCustomPrompt="1"/>
          </p:nvPr>
        </p:nvSpPr>
        <p:spPr bwMode="gray">
          <a:xfrm>
            <a:off x="94488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43" name="Title 2">
            <a:extLst>
              <a:ext uri="{FF2B5EF4-FFF2-40B4-BE49-F238E27FC236}">
                <a16:creationId xmlns:a16="http://schemas.microsoft.com/office/drawing/2014/main" id="{BEC78C30-CD3A-7045-9862-48AA39785678}"/>
              </a:ext>
            </a:extLst>
          </p:cNvPr>
          <p:cNvSpPr>
            <a:spLocks noGrp="1"/>
          </p:cNvSpPr>
          <p:nvPr>
            <p:ph type="title"/>
          </p:nvPr>
        </p:nvSpPr>
        <p:spPr bwMode="gray">
          <a:xfrm>
            <a:off x="431638" y="2631736"/>
            <a:ext cx="6517838" cy="1445909"/>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40682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3630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38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35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32008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88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9528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277559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661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glTF Meetup</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396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0489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p:nvGrpSpPr>
        <p:grpSpPr>
          <a:xfrm>
            <a:off x="-1855" y="6308584"/>
            <a:ext cx="12195710" cy="54941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dirty="0"/>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a:xfrm>
            <a:off x="495300" y="354343"/>
            <a:ext cx="11187112" cy="455189"/>
          </a:xfrm>
        </p:spPr>
        <p:txBody>
          <a:bodyPr/>
          <a:lstStyle>
            <a:lvl1pPr>
              <a:defRPr>
                <a:solidFill>
                  <a:schemeClr val="accent3"/>
                </a:solidFill>
              </a:defRPr>
            </a:lvl1pPr>
          </a:lstStyle>
          <a:p>
            <a:r>
              <a:rPr lang="en-US" dirty="0"/>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237488"/>
            <a:ext cx="11187112" cy="3561239"/>
          </a:xfrm>
        </p:spPr>
        <p:txBody>
          <a:bodyPr/>
          <a:lstStyle>
            <a:lvl1pPr>
              <a:buClr>
                <a:schemeClr val="accent3"/>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868680"/>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800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7578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275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69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95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810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400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983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06577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8138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63838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336055"/>
            <a:ext cx="11187112" cy="455189"/>
          </a:xfrm>
        </p:spPr>
        <p:txBody>
          <a:bodyPr/>
          <a:lstStyle>
            <a:lvl1pPr>
              <a:defRPr>
                <a:solidFill>
                  <a:schemeClr val="accent3"/>
                </a:solidFill>
              </a:defRPr>
            </a:lvl1pPr>
          </a:lstStyle>
          <a:p>
            <a:r>
              <a:rPr lang="en-US" dirty="0"/>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868679"/>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5" name="Group 4">
            <a:extLst>
              <a:ext uri="{FF2B5EF4-FFF2-40B4-BE49-F238E27FC236}">
                <a16:creationId xmlns:a16="http://schemas.microsoft.com/office/drawing/2014/main" id="{FFA564F8-2A34-5442-B126-ACBC07E4A458}"/>
              </a:ext>
            </a:extLst>
          </p:cNvPr>
          <p:cNvGrpSpPr/>
          <p:nvPr userDrawn="1"/>
        </p:nvGrpSpPr>
        <p:grpSpPr>
          <a:xfrm>
            <a:off x="-1855" y="6308584"/>
            <a:ext cx="12195710" cy="549415"/>
            <a:chOff x="-1855" y="5312733"/>
            <a:chExt cx="12195710" cy="1545260"/>
          </a:xfrm>
        </p:grpSpPr>
        <p:sp>
          <p:nvSpPr>
            <p:cNvPr id="7" name="Rectangle 6">
              <a:extLst>
                <a:ext uri="{FF2B5EF4-FFF2-40B4-BE49-F238E27FC236}">
                  <a16:creationId xmlns:a16="http://schemas.microsoft.com/office/drawing/2014/main" id="{B9085726-4AD5-634A-A4BF-53E2EB00AF72}"/>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8" name="Rectangle: Single Corner Rounded 6">
              <a:extLst>
                <a:ext uri="{FF2B5EF4-FFF2-40B4-BE49-F238E27FC236}">
                  <a16:creationId xmlns:a16="http://schemas.microsoft.com/office/drawing/2014/main" id="{501A58AA-4FA5-7C41-8272-BE22803BE025}"/>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pic>
        <p:nvPicPr>
          <p:cNvPr id="9" name="Picture 8" descr="A picture containing logo&#10;&#10;Description automatically generated">
            <a:extLst>
              <a:ext uri="{FF2B5EF4-FFF2-40B4-BE49-F238E27FC236}">
                <a16:creationId xmlns:a16="http://schemas.microsoft.com/office/drawing/2014/main" id="{1EDEB5BB-7628-7341-979E-CD55C2E059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000" y="360000"/>
            <a:ext cx="1651000" cy="406400"/>
          </a:xfrm>
          <a:prstGeom prst="rect">
            <a:avLst/>
          </a:prstGeom>
        </p:spPr>
      </p:pic>
    </p:spTree>
    <p:extLst>
      <p:ext uri="{BB962C8B-B14F-4D97-AF65-F5344CB8AC3E}">
        <p14:creationId xmlns:p14="http://schemas.microsoft.com/office/powerpoint/2010/main" val="25186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2190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084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13740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81760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6371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75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0899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608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492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17484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1698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7896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0296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607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7054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5657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4310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053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36401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8214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132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7395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532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3719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2978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866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61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24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7221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07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25264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65929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51462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5037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20010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3759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04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0799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5974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330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1219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2152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1192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417357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4454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2196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0513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61703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7205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5131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1684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9639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76699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60991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4662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7425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216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3540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395540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41289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glTF Meetup</a:t>
            </a:r>
          </a:p>
        </p:txBody>
      </p:sp>
    </p:spTree>
    <p:extLst>
      <p:ext uri="{BB962C8B-B14F-4D97-AF65-F5344CB8AC3E}">
        <p14:creationId xmlns:p14="http://schemas.microsoft.com/office/powerpoint/2010/main" val="326867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5300" y="575576"/>
            <a:ext cx="11187112" cy="429028"/>
          </a:xfr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95299" y="1132232"/>
            <a:ext cx="11187113"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5299" y="6529940"/>
            <a:ext cx="10222389" cy="131703"/>
          </a:xfrm>
        </p:spPr>
        <p:txBody>
          <a:bodyPr wrap="square" anchor="b">
            <a:spAutoFit/>
          </a:bodyPr>
          <a:lstStyle>
            <a:lvl1pPr marL="0" indent="0" algn="l">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Tree>
    <p:extLst>
      <p:ext uri="{BB962C8B-B14F-4D97-AF65-F5344CB8AC3E}">
        <p14:creationId xmlns:p14="http://schemas.microsoft.com/office/powerpoint/2010/main" val="202808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903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r>
              <a:rPr lang="en-US"/>
              <a:t>glTF Meetup</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615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r>
              <a:rPr lang="en-US"/>
              <a:t>7/13/2023</a:t>
            </a:r>
            <a:endParaRPr lang="en-US" dirty="0"/>
          </a:p>
        </p:txBody>
      </p:sp>
    </p:spTree>
    <p:extLst>
      <p:ext uri="{BB962C8B-B14F-4D97-AF65-F5344CB8AC3E}">
        <p14:creationId xmlns:p14="http://schemas.microsoft.com/office/powerpoint/2010/main" val="29203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4E6D-5DE1-3092-B63B-EBCE3884E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0D7CB-C501-E3C9-8F19-71B408070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25B22-E473-DDAB-48B7-6DD7F836D1F8}"/>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CD364651-29A9-E0CA-8CA8-DE9563301DF1}"/>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1ABB9993-360E-28A3-E4E3-F14816C8A1F6}"/>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969490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8961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53041758"/>
      </p:ext>
    </p:extLst>
  </p:cSld>
  <p:clrMapOvr>
    <a:masterClrMapping/>
  </p:clrMapOvr>
  <p:transition spd="slow"/>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FC48-B406-62BA-632A-85373C217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9B6DC-CEF4-4018-491C-E35D16F45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F8E33-9341-FA3B-5B51-37E4E97D3468}"/>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27A7C314-5E60-8F65-2DAE-1A2BCA16FF59}"/>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AB3EC7F3-7B41-DB80-55EA-66122F13191A}"/>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36535359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4E6D-5DE1-3092-B63B-EBCE3884E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0D7CB-C501-E3C9-8F19-71B408070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25B22-E473-DDAB-48B7-6DD7F836D1F8}"/>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CD364651-29A9-E0CA-8CA8-DE9563301DF1}"/>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1ABB9993-360E-28A3-E4E3-F14816C8A1F6}"/>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7814436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8FB8-C4ED-09A8-8982-53D32F878C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E2CE76-C1A3-8163-C74B-85A3F0718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28A94-0208-BB54-9CA1-E45ACE800BA6}"/>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9447266E-A168-99FC-CBA5-71FA8F9FF18E}"/>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6A256D2D-D089-954A-6138-338F3EE589E5}"/>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31144442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4714-86DD-CBC5-1AC9-113532C15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DD57B-4AA3-1011-79A9-EBDE5CFA64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5091CC-59BC-5927-DF04-22401E774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136E4-4D1C-F067-60D9-2470D329231A}"/>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03A85F4F-637B-81C6-31EA-0DCC34573574}"/>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CC643A12-796D-F4F8-72FE-67CE9F92A830}"/>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42234158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D758-AA1C-09AB-7E84-22915EA83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D5C5A-DF66-EF8C-197B-3CE06AFB0B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84AE9-52B1-C142-1849-9E1AA5B356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EF1563-BDE1-C788-F4C0-FD9FC5781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255D04-7BE9-ABF6-04FB-206280914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2312C-0C55-9D3A-567C-9388B5CB3090}"/>
              </a:ext>
            </a:extLst>
          </p:cNvPr>
          <p:cNvSpPr>
            <a:spLocks noGrp="1"/>
          </p:cNvSpPr>
          <p:nvPr>
            <p:ph type="dt" sz="half" idx="10"/>
          </p:nvPr>
        </p:nvSpPr>
        <p:spPr/>
        <p:txBody>
          <a:bodyPr/>
          <a:lstStyle/>
          <a:p>
            <a:r>
              <a:rPr lang="en-US"/>
              <a:t>7/13/2023</a:t>
            </a:r>
          </a:p>
        </p:txBody>
      </p:sp>
      <p:sp>
        <p:nvSpPr>
          <p:cNvPr id="8" name="Footer Placeholder 7">
            <a:extLst>
              <a:ext uri="{FF2B5EF4-FFF2-40B4-BE49-F238E27FC236}">
                <a16:creationId xmlns:a16="http://schemas.microsoft.com/office/drawing/2014/main" id="{609585AD-5249-DE77-283B-B017D22AD991}"/>
              </a:ext>
            </a:extLst>
          </p:cNvPr>
          <p:cNvSpPr>
            <a:spLocks noGrp="1"/>
          </p:cNvSpPr>
          <p:nvPr>
            <p:ph type="ftr" sz="quarter" idx="11"/>
          </p:nvPr>
        </p:nvSpPr>
        <p:spPr/>
        <p:txBody>
          <a:bodyPr/>
          <a:lstStyle/>
          <a:p>
            <a:r>
              <a:rPr lang="en-US"/>
              <a:t>glTF Meetup</a:t>
            </a:r>
          </a:p>
        </p:txBody>
      </p:sp>
      <p:sp>
        <p:nvSpPr>
          <p:cNvPr id="9" name="Slide Number Placeholder 8">
            <a:extLst>
              <a:ext uri="{FF2B5EF4-FFF2-40B4-BE49-F238E27FC236}">
                <a16:creationId xmlns:a16="http://schemas.microsoft.com/office/drawing/2014/main" id="{F4765C3D-03CC-2CC7-E2EA-1596D20F368A}"/>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3375321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A44-D42D-8D7C-1F60-0DFAD7615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62971-0ABE-79A0-65F2-0071A546445D}"/>
              </a:ext>
            </a:extLst>
          </p:cNvPr>
          <p:cNvSpPr>
            <a:spLocks noGrp="1"/>
          </p:cNvSpPr>
          <p:nvPr>
            <p:ph type="dt" sz="half" idx="10"/>
          </p:nvPr>
        </p:nvSpPr>
        <p:spPr/>
        <p:txBody>
          <a:bodyPr/>
          <a:lstStyle/>
          <a:p>
            <a:r>
              <a:rPr lang="en-US"/>
              <a:t>7/13/2023</a:t>
            </a:r>
          </a:p>
        </p:txBody>
      </p:sp>
      <p:sp>
        <p:nvSpPr>
          <p:cNvPr id="4" name="Footer Placeholder 3">
            <a:extLst>
              <a:ext uri="{FF2B5EF4-FFF2-40B4-BE49-F238E27FC236}">
                <a16:creationId xmlns:a16="http://schemas.microsoft.com/office/drawing/2014/main" id="{2A3A0953-FE17-0B35-A41E-4F569617EA23}"/>
              </a:ext>
            </a:extLst>
          </p:cNvPr>
          <p:cNvSpPr>
            <a:spLocks noGrp="1"/>
          </p:cNvSpPr>
          <p:nvPr>
            <p:ph type="ftr" sz="quarter" idx="11"/>
          </p:nvPr>
        </p:nvSpPr>
        <p:spPr/>
        <p:txBody>
          <a:bodyPr/>
          <a:lstStyle/>
          <a:p>
            <a:r>
              <a:rPr lang="en-US"/>
              <a:t>glTF Meetup</a:t>
            </a:r>
          </a:p>
        </p:txBody>
      </p:sp>
      <p:sp>
        <p:nvSpPr>
          <p:cNvPr id="5" name="Slide Number Placeholder 4">
            <a:extLst>
              <a:ext uri="{FF2B5EF4-FFF2-40B4-BE49-F238E27FC236}">
                <a16:creationId xmlns:a16="http://schemas.microsoft.com/office/drawing/2014/main" id="{9E98CE25-02B7-E9FC-135E-DAFE1CC7B97B}"/>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35817630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CFD1-07F0-1505-3F9C-167622376E51}"/>
              </a:ext>
            </a:extLst>
          </p:cNvPr>
          <p:cNvSpPr>
            <a:spLocks noGrp="1"/>
          </p:cNvSpPr>
          <p:nvPr>
            <p:ph type="dt" sz="half" idx="10"/>
          </p:nvPr>
        </p:nvSpPr>
        <p:spPr/>
        <p:txBody>
          <a:bodyPr/>
          <a:lstStyle/>
          <a:p>
            <a:r>
              <a:rPr lang="en-US"/>
              <a:t>7/13/2023</a:t>
            </a:r>
          </a:p>
        </p:txBody>
      </p:sp>
      <p:sp>
        <p:nvSpPr>
          <p:cNvPr id="3" name="Footer Placeholder 2">
            <a:extLst>
              <a:ext uri="{FF2B5EF4-FFF2-40B4-BE49-F238E27FC236}">
                <a16:creationId xmlns:a16="http://schemas.microsoft.com/office/drawing/2014/main" id="{EC293B59-D2A0-185F-F2D7-B8537A45EA25}"/>
              </a:ext>
            </a:extLst>
          </p:cNvPr>
          <p:cNvSpPr>
            <a:spLocks noGrp="1"/>
          </p:cNvSpPr>
          <p:nvPr>
            <p:ph type="ftr" sz="quarter" idx="11"/>
          </p:nvPr>
        </p:nvSpPr>
        <p:spPr/>
        <p:txBody>
          <a:bodyPr/>
          <a:lstStyle/>
          <a:p>
            <a:r>
              <a:rPr lang="en-US"/>
              <a:t>glTF Meetup</a:t>
            </a:r>
          </a:p>
        </p:txBody>
      </p:sp>
      <p:sp>
        <p:nvSpPr>
          <p:cNvPr id="4" name="Slide Number Placeholder 3">
            <a:extLst>
              <a:ext uri="{FF2B5EF4-FFF2-40B4-BE49-F238E27FC236}">
                <a16:creationId xmlns:a16="http://schemas.microsoft.com/office/drawing/2014/main" id="{D5A04630-DD64-9CAF-75B5-272F9364BDE0}"/>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5084101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7C2C-6672-7E32-62B2-BC58DD3A3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DA6B45-7096-2026-C6E4-F567E845D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C577C9-769C-AA1A-57C8-0CB510EE8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DA94A-FEFD-6A4A-A48C-EA8CE380C896}"/>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0F19F771-B9E5-4981-074B-369FA82929AF}"/>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BF27545D-2A47-7E0A-A032-4DE7771A10EC}"/>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9173215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B6C2-1B77-CDD8-74DE-804C58D74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CA9A84-B932-2B10-68FD-1BBED9C46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1B692-0323-F124-5F97-267E6705C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25BE7-AD57-F27A-0645-274993CBC38A}"/>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730625A0-ADEC-577D-B120-6E50ED836641}"/>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47C5614B-0FE7-17C4-78EB-AECBA40F968B}"/>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3380545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9103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3C8B-32DB-859A-DC97-62042E5446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3BFADD-B236-58AC-7A99-6985942D6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57530-CD78-6BE6-BFEB-DC700FA4CB8C}"/>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FE178338-C41F-04E5-2852-A09DA77696F4}"/>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BD51BF66-D2A1-A289-9514-69BB184F5025}"/>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37123324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37350-CB7C-11E1-BEC9-7166F005D1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63873-7CD2-C0FF-E170-12B9A415E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9B283-BAFD-1F08-35B7-9D33D4683B5B}"/>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C6933A8B-4062-83E2-9C4F-E71F88C61021}"/>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F95A8C5C-F4E1-96FF-30D3-6CDBF9687223}"/>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1039489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2" name="Text Placeholder 7">
            <a:extLst>
              <a:ext uri="{FF2B5EF4-FFF2-40B4-BE49-F238E27FC236}">
                <a16:creationId xmlns:a16="http://schemas.microsoft.com/office/drawing/2014/main" id="{CDDC462B-0FBB-8844-8879-71C453522BA5}"/>
              </a:ext>
            </a:extLst>
          </p:cNvPr>
          <p:cNvSpPr>
            <a:spLocks noGrp="1"/>
          </p:cNvSpPr>
          <p:nvPr>
            <p:ph type="body" sz="quarter" idx="10" hasCustomPrompt="1"/>
          </p:nvPr>
        </p:nvSpPr>
        <p:spPr bwMode="gray">
          <a:xfrm>
            <a:off x="495300" y="4195085"/>
            <a:ext cx="6454176"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33" name="Text Placeholder 7">
            <a:extLst>
              <a:ext uri="{FF2B5EF4-FFF2-40B4-BE49-F238E27FC236}">
                <a16:creationId xmlns:a16="http://schemas.microsoft.com/office/drawing/2014/main" id="{C2BD9332-77BD-8349-8678-A7AFC520FC09}"/>
              </a:ext>
            </a:extLst>
          </p:cNvPr>
          <p:cNvSpPr>
            <a:spLocks noGrp="1"/>
          </p:cNvSpPr>
          <p:nvPr>
            <p:ph type="body" sz="quarter" idx="11" hasCustomPrompt="1"/>
          </p:nvPr>
        </p:nvSpPr>
        <p:spPr bwMode="gray">
          <a:xfrm>
            <a:off x="6202433"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4" name="Text Placeholder 5">
            <a:extLst>
              <a:ext uri="{FF2B5EF4-FFF2-40B4-BE49-F238E27FC236}">
                <a16:creationId xmlns:a16="http://schemas.microsoft.com/office/drawing/2014/main" id="{E84EDDFA-1A53-5F4F-B5DD-AE2CE45E4923}"/>
              </a:ext>
            </a:extLst>
          </p:cNvPr>
          <p:cNvSpPr>
            <a:spLocks noGrp="1"/>
          </p:cNvSpPr>
          <p:nvPr>
            <p:ph type="body" sz="quarter" idx="13" hasCustomPrompt="1"/>
          </p:nvPr>
        </p:nvSpPr>
        <p:spPr bwMode="gray">
          <a:xfrm>
            <a:off x="94488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43" name="Title 2">
            <a:extLst>
              <a:ext uri="{FF2B5EF4-FFF2-40B4-BE49-F238E27FC236}">
                <a16:creationId xmlns:a16="http://schemas.microsoft.com/office/drawing/2014/main" id="{BEC78C30-CD3A-7045-9862-48AA39785678}"/>
              </a:ext>
            </a:extLst>
          </p:cNvPr>
          <p:cNvSpPr>
            <a:spLocks noGrp="1"/>
          </p:cNvSpPr>
          <p:nvPr>
            <p:ph type="title"/>
          </p:nvPr>
        </p:nvSpPr>
        <p:spPr bwMode="gray">
          <a:xfrm>
            <a:off x="431638" y="2631736"/>
            <a:ext cx="6517838" cy="1445909"/>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89649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p:nvGrpSpPr>
        <p:grpSpPr>
          <a:xfrm>
            <a:off x="-1855" y="6308584"/>
            <a:ext cx="12195710" cy="54941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a:xfrm>
            <a:off x="495300" y="354343"/>
            <a:ext cx="11187112" cy="455189"/>
          </a:xfrm>
        </p:spPr>
        <p:txBody>
          <a:bodyPr/>
          <a:lstStyle>
            <a:lvl1pPr>
              <a:defRPr>
                <a:solidFill>
                  <a:schemeClr val="accent3"/>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237488"/>
            <a:ext cx="11187112" cy="3561239"/>
          </a:xfrm>
        </p:spPr>
        <p:txBody>
          <a:bodyPr/>
          <a:lstStyle>
            <a:lvl1pPr>
              <a:buClr>
                <a:schemeClr val="accent3"/>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868680"/>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200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336055"/>
            <a:ext cx="11187112" cy="455189"/>
          </a:xfrm>
        </p:spPr>
        <p:txBody>
          <a:bodyPr/>
          <a:lstStyle>
            <a:lvl1pPr>
              <a:defRPr>
                <a:solidFill>
                  <a:schemeClr val="accent3"/>
                </a:solidFill>
              </a:defRPr>
            </a:lvl1p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868679"/>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5" name="Group 4">
            <a:extLst>
              <a:ext uri="{FF2B5EF4-FFF2-40B4-BE49-F238E27FC236}">
                <a16:creationId xmlns:a16="http://schemas.microsoft.com/office/drawing/2014/main" id="{FFA564F8-2A34-5442-B126-ACBC07E4A458}"/>
              </a:ext>
            </a:extLst>
          </p:cNvPr>
          <p:cNvGrpSpPr/>
          <p:nvPr userDrawn="1"/>
        </p:nvGrpSpPr>
        <p:grpSpPr>
          <a:xfrm>
            <a:off x="-1855" y="6308584"/>
            <a:ext cx="12195710" cy="549415"/>
            <a:chOff x="-1855" y="5312733"/>
            <a:chExt cx="12195710" cy="1545260"/>
          </a:xfrm>
        </p:grpSpPr>
        <p:sp>
          <p:nvSpPr>
            <p:cNvPr id="7" name="Rectangle 6">
              <a:extLst>
                <a:ext uri="{FF2B5EF4-FFF2-40B4-BE49-F238E27FC236}">
                  <a16:creationId xmlns:a16="http://schemas.microsoft.com/office/drawing/2014/main" id="{B9085726-4AD5-634A-A4BF-53E2EB00AF72}"/>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8" name="Rectangle: Single Corner Rounded 6">
              <a:extLst>
                <a:ext uri="{FF2B5EF4-FFF2-40B4-BE49-F238E27FC236}">
                  <a16:creationId xmlns:a16="http://schemas.microsoft.com/office/drawing/2014/main" id="{501A58AA-4FA5-7C41-8272-BE22803BE025}"/>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pic>
        <p:nvPicPr>
          <p:cNvPr id="9" name="Picture 8" descr="A picture containing logo&#10;&#10;Description automatically generated">
            <a:extLst>
              <a:ext uri="{FF2B5EF4-FFF2-40B4-BE49-F238E27FC236}">
                <a16:creationId xmlns:a16="http://schemas.microsoft.com/office/drawing/2014/main" id="{1EDEB5BB-7628-7341-979E-CD55C2E059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000" y="360000"/>
            <a:ext cx="1651000" cy="406400"/>
          </a:xfrm>
          <a:prstGeom prst="rect">
            <a:avLst/>
          </a:prstGeom>
        </p:spPr>
      </p:pic>
    </p:spTree>
    <p:extLst>
      <p:ext uri="{BB962C8B-B14F-4D97-AF65-F5344CB8AC3E}">
        <p14:creationId xmlns:p14="http://schemas.microsoft.com/office/powerpoint/2010/main" val="1488330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792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7496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84820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6714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420544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4616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019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02642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2760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600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161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92787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710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8999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8798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468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578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22685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0788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1503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5901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52714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800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glTF Meetup</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42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587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2941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4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69226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579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0660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69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410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19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39389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9209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09318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66190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4668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50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5139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42716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960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267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3618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641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585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290891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21132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8164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8719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2591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37046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0324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871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40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526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5381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0578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6776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678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9792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422441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6989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227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559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6716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8241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58283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990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2277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28655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56868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5540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61626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44037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6441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59357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1329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6004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66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69644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652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263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174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301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0527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249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0093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428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2186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5677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93406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5899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8FB8-C4ED-09A8-8982-53D32F878C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E2CE76-C1A3-8163-C74B-85A3F0718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28A94-0208-BB54-9CA1-E45ACE800BA6}"/>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9447266E-A168-99FC-CBA5-71FA8F9FF18E}"/>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6A256D2D-D089-954A-6138-338F3EE589E5}"/>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673493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3425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2909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16788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11415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glTF Meetup</a:t>
            </a:r>
          </a:p>
        </p:txBody>
      </p:sp>
    </p:spTree>
    <p:extLst>
      <p:ext uri="{BB962C8B-B14F-4D97-AF65-F5344CB8AC3E}">
        <p14:creationId xmlns:p14="http://schemas.microsoft.com/office/powerpoint/2010/main" val="26881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5300" y="575576"/>
            <a:ext cx="11187112" cy="429028"/>
          </a:xfrm>
        </p:spPr>
        <p:txBody>
          <a:bodyPr/>
          <a:lstStyle>
            <a:lvl1pPr>
              <a:defRPr>
                <a:solidFill>
                  <a:schemeClr val="tx1">
                    <a:lumMod val="85000"/>
                    <a:lumOff val="15000"/>
                  </a:schemeClr>
                </a:solidFill>
              </a:defRPr>
            </a:lvl1pPr>
          </a:lstStyle>
          <a:p>
            <a:r>
              <a:rPr lang="en-US"/>
              <a:t>Click to edit Master title style</a:t>
            </a:r>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95299" y="1132232"/>
            <a:ext cx="11187113"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5299" y="6529940"/>
            <a:ext cx="10222389" cy="131703"/>
          </a:xfrm>
        </p:spPr>
        <p:txBody>
          <a:bodyPr wrap="square" anchor="b">
            <a:spAutoFit/>
          </a:bodyPr>
          <a:lstStyle>
            <a:lvl1pPr marL="0" indent="0" algn="l">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a:t>Edit source notes</a:t>
            </a:r>
          </a:p>
        </p:txBody>
      </p:sp>
    </p:spTree>
    <p:extLst>
      <p:ext uri="{BB962C8B-B14F-4D97-AF65-F5344CB8AC3E}">
        <p14:creationId xmlns:p14="http://schemas.microsoft.com/office/powerpoint/2010/main" val="38408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8026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r>
              <a:rPr lang="en-US"/>
              <a:t>glTF Meetup</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313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r>
              <a:rPr lang="en-US"/>
              <a:t>7/13/2023</a:t>
            </a:r>
          </a:p>
        </p:txBody>
      </p:sp>
    </p:spTree>
    <p:extLst>
      <p:ext uri="{BB962C8B-B14F-4D97-AF65-F5344CB8AC3E}">
        <p14:creationId xmlns:p14="http://schemas.microsoft.com/office/powerpoint/2010/main" val="14087359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692305"/>
      </p:ext>
    </p:extLst>
  </p:cSld>
  <p:clrMapOvr>
    <a:masterClrMapping/>
  </p:clrMapOvr>
  <p:transition spd="slow"/>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dirty="0"/>
              <a:t>Click to edit Master subtitle style</a:t>
            </a:r>
          </a:p>
        </p:txBody>
      </p:sp>
      <p:sp>
        <p:nvSpPr>
          <p:cNvPr id="7" name="Date Placeholder 6"/>
          <p:cNvSpPr>
            <a:spLocks noGrp="1"/>
          </p:cNvSpPr>
          <p:nvPr>
            <p:ph type="dt" sz="half" idx="10"/>
          </p:nvPr>
        </p:nvSpPr>
        <p:spPr/>
        <p:txBody>
          <a:bodyPr/>
          <a:lstStyle/>
          <a:p>
            <a:r>
              <a:rPr lang="en-US"/>
              <a:t>7/13/2023</a:t>
            </a:r>
            <a:endParaRPr lang="en-US" dirty="0"/>
          </a:p>
        </p:txBody>
      </p:sp>
      <p:sp>
        <p:nvSpPr>
          <p:cNvPr id="8" name="Footer Placeholder 7"/>
          <p:cNvSpPr>
            <a:spLocks noGrp="1"/>
          </p:cNvSpPr>
          <p:nvPr>
            <p:ph type="ftr" sz="quarter" idx="11"/>
          </p:nvPr>
        </p:nvSpPr>
        <p:spPr/>
        <p:txBody>
          <a:bodyPr/>
          <a:lstStyle/>
          <a:p>
            <a:r>
              <a:rPr lang="en-US"/>
              <a:t>glTF Meetup</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27310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609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accent2"/>
                </a:solidFill>
              </a:defRPr>
            </a:lvl2pPr>
            <a:lvl3pPr>
              <a:defRPr>
                <a:solidFill>
                  <a:schemeClr val="accent3"/>
                </a:solidFill>
              </a:defRPr>
            </a:lvl3pPr>
            <a:lvl4pPr>
              <a:defRPr>
                <a:solidFill>
                  <a:schemeClr val="accent6">
                    <a:lumMod val="40000"/>
                    <a:lumOff val="60000"/>
                  </a:schemeClr>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7/13/2023</a:t>
            </a:r>
            <a:endParaRPr lang="en-US" dirty="0"/>
          </a:p>
        </p:txBody>
      </p:sp>
      <p:sp>
        <p:nvSpPr>
          <p:cNvPr id="5" name="Footer Placeholder 4"/>
          <p:cNvSpPr>
            <a:spLocks noGrp="1"/>
          </p:cNvSpPr>
          <p:nvPr>
            <p:ph type="ftr" sz="quarter" idx="11"/>
          </p:nvPr>
        </p:nvSpPr>
        <p:spPr/>
        <p:txBody>
          <a:bodyPr/>
          <a:lstStyle/>
          <a:p>
            <a:r>
              <a:rPr lang="en-US"/>
              <a:t>glTF Meetup</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488665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7/13/2023</a:t>
            </a:r>
            <a:endParaRPr lang="en-US" dirty="0"/>
          </a:p>
        </p:txBody>
      </p:sp>
      <p:sp>
        <p:nvSpPr>
          <p:cNvPr id="5" name="Footer Placeholder 4"/>
          <p:cNvSpPr>
            <a:spLocks noGrp="1"/>
          </p:cNvSpPr>
          <p:nvPr>
            <p:ph type="ftr" sz="quarter" idx="11"/>
          </p:nvPr>
        </p:nvSpPr>
        <p:spPr/>
        <p:txBody>
          <a:bodyPr/>
          <a:lstStyle/>
          <a:p>
            <a:r>
              <a:rPr lang="en-US"/>
              <a:t>glTF Meetup</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580553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603459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7/13/2023</a:t>
            </a:r>
            <a:endParaRPr lang="en-US" dirty="0"/>
          </a:p>
        </p:txBody>
      </p:sp>
      <p:sp>
        <p:nvSpPr>
          <p:cNvPr id="8" name="Footer Placeholder 7"/>
          <p:cNvSpPr>
            <a:spLocks noGrp="1"/>
          </p:cNvSpPr>
          <p:nvPr>
            <p:ph type="ftr" sz="quarter" idx="11"/>
          </p:nvPr>
        </p:nvSpPr>
        <p:spPr/>
        <p:txBody>
          <a:bodyPr/>
          <a:lstStyle/>
          <a:p>
            <a:r>
              <a:rPr lang="en-US"/>
              <a:t>glTF Meetup</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40861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7/13/2023</a:t>
            </a:r>
            <a:endParaRPr lang="en-US" dirty="0"/>
          </a:p>
        </p:txBody>
      </p:sp>
      <p:sp>
        <p:nvSpPr>
          <p:cNvPr id="4" name="Footer Placeholder 3"/>
          <p:cNvSpPr>
            <a:spLocks noGrp="1"/>
          </p:cNvSpPr>
          <p:nvPr>
            <p:ph type="ftr" sz="quarter" idx="11"/>
          </p:nvPr>
        </p:nvSpPr>
        <p:spPr/>
        <p:txBody>
          <a:bodyPr/>
          <a:lstStyle/>
          <a:p>
            <a:r>
              <a:rPr lang="en-US"/>
              <a:t>glTF Meetup</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186823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7/13/2023</a:t>
            </a:r>
            <a:endParaRPr lang="en-US" dirty="0"/>
          </a:p>
        </p:txBody>
      </p:sp>
      <p:sp>
        <p:nvSpPr>
          <p:cNvPr id="3" name="Footer Placeholder 2"/>
          <p:cNvSpPr>
            <a:spLocks noGrp="1"/>
          </p:cNvSpPr>
          <p:nvPr>
            <p:ph type="ftr" sz="quarter" idx="11"/>
          </p:nvPr>
        </p:nvSpPr>
        <p:spPr/>
        <p:txBody>
          <a:bodyPr/>
          <a:lstStyle/>
          <a:p>
            <a:r>
              <a:rPr lang="en-US"/>
              <a:t>glTF Meetup</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43048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813678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288530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953586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36705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933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694938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7/13/2023</a:t>
            </a:r>
            <a:endParaRPr lang="en-US" dirty="0"/>
          </a:p>
        </p:txBody>
      </p:sp>
      <p:sp>
        <p:nvSpPr>
          <p:cNvPr id="6" name="Footer Placeholder 5"/>
          <p:cNvSpPr>
            <a:spLocks noGrp="1"/>
          </p:cNvSpPr>
          <p:nvPr>
            <p:ph type="ftr" sz="quarter" idx="11"/>
          </p:nvPr>
        </p:nvSpPr>
        <p:spPr/>
        <p:txBody>
          <a:bodyPr/>
          <a:lstStyle/>
          <a:p>
            <a:r>
              <a:rPr lang="en-US"/>
              <a:t>glTF Meetup</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671622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r>
              <a:rPr lang="en-US"/>
              <a:t>7/13/2023</a:t>
            </a:r>
            <a:endParaRPr lang="en-US" dirty="0"/>
          </a:p>
        </p:txBody>
      </p:sp>
      <p:sp>
        <p:nvSpPr>
          <p:cNvPr id="4" name="Footer Placeholder 3"/>
          <p:cNvSpPr>
            <a:spLocks noGrp="1"/>
          </p:cNvSpPr>
          <p:nvPr>
            <p:ph type="ftr" sz="quarter" idx="11"/>
          </p:nvPr>
        </p:nvSpPr>
        <p:spPr/>
        <p:txBody>
          <a:bodyPr/>
          <a:lstStyle/>
          <a:p>
            <a:r>
              <a:rPr lang="en-US"/>
              <a:t>glTF Meetup</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947160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r>
              <a:rPr lang="en-US"/>
              <a:t>7/13/2023</a:t>
            </a:r>
            <a:endParaRPr lang="en-US" dirty="0"/>
          </a:p>
        </p:txBody>
      </p:sp>
      <p:sp>
        <p:nvSpPr>
          <p:cNvPr id="4" name="Footer Placeholder 3"/>
          <p:cNvSpPr>
            <a:spLocks noGrp="1"/>
          </p:cNvSpPr>
          <p:nvPr>
            <p:ph type="ftr" sz="quarter" idx="11"/>
          </p:nvPr>
        </p:nvSpPr>
        <p:spPr/>
        <p:txBody>
          <a:bodyPr/>
          <a:lstStyle/>
          <a:p>
            <a:r>
              <a:rPr lang="en-US"/>
              <a:t>glTF Meetup</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227911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7/13/2023</a:t>
            </a:r>
            <a:endParaRPr lang="en-US" dirty="0"/>
          </a:p>
        </p:txBody>
      </p:sp>
      <p:sp>
        <p:nvSpPr>
          <p:cNvPr id="5" name="Footer Placeholder 4"/>
          <p:cNvSpPr>
            <a:spLocks noGrp="1"/>
          </p:cNvSpPr>
          <p:nvPr>
            <p:ph type="ftr" sz="quarter" idx="11"/>
          </p:nvPr>
        </p:nvSpPr>
        <p:spPr/>
        <p:txBody>
          <a:bodyPr/>
          <a:lstStyle/>
          <a:p>
            <a:r>
              <a:rPr lang="en-US"/>
              <a:t>glTF Meetup</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62343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7/13/2023</a:t>
            </a:r>
            <a:endParaRPr lang="en-US" dirty="0"/>
          </a:p>
        </p:txBody>
      </p:sp>
      <p:sp>
        <p:nvSpPr>
          <p:cNvPr id="5" name="Footer Placeholder 4"/>
          <p:cNvSpPr>
            <a:spLocks noGrp="1"/>
          </p:cNvSpPr>
          <p:nvPr>
            <p:ph type="ftr" sz="quarter" idx="11"/>
          </p:nvPr>
        </p:nvSpPr>
        <p:spPr/>
        <p:txBody>
          <a:bodyPr/>
          <a:lstStyle/>
          <a:p>
            <a:r>
              <a:rPr lang="en-US"/>
              <a:t>glTF Meetup</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078348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2657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247085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1115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glTF Meetup</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98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969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775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67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711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4714-86DD-CBC5-1AC9-113532C15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DD57B-4AA3-1011-79A9-EBDE5CFA64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5091CC-59BC-5927-DF04-22401E774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136E4-4D1C-F067-60D9-2470D329231A}"/>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03A85F4F-637B-81C6-31EA-0DCC34573574}"/>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CC643A12-796D-F4F8-72FE-67CE9F92A830}"/>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703153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866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683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06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glTF Meetup</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471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3064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2040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78664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7617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9841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439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D758-AA1C-09AB-7E84-22915EA83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D5C5A-DF66-EF8C-197B-3CE06AFB0B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84AE9-52B1-C142-1849-9E1AA5B356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EF1563-BDE1-C788-F4C0-FD9FC5781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255D04-7BE9-ABF6-04FB-206280914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2312C-0C55-9D3A-567C-9388B5CB3090}"/>
              </a:ext>
            </a:extLst>
          </p:cNvPr>
          <p:cNvSpPr>
            <a:spLocks noGrp="1"/>
          </p:cNvSpPr>
          <p:nvPr>
            <p:ph type="dt" sz="half" idx="10"/>
          </p:nvPr>
        </p:nvSpPr>
        <p:spPr/>
        <p:txBody>
          <a:bodyPr/>
          <a:lstStyle/>
          <a:p>
            <a:r>
              <a:rPr lang="en-US"/>
              <a:t>7/13/2023</a:t>
            </a:r>
          </a:p>
        </p:txBody>
      </p:sp>
      <p:sp>
        <p:nvSpPr>
          <p:cNvPr id="8" name="Footer Placeholder 7">
            <a:extLst>
              <a:ext uri="{FF2B5EF4-FFF2-40B4-BE49-F238E27FC236}">
                <a16:creationId xmlns:a16="http://schemas.microsoft.com/office/drawing/2014/main" id="{609585AD-5249-DE77-283B-B017D22AD991}"/>
              </a:ext>
            </a:extLst>
          </p:cNvPr>
          <p:cNvSpPr>
            <a:spLocks noGrp="1"/>
          </p:cNvSpPr>
          <p:nvPr>
            <p:ph type="ftr" sz="quarter" idx="11"/>
          </p:nvPr>
        </p:nvSpPr>
        <p:spPr/>
        <p:txBody>
          <a:bodyPr/>
          <a:lstStyle/>
          <a:p>
            <a:r>
              <a:rPr lang="en-US"/>
              <a:t>glTF Meetup</a:t>
            </a:r>
          </a:p>
        </p:txBody>
      </p:sp>
      <p:sp>
        <p:nvSpPr>
          <p:cNvPr id="9" name="Slide Number Placeholder 8">
            <a:extLst>
              <a:ext uri="{FF2B5EF4-FFF2-40B4-BE49-F238E27FC236}">
                <a16:creationId xmlns:a16="http://schemas.microsoft.com/office/drawing/2014/main" id="{F4765C3D-03CC-2CC7-E2EA-1596D20F368A}"/>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660942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2912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259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84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87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533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828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25579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5085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6698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9080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A44-D42D-8D7C-1F60-0DFAD7615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62971-0ABE-79A0-65F2-0071A546445D}"/>
              </a:ext>
            </a:extLst>
          </p:cNvPr>
          <p:cNvSpPr>
            <a:spLocks noGrp="1"/>
          </p:cNvSpPr>
          <p:nvPr>
            <p:ph type="dt" sz="half" idx="10"/>
          </p:nvPr>
        </p:nvSpPr>
        <p:spPr/>
        <p:txBody>
          <a:bodyPr/>
          <a:lstStyle/>
          <a:p>
            <a:r>
              <a:rPr lang="en-US"/>
              <a:t>7/13/2023</a:t>
            </a:r>
          </a:p>
        </p:txBody>
      </p:sp>
      <p:sp>
        <p:nvSpPr>
          <p:cNvPr id="4" name="Footer Placeholder 3">
            <a:extLst>
              <a:ext uri="{FF2B5EF4-FFF2-40B4-BE49-F238E27FC236}">
                <a16:creationId xmlns:a16="http://schemas.microsoft.com/office/drawing/2014/main" id="{2A3A0953-FE17-0B35-A41E-4F569617EA23}"/>
              </a:ext>
            </a:extLst>
          </p:cNvPr>
          <p:cNvSpPr>
            <a:spLocks noGrp="1"/>
          </p:cNvSpPr>
          <p:nvPr>
            <p:ph type="ftr" sz="quarter" idx="11"/>
          </p:nvPr>
        </p:nvSpPr>
        <p:spPr/>
        <p:txBody>
          <a:bodyPr/>
          <a:lstStyle/>
          <a:p>
            <a:r>
              <a:rPr lang="en-US"/>
              <a:t>glTF Meetup</a:t>
            </a:r>
          </a:p>
        </p:txBody>
      </p:sp>
      <p:sp>
        <p:nvSpPr>
          <p:cNvPr id="5" name="Slide Number Placeholder 4">
            <a:extLst>
              <a:ext uri="{FF2B5EF4-FFF2-40B4-BE49-F238E27FC236}">
                <a16:creationId xmlns:a16="http://schemas.microsoft.com/office/drawing/2014/main" id="{9E98CE25-02B7-E9FC-135E-DAFE1CC7B97B}"/>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7530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50142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227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53774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385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1447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5845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112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43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0490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glTF Meetup</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85522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CFD1-07F0-1505-3F9C-167622376E51}"/>
              </a:ext>
            </a:extLst>
          </p:cNvPr>
          <p:cNvSpPr>
            <a:spLocks noGrp="1"/>
          </p:cNvSpPr>
          <p:nvPr>
            <p:ph type="dt" sz="half" idx="10"/>
          </p:nvPr>
        </p:nvSpPr>
        <p:spPr/>
        <p:txBody>
          <a:bodyPr/>
          <a:lstStyle/>
          <a:p>
            <a:r>
              <a:rPr lang="en-US"/>
              <a:t>7/13/2023</a:t>
            </a:r>
          </a:p>
        </p:txBody>
      </p:sp>
      <p:sp>
        <p:nvSpPr>
          <p:cNvPr id="3" name="Footer Placeholder 2">
            <a:extLst>
              <a:ext uri="{FF2B5EF4-FFF2-40B4-BE49-F238E27FC236}">
                <a16:creationId xmlns:a16="http://schemas.microsoft.com/office/drawing/2014/main" id="{EC293B59-D2A0-185F-F2D7-B8537A45EA25}"/>
              </a:ext>
            </a:extLst>
          </p:cNvPr>
          <p:cNvSpPr>
            <a:spLocks noGrp="1"/>
          </p:cNvSpPr>
          <p:nvPr>
            <p:ph type="ftr" sz="quarter" idx="11"/>
          </p:nvPr>
        </p:nvSpPr>
        <p:spPr/>
        <p:txBody>
          <a:bodyPr/>
          <a:lstStyle/>
          <a:p>
            <a:r>
              <a:rPr lang="en-US"/>
              <a:t>glTF Meetup</a:t>
            </a:r>
          </a:p>
        </p:txBody>
      </p:sp>
      <p:sp>
        <p:nvSpPr>
          <p:cNvPr id="4" name="Slide Number Placeholder 3">
            <a:extLst>
              <a:ext uri="{FF2B5EF4-FFF2-40B4-BE49-F238E27FC236}">
                <a16:creationId xmlns:a16="http://schemas.microsoft.com/office/drawing/2014/main" id="{D5A04630-DD64-9CAF-75B5-272F9364BDE0}"/>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350149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glTF Meetup</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837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86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00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glTF Meetup</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913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749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21322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0262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35132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49704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361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7C2C-6672-7E32-62B2-BC58DD3A3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DA6B45-7096-2026-C6E4-F567E845D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C577C9-769C-AA1A-57C8-0CB510EE8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DA94A-FEFD-6A4A-A48C-EA8CE380C896}"/>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0F19F771-B9E5-4981-074B-369FA82929AF}"/>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BF27545D-2A47-7E0A-A032-4DE7771A10EC}"/>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7711692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glTF Meetup</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9608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18230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05589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4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974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00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3051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37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5853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0662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B6C2-1B77-CDD8-74DE-804C58D74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CA9A84-B932-2B10-68FD-1BBED9C46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1B692-0323-F124-5F97-267E6705C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25BE7-AD57-F27A-0645-274993CBC38A}"/>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730625A0-ADEC-577D-B120-6E50ED836641}"/>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47C5614B-0FE7-17C4-78EB-AECBA40F968B}"/>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8203343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9315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7124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63913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28651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9165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1355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11904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6919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07613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4235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76" Type="http://schemas.openxmlformats.org/officeDocument/2006/relationships/slideLayout" Target="../slideLayouts/slideLayout90.xml"/><Relationship Id="rId84" Type="http://schemas.openxmlformats.org/officeDocument/2006/relationships/slideLayout" Target="../slideLayouts/slideLayout98.xml"/><Relationship Id="rId89" Type="http://schemas.openxmlformats.org/officeDocument/2006/relationships/slideLayout" Target="../slideLayouts/slideLayout103.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92" Type="http://schemas.openxmlformats.org/officeDocument/2006/relationships/slideLayout" Target="../slideLayouts/slideLayout106.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74" Type="http://schemas.openxmlformats.org/officeDocument/2006/relationships/slideLayout" Target="../slideLayouts/slideLayout88.xml"/><Relationship Id="rId79" Type="http://schemas.openxmlformats.org/officeDocument/2006/relationships/slideLayout" Target="../slideLayouts/slideLayout93.xml"/><Relationship Id="rId87" Type="http://schemas.openxmlformats.org/officeDocument/2006/relationships/slideLayout" Target="../slideLayouts/slideLayout101.xml"/><Relationship Id="rId5" Type="http://schemas.openxmlformats.org/officeDocument/2006/relationships/slideLayout" Target="../slideLayouts/slideLayout19.xml"/><Relationship Id="rId61" Type="http://schemas.openxmlformats.org/officeDocument/2006/relationships/slideLayout" Target="../slideLayouts/slideLayout75.xml"/><Relationship Id="rId82" Type="http://schemas.openxmlformats.org/officeDocument/2006/relationships/slideLayout" Target="../slideLayouts/slideLayout96.xml"/><Relationship Id="rId90" Type="http://schemas.openxmlformats.org/officeDocument/2006/relationships/slideLayout" Target="../slideLayouts/slideLayout104.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77" Type="http://schemas.openxmlformats.org/officeDocument/2006/relationships/slideLayout" Target="../slideLayouts/slideLayout91.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80" Type="http://schemas.openxmlformats.org/officeDocument/2006/relationships/slideLayout" Target="../slideLayouts/slideLayout94.xml"/><Relationship Id="rId85" Type="http://schemas.openxmlformats.org/officeDocument/2006/relationships/slideLayout" Target="../slideLayouts/slideLayout99.xml"/><Relationship Id="rId93" Type="http://schemas.openxmlformats.org/officeDocument/2006/relationships/slideLayout" Target="../slideLayouts/slideLayout107.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slideLayout" Target="../slideLayouts/slideLayout89.xml"/><Relationship Id="rId83" Type="http://schemas.openxmlformats.org/officeDocument/2006/relationships/slideLayout" Target="../slideLayouts/slideLayout97.xml"/><Relationship Id="rId88" Type="http://schemas.openxmlformats.org/officeDocument/2006/relationships/slideLayout" Target="../slideLayouts/slideLayout102.xml"/><Relationship Id="rId91" Type="http://schemas.openxmlformats.org/officeDocument/2006/relationships/slideLayout" Target="../slideLayouts/slideLayout10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slideLayout" Target="../slideLayouts/slideLayout92.xml"/><Relationship Id="rId81" Type="http://schemas.openxmlformats.org/officeDocument/2006/relationships/slideLayout" Target="../slideLayouts/slideLayout95.xml"/><Relationship Id="rId86" Type="http://schemas.openxmlformats.org/officeDocument/2006/relationships/slideLayout" Target="../slideLayouts/slideLayout100.xml"/><Relationship Id="rId94"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63" Type="http://schemas.openxmlformats.org/officeDocument/2006/relationships/slideLayout" Target="../slideLayouts/slideLayout170.xml"/><Relationship Id="rId68" Type="http://schemas.openxmlformats.org/officeDocument/2006/relationships/slideLayout" Target="../slideLayouts/slideLayout175.xml"/><Relationship Id="rId76" Type="http://schemas.openxmlformats.org/officeDocument/2006/relationships/slideLayout" Target="../slideLayouts/slideLayout183.xml"/><Relationship Id="rId84" Type="http://schemas.openxmlformats.org/officeDocument/2006/relationships/slideLayout" Target="../slideLayouts/slideLayout191.xml"/><Relationship Id="rId89" Type="http://schemas.openxmlformats.org/officeDocument/2006/relationships/slideLayout" Target="../slideLayouts/slideLayout196.xml"/><Relationship Id="rId7" Type="http://schemas.openxmlformats.org/officeDocument/2006/relationships/slideLayout" Target="../slideLayouts/slideLayout114.xml"/><Relationship Id="rId71" Type="http://schemas.openxmlformats.org/officeDocument/2006/relationships/slideLayout" Target="../slideLayouts/slideLayout178.xml"/><Relationship Id="rId92" Type="http://schemas.openxmlformats.org/officeDocument/2006/relationships/slideLayout" Target="../slideLayouts/slideLayout199.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66" Type="http://schemas.openxmlformats.org/officeDocument/2006/relationships/slideLayout" Target="../slideLayouts/slideLayout173.xml"/><Relationship Id="rId74" Type="http://schemas.openxmlformats.org/officeDocument/2006/relationships/slideLayout" Target="../slideLayouts/slideLayout181.xml"/><Relationship Id="rId79" Type="http://schemas.openxmlformats.org/officeDocument/2006/relationships/slideLayout" Target="../slideLayouts/slideLayout186.xml"/><Relationship Id="rId87" Type="http://schemas.openxmlformats.org/officeDocument/2006/relationships/slideLayout" Target="../slideLayouts/slideLayout194.xml"/><Relationship Id="rId5" Type="http://schemas.openxmlformats.org/officeDocument/2006/relationships/slideLayout" Target="../slideLayouts/slideLayout112.xml"/><Relationship Id="rId61" Type="http://schemas.openxmlformats.org/officeDocument/2006/relationships/slideLayout" Target="../slideLayouts/slideLayout168.xml"/><Relationship Id="rId82" Type="http://schemas.openxmlformats.org/officeDocument/2006/relationships/slideLayout" Target="../slideLayouts/slideLayout189.xml"/><Relationship Id="rId90" Type="http://schemas.openxmlformats.org/officeDocument/2006/relationships/slideLayout" Target="../slideLayouts/slideLayout197.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69" Type="http://schemas.openxmlformats.org/officeDocument/2006/relationships/slideLayout" Target="../slideLayouts/slideLayout176.xml"/><Relationship Id="rId77" Type="http://schemas.openxmlformats.org/officeDocument/2006/relationships/slideLayout" Target="../slideLayouts/slideLayout184.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72" Type="http://schemas.openxmlformats.org/officeDocument/2006/relationships/slideLayout" Target="../slideLayouts/slideLayout179.xml"/><Relationship Id="rId80" Type="http://schemas.openxmlformats.org/officeDocument/2006/relationships/slideLayout" Target="../slideLayouts/slideLayout187.xml"/><Relationship Id="rId85" Type="http://schemas.openxmlformats.org/officeDocument/2006/relationships/slideLayout" Target="../slideLayouts/slideLayout192.xml"/><Relationship Id="rId93" Type="http://schemas.openxmlformats.org/officeDocument/2006/relationships/slideLayout" Target="../slideLayouts/slideLayout200.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67" Type="http://schemas.openxmlformats.org/officeDocument/2006/relationships/slideLayout" Target="../slideLayouts/slideLayout174.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70" Type="http://schemas.openxmlformats.org/officeDocument/2006/relationships/slideLayout" Target="../slideLayouts/slideLayout177.xml"/><Relationship Id="rId75" Type="http://schemas.openxmlformats.org/officeDocument/2006/relationships/slideLayout" Target="../slideLayouts/slideLayout182.xml"/><Relationship Id="rId83" Type="http://schemas.openxmlformats.org/officeDocument/2006/relationships/slideLayout" Target="../slideLayouts/slideLayout190.xml"/><Relationship Id="rId88" Type="http://schemas.openxmlformats.org/officeDocument/2006/relationships/slideLayout" Target="../slideLayouts/slideLayout195.xml"/><Relationship Id="rId91" Type="http://schemas.openxmlformats.org/officeDocument/2006/relationships/slideLayout" Target="../slideLayouts/slideLayout198.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slideLayout" Target="../slideLayouts/slideLayout172.xml"/><Relationship Id="rId73" Type="http://schemas.openxmlformats.org/officeDocument/2006/relationships/slideLayout" Target="../slideLayouts/slideLayout180.xml"/><Relationship Id="rId78" Type="http://schemas.openxmlformats.org/officeDocument/2006/relationships/slideLayout" Target="../slideLayouts/slideLayout185.xml"/><Relationship Id="rId81" Type="http://schemas.openxmlformats.org/officeDocument/2006/relationships/slideLayout" Target="../slideLayouts/slideLayout188.xml"/><Relationship Id="rId86" Type="http://schemas.openxmlformats.org/officeDocument/2006/relationships/slideLayout" Target="../slideLayouts/slideLayout193.xml"/><Relationship Id="rId94" Type="http://schemas.openxmlformats.org/officeDocument/2006/relationships/theme" Target="../theme/theme3.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theme" Target="../theme/theme4.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9" Type="http://schemas.openxmlformats.org/officeDocument/2006/relationships/slideLayout" Target="../slideLayouts/slideLayout254.xml"/><Relationship Id="rId21" Type="http://schemas.openxmlformats.org/officeDocument/2006/relationships/slideLayout" Target="../slideLayouts/slideLayout236.xml"/><Relationship Id="rId34" Type="http://schemas.openxmlformats.org/officeDocument/2006/relationships/slideLayout" Target="../slideLayouts/slideLayout249.xml"/><Relationship Id="rId42" Type="http://schemas.openxmlformats.org/officeDocument/2006/relationships/slideLayout" Target="../slideLayouts/slideLayout257.xml"/><Relationship Id="rId47" Type="http://schemas.openxmlformats.org/officeDocument/2006/relationships/slideLayout" Target="../slideLayouts/slideLayout262.xml"/><Relationship Id="rId50" Type="http://schemas.openxmlformats.org/officeDocument/2006/relationships/slideLayout" Target="../slideLayouts/slideLayout265.xml"/><Relationship Id="rId55" Type="http://schemas.openxmlformats.org/officeDocument/2006/relationships/slideLayout" Target="../slideLayouts/slideLayout270.xml"/><Relationship Id="rId63" Type="http://schemas.openxmlformats.org/officeDocument/2006/relationships/slideLayout" Target="../slideLayouts/slideLayout278.xml"/><Relationship Id="rId68" Type="http://schemas.openxmlformats.org/officeDocument/2006/relationships/slideLayout" Target="../slideLayouts/slideLayout283.xml"/><Relationship Id="rId76" Type="http://schemas.openxmlformats.org/officeDocument/2006/relationships/slideLayout" Target="../slideLayouts/slideLayout291.xml"/><Relationship Id="rId84" Type="http://schemas.openxmlformats.org/officeDocument/2006/relationships/slideLayout" Target="../slideLayouts/slideLayout299.xml"/><Relationship Id="rId89" Type="http://schemas.openxmlformats.org/officeDocument/2006/relationships/slideLayout" Target="../slideLayouts/slideLayout304.xml"/><Relationship Id="rId7" Type="http://schemas.openxmlformats.org/officeDocument/2006/relationships/slideLayout" Target="../slideLayouts/slideLayout222.xml"/><Relationship Id="rId71" Type="http://schemas.openxmlformats.org/officeDocument/2006/relationships/slideLayout" Target="../slideLayouts/slideLayout286.xml"/><Relationship Id="rId92" Type="http://schemas.openxmlformats.org/officeDocument/2006/relationships/slideLayout" Target="../slideLayouts/slideLayout307.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9" Type="http://schemas.openxmlformats.org/officeDocument/2006/relationships/slideLayout" Target="../slideLayouts/slideLayout244.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slideLayout" Target="../slideLayouts/slideLayout247.xml"/><Relationship Id="rId37" Type="http://schemas.openxmlformats.org/officeDocument/2006/relationships/slideLayout" Target="../slideLayouts/slideLayout252.xml"/><Relationship Id="rId40" Type="http://schemas.openxmlformats.org/officeDocument/2006/relationships/slideLayout" Target="../slideLayouts/slideLayout255.xml"/><Relationship Id="rId45" Type="http://schemas.openxmlformats.org/officeDocument/2006/relationships/slideLayout" Target="../slideLayouts/slideLayout260.xml"/><Relationship Id="rId53" Type="http://schemas.openxmlformats.org/officeDocument/2006/relationships/slideLayout" Target="../slideLayouts/slideLayout268.xml"/><Relationship Id="rId58" Type="http://schemas.openxmlformats.org/officeDocument/2006/relationships/slideLayout" Target="../slideLayouts/slideLayout273.xml"/><Relationship Id="rId66" Type="http://schemas.openxmlformats.org/officeDocument/2006/relationships/slideLayout" Target="../slideLayouts/slideLayout281.xml"/><Relationship Id="rId74" Type="http://schemas.openxmlformats.org/officeDocument/2006/relationships/slideLayout" Target="../slideLayouts/slideLayout289.xml"/><Relationship Id="rId79" Type="http://schemas.openxmlformats.org/officeDocument/2006/relationships/slideLayout" Target="../slideLayouts/slideLayout294.xml"/><Relationship Id="rId87" Type="http://schemas.openxmlformats.org/officeDocument/2006/relationships/slideLayout" Target="../slideLayouts/slideLayout302.xml"/><Relationship Id="rId5" Type="http://schemas.openxmlformats.org/officeDocument/2006/relationships/slideLayout" Target="../slideLayouts/slideLayout220.xml"/><Relationship Id="rId61" Type="http://schemas.openxmlformats.org/officeDocument/2006/relationships/slideLayout" Target="../slideLayouts/slideLayout276.xml"/><Relationship Id="rId82" Type="http://schemas.openxmlformats.org/officeDocument/2006/relationships/slideLayout" Target="../slideLayouts/slideLayout297.xml"/><Relationship Id="rId90" Type="http://schemas.openxmlformats.org/officeDocument/2006/relationships/slideLayout" Target="../slideLayouts/slideLayout305.xml"/><Relationship Id="rId19" Type="http://schemas.openxmlformats.org/officeDocument/2006/relationships/slideLayout" Target="../slideLayouts/slideLayout23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slideLayout" Target="../slideLayouts/slideLayout245.xml"/><Relationship Id="rId35" Type="http://schemas.openxmlformats.org/officeDocument/2006/relationships/slideLayout" Target="../slideLayouts/slideLayout250.xml"/><Relationship Id="rId43" Type="http://schemas.openxmlformats.org/officeDocument/2006/relationships/slideLayout" Target="../slideLayouts/slideLayout258.xml"/><Relationship Id="rId48" Type="http://schemas.openxmlformats.org/officeDocument/2006/relationships/slideLayout" Target="../slideLayouts/slideLayout263.xml"/><Relationship Id="rId56" Type="http://schemas.openxmlformats.org/officeDocument/2006/relationships/slideLayout" Target="../slideLayouts/slideLayout271.xml"/><Relationship Id="rId64" Type="http://schemas.openxmlformats.org/officeDocument/2006/relationships/slideLayout" Target="../slideLayouts/slideLayout279.xml"/><Relationship Id="rId69" Type="http://schemas.openxmlformats.org/officeDocument/2006/relationships/slideLayout" Target="../slideLayouts/slideLayout284.xml"/><Relationship Id="rId77" Type="http://schemas.openxmlformats.org/officeDocument/2006/relationships/slideLayout" Target="../slideLayouts/slideLayout292.xml"/><Relationship Id="rId8" Type="http://schemas.openxmlformats.org/officeDocument/2006/relationships/slideLayout" Target="../slideLayouts/slideLayout223.xml"/><Relationship Id="rId51" Type="http://schemas.openxmlformats.org/officeDocument/2006/relationships/slideLayout" Target="../slideLayouts/slideLayout266.xml"/><Relationship Id="rId72" Type="http://schemas.openxmlformats.org/officeDocument/2006/relationships/slideLayout" Target="../slideLayouts/slideLayout287.xml"/><Relationship Id="rId80" Type="http://schemas.openxmlformats.org/officeDocument/2006/relationships/slideLayout" Target="../slideLayouts/slideLayout295.xml"/><Relationship Id="rId85" Type="http://schemas.openxmlformats.org/officeDocument/2006/relationships/slideLayout" Target="../slideLayouts/slideLayout300.xml"/><Relationship Id="rId93" Type="http://schemas.openxmlformats.org/officeDocument/2006/relationships/slideLayout" Target="../slideLayouts/slideLayout308.xml"/><Relationship Id="rId3" Type="http://schemas.openxmlformats.org/officeDocument/2006/relationships/slideLayout" Target="../slideLayouts/slideLayout218.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slideLayout" Target="../slideLayouts/slideLayout248.xml"/><Relationship Id="rId38" Type="http://schemas.openxmlformats.org/officeDocument/2006/relationships/slideLayout" Target="../slideLayouts/slideLayout253.xml"/><Relationship Id="rId46" Type="http://schemas.openxmlformats.org/officeDocument/2006/relationships/slideLayout" Target="../slideLayouts/slideLayout261.xml"/><Relationship Id="rId59" Type="http://schemas.openxmlformats.org/officeDocument/2006/relationships/slideLayout" Target="../slideLayouts/slideLayout274.xml"/><Relationship Id="rId67" Type="http://schemas.openxmlformats.org/officeDocument/2006/relationships/slideLayout" Target="../slideLayouts/slideLayout282.xml"/><Relationship Id="rId20" Type="http://schemas.openxmlformats.org/officeDocument/2006/relationships/slideLayout" Target="../slideLayouts/slideLayout235.xml"/><Relationship Id="rId41" Type="http://schemas.openxmlformats.org/officeDocument/2006/relationships/slideLayout" Target="../slideLayouts/slideLayout256.xml"/><Relationship Id="rId54" Type="http://schemas.openxmlformats.org/officeDocument/2006/relationships/slideLayout" Target="../slideLayouts/slideLayout269.xml"/><Relationship Id="rId62" Type="http://schemas.openxmlformats.org/officeDocument/2006/relationships/slideLayout" Target="../slideLayouts/slideLayout277.xml"/><Relationship Id="rId70" Type="http://schemas.openxmlformats.org/officeDocument/2006/relationships/slideLayout" Target="../slideLayouts/slideLayout285.xml"/><Relationship Id="rId75" Type="http://schemas.openxmlformats.org/officeDocument/2006/relationships/slideLayout" Target="../slideLayouts/slideLayout290.xml"/><Relationship Id="rId83" Type="http://schemas.openxmlformats.org/officeDocument/2006/relationships/slideLayout" Target="../slideLayouts/slideLayout298.xml"/><Relationship Id="rId88" Type="http://schemas.openxmlformats.org/officeDocument/2006/relationships/slideLayout" Target="../slideLayouts/slideLayout303.xml"/><Relationship Id="rId91" Type="http://schemas.openxmlformats.org/officeDocument/2006/relationships/slideLayout" Target="../slideLayouts/slideLayout306.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36" Type="http://schemas.openxmlformats.org/officeDocument/2006/relationships/slideLayout" Target="../slideLayouts/slideLayout251.xml"/><Relationship Id="rId49" Type="http://schemas.openxmlformats.org/officeDocument/2006/relationships/slideLayout" Target="../slideLayouts/slideLayout264.xml"/><Relationship Id="rId57" Type="http://schemas.openxmlformats.org/officeDocument/2006/relationships/slideLayout" Target="../slideLayouts/slideLayout272.xml"/><Relationship Id="rId10" Type="http://schemas.openxmlformats.org/officeDocument/2006/relationships/slideLayout" Target="../slideLayouts/slideLayout225.xml"/><Relationship Id="rId31" Type="http://schemas.openxmlformats.org/officeDocument/2006/relationships/slideLayout" Target="../slideLayouts/slideLayout246.xml"/><Relationship Id="rId44" Type="http://schemas.openxmlformats.org/officeDocument/2006/relationships/slideLayout" Target="../slideLayouts/slideLayout259.xml"/><Relationship Id="rId52" Type="http://schemas.openxmlformats.org/officeDocument/2006/relationships/slideLayout" Target="../slideLayouts/slideLayout267.xml"/><Relationship Id="rId60" Type="http://schemas.openxmlformats.org/officeDocument/2006/relationships/slideLayout" Target="../slideLayouts/slideLayout275.xml"/><Relationship Id="rId65" Type="http://schemas.openxmlformats.org/officeDocument/2006/relationships/slideLayout" Target="../slideLayouts/slideLayout280.xml"/><Relationship Id="rId73" Type="http://schemas.openxmlformats.org/officeDocument/2006/relationships/slideLayout" Target="../slideLayouts/slideLayout288.xml"/><Relationship Id="rId78" Type="http://schemas.openxmlformats.org/officeDocument/2006/relationships/slideLayout" Target="../slideLayouts/slideLayout293.xml"/><Relationship Id="rId81" Type="http://schemas.openxmlformats.org/officeDocument/2006/relationships/slideLayout" Target="../slideLayouts/slideLayout296.xml"/><Relationship Id="rId86" Type="http://schemas.openxmlformats.org/officeDocument/2006/relationships/slideLayout" Target="../slideLayouts/slideLayout301.xml"/><Relationship Id="rId94" Type="http://schemas.openxmlformats.org/officeDocument/2006/relationships/theme" Target="../theme/theme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 Type="http://schemas.openxmlformats.org/officeDocument/2006/relationships/slideLayout" Target="../slideLayouts/slideLayout311.xml"/><Relationship Id="rId21" Type="http://schemas.microsoft.com/office/2007/relationships/hdphoto" Target="../media/hdphoto1.wdp"/><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image" Target="../media/image2.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19" Type="http://schemas.openxmlformats.org/officeDocument/2006/relationships/theme" Target="../theme/theme6.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BEE72-74D2-52B9-744F-9CEE5042F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EDFE20-3803-F5AE-1696-D35C2BB39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5B06E-9E88-FBCC-8C7A-D1537A1BA6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7/13/2023</a:t>
            </a:r>
          </a:p>
        </p:txBody>
      </p:sp>
      <p:sp>
        <p:nvSpPr>
          <p:cNvPr id="5" name="Footer Placeholder 4">
            <a:extLst>
              <a:ext uri="{FF2B5EF4-FFF2-40B4-BE49-F238E27FC236}">
                <a16:creationId xmlns:a16="http://schemas.microsoft.com/office/drawing/2014/main" id="{786C3D26-3986-D482-3E16-37E941E7B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glTF Meetup</a:t>
            </a:r>
          </a:p>
        </p:txBody>
      </p:sp>
      <p:sp>
        <p:nvSpPr>
          <p:cNvPr id="6" name="Slide Number Placeholder 5">
            <a:extLst>
              <a:ext uri="{FF2B5EF4-FFF2-40B4-BE49-F238E27FC236}">
                <a16:creationId xmlns:a16="http://schemas.microsoft.com/office/drawing/2014/main" id="{99B05A8A-0AC6-A191-4D78-07B4B3A4B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E5843-5B08-4FB7-B864-F6CF4B1EE1B2}" type="slidenum">
              <a:rPr lang="en-US" smtClean="0"/>
              <a:t>‹#›</a:t>
            </a:fld>
            <a:endParaRPr lang="en-US"/>
          </a:p>
        </p:txBody>
      </p:sp>
    </p:spTree>
    <p:extLst>
      <p:ext uri="{BB962C8B-B14F-4D97-AF65-F5344CB8AC3E}">
        <p14:creationId xmlns:p14="http://schemas.microsoft.com/office/powerpoint/2010/main" val="1829229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12004598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 id="2147483729" r:id="rId63"/>
    <p:sldLayoutId id="2147483730" r:id="rId64"/>
    <p:sldLayoutId id="2147483731" r:id="rId65"/>
    <p:sldLayoutId id="2147483732" r:id="rId66"/>
    <p:sldLayoutId id="2147483733" r:id="rId67"/>
    <p:sldLayoutId id="2147483734" r:id="rId68"/>
    <p:sldLayoutId id="2147483735" r:id="rId69"/>
    <p:sldLayoutId id="2147483736" r:id="rId70"/>
    <p:sldLayoutId id="2147483737" r:id="rId71"/>
    <p:sldLayoutId id="2147483738" r:id="rId72"/>
    <p:sldLayoutId id="2147483739" r:id="rId73"/>
    <p:sldLayoutId id="2147483740" r:id="rId74"/>
    <p:sldLayoutId id="2147483741" r:id="rId75"/>
    <p:sldLayoutId id="2147483742" r:id="rId76"/>
    <p:sldLayoutId id="2147483743" r:id="rId77"/>
    <p:sldLayoutId id="2147483744" r:id="rId78"/>
    <p:sldLayoutId id="2147483745" r:id="rId79"/>
    <p:sldLayoutId id="2147483746" r:id="rId80"/>
    <p:sldLayoutId id="2147483747" r:id="rId81"/>
    <p:sldLayoutId id="2147483748" r:id="rId82"/>
    <p:sldLayoutId id="2147483749" r:id="rId83"/>
    <p:sldLayoutId id="2147483750" r:id="rId84"/>
    <p:sldLayoutId id="2147483751" r:id="rId85"/>
    <p:sldLayoutId id="2147483752" r:id="rId86"/>
    <p:sldLayoutId id="2147483753" r:id="rId87"/>
    <p:sldLayoutId id="2147483754" r:id="rId88"/>
    <p:sldLayoutId id="2147483755" r:id="rId89"/>
    <p:sldLayoutId id="2147483756" r:id="rId90"/>
    <p:sldLayoutId id="2147483757" r:id="rId91"/>
    <p:sldLayoutId id="2147483758" r:id="rId92"/>
    <p:sldLayoutId id="2147483759"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268641649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 id="2147483837" r:id="rId58"/>
    <p:sldLayoutId id="2147483838" r:id="rId59"/>
    <p:sldLayoutId id="2147483839" r:id="rId60"/>
    <p:sldLayoutId id="2147483840" r:id="rId61"/>
    <p:sldLayoutId id="2147483841" r:id="rId62"/>
    <p:sldLayoutId id="2147483842" r:id="rId63"/>
    <p:sldLayoutId id="2147483843" r:id="rId64"/>
    <p:sldLayoutId id="2147483844" r:id="rId65"/>
    <p:sldLayoutId id="2147483845" r:id="rId66"/>
    <p:sldLayoutId id="2147483846" r:id="rId67"/>
    <p:sldLayoutId id="2147483847" r:id="rId68"/>
    <p:sldLayoutId id="2147483848" r:id="rId69"/>
    <p:sldLayoutId id="2147483849" r:id="rId70"/>
    <p:sldLayoutId id="2147483850" r:id="rId71"/>
    <p:sldLayoutId id="2147483851" r:id="rId72"/>
    <p:sldLayoutId id="2147483852" r:id="rId73"/>
    <p:sldLayoutId id="2147483853" r:id="rId74"/>
    <p:sldLayoutId id="2147483854" r:id="rId75"/>
    <p:sldLayoutId id="2147483855" r:id="rId76"/>
    <p:sldLayoutId id="2147483856" r:id="rId77"/>
    <p:sldLayoutId id="2147483857" r:id="rId78"/>
    <p:sldLayoutId id="2147483858" r:id="rId79"/>
    <p:sldLayoutId id="2147483859" r:id="rId80"/>
    <p:sldLayoutId id="2147483860" r:id="rId81"/>
    <p:sldLayoutId id="2147483861" r:id="rId82"/>
    <p:sldLayoutId id="2147483862" r:id="rId83"/>
    <p:sldLayoutId id="2147483863" r:id="rId84"/>
    <p:sldLayoutId id="2147483864" r:id="rId85"/>
    <p:sldLayoutId id="2147483865" r:id="rId86"/>
    <p:sldLayoutId id="2147483866" r:id="rId87"/>
    <p:sldLayoutId id="2147483867" r:id="rId88"/>
    <p:sldLayoutId id="2147483868" r:id="rId89"/>
    <p:sldLayoutId id="2147483869" r:id="rId90"/>
    <p:sldLayoutId id="2147483870" r:id="rId91"/>
    <p:sldLayoutId id="2147483871" r:id="rId92"/>
    <p:sldLayoutId id="2147483872"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BEE72-74D2-52B9-744F-9CEE5042F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EDFE20-3803-F5AE-1696-D35C2BB39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5B06E-9E88-FBCC-8C7A-D1537A1BA6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7/13/2023</a:t>
            </a:r>
          </a:p>
        </p:txBody>
      </p:sp>
      <p:sp>
        <p:nvSpPr>
          <p:cNvPr id="5" name="Footer Placeholder 4">
            <a:extLst>
              <a:ext uri="{FF2B5EF4-FFF2-40B4-BE49-F238E27FC236}">
                <a16:creationId xmlns:a16="http://schemas.microsoft.com/office/drawing/2014/main" id="{786C3D26-3986-D482-3E16-37E941E7B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glTF Meetup</a:t>
            </a:r>
          </a:p>
        </p:txBody>
      </p:sp>
      <p:sp>
        <p:nvSpPr>
          <p:cNvPr id="6" name="Slide Number Placeholder 5">
            <a:extLst>
              <a:ext uri="{FF2B5EF4-FFF2-40B4-BE49-F238E27FC236}">
                <a16:creationId xmlns:a16="http://schemas.microsoft.com/office/drawing/2014/main" id="{99B05A8A-0AC6-A191-4D78-07B4B3A4B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E5843-5B08-4FB7-B864-F6CF4B1EE1B2}" type="slidenum">
              <a:rPr lang="en-US" smtClean="0"/>
              <a:t>‹#›</a:t>
            </a:fld>
            <a:endParaRPr lang="en-US"/>
          </a:p>
        </p:txBody>
      </p:sp>
    </p:spTree>
    <p:extLst>
      <p:ext uri="{BB962C8B-B14F-4D97-AF65-F5344CB8AC3E}">
        <p14:creationId xmlns:p14="http://schemas.microsoft.com/office/powerpoint/2010/main" val="333641794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glTF Meetup</a:t>
            </a:r>
          </a:p>
        </p:txBody>
      </p:sp>
    </p:spTree>
    <p:extLst>
      <p:ext uri="{BB962C8B-B14F-4D97-AF65-F5344CB8AC3E}">
        <p14:creationId xmlns:p14="http://schemas.microsoft.com/office/powerpoint/2010/main" val="327103699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 id="2147483927" r:id="rId38"/>
    <p:sldLayoutId id="2147483928" r:id="rId39"/>
    <p:sldLayoutId id="2147483929" r:id="rId40"/>
    <p:sldLayoutId id="2147483930" r:id="rId41"/>
    <p:sldLayoutId id="2147483931" r:id="rId42"/>
    <p:sldLayoutId id="2147483932" r:id="rId43"/>
    <p:sldLayoutId id="2147483933" r:id="rId44"/>
    <p:sldLayoutId id="2147483934" r:id="rId45"/>
    <p:sldLayoutId id="2147483935" r:id="rId46"/>
    <p:sldLayoutId id="2147483936" r:id="rId47"/>
    <p:sldLayoutId id="2147483937" r:id="rId48"/>
    <p:sldLayoutId id="2147483938" r:id="rId49"/>
    <p:sldLayoutId id="2147483939" r:id="rId50"/>
    <p:sldLayoutId id="2147483940" r:id="rId51"/>
    <p:sldLayoutId id="2147483941" r:id="rId52"/>
    <p:sldLayoutId id="2147483942" r:id="rId53"/>
    <p:sldLayoutId id="2147483943" r:id="rId54"/>
    <p:sldLayoutId id="2147483944" r:id="rId55"/>
    <p:sldLayoutId id="2147483945" r:id="rId56"/>
    <p:sldLayoutId id="2147483946" r:id="rId57"/>
    <p:sldLayoutId id="2147483947" r:id="rId58"/>
    <p:sldLayoutId id="2147483948" r:id="rId59"/>
    <p:sldLayoutId id="2147483949" r:id="rId60"/>
    <p:sldLayoutId id="2147483950" r:id="rId61"/>
    <p:sldLayoutId id="2147483951" r:id="rId62"/>
    <p:sldLayoutId id="2147483952" r:id="rId63"/>
    <p:sldLayoutId id="2147483953" r:id="rId64"/>
    <p:sldLayoutId id="2147483954" r:id="rId65"/>
    <p:sldLayoutId id="2147483955" r:id="rId66"/>
    <p:sldLayoutId id="2147483956" r:id="rId67"/>
    <p:sldLayoutId id="2147483957" r:id="rId68"/>
    <p:sldLayoutId id="2147483958" r:id="rId69"/>
    <p:sldLayoutId id="2147483959" r:id="rId70"/>
    <p:sldLayoutId id="2147483960" r:id="rId71"/>
    <p:sldLayoutId id="2147483961" r:id="rId72"/>
    <p:sldLayoutId id="2147483962" r:id="rId73"/>
    <p:sldLayoutId id="2147483963" r:id="rId74"/>
    <p:sldLayoutId id="2147483964" r:id="rId75"/>
    <p:sldLayoutId id="2147483965" r:id="rId76"/>
    <p:sldLayoutId id="2147483966" r:id="rId77"/>
    <p:sldLayoutId id="2147483967" r:id="rId78"/>
    <p:sldLayoutId id="2147483968" r:id="rId79"/>
    <p:sldLayoutId id="2147483969" r:id="rId80"/>
    <p:sldLayoutId id="2147483970" r:id="rId81"/>
    <p:sldLayoutId id="2147483971" r:id="rId82"/>
    <p:sldLayoutId id="2147483972" r:id="rId83"/>
    <p:sldLayoutId id="2147483973" r:id="rId84"/>
    <p:sldLayoutId id="2147483974" r:id="rId85"/>
    <p:sldLayoutId id="2147483975" r:id="rId86"/>
    <p:sldLayoutId id="2147483976" r:id="rId87"/>
    <p:sldLayoutId id="2147483977" r:id="rId88"/>
    <p:sldLayoutId id="2147483978" r:id="rId89"/>
    <p:sldLayoutId id="2147483979" r:id="rId90"/>
    <p:sldLayoutId id="2147483980" r:id="rId91"/>
    <p:sldLayoutId id="2147483981" r:id="rId92"/>
    <p:sldLayoutId id="2147483982"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extLst>
              <a:ext uri="{BEBA8EAE-BF5A-486C-A8C5-ECC9F3942E4B}">
                <a14:imgProps xmlns:a14="http://schemas.microsoft.com/office/drawing/2010/main">
                  <a14:imgLayer r:embed="rId21">
                    <a14:imgEffect>
                      <a14:brightnessContrast bright="-35000" contras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7/13/2023</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glTF Meetup</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548997830"/>
      </p:ext>
    </p:extLst>
  </p:cSld>
  <p:clrMap bg1="dk1" tx1="lt1" bg2="dk2"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Lst>
  <p:hf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310.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0.gif"/><Relationship Id="rId1" Type="http://schemas.openxmlformats.org/officeDocument/2006/relationships/slideLayout" Target="../slideLayouts/slideLayout236.xml"/></Relationships>
</file>

<file path=ppt/slides/_rels/slide1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2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xml"/><Relationship Id="rId1" Type="http://schemas.openxmlformats.org/officeDocument/2006/relationships/slideLayout" Target="../slideLayouts/slideLayout206.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2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3" Type="http://schemas.openxmlformats.org/officeDocument/2006/relationships/image" Target="../media/image7.jpeg"/><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hyperlink" Target="https://www.facebook.com/tstockhammer"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1.tif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MPEGGroup/glTF" TargetMode="External"/><Relationship Id="rId2" Type="http://schemas.openxmlformats.org/officeDocument/2006/relationships/hyperlink" Target="https://github.com/KhronosGroup/glTF/tree/main/extensions/2.0/Vendor" TargetMode="External"/><Relationship Id="rId1" Type="http://schemas.openxmlformats.org/officeDocument/2006/relationships/slideLayout" Target="../slideLayouts/slideLayout2.xml"/><Relationship Id="rId5" Type="http://schemas.openxmlformats.org/officeDocument/2006/relationships/hyperlink" Target="https://www.5g-mag.com/reference-tools" TargetMode="External"/><Relationship Id="rId4" Type="http://schemas.openxmlformats.org/officeDocument/2006/relationships/hyperlink" Target="https://www.mpeg.org/wp-content/uploads/mpeg_meetings/140_Mainz/w22138.zi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23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6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FFFECB-3868-346F-5521-BAE5FCD4248A}"/>
              </a:ext>
            </a:extLst>
          </p:cNvPr>
          <p:cNvSpPr>
            <a:spLocks noGrp="1"/>
          </p:cNvSpPr>
          <p:nvPr>
            <p:ph type="body" sz="quarter" idx="10"/>
          </p:nvPr>
        </p:nvSpPr>
        <p:spPr/>
        <p:txBody>
          <a:bodyPr/>
          <a:lstStyle/>
          <a:p>
            <a:pPr algn="l">
              <a:lnSpc>
                <a:spcPct val="96000"/>
              </a:lnSpc>
            </a:pPr>
            <a:r>
              <a:rPr lang="en-US" sz="2400" dirty="0">
                <a:solidFill>
                  <a:schemeClr val="bg1"/>
                </a:solidFill>
              </a:rPr>
              <a:t>Imed Bouazizi</a:t>
            </a:r>
          </a:p>
          <a:p>
            <a:pPr algn="l">
              <a:lnSpc>
                <a:spcPct val="96000"/>
              </a:lnSpc>
            </a:pPr>
            <a:r>
              <a:rPr lang="en-US" sz="2400" dirty="0">
                <a:solidFill>
                  <a:schemeClr val="bg1"/>
                </a:solidFill>
              </a:rPr>
              <a:t>Thomas Stockhammer</a:t>
            </a:r>
          </a:p>
          <a:p>
            <a:pPr>
              <a:buNone/>
            </a:pPr>
            <a:endParaRPr lang="en-US" dirty="0"/>
          </a:p>
        </p:txBody>
      </p:sp>
      <p:sp>
        <p:nvSpPr>
          <p:cNvPr id="10" name="Text Placeholder 9">
            <a:extLst>
              <a:ext uri="{FF2B5EF4-FFF2-40B4-BE49-F238E27FC236}">
                <a16:creationId xmlns:a16="http://schemas.microsoft.com/office/drawing/2014/main" id="{9C4F2314-6A9C-237B-EF49-78A59F2C9EE9}"/>
              </a:ext>
            </a:extLst>
          </p:cNvPr>
          <p:cNvSpPr>
            <a:spLocks noGrp="1"/>
          </p:cNvSpPr>
          <p:nvPr>
            <p:ph type="body" sz="quarter" idx="13"/>
          </p:nvPr>
        </p:nvSpPr>
        <p:spPr/>
        <p:txBody>
          <a:bodyPr vert="horz" wrap="none" lIns="0" tIns="0" rIns="0" bIns="0" rtlCol="0" anchor="t">
            <a:noAutofit/>
          </a:bodyPr>
          <a:lstStyle/>
          <a:p>
            <a:r>
              <a:rPr lang="en-US">
                <a:ea typeface="Microsoft Sans Serif"/>
                <a:cs typeface="Microsoft Sans Serif"/>
              </a:rPr>
              <a:t>7/13/2023</a:t>
            </a:r>
            <a:endParaRPr lang="en-US"/>
          </a:p>
        </p:txBody>
      </p:sp>
      <p:sp>
        <p:nvSpPr>
          <p:cNvPr id="11" name="Text Placeholder 10">
            <a:extLst>
              <a:ext uri="{FF2B5EF4-FFF2-40B4-BE49-F238E27FC236}">
                <a16:creationId xmlns:a16="http://schemas.microsoft.com/office/drawing/2014/main" id="{ED12608A-854E-5494-9401-723377077F31}"/>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BDEDC922-2F88-ED49-8B42-6B07516760BE}"/>
              </a:ext>
            </a:extLst>
          </p:cNvPr>
          <p:cNvSpPr>
            <a:spLocks noGrp="1"/>
          </p:cNvSpPr>
          <p:nvPr>
            <p:ph type="title"/>
          </p:nvPr>
        </p:nvSpPr>
        <p:spPr/>
        <p:txBody>
          <a:bodyPr>
            <a:noAutofit/>
          </a:bodyPr>
          <a:lstStyle/>
          <a:p>
            <a:r>
              <a:rPr lang="en-US" sz="4400" b="1" dirty="0"/>
              <a:t>glTF 2.0 Extensions in MPEG and 3GPP – </a:t>
            </a:r>
            <a:br>
              <a:rPr lang="en-US" sz="4400" b="1" dirty="0"/>
            </a:br>
            <a:r>
              <a:rPr lang="en-US" sz="4400" b="1" dirty="0"/>
              <a:t>Real-time exchange formats for 3D Experiences</a:t>
            </a:r>
          </a:p>
        </p:txBody>
      </p:sp>
      <p:pic>
        <p:nvPicPr>
          <p:cNvPr id="2050" name="Picture 2" descr="3GPP – Projeto de Parceria para a 3.ª Geração | Portal 5G">
            <a:extLst>
              <a:ext uri="{FF2B5EF4-FFF2-40B4-BE49-F238E27FC236}">
                <a16:creationId xmlns:a16="http://schemas.microsoft.com/office/drawing/2014/main" id="{FE76313B-7B99-5A7B-7C8D-A481D9909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990" y="4821448"/>
            <a:ext cx="1636000" cy="13146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40th meeting of MPEG – MPEG">
            <a:extLst>
              <a:ext uri="{FF2B5EF4-FFF2-40B4-BE49-F238E27FC236}">
                <a16:creationId xmlns:a16="http://schemas.microsoft.com/office/drawing/2014/main" id="{6D610CCD-BEFC-CB2B-0C45-733C749F5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991" y="3798964"/>
            <a:ext cx="1824676" cy="816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circle with black text&#10;&#10;Description automatically generated">
            <a:extLst>
              <a:ext uri="{FF2B5EF4-FFF2-40B4-BE49-F238E27FC236}">
                <a16:creationId xmlns:a16="http://schemas.microsoft.com/office/drawing/2014/main" id="{46ACF2C8-8674-A08E-B922-BDF7A3940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4651" y="1349060"/>
            <a:ext cx="1824677" cy="434447"/>
          </a:xfrm>
          <a:prstGeom prst="rect">
            <a:avLst/>
          </a:prstGeom>
        </p:spPr>
      </p:pic>
      <p:pic>
        <p:nvPicPr>
          <p:cNvPr id="15" name="Picture 14" descr="A green logo with black background&#10;&#10;Description automatically generated">
            <a:extLst>
              <a:ext uri="{FF2B5EF4-FFF2-40B4-BE49-F238E27FC236}">
                <a16:creationId xmlns:a16="http://schemas.microsoft.com/office/drawing/2014/main" id="{09F6580A-2D24-BF9A-EF71-895F0A4C8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625" y="2256890"/>
            <a:ext cx="2158730" cy="1079365"/>
          </a:xfrm>
          <a:prstGeom prst="rect">
            <a:avLst/>
          </a:prstGeom>
        </p:spPr>
      </p:pic>
    </p:spTree>
    <p:extLst>
      <p:ext uri="{BB962C8B-B14F-4D97-AF65-F5344CB8AC3E}">
        <p14:creationId xmlns:p14="http://schemas.microsoft.com/office/powerpoint/2010/main" val="33060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BAF0DF-337D-0B4D-BF50-B263C6E43EC2}"/>
              </a:ext>
            </a:extLst>
          </p:cNvPr>
          <p:cNvSpPr txBox="1"/>
          <p:nvPr/>
        </p:nvSpPr>
        <p:spPr>
          <a:xfrm>
            <a:off x="829993" y="89644"/>
            <a:ext cx="106633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ED5C1">
                    <a:lumMod val="20000"/>
                    <a:lumOff val="80000"/>
                  </a:srgbClr>
                </a:solidFill>
                <a:effectLst/>
                <a:uLnTx/>
                <a:uFillTx/>
                <a:latin typeface="Corbel" panose="020B0503020204020204"/>
                <a:ea typeface="+mn-ea"/>
                <a:cs typeface="+mn-cs"/>
              </a:rPr>
              <a:t>MPEG organization under ISO/IEC JTC1/ SC29</a:t>
            </a:r>
          </a:p>
        </p:txBody>
      </p:sp>
      <p:sp>
        <p:nvSpPr>
          <p:cNvPr id="3" name="Left Brace 2">
            <a:extLst>
              <a:ext uri="{FF2B5EF4-FFF2-40B4-BE49-F238E27FC236}">
                <a16:creationId xmlns:a16="http://schemas.microsoft.com/office/drawing/2014/main" id="{A9A8D3F4-6AA3-1247-936F-6D369AC4A9E6}"/>
              </a:ext>
            </a:extLst>
          </p:cNvPr>
          <p:cNvSpPr/>
          <p:nvPr/>
        </p:nvSpPr>
        <p:spPr>
          <a:xfrm rot="16200000">
            <a:off x="5719149" y="-309642"/>
            <a:ext cx="803360" cy="11988447"/>
          </a:xfrm>
          <a:prstGeom prst="leftBrace">
            <a:avLst>
              <a:gd name="adj1" fmla="val 8333"/>
              <a:gd name="adj2" fmla="val 50098"/>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Rounded Rectangle 3">
            <a:extLst>
              <a:ext uri="{FF2B5EF4-FFF2-40B4-BE49-F238E27FC236}">
                <a16:creationId xmlns:a16="http://schemas.microsoft.com/office/drawing/2014/main" id="{4C556853-BF66-3344-B9D5-98A677276FA7}"/>
              </a:ext>
            </a:extLst>
          </p:cNvPr>
          <p:cNvSpPr/>
          <p:nvPr/>
        </p:nvSpPr>
        <p:spPr>
          <a:xfrm>
            <a:off x="126608" y="1647445"/>
            <a:ext cx="1448972" cy="7610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Technical Requirements</a:t>
            </a:r>
          </a:p>
        </p:txBody>
      </p:sp>
      <p:sp>
        <p:nvSpPr>
          <p:cNvPr id="15" name="Rounded Rectangle 14">
            <a:extLst>
              <a:ext uri="{FF2B5EF4-FFF2-40B4-BE49-F238E27FC236}">
                <a16:creationId xmlns:a16="http://schemas.microsoft.com/office/drawing/2014/main" id="{49152B2D-C128-1D42-A071-B998D73E4D78}"/>
              </a:ext>
            </a:extLst>
          </p:cNvPr>
          <p:cNvSpPr/>
          <p:nvPr/>
        </p:nvSpPr>
        <p:spPr>
          <a:xfrm>
            <a:off x="82059" y="3042550"/>
            <a:ext cx="1577926" cy="7610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Systems</a:t>
            </a:r>
          </a:p>
        </p:txBody>
      </p:sp>
      <p:sp>
        <p:nvSpPr>
          <p:cNvPr id="16" name="Rounded Rectangle 15">
            <a:extLst>
              <a:ext uri="{FF2B5EF4-FFF2-40B4-BE49-F238E27FC236}">
                <a16:creationId xmlns:a16="http://schemas.microsoft.com/office/drawing/2014/main" id="{AE78D38C-542B-234A-B521-A87F02628910}"/>
              </a:ext>
            </a:extLst>
          </p:cNvPr>
          <p:cNvSpPr/>
          <p:nvPr/>
        </p:nvSpPr>
        <p:spPr>
          <a:xfrm>
            <a:off x="126604" y="4594064"/>
            <a:ext cx="1533381" cy="71119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Video Coding</a:t>
            </a:r>
          </a:p>
        </p:txBody>
      </p:sp>
      <p:cxnSp>
        <p:nvCxnSpPr>
          <p:cNvPr id="6" name="Straight Arrow Connector 5">
            <a:extLst>
              <a:ext uri="{FF2B5EF4-FFF2-40B4-BE49-F238E27FC236}">
                <a16:creationId xmlns:a16="http://schemas.microsoft.com/office/drawing/2014/main" id="{EA72F415-3654-0045-819D-7719FC46CA77}"/>
              </a:ext>
            </a:extLst>
          </p:cNvPr>
          <p:cNvCxnSpPr>
            <a:cxnSpLocks/>
            <a:endCxn id="4" idx="3"/>
          </p:cNvCxnSpPr>
          <p:nvPr/>
        </p:nvCxnSpPr>
        <p:spPr>
          <a:xfrm flipH="1">
            <a:off x="1575580" y="2027978"/>
            <a:ext cx="201046" cy="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person wearing a suit and tie&#10;&#10;Description automatically generated with low confidence">
            <a:extLst>
              <a:ext uri="{FF2B5EF4-FFF2-40B4-BE49-F238E27FC236}">
                <a16:creationId xmlns:a16="http://schemas.microsoft.com/office/drawing/2014/main" id="{D58E7D8D-4BC8-D845-B444-E027EA2E2542}"/>
              </a:ext>
            </a:extLst>
          </p:cNvPr>
          <p:cNvPicPr>
            <a:picLocks noChangeAspect="1"/>
          </p:cNvPicPr>
          <p:nvPr/>
        </p:nvPicPr>
        <p:blipFill>
          <a:blip r:embed="rId3"/>
          <a:stretch>
            <a:fillRect/>
          </a:stretch>
        </p:blipFill>
        <p:spPr>
          <a:xfrm>
            <a:off x="1801560" y="1528871"/>
            <a:ext cx="1003323" cy="1003323"/>
          </a:xfrm>
          <a:prstGeom prst="rect">
            <a:avLst/>
          </a:prstGeom>
        </p:spPr>
      </p:pic>
      <p:sp>
        <p:nvSpPr>
          <p:cNvPr id="18" name="TextBox 17">
            <a:extLst>
              <a:ext uri="{FF2B5EF4-FFF2-40B4-BE49-F238E27FC236}">
                <a16:creationId xmlns:a16="http://schemas.microsoft.com/office/drawing/2014/main" id="{9DB2636E-5801-0045-AE54-A78CC6A2C2E2}"/>
              </a:ext>
            </a:extLst>
          </p:cNvPr>
          <p:cNvSpPr txBox="1"/>
          <p:nvPr/>
        </p:nvSpPr>
        <p:spPr>
          <a:xfrm>
            <a:off x="2821447" y="1760136"/>
            <a:ext cx="165998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Igor Curcio,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WG2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Convenor</a:t>
            </a:r>
            <a:endParaRPr kumimoji="0" lang="en-US" sz="18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endParaRPr>
          </a:p>
        </p:txBody>
      </p:sp>
      <p:pic>
        <p:nvPicPr>
          <p:cNvPr id="23" name="Picture 22" descr="Youngkwon Lim, WG3 Convenor&#10;">
            <a:extLst>
              <a:ext uri="{FF2B5EF4-FFF2-40B4-BE49-F238E27FC236}">
                <a16:creationId xmlns:a16="http://schemas.microsoft.com/office/drawing/2014/main" id="{BA04FF1D-5378-E448-A66E-F75C9D3D16C6}"/>
              </a:ext>
            </a:extLst>
          </p:cNvPr>
          <p:cNvPicPr>
            <a:picLocks noChangeAspect="1"/>
          </p:cNvPicPr>
          <p:nvPr/>
        </p:nvPicPr>
        <p:blipFill>
          <a:blip r:embed="rId4"/>
          <a:stretch>
            <a:fillRect/>
          </a:stretch>
        </p:blipFill>
        <p:spPr>
          <a:xfrm>
            <a:off x="1863082" y="2930308"/>
            <a:ext cx="1012874" cy="1012874"/>
          </a:xfrm>
          <a:prstGeom prst="rect">
            <a:avLst/>
          </a:prstGeom>
        </p:spPr>
      </p:pic>
      <p:sp>
        <p:nvSpPr>
          <p:cNvPr id="24" name="TextBox 23">
            <a:extLst>
              <a:ext uri="{FF2B5EF4-FFF2-40B4-BE49-F238E27FC236}">
                <a16:creationId xmlns:a16="http://schemas.microsoft.com/office/drawing/2014/main" id="{CE60F113-6B2D-DD44-A446-CE4F9C8CEF2E}"/>
              </a:ext>
            </a:extLst>
          </p:cNvPr>
          <p:cNvSpPr txBox="1"/>
          <p:nvPr/>
        </p:nvSpPr>
        <p:spPr>
          <a:xfrm>
            <a:off x="2800537" y="3048482"/>
            <a:ext cx="148883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65A9E1">
                    <a:lumMod val="40000"/>
                    <a:lumOff val="60000"/>
                  </a:srgbClr>
                </a:solidFill>
                <a:effectLst/>
                <a:uLnTx/>
                <a:uFillTx/>
                <a:latin typeface="Corbel" panose="020B0503020204020204"/>
                <a:ea typeface="+mn-ea"/>
                <a:cs typeface="+mn-cs"/>
              </a:rPr>
              <a:t>Youngkwon</a:t>
            </a: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Lim,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WG3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Convenor</a:t>
            </a:r>
          </a:p>
        </p:txBody>
      </p:sp>
      <p:pic>
        <p:nvPicPr>
          <p:cNvPr id="27" name="Picture 26" descr="A person wearing glasses&#10;&#10;Description automatically generated with medium confidence">
            <a:extLst>
              <a:ext uri="{FF2B5EF4-FFF2-40B4-BE49-F238E27FC236}">
                <a16:creationId xmlns:a16="http://schemas.microsoft.com/office/drawing/2014/main" id="{AB2EE162-1D61-CE40-97BE-E09BA747D8FD}"/>
              </a:ext>
            </a:extLst>
          </p:cNvPr>
          <p:cNvPicPr>
            <a:picLocks noChangeAspect="1"/>
          </p:cNvPicPr>
          <p:nvPr/>
        </p:nvPicPr>
        <p:blipFill>
          <a:blip r:embed="rId5"/>
          <a:stretch>
            <a:fillRect/>
          </a:stretch>
        </p:blipFill>
        <p:spPr>
          <a:xfrm>
            <a:off x="1871895" y="4439208"/>
            <a:ext cx="829094" cy="1126479"/>
          </a:xfrm>
          <a:prstGeom prst="rect">
            <a:avLst/>
          </a:prstGeom>
        </p:spPr>
      </p:pic>
      <p:sp>
        <p:nvSpPr>
          <p:cNvPr id="31" name="TextBox 30">
            <a:extLst>
              <a:ext uri="{FF2B5EF4-FFF2-40B4-BE49-F238E27FC236}">
                <a16:creationId xmlns:a16="http://schemas.microsoft.com/office/drawing/2014/main" id="{97201A23-096B-824C-84E3-E760A8C9768E}"/>
              </a:ext>
            </a:extLst>
          </p:cNvPr>
          <p:cNvSpPr txBox="1"/>
          <p:nvPr/>
        </p:nvSpPr>
        <p:spPr>
          <a:xfrm>
            <a:off x="2654091" y="4700618"/>
            <a:ext cx="13551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Lu Yu,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WG4 Convenor</a:t>
            </a:r>
          </a:p>
        </p:txBody>
      </p:sp>
      <p:sp>
        <p:nvSpPr>
          <p:cNvPr id="47" name="Rounded Rectangle 46">
            <a:extLst>
              <a:ext uri="{FF2B5EF4-FFF2-40B4-BE49-F238E27FC236}">
                <a16:creationId xmlns:a16="http://schemas.microsoft.com/office/drawing/2014/main" id="{DAC30E57-D6E8-FF48-A1CB-0F0EFB51E956}"/>
              </a:ext>
            </a:extLst>
          </p:cNvPr>
          <p:cNvSpPr/>
          <p:nvPr/>
        </p:nvSpPr>
        <p:spPr>
          <a:xfrm>
            <a:off x="3912636" y="907351"/>
            <a:ext cx="1628778" cy="76341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Joint Video Coding Team with ITU</a:t>
            </a:r>
          </a:p>
        </p:txBody>
      </p:sp>
      <p:pic>
        <p:nvPicPr>
          <p:cNvPr id="49" name="Picture 48" descr="A person in a suit and tie&#10;&#10;Description automatically generated with low confidence">
            <a:extLst>
              <a:ext uri="{FF2B5EF4-FFF2-40B4-BE49-F238E27FC236}">
                <a16:creationId xmlns:a16="http://schemas.microsoft.com/office/drawing/2014/main" id="{DDB20A0A-22F7-B941-B3EF-064E7917E21B}"/>
              </a:ext>
            </a:extLst>
          </p:cNvPr>
          <p:cNvPicPr>
            <a:picLocks noChangeAspect="1"/>
          </p:cNvPicPr>
          <p:nvPr/>
        </p:nvPicPr>
        <p:blipFill>
          <a:blip r:embed="rId6"/>
          <a:stretch>
            <a:fillRect/>
          </a:stretch>
        </p:blipFill>
        <p:spPr>
          <a:xfrm>
            <a:off x="4353966" y="2004358"/>
            <a:ext cx="735744" cy="1065266"/>
          </a:xfrm>
          <a:prstGeom prst="rect">
            <a:avLst/>
          </a:prstGeom>
        </p:spPr>
      </p:pic>
      <p:cxnSp>
        <p:nvCxnSpPr>
          <p:cNvPr id="50" name="Straight Arrow Connector 49">
            <a:extLst>
              <a:ext uri="{FF2B5EF4-FFF2-40B4-BE49-F238E27FC236}">
                <a16:creationId xmlns:a16="http://schemas.microsoft.com/office/drawing/2014/main" id="{D0B58471-A354-984C-A6E5-0C2052A2E429}"/>
              </a:ext>
            </a:extLst>
          </p:cNvPr>
          <p:cNvCxnSpPr>
            <a:cxnSpLocks/>
          </p:cNvCxnSpPr>
          <p:nvPr/>
        </p:nvCxnSpPr>
        <p:spPr>
          <a:xfrm flipV="1">
            <a:off x="4753625" y="1682142"/>
            <a:ext cx="1" cy="33095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8A8387D-8C63-8C40-BE57-B3221EA045BB}"/>
              </a:ext>
            </a:extLst>
          </p:cNvPr>
          <p:cNvSpPr txBox="1"/>
          <p:nvPr/>
        </p:nvSpPr>
        <p:spPr>
          <a:xfrm>
            <a:off x="5072487" y="2115895"/>
            <a:ext cx="113929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Jens-Rainer Ohm, WG5 Convenor</a:t>
            </a:r>
          </a:p>
        </p:txBody>
      </p:sp>
      <p:sp>
        <p:nvSpPr>
          <p:cNvPr id="57" name="Rounded Rectangle 56">
            <a:extLst>
              <a:ext uri="{FF2B5EF4-FFF2-40B4-BE49-F238E27FC236}">
                <a16:creationId xmlns:a16="http://schemas.microsoft.com/office/drawing/2014/main" id="{26D8D3CD-A3BC-0741-9C50-2A7618A4420A}"/>
              </a:ext>
            </a:extLst>
          </p:cNvPr>
          <p:cNvSpPr/>
          <p:nvPr/>
        </p:nvSpPr>
        <p:spPr>
          <a:xfrm>
            <a:off x="3904868" y="3270730"/>
            <a:ext cx="1577926" cy="7610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Audio Coding</a:t>
            </a:r>
          </a:p>
        </p:txBody>
      </p:sp>
      <p:cxnSp>
        <p:nvCxnSpPr>
          <p:cNvPr id="58" name="Straight Arrow Connector 57">
            <a:extLst>
              <a:ext uri="{FF2B5EF4-FFF2-40B4-BE49-F238E27FC236}">
                <a16:creationId xmlns:a16="http://schemas.microsoft.com/office/drawing/2014/main" id="{A5CDEDFD-0C51-4C4E-92A0-C460C2E5CAF9}"/>
              </a:ext>
            </a:extLst>
          </p:cNvPr>
          <p:cNvCxnSpPr>
            <a:cxnSpLocks/>
          </p:cNvCxnSpPr>
          <p:nvPr/>
        </p:nvCxnSpPr>
        <p:spPr>
          <a:xfrm flipV="1">
            <a:off x="4666870" y="4029101"/>
            <a:ext cx="1" cy="33095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A person in a suit and tie&#10;&#10;Description automatically generated with medium confidence">
            <a:extLst>
              <a:ext uri="{FF2B5EF4-FFF2-40B4-BE49-F238E27FC236}">
                <a16:creationId xmlns:a16="http://schemas.microsoft.com/office/drawing/2014/main" id="{D92B5F2C-ED1A-3E40-87C6-F21947DE10A6}"/>
              </a:ext>
            </a:extLst>
          </p:cNvPr>
          <p:cNvPicPr>
            <a:picLocks noChangeAspect="1"/>
          </p:cNvPicPr>
          <p:nvPr/>
        </p:nvPicPr>
        <p:blipFill>
          <a:blip r:embed="rId7"/>
          <a:stretch>
            <a:fillRect/>
          </a:stretch>
        </p:blipFill>
        <p:spPr>
          <a:xfrm>
            <a:off x="4210056" y="4369582"/>
            <a:ext cx="933841" cy="933841"/>
          </a:xfrm>
          <a:prstGeom prst="rect">
            <a:avLst/>
          </a:prstGeom>
        </p:spPr>
      </p:pic>
      <p:sp>
        <p:nvSpPr>
          <p:cNvPr id="63" name="TextBox 62">
            <a:extLst>
              <a:ext uri="{FF2B5EF4-FFF2-40B4-BE49-F238E27FC236}">
                <a16:creationId xmlns:a16="http://schemas.microsoft.com/office/drawing/2014/main" id="{6D09270A-FCD2-0A4B-A0F3-278C922E8526}"/>
              </a:ext>
            </a:extLst>
          </p:cNvPr>
          <p:cNvSpPr txBox="1"/>
          <p:nvPr/>
        </p:nvSpPr>
        <p:spPr>
          <a:xfrm>
            <a:off x="5084206" y="4420654"/>
            <a:ext cx="124733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Schuyler QuackenbushWG6 Convenor</a:t>
            </a:r>
          </a:p>
        </p:txBody>
      </p:sp>
      <p:sp>
        <p:nvSpPr>
          <p:cNvPr id="64" name="Rounded Rectangle 63">
            <a:extLst>
              <a:ext uri="{FF2B5EF4-FFF2-40B4-BE49-F238E27FC236}">
                <a16:creationId xmlns:a16="http://schemas.microsoft.com/office/drawing/2014/main" id="{B36FBFD9-188A-3A48-B189-019A1B17F4BE}"/>
              </a:ext>
            </a:extLst>
          </p:cNvPr>
          <p:cNvSpPr/>
          <p:nvPr/>
        </p:nvSpPr>
        <p:spPr>
          <a:xfrm>
            <a:off x="6088664" y="926090"/>
            <a:ext cx="1831238" cy="74232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Coding for 3D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Graphics and Haptics</a:t>
            </a:r>
          </a:p>
        </p:txBody>
      </p:sp>
      <p:pic>
        <p:nvPicPr>
          <p:cNvPr id="66" name="Picture 65" descr="A person in a suit smiling&#10;&#10;Description automatically generated with low confidence">
            <a:extLst>
              <a:ext uri="{FF2B5EF4-FFF2-40B4-BE49-F238E27FC236}">
                <a16:creationId xmlns:a16="http://schemas.microsoft.com/office/drawing/2014/main" id="{781AD92D-45BF-EF43-B381-96504CF097BA}"/>
              </a:ext>
            </a:extLst>
          </p:cNvPr>
          <p:cNvPicPr>
            <a:picLocks noChangeAspect="1"/>
          </p:cNvPicPr>
          <p:nvPr/>
        </p:nvPicPr>
        <p:blipFill>
          <a:blip r:embed="rId8"/>
          <a:stretch>
            <a:fillRect/>
          </a:stretch>
        </p:blipFill>
        <p:spPr>
          <a:xfrm>
            <a:off x="6364153" y="1962440"/>
            <a:ext cx="1012875" cy="1012875"/>
          </a:xfrm>
          <a:prstGeom prst="rect">
            <a:avLst/>
          </a:prstGeom>
        </p:spPr>
      </p:pic>
      <p:cxnSp>
        <p:nvCxnSpPr>
          <p:cNvPr id="67" name="Straight Arrow Connector 66">
            <a:extLst>
              <a:ext uri="{FF2B5EF4-FFF2-40B4-BE49-F238E27FC236}">
                <a16:creationId xmlns:a16="http://schemas.microsoft.com/office/drawing/2014/main" id="{700ED502-E32E-854E-8ABB-5C4ACBEA0F2C}"/>
              </a:ext>
            </a:extLst>
          </p:cNvPr>
          <p:cNvCxnSpPr>
            <a:cxnSpLocks/>
          </p:cNvCxnSpPr>
          <p:nvPr/>
        </p:nvCxnSpPr>
        <p:spPr>
          <a:xfrm flipV="1">
            <a:off x="6878797" y="1637591"/>
            <a:ext cx="1" cy="33095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2A19579-05AD-5D43-A9CB-53AAC6EE7966}"/>
              </a:ext>
            </a:extLst>
          </p:cNvPr>
          <p:cNvSpPr txBox="1"/>
          <p:nvPr/>
        </p:nvSpPr>
        <p:spPr>
          <a:xfrm>
            <a:off x="7307852" y="1998667"/>
            <a:ext cx="101287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Marius </a:t>
            </a:r>
            <a:r>
              <a:rPr kumimoji="0" lang="en-US" sz="1400" b="1" i="0" u="none" strike="noStrike" kern="1200" cap="none" spc="0" normalizeH="0" baseline="0" noProof="0" dirty="0" err="1">
                <a:ln>
                  <a:noFill/>
                </a:ln>
                <a:solidFill>
                  <a:srgbClr val="65A9E1">
                    <a:lumMod val="40000"/>
                    <a:lumOff val="60000"/>
                  </a:srgbClr>
                </a:solidFill>
                <a:effectLst/>
                <a:uLnTx/>
                <a:uFillTx/>
                <a:latin typeface="Corbel" panose="020B0503020204020204"/>
                <a:ea typeface="+mn-ea"/>
                <a:cs typeface="+mn-cs"/>
              </a:rPr>
              <a:t>Preda</a:t>
            </a: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 WG7 Convenor</a:t>
            </a:r>
          </a:p>
        </p:txBody>
      </p:sp>
      <p:sp>
        <p:nvSpPr>
          <p:cNvPr id="71" name="Rounded Rectangle 70">
            <a:extLst>
              <a:ext uri="{FF2B5EF4-FFF2-40B4-BE49-F238E27FC236}">
                <a16:creationId xmlns:a16="http://schemas.microsoft.com/office/drawing/2014/main" id="{95389743-944F-554B-8777-86D30FBC80CA}"/>
              </a:ext>
            </a:extLst>
          </p:cNvPr>
          <p:cNvSpPr/>
          <p:nvPr/>
        </p:nvSpPr>
        <p:spPr>
          <a:xfrm>
            <a:off x="6056642" y="3268376"/>
            <a:ext cx="1577926" cy="7610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WG 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Genomic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Coding</a:t>
            </a:r>
          </a:p>
        </p:txBody>
      </p:sp>
      <p:cxnSp>
        <p:nvCxnSpPr>
          <p:cNvPr id="72" name="Straight Arrow Connector 71">
            <a:extLst>
              <a:ext uri="{FF2B5EF4-FFF2-40B4-BE49-F238E27FC236}">
                <a16:creationId xmlns:a16="http://schemas.microsoft.com/office/drawing/2014/main" id="{7630BAE4-01F8-9A4C-9E6C-E3D54E36D273}"/>
              </a:ext>
            </a:extLst>
          </p:cNvPr>
          <p:cNvCxnSpPr>
            <a:cxnSpLocks/>
          </p:cNvCxnSpPr>
          <p:nvPr/>
        </p:nvCxnSpPr>
        <p:spPr>
          <a:xfrm flipV="1">
            <a:off x="6874911" y="4026756"/>
            <a:ext cx="1" cy="33095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descr="A person with dark hair&#10;&#10;Description automatically generated with low confidence">
            <a:extLst>
              <a:ext uri="{FF2B5EF4-FFF2-40B4-BE49-F238E27FC236}">
                <a16:creationId xmlns:a16="http://schemas.microsoft.com/office/drawing/2014/main" id="{757E8CCE-DD95-C54E-AB4E-62228E02A6B6}"/>
              </a:ext>
            </a:extLst>
          </p:cNvPr>
          <p:cNvPicPr>
            <a:picLocks noChangeAspect="1"/>
          </p:cNvPicPr>
          <p:nvPr/>
        </p:nvPicPr>
        <p:blipFill>
          <a:blip r:embed="rId9"/>
          <a:stretch>
            <a:fillRect/>
          </a:stretch>
        </p:blipFill>
        <p:spPr>
          <a:xfrm>
            <a:off x="6420837" y="4369978"/>
            <a:ext cx="888483" cy="888483"/>
          </a:xfrm>
          <a:prstGeom prst="rect">
            <a:avLst/>
          </a:prstGeom>
        </p:spPr>
      </p:pic>
      <p:sp>
        <p:nvSpPr>
          <p:cNvPr id="77" name="TextBox 76">
            <a:extLst>
              <a:ext uri="{FF2B5EF4-FFF2-40B4-BE49-F238E27FC236}">
                <a16:creationId xmlns:a16="http://schemas.microsoft.com/office/drawing/2014/main" id="{8AE4FAAA-D091-C244-A129-1078E0C795B9}"/>
              </a:ext>
            </a:extLst>
          </p:cNvPr>
          <p:cNvSpPr txBox="1"/>
          <p:nvPr/>
        </p:nvSpPr>
        <p:spPr>
          <a:xfrm>
            <a:off x="7332103" y="4317494"/>
            <a:ext cx="103713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Marco </a:t>
            </a:r>
            <a:r>
              <a:rPr kumimoji="0" lang="en-US" sz="1400" b="1" i="0" u="none" strike="noStrike" kern="1200" cap="none" spc="0" normalizeH="0" baseline="0" noProof="0" dirty="0" err="1">
                <a:ln>
                  <a:noFill/>
                </a:ln>
                <a:solidFill>
                  <a:srgbClr val="65A9E1">
                    <a:lumMod val="40000"/>
                    <a:lumOff val="60000"/>
                  </a:srgbClr>
                </a:solidFill>
                <a:effectLst/>
                <a:uLnTx/>
                <a:uFillTx/>
                <a:latin typeface="Corbel" panose="020B0503020204020204"/>
                <a:ea typeface="+mn-ea"/>
                <a:cs typeface="+mn-cs"/>
              </a:rPr>
              <a:t>Mattavelli</a:t>
            </a: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 WG8 Convenor</a:t>
            </a:r>
          </a:p>
        </p:txBody>
      </p:sp>
      <p:sp>
        <p:nvSpPr>
          <p:cNvPr id="78" name="Rounded Rectangle 77">
            <a:extLst>
              <a:ext uri="{FF2B5EF4-FFF2-40B4-BE49-F238E27FC236}">
                <a16:creationId xmlns:a16="http://schemas.microsoft.com/office/drawing/2014/main" id="{94E1788D-92E1-B44E-A9E9-D9A1F44BB1C0}"/>
              </a:ext>
            </a:extLst>
          </p:cNvPr>
          <p:cNvSpPr/>
          <p:nvPr/>
        </p:nvSpPr>
        <p:spPr>
          <a:xfrm>
            <a:off x="10541588" y="1031613"/>
            <a:ext cx="1577926" cy="7610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AG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Technical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Coordination</a:t>
            </a:r>
          </a:p>
        </p:txBody>
      </p:sp>
      <p:pic>
        <p:nvPicPr>
          <p:cNvPr id="80" name="Picture 79" descr="A person wearing glasses&#10;&#10;Description automatically generated with low confidence">
            <a:extLst>
              <a:ext uri="{FF2B5EF4-FFF2-40B4-BE49-F238E27FC236}">
                <a16:creationId xmlns:a16="http://schemas.microsoft.com/office/drawing/2014/main" id="{6FD6C5BB-4721-6D45-8586-ECB22B877E0B}"/>
              </a:ext>
            </a:extLst>
          </p:cNvPr>
          <p:cNvPicPr>
            <a:picLocks noChangeAspect="1"/>
          </p:cNvPicPr>
          <p:nvPr/>
        </p:nvPicPr>
        <p:blipFill>
          <a:blip r:embed="rId10"/>
          <a:stretch>
            <a:fillRect/>
          </a:stretch>
        </p:blipFill>
        <p:spPr>
          <a:xfrm>
            <a:off x="9450891" y="863109"/>
            <a:ext cx="829371" cy="1161119"/>
          </a:xfrm>
          <a:prstGeom prst="rect">
            <a:avLst/>
          </a:prstGeom>
        </p:spPr>
      </p:pic>
      <p:cxnSp>
        <p:nvCxnSpPr>
          <p:cNvPr id="81" name="Straight Arrow Connector 80">
            <a:extLst>
              <a:ext uri="{FF2B5EF4-FFF2-40B4-BE49-F238E27FC236}">
                <a16:creationId xmlns:a16="http://schemas.microsoft.com/office/drawing/2014/main" id="{3965BD6F-EC65-3542-8C44-F23D423485C0}"/>
              </a:ext>
            </a:extLst>
          </p:cNvPr>
          <p:cNvCxnSpPr>
            <a:cxnSpLocks/>
          </p:cNvCxnSpPr>
          <p:nvPr/>
        </p:nvCxnSpPr>
        <p:spPr>
          <a:xfrm flipH="1">
            <a:off x="1629504" y="3437156"/>
            <a:ext cx="201046" cy="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D16B1DB-F68D-5346-9950-FCF379D273AC}"/>
              </a:ext>
            </a:extLst>
          </p:cNvPr>
          <p:cNvCxnSpPr>
            <a:cxnSpLocks/>
          </p:cNvCxnSpPr>
          <p:nvPr/>
        </p:nvCxnSpPr>
        <p:spPr>
          <a:xfrm flipH="1">
            <a:off x="1627156" y="4955834"/>
            <a:ext cx="201046" cy="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13EBAFA-F779-6440-8DE7-154377B61750}"/>
              </a:ext>
            </a:extLst>
          </p:cNvPr>
          <p:cNvCxnSpPr>
            <a:cxnSpLocks/>
          </p:cNvCxnSpPr>
          <p:nvPr/>
        </p:nvCxnSpPr>
        <p:spPr>
          <a:xfrm flipH="1">
            <a:off x="10344669" y="1439600"/>
            <a:ext cx="201046" cy="0"/>
          </a:xfrm>
          <a:prstGeom prst="straightConnector1">
            <a:avLst/>
          </a:prstGeom>
          <a:ln w="25400">
            <a:solidFill>
              <a:schemeClr val="accent3">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0982ABD-332E-6048-B649-C2684886DE4A}"/>
              </a:ext>
            </a:extLst>
          </p:cNvPr>
          <p:cNvSpPr txBox="1"/>
          <p:nvPr/>
        </p:nvSpPr>
        <p:spPr>
          <a:xfrm>
            <a:off x="8364131" y="1012684"/>
            <a:ext cx="114388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65A9E1">
                    <a:lumMod val="40000"/>
                    <a:lumOff val="60000"/>
                  </a:srgbClr>
                </a:solidFill>
                <a:effectLst/>
                <a:uLnTx/>
                <a:uFillTx/>
                <a:latin typeface="Corbel" panose="020B0503020204020204"/>
                <a:ea typeface="+mn-ea"/>
                <a:cs typeface="+mn-cs"/>
              </a:rPr>
              <a:t>Jörn</a:t>
            </a: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 Ostermann, AG2 Convenor</a:t>
            </a:r>
          </a:p>
        </p:txBody>
      </p:sp>
      <p:sp>
        <p:nvSpPr>
          <p:cNvPr id="86" name="Rounded Rectangle 85">
            <a:extLst>
              <a:ext uri="{FF2B5EF4-FFF2-40B4-BE49-F238E27FC236}">
                <a16:creationId xmlns:a16="http://schemas.microsoft.com/office/drawing/2014/main" id="{C47EAEF5-67BC-4E47-B1CC-6A7A5C63FEAF}"/>
              </a:ext>
            </a:extLst>
          </p:cNvPr>
          <p:cNvSpPr/>
          <p:nvPr/>
        </p:nvSpPr>
        <p:spPr>
          <a:xfrm>
            <a:off x="10521129" y="2195003"/>
            <a:ext cx="1617782" cy="7610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AG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Liaison and Communication</a:t>
            </a:r>
          </a:p>
        </p:txBody>
      </p:sp>
      <p:pic>
        <p:nvPicPr>
          <p:cNvPr id="89" name="Picture 88" descr="A person smiling for the camera&#10;&#10;Description automatically generated with medium confidence">
            <a:extLst>
              <a:ext uri="{FF2B5EF4-FFF2-40B4-BE49-F238E27FC236}">
                <a16:creationId xmlns:a16="http://schemas.microsoft.com/office/drawing/2014/main" id="{2ABF95B9-E0E4-AA41-8B87-DE0F7CBCBC6D}"/>
              </a:ext>
            </a:extLst>
          </p:cNvPr>
          <p:cNvPicPr>
            <a:picLocks noChangeAspect="1"/>
          </p:cNvPicPr>
          <p:nvPr/>
        </p:nvPicPr>
        <p:blipFill>
          <a:blip r:embed="rId11"/>
          <a:stretch>
            <a:fillRect/>
          </a:stretch>
        </p:blipFill>
        <p:spPr>
          <a:xfrm>
            <a:off x="9358206" y="2159001"/>
            <a:ext cx="1012874" cy="1012874"/>
          </a:xfrm>
          <a:prstGeom prst="rect">
            <a:avLst/>
          </a:prstGeom>
        </p:spPr>
      </p:pic>
      <p:sp>
        <p:nvSpPr>
          <p:cNvPr id="92" name="TextBox 91">
            <a:extLst>
              <a:ext uri="{FF2B5EF4-FFF2-40B4-BE49-F238E27FC236}">
                <a16:creationId xmlns:a16="http://schemas.microsoft.com/office/drawing/2014/main" id="{09ED5F45-4D42-314C-805A-5AB209D22E81}"/>
              </a:ext>
            </a:extLst>
          </p:cNvPr>
          <p:cNvSpPr txBox="1"/>
          <p:nvPr/>
        </p:nvSpPr>
        <p:spPr>
          <a:xfrm>
            <a:off x="8396043" y="2245000"/>
            <a:ext cx="97068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65A9E1">
                    <a:lumMod val="40000"/>
                    <a:lumOff val="60000"/>
                  </a:srgbClr>
                </a:solidFill>
                <a:effectLst/>
                <a:uLnTx/>
                <a:uFillTx/>
                <a:latin typeface="Corbel" panose="020B0503020204020204"/>
                <a:ea typeface="+mn-ea"/>
                <a:cs typeface="+mn-cs"/>
              </a:rPr>
              <a:t>Kyuheon</a:t>
            </a: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 Kim, AG3 Convenor</a:t>
            </a:r>
          </a:p>
        </p:txBody>
      </p:sp>
      <p:sp>
        <p:nvSpPr>
          <p:cNvPr id="93" name="Rounded Rectangle 92">
            <a:extLst>
              <a:ext uri="{FF2B5EF4-FFF2-40B4-BE49-F238E27FC236}">
                <a16:creationId xmlns:a16="http://schemas.microsoft.com/office/drawing/2014/main" id="{39256BB7-C634-C840-99FA-BD966C569109}"/>
              </a:ext>
            </a:extLst>
          </p:cNvPr>
          <p:cNvSpPr/>
          <p:nvPr/>
        </p:nvSpPr>
        <p:spPr>
          <a:xfrm>
            <a:off x="10511626" y="4717265"/>
            <a:ext cx="1629502" cy="88575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AG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MPEG Visual Quality Assessment</a:t>
            </a:r>
          </a:p>
        </p:txBody>
      </p:sp>
      <p:sp>
        <p:nvSpPr>
          <p:cNvPr id="97" name="TextBox 96">
            <a:extLst>
              <a:ext uri="{FF2B5EF4-FFF2-40B4-BE49-F238E27FC236}">
                <a16:creationId xmlns:a16="http://schemas.microsoft.com/office/drawing/2014/main" id="{A717CB30-82BB-2346-B0C8-0BB9236E0CAB}"/>
              </a:ext>
            </a:extLst>
          </p:cNvPr>
          <p:cNvSpPr txBox="1"/>
          <p:nvPr/>
        </p:nvSpPr>
        <p:spPr>
          <a:xfrm>
            <a:off x="8470762" y="4711833"/>
            <a:ext cx="97068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Mathias Wien, AG5 Convenor</a:t>
            </a:r>
          </a:p>
        </p:txBody>
      </p:sp>
      <p:sp>
        <p:nvSpPr>
          <p:cNvPr id="98" name="Rounded Rectangle 97">
            <a:extLst>
              <a:ext uri="{FF2B5EF4-FFF2-40B4-BE49-F238E27FC236}">
                <a16:creationId xmlns:a16="http://schemas.microsoft.com/office/drawing/2014/main" id="{B93A8DBA-D27D-BD41-B0EF-9BCFBBB5B232}"/>
              </a:ext>
            </a:extLst>
          </p:cNvPr>
          <p:cNvSpPr/>
          <p:nvPr/>
        </p:nvSpPr>
        <p:spPr>
          <a:xfrm>
            <a:off x="10506409" y="3570746"/>
            <a:ext cx="1629502" cy="80336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AG </a:t>
            </a:r>
            <a:r>
              <a:rPr kumimoji="0" lang="en-US" sz="1400" b="0" i="1" u="none" strike="noStrike" kern="1200" cap="none" spc="0" normalizeH="0" baseline="0" noProof="0" dirty="0">
                <a:ln>
                  <a:noFill/>
                </a:ln>
                <a:solidFill>
                  <a:prstClr val="black"/>
                </a:solidFill>
                <a:effectLst/>
                <a:uLnTx/>
                <a:uFillTx/>
                <a:latin typeface="Corbel" panose="020B0503020204020204"/>
                <a:ea typeface="+mn-ea"/>
                <a:cs typeface="+mn-cs"/>
              </a:rPr>
              <a:t>4</a:t>
            </a: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JPEG and MPEG collaboration</a:t>
            </a:r>
          </a:p>
        </p:txBody>
      </p:sp>
      <p:pic>
        <p:nvPicPr>
          <p:cNvPr id="103" name="Picture 102" descr="A picture containing person, person, wearing, smiling&#10;&#10;Description automatically generated">
            <a:extLst>
              <a:ext uri="{FF2B5EF4-FFF2-40B4-BE49-F238E27FC236}">
                <a16:creationId xmlns:a16="http://schemas.microsoft.com/office/drawing/2014/main" id="{60BAC5FE-1218-DA42-99B6-809077C8BDDA}"/>
              </a:ext>
            </a:extLst>
          </p:cNvPr>
          <p:cNvPicPr>
            <a:picLocks noChangeAspect="1"/>
          </p:cNvPicPr>
          <p:nvPr/>
        </p:nvPicPr>
        <p:blipFill>
          <a:blip r:embed="rId12"/>
          <a:stretch>
            <a:fillRect/>
          </a:stretch>
        </p:blipFill>
        <p:spPr>
          <a:xfrm>
            <a:off x="9403712" y="3390634"/>
            <a:ext cx="805160" cy="1090320"/>
          </a:xfrm>
          <a:prstGeom prst="rect">
            <a:avLst/>
          </a:prstGeom>
        </p:spPr>
      </p:pic>
      <p:sp>
        <p:nvSpPr>
          <p:cNvPr id="106" name="TextBox 105">
            <a:extLst>
              <a:ext uri="{FF2B5EF4-FFF2-40B4-BE49-F238E27FC236}">
                <a16:creationId xmlns:a16="http://schemas.microsoft.com/office/drawing/2014/main" id="{283E05DA-AC58-974A-8626-DF09B03F0717}"/>
              </a:ext>
            </a:extLst>
          </p:cNvPr>
          <p:cNvSpPr txBox="1"/>
          <p:nvPr/>
        </p:nvSpPr>
        <p:spPr>
          <a:xfrm>
            <a:off x="8438752" y="3408583"/>
            <a:ext cx="101287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Peter </a:t>
            </a:r>
            <a:r>
              <a:rPr kumimoji="0" lang="en-US" sz="1400" b="1" i="0" u="none" strike="noStrike" kern="1200" cap="none" spc="0" normalizeH="0" baseline="0" noProof="0" dirty="0" err="1">
                <a:ln>
                  <a:noFill/>
                </a:ln>
                <a:solidFill>
                  <a:srgbClr val="65A9E1">
                    <a:lumMod val="40000"/>
                    <a:lumOff val="60000"/>
                  </a:srgbClr>
                </a:solidFill>
                <a:effectLst/>
                <a:uLnTx/>
                <a:uFillTx/>
                <a:latin typeface="Corbel" panose="020B0503020204020204"/>
                <a:ea typeface="+mn-ea"/>
                <a:cs typeface="+mn-cs"/>
              </a:rPr>
              <a:t>Schelkens</a:t>
            </a: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 AG4 Convenor</a:t>
            </a:r>
          </a:p>
        </p:txBody>
      </p:sp>
      <p:cxnSp>
        <p:nvCxnSpPr>
          <p:cNvPr id="51" name="Straight Arrow Connector 50">
            <a:extLst>
              <a:ext uri="{FF2B5EF4-FFF2-40B4-BE49-F238E27FC236}">
                <a16:creationId xmlns:a16="http://schemas.microsoft.com/office/drawing/2014/main" id="{E6E00074-4C64-8F40-A240-139D582BD07F}"/>
              </a:ext>
            </a:extLst>
          </p:cNvPr>
          <p:cNvCxnSpPr>
            <a:cxnSpLocks/>
          </p:cNvCxnSpPr>
          <p:nvPr/>
        </p:nvCxnSpPr>
        <p:spPr>
          <a:xfrm flipH="1">
            <a:off x="6773593" y="6373368"/>
            <a:ext cx="201046" cy="0"/>
          </a:xfrm>
          <a:prstGeom prst="straightConnector1">
            <a:avLst/>
          </a:prstGeom>
          <a:ln w="254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erson wearing glasses&#10;&#10;Description automatically generated with medium confidence">
            <a:extLst>
              <a:ext uri="{FF2B5EF4-FFF2-40B4-BE49-F238E27FC236}">
                <a16:creationId xmlns:a16="http://schemas.microsoft.com/office/drawing/2014/main" id="{33F2280B-6996-7B48-9300-5DFBFD956EAD}"/>
              </a:ext>
            </a:extLst>
          </p:cNvPr>
          <p:cNvPicPr>
            <a:picLocks noChangeAspect="1"/>
          </p:cNvPicPr>
          <p:nvPr/>
        </p:nvPicPr>
        <p:blipFill>
          <a:blip r:embed="rId13"/>
          <a:stretch>
            <a:fillRect/>
          </a:stretch>
        </p:blipFill>
        <p:spPr>
          <a:xfrm>
            <a:off x="6986130" y="5817212"/>
            <a:ext cx="884858" cy="1017342"/>
          </a:xfrm>
          <a:prstGeom prst="rect">
            <a:avLst/>
          </a:prstGeom>
        </p:spPr>
      </p:pic>
      <p:sp>
        <p:nvSpPr>
          <p:cNvPr id="56" name="TextBox 55">
            <a:extLst>
              <a:ext uri="{FF2B5EF4-FFF2-40B4-BE49-F238E27FC236}">
                <a16:creationId xmlns:a16="http://schemas.microsoft.com/office/drawing/2014/main" id="{C3B7F54F-5D3F-C346-97E8-2E81C2CD88BB}"/>
              </a:ext>
            </a:extLst>
          </p:cNvPr>
          <p:cNvSpPr txBox="1"/>
          <p:nvPr/>
        </p:nvSpPr>
        <p:spPr>
          <a:xfrm>
            <a:off x="7919902" y="5820390"/>
            <a:ext cx="97068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5A9E1">
                    <a:lumMod val="40000"/>
                    <a:lumOff val="60000"/>
                  </a:srgbClr>
                </a:solidFill>
                <a:effectLst/>
                <a:uLnTx/>
                <a:uFillTx/>
                <a:latin typeface="Corbel" panose="020B0503020204020204"/>
                <a:ea typeface="+mn-ea"/>
                <a:cs typeface="+mn-cs"/>
              </a:rPr>
              <a:t>Gary Sullivan, SC29 Chairman</a:t>
            </a:r>
          </a:p>
        </p:txBody>
      </p:sp>
      <p:cxnSp>
        <p:nvCxnSpPr>
          <p:cNvPr id="65" name="Straight Arrow Connector 64">
            <a:extLst>
              <a:ext uri="{FF2B5EF4-FFF2-40B4-BE49-F238E27FC236}">
                <a16:creationId xmlns:a16="http://schemas.microsoft.com/office/drawing/2014/main" id="{348A01CA-6414-BC49-AEC0-03353B5F2977}"/>
              </a:ext>
            </a:extLst>
          </p:cNvPr>
          <p:cNvCxnSpPr>
            <a:cxnSpLocks/>
          </p:cNvCxnSpPr>
          <p:nvPr/>
        </p:nvCxnSpPr>
        <p:spPr>
          <a:xfrm flipH="1">
            <a:off x="10368477" y="2620710"/>
            <a:ext cx="201046" cy="0"/>
          </a:xfrm>
          <a:prstGeom prst="straightConnector1">
            <a:avLst/>
          </a:prstGeom>
          <a:ln w="25400">
            <a:solidFill>
              <a:schemeClr val="accent3">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771ED512-0F89-4443-9288-F741EBD985BA}"/>
              </a:ext>
            </a:extLst>
          </p:cNvPr>
          <p:cNvCxnSpPr>
            <a:cxnSpLocks/>
          </p:cNvCxnSpPr>
          <p:nvPr/>
        </p:nvCxnSpPr>
        <p:spPr>
          <a:xfrm flipH="1">
            <a:off x="10211314" y="4006598"/>
            <a:ext cx="301057" cy="0"/>
          </a:xfrm>
          <a:prstGeom prst="straightConnector1">
            <a:avLst/>
          </a:prstGeom>
          <a:ln w="25400">
            <a:solidFill>
              <a:schemeClr val="accent3">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0474163-EE8C-B94D-9531-1B86B7002B2E}"/>
              </a:ext>
            </a:extLst>
          </p:cNvPr>
          <p:cNvCxnSpPr>
            <a:cxnSpLocks/>
          </p:cNvCxnSpPr>
          <p:nvPr/>
        </p:nvCxnSpPr>
        <p:spPr>
          <a:xfrm flipH="1">
            <a:off x="10349424" y="5187702"/>
            <a:ext cx="201046" cy="0"/>
          </a:xfrm>
          <a:prstGeom prst="straightConnector1">
            <a:avLst/>
          </a:prstGeom>
          <a:ln w="25400">
            <a:solidFill>
              <a:schemeClr val="accent3">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95" name="Picture 94" descr="A person smiling for the camera&#10;&#10;Description automatically generated with medium confidence">
            <a:extLst>
              <a:ext uri="{FF2B5EF4-FFF2-40B4-BE49-F238E27FC236}">
                <a16:creationId xmlns:a16="http://schemas.microsoft.com/office/drawing/2014/main" id="{CE76BCBF-8781-3342-AC49-C6E624DE0C93}"/>
              </a:ext>
            </a:extLst>
          </p:cNvPr>
          <p:cNvPicPr>
            <a:picLocks noChangeAspect="1"/>
          </p:cNvPicPr>
          <p:nvPr/>
        </p:nvPicPr>
        <p:blipFill>
          <a:blip r:embed="rId14"/>
          <a:stretch>
            <a:fillRect/>
          </a:stretch>
        </p:blipFill>
        <p:spPr>
          <a:xfrm>
            <a:off x="9343769" y="4576892"/>
            <a:ext cx="1037138" cy="1037138"/>
          </a:xfrm>
          <a:prstGeom prst="rect">
            <a:avLst/>
          </a:prstGeom>
        </p:spPr>
      </p:pic>
      <p:sp>
        <p:nvSpPr>
          <p:cNvPr id="2" name="Snip Same Side Corner Rectangle 1">
            <a:extLst>
              <a:ext uri="{FF2B5EF4-FFF2-40B4-BE49-F238E27FC236}">
                <a16:creationId xmlns:a16="http://schemas.microsoft.com/office/drawing/2014/main" id="{51653DFF-F06F-8E40-9B46-E71CC70952D3}"/>
              </a:ext>
            </a:extLst>
          </p:cNvPr>
          <p:cNvSpPr/>
          <p:nvPr/>
        </p:nvSpPr>
        <p:spPr>
          <a:xfrm>
            <a:off x="5516867" y="5917253"/>
            <a:ext cx="1249682" cy="829671"/>
          </a:xfrm>
          <a:prstGeom prst="snip2SameRect">
            <a:avLst/>
          </a:prstGeom>
          <a:solidFill>
            <a:schemeClr val="accent1">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SC 29</a:t>
            </a:r>
          </a:p>
        </p:txBody>
      </p:sp>
      <p:sp>
        <p:nvSpPr>
          <p:cNvPr id="5" name="Date Placeholder 4">
            <a:extLst>
              <a:ext uri="{FF2B5EF4-FFF2-40B4-BE49-F238E27FC236}">
                <a16:creationId xmlns:a16="http://schemas.microsoft.com/office/drawing/2014/main" id="{CDB1D755-31D5-6F75-93F1-846530CBA93A}"/>
              </a:ext>
            </a:extLst>
          </p:cNvPr>
          <p:cNvSpPr>
            <a:spLocks noGrp="1"/>
          </p:cNvSpPr>
          <p:nvPr>
            <p:ph type="dt" sz="half" idx="10"/>
          </p:nvPr>
        </p:nvSpPr>
        <p:spPr/>
        <p:txBody>
          <a:bodyPr/>
          <a:lstStyle/>
          <a:p>
            <a:r>
              <a:rPr lang="en-US"/>
              <a:t>7/13/2023</a:t>
            </a:r>
            <a:endParaRPr lang="en-US" dirty="0"/>
          </a:p>
        </p:txBody>
      </p:sp>
      <p:sp>
        <p:nvSpPr>
          <p:cNvPr id="10" name="Footer Placeholder 9">
            <a:extLst>
              <a:ext uri="{FF2B5EF4-FFF2-40B4-BE49-F238E27FC236}">
                <a16:creationId xmlns:a16="http://schemas.microsoft.com/office/drawing/2014/main" id="{D009BB46-535B-CCB9-119D-83E5CE6C1933}"/>
              </a:ext>
            </a:extLst>
          </p:cNvPr>
          <p:cNvSpPr>
            <a:spLocks noGrp="1"/>
          </p:cNvSpPr>
          <p:nvPr>
            <p:ph type="ftr" sz="quarter" idx="11"/>
          </p:nvPr>
        </p:nvSpPr>
        <p:spPr/>
        <p:txBody>
          <a:bodyPr/>
          <a:lstStyle/>
          <a:p>
            <a:r>
              <a:rPr lang="en-US"/>
              <a:t>glTF Meetup</a:t>
            </a:r>
            <a:endParaRPr lang="en-US" dirty="0"/>
          </a:p>
        </p:txBody>
      </p:sp>
      <p:sp>
        <p:nvSpPr>
          <p:cNvPr id="11" name="Slide Number Placeholder 10">
            <a:extLst>
              <a:ext uri="{FF2B5EF4-FFF2-40B4-BE49-F238E27FC236}">
                <a16:creationId xmlns:a16="http://schemas.microsoft.com/office/drawing/2014/main" id="{0B2B496F-FFF6-C62C-8924-D1C62E75E2FD}"/>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410604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FFFF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6"/>
                                        </p:tgtEl>
                                        <p:attrNameLst>
                                          <p:attrName>fillcolor</p:attrName>
                                        </p:attrNameLst>
                                      </p:cBhvr>
                                      <p:to>
                                        <a:srgbClr val="FFFF00"/>
                                      </p:to>
                                    </p:animClr>
                                    <p:set>
                                      <p:cBhvr>
                                        <p:cTn id="11" dur="2000" fill="hold"/>
                                        <p:tgtEl>
                                          <p:spTgt spid="16"/>
                                        </p:tgtEl>
                                        <p:attrNameLst>
                                          <p:attrName>fill.type</p:attrName>
                                        </p:attrNameLst>
                                      </p:cBhvr>
                                      <p:to>
                                        <p:strVal val="solid"/>
                                      </p:to>
                                    </p:set>
                                    <p:set>
                                      <p:cBhvr>
                                        <p:cTn id="12" dur="2000" fill="hold"/>
                                        <p:tgtEl>
                                          <p:spTgt spid="16"/>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
                                        </p:tgtEl>
                                        <p:attrNameLst>
                                          <p:attrName>fillcolor</p:attrName>
                                        </p:attrNameLst>
                                      </p:cBhvr>
                                      <p:to>
                                        <a:srgbClr val="FFFF00"/>
                                      </p:to>
                                    </p:animClr>
                                    <p:set>
                                      <p:cBhvr>
                                        <p:cTn id="15" dur="2000" fill="hold"/>
                                        <p:tgtEl>
                                          <p:spTgt spid="4"/>
                                        </p:tgtEl>
                                        <p:attrNameLst>
                                          <p:attrName>fill.type</p:attrName>
                                        </p:attrNameLst>
                                      </p:cBhvr>
                                      <p:to>
                                        <p:strVal val="solid"/>
                                      </p:to>
                                    </p:set>
                                    <p:set>
                                      <p:cBhvr>
                                        <p:cTn id="16" dur="2000" fill="hold"/>
                                        <p:tgtEl>
                                          <p:spTgt spid="4"/>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7"/>
                                        </p:tgtEl>
                                        <p:attrNameLst>
                                          <p:attrName>fillcolor</p:attrName>
                                        </p:attrNameLst>
                                      </p:cBhvr>
                                      <p:to>
                                        <a:srgbClr val="FFFF00"/>
                                      </p:to>
                                    </p:animClr>
                                    <p:set>
                                      <p:cBhvr>
                                        <p:cTn id="19" dur="2000" fill="hold"/>
                                        <p:tgtEl>
                                          <p:spTgt spid="47"/>
                                        </p:tgtEl>
                                        <p:attrNameLst>
                                          <p:attrName>fill.type</p:attrName>
                                        </p:attrNameLst>
                                      </p:cBhvr>
                                      <p:to>
                                        <p:strVal val="solid"/>
                                      </p:to>
                                    </p:set>
                                    <p:set>
                                      <p:cBhvr>
                                        <p:cTn id="20" dur="2000" fill="hold"/>
                                        <p:tgtEl>
                                          <p:spTgt spid="47"/>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57"/>
                                        </p:tgtEl>
                                        <p:attrNameLst>
                                          <p:attrName>fillcolor</p:attrName>
                                        </p:attrNameLst>
                                      </p:cBhvr>
                                      <p:to>
                                        <a:srgbClr val="FFFF00"/>
                                      </p:to>
                                    </p:animClr>
                                    <p:set>
                                      <p:cBhvr>
                                        <p:cTn id="23" dur="2000" fill="hold"/>
                                        <p:tgtEl>
                                          <p:spTgt spid="57"/>
                                        </p:tgtEl>
                                        <p:attrNameLst>
                                          <p:attrName>fill.type</p:attrName>
                                        </p:attrNameLst>
                                      </p:cBhvr>
                                      <p:to>
                                        <p:strVal val="solid"/>
                                      </p:to>
                                    </p:set>
                                    <p:set>
                                      <p:cBhvr>
                                        <p:cTn id="24" dur="2000" fill="hold"/>
                                        <p:tgtEl>
                                          <p:spTgt spid="57"/>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64"/>
                                        </p:tgtEl>
                                        <p:attrNameLst>
                                          <p:attrName>fillcolor</p:attrName>
                                        </p:attrNameLst>
                                      </p:cBhvr>
                                      <p:to>
                                        <a:srgbClr val="FFFF00"/>
                                      </p:to>
                                    </p:animClr>
                                    <p:set>
                                      <p:cBhvr>
                                        <p:cTn id="27" dur="2000" fill="hold"/>
                                        <p:tgtEl>
                                          <p:spTgt spid="64"/>
                                        </p:tgtEl>
                                        <p:attrNameLst>
                                          <p:attrName>fill.type</p:attrName>
                                        </p:attrNameLst>
                                      </p:cBhvr>
                                      <p:to>
                                        <p:strVal val="solid"/>
                                      </p:to>
                                    </p:set>
                                    <p:set>
                                      <p:cBhvr>
                                        <p:cTn id="28" dur="2000" fill="hold"/>
                                        <p:tgtEl>
                                          <p:spTgt spid="6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D5C39BFA-1C6D-4D7E-AC4E-CD3EAA0B3CCA}"/>
              </a:ext>
            </a:extLst>
          </p:cNvPr>
          <p:cNvGrpSpPr/>
          <p:nvPr/>
        </p:nvGrpSpPr>
        <p:grpSpPr>
          <a:xfrm>
            <a:off x="1395742" y="128482"/>
            <a:ext cx="8608461" cy="6577838"/>
            <a:chOff x="2568812" y="128482"/>
            <a:chExt cx="7731083" cy="6577838"/>
          </a:xfrm>
        </p:grpSpPr>
        <p:grpSp>
          <p:nvGrpSpPr>
            <p:cNvPr id="14" name="Group 13">
              <a:extLst>
                <a:ext uri="{FF2B5EF4-FFF2-40B4-BE49-F238E27FC236}">
                  <a16:creationId xmlns:a16="http://schemas.microsoft.com/office/drawing/2014/main" id="{6C859B63-4B1D-4529-B302-BF559381DDE5}"/>
                </a:ext>
              </a:extLst>
            </p:cNvPr>
            <p:cNvGrpSpPr/>
            <p:nvPr/>
          </p:nvGrpSpPr>
          <p:grpSpPr>
            <a:xfrm>
              <a:off x="3418356" y="128482"/>
              <a:ext cx="605288" cy="6577838"/>
              <a:chOff x="3407244" y="128482"/>
              <a:chExt cx="605288" cy="6577838"/>
            </a:xfrm>
          </p:grpSpPr>
          <p:cxnSp>
            <p:nvCxnSpPr>
              <p:cNvPr id="109" name="Straight Connector 108">
                <a:extLst>
                  <a:ext uri="{FF2B5EF4-FFF2-40B4-BE49-F238E27FC236}">
                    <a16:creationId xmlns:a16="http://schemas.microsoft.com/office/drawing/2014/main" id="{91786F98-A168-4D41-ABE0-8C10270213BB}"/>
                  </a:ext>
                </a:extLst>
              </p:cNvPr>
              <p:cNvCxnSpPr>
                <a:cxnSpLocks/>
              </p:cNvCxnSpPr>
              <p:nvPr/>
            </p:nvCxnSpPr>
            <p:spPr>
              <a:xfrm>
                <a:off x="3710760" y="680668"/>
                <a:ext cx="0" cy="6025652"/>
              </a:xfrm>
              <a:prstGeom prst="line">
                <a:avLst/>
              </a:prstGeom>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07244" y="128482"/>
                <a:ext cx="605288" cy="353939"/>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orbel" panose="020B0503020204020204"/>
                    <a:ea typeface="+mn-ea"/>
                    <a:cs typeface="+mn-cs"/>
                  </a:rPr>
                  <a:t>2022</a:t>
                </a:r>
              </a:p>
            </p:txBody>
          </p:sp>
        </p:grpSp>
        <p:grpSp>
          <p:nvGrpSpPr>
            <p:cNvPr id="15" name="Group 14">
              <a:extLst>
                <a:ext uri="{FF2B5EF4-FFF2-40B4-BE49-F238E27FC236}">
                  <a16:creationId xmlns:a16="http://schemas.microsoft.com/office/drawing/2014/main" id="{3B616703-16FC-4070-9C1E-1CC437532D37}"/>
                </a:ext>
              </a:extLst>
            </p:cNvPr>
            <p:cNvGrpSpPr/>
            <p:nvPr/>
          </p:nvGrpSpPr>
          <p:grpSpPr>
            <a:xfrm>
              <a:off x="5005678" y="128482"/>
              <a:ext cx="599838" cy="6577838"/>
              <a:chOff x="4997300" y="128482"/>
              <a:chExt cx="599838" cy="6577838"/>
            </a:xfrm>
          </p:grpSpPr>
          <p:cxnSp>
            <p:nvCxnSpPr>
              <p:cNvPr id="73" name="Straight Connector 72"/>
              <p:cNvCxnSpPr>
                <a:cxnSpLocks/>
              </p:cNvCxnSpPr>
              <p:nvPr/>
            </p:nvCxnSpPr>
            <p:spPr>
              <a:xfrm>
                <a:off x="5292968" y="680668"/>
                <a:ext cx="0" cy="6025652"/>
              </a:xfrm>
              <a:prstGeom prst="line">
                <a:avLst/>
              </a:prstGeom>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97300" y="128482"/>
                <a:ext cx="599838" cy="353939"/>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orbel" panose="020B0503020204020204"/>
                    <a:ea typeface="+mn-ea"/>
                    <a:cs typeface="+mn-cs"/>
                  </a:rPr>
                  <a:t>2023</a:t>
                </a:r>
              </a:p>
            </p:txBody>
          </p:sp>
        </p:grpSp>
        <p:grpSp>
          <p:nvGrpSpPr>
            <p:cNvPr id="16" name="Group 15">
              <a:extLst>
                <a:ext uri="{FF2B5EF4-FFF2-40B4-BE49-F238E27FC236}">
                  <a16:creationId xmlns:a16="http://schemas.microsoft.com/office/drawing/2014/main" id="{92F2C6FD-353D-4077-87E2-5AD4C55921B3}"/>
                </a:ext>
              </a:extLst>
            </p:cNvPr>
            <p:cNvGrpSpPr/>
            <p:nvPr/>
          </p:nvGrpSpPr>
          <p:grpSpPr>
            <a:xfrm>
              <a:off x="6580497" y="131049"/>
              <a:ext cx="616189" cy="6575271"/>
              <a:chOff x="6569252" y="131049"/>
              <a:chExt cx="616189" cy="6575271"/>
            </a:xfrm>
          </p:grpSpPr>
          <p:cxnSp>
            <p:nvCxnSpPr>
              <p:cNvPr id="111" name="Straight Connector 110">
                <a:extLst>
                  <a:ext uri="{FF2B5EF4-FFF2-40B4-BE49-F238E27FC236}">
                    <a16:creationId xmlns:a16="http://schemas.microsoft.com/office/drawing/2014/main" id="{F55A5888-A840-4A56-AF3C-CA09ECE91DC7}"/>
                  </a:ext>
                </a:extLst>
              </p:cNvPr>
              <p:cNvCxnSpPr>
                <a:cxnSpLocks/>
              </p:cNvCxnSpPr>
              <p:nvPr/>
            </p:nvCxnSpPr>
            <p:spPr>
              <a:xfrm>
                <a:off x="6875178" y="680668"/>
                <a:ext cx="0" cy="6025652"/>
              </a:xfrm>
              <a:prstGeom prst="line">
                <a:avLst/>
              </a:prstGeom>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569252" y="131049"/>
                <a:ext cx="616189" cy="353939"/>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orbel" panose="020B0503020204020204"/>
                    <a:ea typeface="+mn-ea"/>
                    <a:cs typeface="+mn-cs"/>
                  </a:rPr>
                  <a:t>2024</a:t>
                </a:r>
              </a:p>
            </p:txBody>
          </p:sp>
        </p:grpSp>
        <p:grpSp>
          <p:nvGrpSpPr>
            <p:cNvPr id="17" name="Group 16">
              <a:extLst>
                <a:ext uri="{FF2B5EF4-FFF2-40B4-BE49-F238E27FC236}">
                  <a16:creationId xmlns:a16="http://schemas.microsoft.com/office/drawing/2014/main" id="{3DD51B6C-5BE0-400F-A492-B8043F17AD32}"/>
                </a:ext>
              </a:extLst>
            </p:cNvPr>
            <p:cNvGrpSpPr/>
            <p:nvPr/>
          </p:nvGrpSpPr>
          <p:grpSpPr>
            <a:xfrm>
              <a:off x="8167498" y="131049"/>
              <a:ext cx="599838" cy="6575271"/>
              <a:chOff x="8156239" y="131049"/>
              <a:chExt cx="599838" cy="6575271"/>
            </a:xfrm>
          </p:grpSpPr>
          <p:cxnSp>
            <p:nvCxnSpPr>
              <p:cNvPr id="112" name="Straight Connector 111">
                <a:extLst>
                  <a:ext uri="{FF2B5EF4-FFF2-40B4-BE49-F238E27FC236}">
                    <a16:creationId xmlns:a16="http://schemas.microsoft.com/office/drawing/2014/main" id="{8D1C54F9-718A-44A5-BDDE-8A6A2DC9D739}"/>
                  </a:ext>
                </a:extLst>
              </p:cNvPr>
              <p:cNvCxnSpPr>
                <a:cxnSpLocks/>
              </p:cNvCxnSpPr>
              <p:nvPr/>
            </p:nvCxnSpPr>
            <p:spPr>
              <a:xfrm>
                <a:off x="8457386" y="680668"/>
                <a:ext cx="0" cy="6025652"/>
              </a:xfrm>
              <a:prstGeom prst="line">
                <a:avLst/>
              </a:prstGeom>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BC0F3E0-DBDC-4BB7-9FA1-13031CFFF366}"/>
                  </a:ext>
                </a:extLst>
              </p:cNvPr>
              <p:cNvSpPr txBox="1"/>
              <p:nvPr/>
            </p:nvSpPr>
            <p:spPr>
              <a:xfrm>
                <a:off x="8156239" y="131049"/>
                <a:ext cx="599838" cy="353939"/>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orbel" panose="020B0503020204020204"/>
                    <a:ea typeface="+mn-ea"/>
                    <a:cs typeface="+mn-cs"/>
                  </a:rPr>
                  <a:t>2025</a:t>
                </a:r>
              </a:p>
            </p:txBody>
          </p:sp>
        </p:grpSp>
        <p:grpSp>
          <p:nvGrpSpPr>
            <p:cNvPr id="18" name="Group 17">
              <a:extLst>
                <a:ext uri="{FF2B5EF4-FFF2-40B4-BE49-F238E27FC236}">
                  <a16:creationId xmlns:a16="http://schemas.microsoft.com/office/drawing/2014/main" id="{5EF75C18-86A1-4A26-9870-D85B94E986AE}"/>
                </a:ext>
              </a:extLst>
            </p:cNvPr>
            <p:cNvGrpSpPr/>
            <p:nvPr/>
          </p:nvGrpSpPr>
          <p:grpSpPr>
            <a:xfrm>
              <a:off x="9678897" y="131049"/>
              <a:ext cx="620998" cy="6575271"/>
              <a:chOff x="9658566" y="131049"/>
              <a:chExt cx="620998" cy="6575271"/>
            </a:xfrm>
          </p:grpSpPr>
          <p:cxnSp>
            <p:nvCxnSpPr>
              <p:cNvPr id="113" name="Straight Connector 112">
                <a:extLst>
                  <a:ext uri="{FF2B5EF4-FFF2-40B4-BE49-F238E27FC236}">
                    <a16:creationId xmlns:a16="http://schemas.microsoft.com/office/drawing/2014/main" id="{6D0EEB5D-2484-4889-AF2F-E609AD4D50FC}"/>
                  </a:ext>
                </a:extLst>
              </p:cNvPr>
              <p:cNvCxnSpPr>
                <a:cxnSpLocks/>
              </p:cNvCxnSpPr>
              <p:nvPr/>
            </p:nvCxnSpPr>
            <p:spPr>
              <a:xfrm>
                <a:off x="9967305" y="680668"/>
                <a:ext cx="0" cy="6025652"/>
              </a:xfrm>
              <a:prstGeom prst="line">
                <a:avLst/>
              </a:prstGeom>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2D9A760-730C-4070-B5DD-5B33307EF832}"/>
                  </a:ext>
                </a:extLst>
              </p:cNvPr>
              <p:cNvSpPr txBox="1"/>
              <p:nvPr/>
            </p:nvSpPr>
            <p:spPr>
              <a:xfrm>
                <a:off x="9658566" y="131049"/>
                <a:ext cx="620998" cy="353939"/>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orbel" panose="020B0503020204020204"/>
                    <a:ea typeface="+mn-ea"/>
                    <a:cs typeface="+mn-cs"/>
                  </a:rPr>
                  <a:t>2026</a:t>
                </a:r>
              </a:p>
            </p:txBody>
          </p:sp>
        </p:grpSp>
        <p:grpSp>
          <p:nvGrpSpPr>
            <p:cNvPr id="21" name="Group 20">
              <a:extLst>
                <a:ext uri="{FF2B5EF4-FFF2-40B4-BE49-F238E27FC236}">
                  <a16:creationId xmlns:a16="http://schemas.microsoft.com/office/drawing/2014/main" id="{6353AD96-92B5-42CA-80FB-7F9C989EFC17}"/>
                </a:ext>
              </a:extLst>
            </p:cNvPr>
            <p:cNvGrpSpPr/>
            <p:nvPr/>
          </p:nvGrpSpPr>
          <p:grpSpPr>
            <a:xfrm>
              <a:off x="2568812" y="436009"/>
              <a:ext cx="6034458" cy="200051"/>
              <a:chOff x="2573747" y="456142"/>
              <a:chExt cx="6034458" cy="200051"/>
            </a:xfrm>
          </p:grpSpPr>
          <p:sp>
            <p:nvSpPr>
              <p:cNvPr id="72" name="TextBox 71">
                <a:extLst>
                  <a:ext uri="{FF2B5EF4-FFF2-40B4-BE49-F238E27FC236}">
                    <a16:creationId xmlns:a16="http://schemas.microsoft.com/office/drawing/2014/main" id="{322EDE35-E996-4E26-A2C4-B522BD2B54B9}"/>
                  </a:ext>
                </a:extLst>
              </p:cNvPr>
              <p:cNvSpPr txBox="1"/>
              <p:nvPr/>
            </p:nvSpPr>
            <p:spPr>
              <a:xfrm>
                <a:off x="3567231" y="456142"/>
                <a:ext cx="304566"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137</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76" name="TextBox 75">
                <a:extLst>
                  <a:ext uri="{FF2B5EF4-FFF2-40B4-BE49-F238E27FC236}">
                    <a16:creationId xmlns:a16="http://schemas.microsoft.com/office/drawing/2014/main" id="{5ED0DA2B-7F49-4238-BEAA-0F0EB751488C}"/>
                  </a:ext>
                </a:extLst>
              </p:cNvPr>
              <p:cNvSpPr txBox="1"/>
              <p:nvPr/>
            </p:nvSpPr>
            <p:spPr>
              <a:xfrm>
                <a:off x="5135616" y="456142"/>
                <a:ext cx="310978"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141</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77" name="TextBox 76">
                <a:extLst>
                  <a:ext uri="{FF2B5EF4-FFF2-40B4-BE49-F238E27FC236}">
                    <a16:creationId xmlns:a16="http://schemas.microsoft.com/office/drawing/2014/main" id="{D674251F-AD3A-4A84-ABBF-0028148E06B1}"/>
                  </a:ext>
                </a:extLst>
              </p:cNvPr>
              <p:cNvSpPr txBox="1"/>
              <p:nvPr/>
            </p:nvSpPr>
            <p:spPr>
              <a:xfrm>
                <a:off x="6708808" y="456142"/>
                <a:ext cx="309374"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145</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78" name="TextBox 77">
                <a:extLst>
                  <a:ext uri="{FF2B5EF4-FFF2-40B4-BE49-F238E27FC236}">
                    <a16:creationId xmlns:a16="http://schemas.microsoft.com/office/drawing/2014/main" id="{02C02753-2901-415E-BBC6-762696029A9A}"/>
                  </a:ext>
                </a:extLst>
              </p:cNvPr>
              <p:cNvSpPr txBox="1"/>
              <p:nvPr/>
            </p:nvSpPr>
            <p:spPr>
              <a:xfrm>
                <a:off x="8292419" y="456142"/>
                <a:ext cx="315786"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149</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1" name="TextBox 80">
                <a:extLst>
                  <a:ext uri="{FF2B5EF4-FFF2-40B4-BE49-F238E27FC236}">
                    <a16:creationId xmlns:a16="http://schemas.microsoft.com/office/drawing/2014/main" id="{0C810F66-2A0F-4106-933B-6080789A86CD}"/>
                  </a:ext>
                </a:extLst>
              </p:cNvPr>
              <p:cNvSpPr txBox="1"/>
              <p:nvPr/>
            </p:nvSpPr>
            <p:spPr>
              <a:xfrm>
                <a:off x="3959127" y="456142"/>
                <a:ext cx="312580"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138</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2" name="TextBox 81">
                <a:extLst>
                  <a:ext uri="{FF2B5EF4-FFF2-40B4-BE49-F238E27FC236}">
                    <a16:creationId xmlns:a16="http://schemas.microsoft.com/office/drawing/2014/main" id="{533A0AE2-9FA9-4441-B260-F5626E7C8923}"/>
                  </a:ext>
                </a:extLst>
              </p:cNvPr>
              <p:cNvSpPr txBox="1"/>
              <p:nvPr/>
            </p:nvSpPr>
            <p:spPr>
              <a:xfrm>
                <a:off x="4352626" y="456142"/>
                <a:ext cx="310978"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139</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3" name="TextBox 82">
                <a:extLst>
                  <a:ext uri="{FF2B5EF4-FFF2-40B4-BE49-F238E27FC236}">
                    <a16:creationId xmlns:a16="http://schemas.microsoft.com/office/drawing/2014/main" id="{9ABD7971-52EF-49D3-8606-17D2488D8C44}"/>
                  </a:ext>
                </a:extLst>
              </p:cNvPr>
              <p:cNvSpPr txBox="1"/>
              <p:nvPr/>
            </p:nvSpPr>
            <p:spPr>
              <a:xfrm>
                <a:off x="4743721" y="456142"/>
                <a:ext cx="312580"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140</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5" name="TextBox 84">
                <a:extLst>
                  <a:ext uri="{FF2B5EF4-FFF2-40B4-BE49-F238E27FC236}">
                    <a16:creationId xmlns:a16="http://schemas.microsoft.com/office/drawing/2014/main" id="{F8167102-02AA-408E-ADBD-EE81A9E64003}"/>
                  </a:ext>
                </a:extLst>
              </p:cNvPr>
              <p:cNvSpPr txBox="1"/>
              <p:nvPr/>
            </p:nvSpPr>
            <p:spPr>
              <a:xfrm>
                <a:off x="5528312" y="456142"/>
                <a:ext cx="310978"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142</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6" name="TextBox 85">
                <a:extLst>
                  <a:ext uri="{FF2B5EF4-FFF2-40B4-BE49-F238E27FC236}">
                    <a16:creationId xmlns:a16="http://schemas.microsoft.com/office/drawing/2014/main" id="{4E3C137F-D699-4894-8653-7C3D1699460F}"/>
                  </a:ext>
                </a:extLst>
              </p:cNvPr>
              <p:cNvSpPr txBox="1"/>
              <p:nvPr/>
            </p:nvSpPr>
            <p:spPr>
              <a:xfrm>
                <a:off x="5921811" y="456142"/>
                <a:ext cx="309374"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143</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7" name="TextBox 86">
                <a:extLst>
                  <a:ext uri="{FF2B5EF4-FFF2-40B4-BE49-F238E27FC236}">
                    <a16:creationId xmlns:a16="http://schemas.microsoft.com/office/drawing/2014/main" id="{4760B1AE-E318-48F7-9645-87FB1899D415}"/>
                  </a:ext>
                </a:extLst>
              </p:cNvPr>
              <p:cNvSpPr txBox="1"/>
              <p:nvPr/>
            </p:nvSpPr>
            <p:spPr>
              <a:xfrm>
                <a:off x="6312905" y="456142"/>
                <a:ext cx="314183"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144</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8" name="TextBox 87">
                <a:extLst>
                  <a:ext uri="{FF2B5EF4-FFF2-40B4-BE49-F238E27FC236}">
                    <a16:creationId xmlns:a16="http://schemas.microsoft.com/office/drawing/2014/main" id="{5B65AB71-9087-4E29-95DD-E3D7DFFFE7F4}"/>
                  </a:ext>
                </a:extLst>
              </p:cNvPr>
              <p:cNvSpPr txBox="1"/>
              <p:nvPr/>
            </p:nvSpPr>
            <p:spPr>
              <a:xfrm>
                <a:off x="7099901" y="456142"/>
                <a:ext cx="315786"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146</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89" name="TextBox 88">
                <a:extLst>
                  <a:ext uri="{FF2B5EF4-FFF2-40B4-BE49-F238E27FC236}">
                    <a16:creationId xmlns:a16="http://schemas.microsoft.com/office/drawing/2014/main" id="{D12775B8-0C14-45C8-9315-E3AA1A5543FC}"/>
                  </a:ext>
                </a:extLst>
              </p:cNvPr>
              <p:cNvSpPr txBox="1"/>
              <p:nvPr/>
            </p:nvSpPr>
            <p:spPr>
              <a:xfrm>
                <a:off x="7500613" y="456142"/>
                <a:ext cx="309374"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147</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91" name="TextBox 90">
                <a:extLst>
                  <a:ext uri="{FF2B5EF4-FFF2-40B4-BE49-F238E27FC236}">
                    <a16:creationId xmlns:a16="http://schemas.microsoft.com/office/drawing/2014/main" id="{0E99CD9B-E61E-47DE-9C23-3C41E5496959}"/>
                  </a:ext>
                </a:extLst>
              </p:cNvPr>
              <p:cNvSpPr txBox="1"/>
              <p:nvPr/>
            </p:nvSpPr>
            <p:spPr>
              <a:xfrm>
                <a:off x="7894111" y="456142"/>
                <a:ext cx="317390"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148</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103" name="TextBox 102">
                <a:extLst>
                  <a:ext uri="{FF2B5EF4-FFF2-40B4-BE49-F238E27FC236}">
                    <a16:creationId xmlns:a16="http://schemas.microsoft.com/office/drawing/2014/main" id="{08C20783-1301-4CC6-BE69-DA8DEE645539}"/>
                  </a:ext>
                </a:extLst>
              </p:cNvPr>
              <p:cNvSpPr txBox="1"/>
              <p:nvPr/>
            </p:nvSpPr>
            <p:spPr>
              <a:xfrm>
                <a:off x="2573747" y="456142"/>
                <a:ext cx="849587"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MPEG meeting:</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grpSp>
      </p:grpSp>
      <p:grpSp>
        <p:nvGrpSpPr>
          <p:cNvPr id="11" name="Group 10">
            <a:extLst>
              <a:ext uri="{FF2B5EF4-FFF2-40B4-BE49-F238E27FC236}">
                <a16:creationId xmlns:a16="http://schemas.microsoft.com/office/drawing/2014/main" id="{928997AE-938D-43B9-9947-37ED82B4A88A}"/>
              </a:ext>
            </a:extLst>
          </p:cNvPr>
          <p:cNvGrpSpPr/>
          <p:nvPr/>
        </p:nvGrpSpPr>
        <p:grpSpPr>
          <a:xfrm>
            <a:off x="92603" y="666687"/>
            <a:ext cx="12149379" cy="6319747"/>
            <a:chOff x="1082994" y="354232"/>
            <a:chExt cx="12149379" cy="6662383"/>
          </a:xfrm>
        </p:grpSpPr>
        <p:sp>
          <p:nvSpPr>
            <p:cNvPr id="107" name="TextBox 106"/>
            <p:cNvSpPr txBox="1"/>
            <p:nvPr/>
          </p:nvSpPr>
          <p:spPr>
            <a:xfrm>
              <a:off x="11128352" y="1143840"/>
              <a:ext cx="1942180" cy="1378963"/>
            </a:xfrm>
            <a:prstGeom prst="rect">
              <a:avLst/>
            </a:prstGeom>
            <a:noFill/>
          </p:spPr>
          <p:txBody>
            <a:bodyPr wrap="square" lIns="76197" tIns="38098" rIns="76197" bIns="38098"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7171"/>
                  </a:solidFill>
                  <a:effectLst>
                    <a:outerShdw blurRad="38100" dist="38100" dir="2700000" algn="tl">
                      <a:srgbClr val="000000">
                        <a:alpha val="43137"/>
                      </a:srgbClr>
                    </a:outerShdw>
                  </a:effectLst>
                  <a:uLnTx/>
                  <a:uFillTx/>
                  <a:latin typeface="Corbel" panose="020B0503020204020204"/>
                  <a:ea typeface="+mn-ea"/>
                  <a:cs typeface="+mn-cs"/>
                </a:rPr>
                <a:t>Media</a:t>
              </a:r>
              <a:br>
                <a:rPr kumimoji="0" lang="en-GB" sz="4000" b="1" i="0" u="none" strike="noStrike" kern="1200" cap="none" spc="0" normalizeH="0" baseline="0" noProof="0" dirty="0">
                  <a:ln>
                    <a:noFill/>
                  </a:ln>
                  <a:solidFill>
                    <a:srgbClr val="FF7171"/>
                  </a:solidFill>
                  <a:effectLst>
                    <a:outerShdw blurRad="38100" dist="38100" dir="2700000" algn="tl">
                      <a:srgbClr val="000000">
                        <a:alpha val="43137"/>
                      </a:srgbClr>
                    </a:outerShdw>
                  </a:effectLst>
                  <a:uLnTx/>
                  <a:uFillTx/>
                  <a:latin typeface="Corbel" panose="020B0503020204020204"/>
                  <a:ea typeface="+mn-ea"/>
                  <a:cs typeface="+mn-cs"/>
                </a:rPr>
              </a:br>
              <a:r>
                <a:rPr kumimoji="0" lang="en-GB" sz="4000" b="1" i="0" u="none" strike="noStrike" kern="1200" cap="none" spc="0" normalizeH="0" baseline="0" noProof="0" dirty="0">
                  <a:ln>
                    <a:noFill/>
                  </a:ln>
                  <a:solidFill>
                    <a:srgbClr val="FF7171"/>
                  </a:solidFill>
                  <a:effectLst>
                    <a:outerShdw blurRad="38100" dist="38100" dir="2700000" algn="tl">
                      <a:srgbClr val="000000">
                        <a:alpha val="43137"/>
                      </a:srgbClr>
                    </a:outerShdw>
                  </a:effectLst>
                  <a:uLnTx/>
                  <a:uFillTx/>
                  <a:latin typeface="Corbel" panose="020B0503020204020204"/>
                  <a:ea typeface="+mn-ea"/>
                  <a:cs typeface="+mn-cs"/>
                </a:rPr>
                <a:t>Coding</a:t>
              </a:r>
              <a:endParaRPr kumimoji="0" lang="en-GB" sz="4400" b="1" i="0" u="none" strike="noStrike" kern="1200" cap="none" spc="0" normalizeH="0" baseline="0" noProof="0" dirty="0">
                <a:ln>
                  <a:noFill/>
                </a:ln>
                <a:solidFill>
                  <a:srgbClr val="FF7171"/>
                </a:solidFill>
                <a:effectLst>
                  <a:outerShdw blurRad="38100" dist="38100" dir="2700000" algn="tl">
                    <a:srgbClr val="000000">
                      <a:alpha val="43137"/>
                    </a:srgbClr>
                  </a:outerShdw>
                </a:effectLst>
                <a:uLnTx/>
                <a:uFillTx/>
                <a:latin typeface="Corbel" panose="020B0503020204020204"/>
                <a:ea typeface="+mn-ea"/>
                <a:cs typeface="+mn-cs"/>
              </a:endParaRPr>
            </a:p>
          </p:txBody>
        </p:sp>
        <p:sp>
          <p:nvSpPr>
            <p:cNvPr id="61" name="TextBox 60">
              <a:extLst>
                <a:ext uri="{FF2B5EF4-FFF2-40B4-BE49-F238E27FC236}">
                  <a16:creationId xmlns:a16="http://schemas.microsoft.com/office/drawing/2014/main" id="{6605FE33-0FB3-4B97-B62A-478662321AEC}"/>
                </a:ext>
              </a:extLst>
            </p:cNvPr>
            <p:cNvSpPr txBox="1"/>
            <p:nvPr/>
          </p:nvSpPr>
          <p:spPr>
            <a:xfrm>
              <a:off x="1840777" y="794756"/>
              <a:ext cx="5865046" cy="360000"/>
            </a:xfrm>
            <a:prstGeom prst="rightArrow">
              <a:avLst>
                <a:gd name="adj1" fmla="val 59315"/>
                <a:gd name="adj2" fmla="val 50000"/>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MPEG Immersive Video v.2</a:t>
              </a:r>
            </a:p>
          </p:txBody>
        </p:sp>
        <p:sp>
          <p:nvSpPr>
            <p:cNvPr id="30" name="TextBox 29"/>
            <p:cNvSpPr txBox="1"/>
            <p:nvPr/>
          </p:nvSpPr>
          <p:spPr>
            <a:xfrm>
              <a:off x="1390768" y="354232"/>
              <a:ext cx="6670647" cy="430099"/>
            </a:xfrm>
            <a:prstGeom prst="rightArrow">
              <a:avLst>
                <a:gd name="adj1" fmla="val 50969"/>
                <a:gd name="adj2" fmla="val 47829"/>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nl-NL"/>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orbel" panose="020B0503020204020204"/>
                  <a:ea typeface="+mn-ea"/>
                  <a:cs typeface="+mn-cs"/>
                </a:rPr>
                <a:t>6 DoF Audio</a:t>
              </a:r>
            </a:p>
          </p:txBody>
        </p:sp>
        <p:grpSp>
          <p:nvGrpSpPr>
            <p:cNvPr id="2" name="Group 1">
              <a:extLst>
                <a:ext uri="{FF2B5EF4-FFF2-40B4-BE49-F238E27FC236}">
                  <a16:creationId xmlns:a16="http://schemas.microsoft.com/office/drawing/2014/main" id="{C9B416CB-4D88-45C5-BDB6-C81EE61BBCB5}"/>
                </a:ext>
              </a:extLst>
            </p:cNvPr>
            <p:cNvGrpSpPr/>
            <p:nvPr/>
          </p:nvGrpSpPr>
          <p:grpSpPr>
            <a:xfrm>
              <a:off x="1082994" y="4437895"/>
              <a:ext cx="6079718" cy="1282881"/>
              <a:chOff x="2241918" y="4008162"/>
              <a:chExt cx="6079718" cy="1282881"/>
            </a:xfrm>
          </p:grpSpPr>
          <p:sp>
            <p:nvSpPr>
              <p:cNvPr id="66" name="TextBox 65">
                <a:extLst>
                  <a:ext uri="{FF2B5EF4-FFF2-40B4-BE49-F238E27FC236}">
                    <a16:creationId xmlns:a16="http://schemas.microsoft.com/office/drawing/2014/main" id="{E6D1F028-3695-4674-9A38-D0CC8AA9CEDE}"/>
                  </a:ext>
                </a:extLst>
              </p:cNvPr>
              <p:cNvSpPr txBox="1"/>
              <p:nvPr/>
            </p:nvSpPr>
            <p:spPr>
              <a:xfrm>
                <a:off x="4901964" y="4008162"/>
                <a:ext cx="3419672" cy="360000"/>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Scene Description with Advanced Interactivity</a:t>
                </a:r>
              </a:p>
            </p:txBody>
          </p:sp>
          <p:sp>
            <p:nvSpPr>
              <p:cNvPr id="108" name="TextBox 107">
                <a:extLst>
                  <a:ext uri="{FF2B5EF4-FFF2-40B4-BE49-F238E27FC236}">
                    <a16:creationId xmlns:a16="http://schemas.microsoft.com/office/drawing/2014/main" id="{6FC84726-4374-624B-9D95-077A850277EC}"/>
                  </a:ext>
                </a:extLst>
              </p:cNvPr>
              <p:cNvSpPr txBox="1"/>
              <p:nvPr/>
            </p:nvSpPr>
            <p:spPr>
              <a:xfrm>
                <a:off x="2241918" y="4931043"/>
                <a:ext cx="2885813" cy="360000"/>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Smart Contracts for Media</a:t>
                </a:r>
              </a:p>
            </p:txBody>
          </p:sp>
        </p:grpSp>
        <p:sp>
          <p:nvSpPr>
            <p:cNvPr id="58" name="TextBox 57">
              <a:extLst>
                <a:ext uri="{FF2B5EF4-FFF2-40B4-BE49-F238E27FC236}">
                  <a16:creationId xmlns:a16="http://schemas.microsoft.com/office/drawing/2014/main" id="{4FB8998D-A96F-462E-99C3-05C6D5A1B856}"/>
                </a:ext>
              </a:extLst>
            </p:cNvPr>
            <p:cNvSpPr txBox="1"/>
            <p:nvPr/>
          </p:nvSpPr>
          <p:spPr>
            <a:xfrm>
              <a:off x="1315491" y="1564979"/>
              <a:ext cx="6808863" cy="345109"/>
            </a:xfrm>
            <a:prstGeom prst="rightArrow">
              <a:avLst>
                <a:gd name="adj1" fmla="val 54721"/>
                <a:gd name="adj2" fmla="val 50000"/>
              </a:avLst>
            </a:prstGeom>
            <a:gradFill>
              <a:gsLst>
                <a:gs pos="0">
                  <a:schemeClr val="bg1">
                    <a:alpha val="0"/>
                  </a:schemeClr>
                </a:gs>
                <a:gs pos="100000">
                  <a:srgbClr val="FF9191"/>
                </a:gs>
              </a:gsLst>
              <a:lin ang="0" scaled="0"/>
            </a:gradFill>
            <a:ln>
              <a:noFill/>
            </a:ln>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i="1">
                  <a:solidFill>
                    <a:schemeClr val="tx1">
                      <a:lumMod val="50000"/>
                      <a:lumOff val="50000"/>
                    </a:schemeClr>
                  </a:solidFill>
                  <a:effectLs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50000"/>
                      <a:lumOff val="50000"/>
                    </a:prstClr>
                  </a:solidFill>
                  <a:effectLst/>
                  <a:uLnTx/>
                  <a:uFillTx/>
                  <a:latin typeface="Corbel" panose="020B0503020204020204"/>
                  <a:ea typeface="+mn-ea"/>
                  <a:cs typeface="+mn-cs"/>
                </a:rPr>
                <a:t>Geometry PCC v.2 (advanced compression tools)</a:t>
              </a:r>
            </a:p>
          </p:txBody>
        </p:sp>
        <p:sp>
          <p:nvSpPr>
            <p:cNvPr id="69" name="TextBox 68">
              <a:extLst>
                <a:ext uri="{FF2B5EF4-FFF2-40B4-BE49-F238E27FC236}">
                  <a16:creationId xmlns:a16="http://schemas.microsoft.com/office/drawing/2014/main" id="{46030D51-3357-4735-943D-3213D203B034}"/>
                </a:ext>
              </a:extLst>
            </p:cNvPr>
            <p:cNvSpPr txBox="1"/>
            <p:nvPr/>
          </p:nvSpPr>
          <p:spPr>
            <a:xfrm>
              <a:off x="1390769" y="1153259"/>
              <a:ext cx="6670642" cy="378995"/>
            </a:xfrm>
            <a:prstGeom prst="rightArrow">
              <a:avLst>
                <a:gd name="adj1" fmla="val 52605"/>
                <a:gd name="adj2" fmla="val 53919"/>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nl-NL"/>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Dynamic Mesh Compression</a:t>
              </a:r>
            </a:p>
          </p:txBody>
        </p:sp>
        <p:sp>
          <p:nvSpPr>
            <p:cNvPr id="46" name="TextBox 45"/>
            <p:cNvSpPr txBox="1"/>
            <p:nvPr/>
          </p:nvSpPr>
          <p:spPr>
            <a:xfrm>
              <a:off x="1094778" y="3962770"/>
              <a:ext cx="7322023" cy="309375"/>
            </a:xfrm>
            <a:prstGeom prst="rightArrow">
              <a:avLst>
                <a:gd name="adj1" fmla="val 60230"/>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nl-NL"/>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Omnidirectional </a:t>
              </a:r>
              <a:r>
                <a:rPr kumimoji="0" lang="en-GB" sz="1200" b="1" i="0" u="none" strike="noStrike" kern="1200" cap="none" spc="0" normalizeH="0" baseline="0" noProof="0" dirty="0" err="1">
                  <a:ln>
                    <a:noFill/>
                  </a:ln>
                  <a:solidFill>
                    <a:prstClr val="white"/>
                  </a:solidFill>
                  <a:effectLst/>
                  <a:uLnTx/>
                  <a:uFillTx/>
                  <a:latin typeface="Corbel" panose="020B0503020204020204"/>
                  <a:ea typeface="+mn-ea"/>
                  <a:cs typeface="+mn-cs"/>
                </a:rPr>
                <a:t>MediA</a:t>
              </a: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 Format (OMAF) – Server Side Dynamic Adaptation</a:t>
              </a:r>
            </a:p>
          </p:txBody>
        </p:sp>
        <p:sp>
          <p:nvSpPr>
            <p:cNvPr id="67" name="TextBox 66">
              <a:extLst>
                <a:ext uri="{FF2B5EF4-FFF2-40B4-BE49-F238E27FC236}">
                  <a16:creationId xmlns:a16="http://schemas.microsoft.com/office/drawing/2014/main" id="{8CE86551-98AB-4711-8E04-DEEA31D9F0A9}"/>
                </a:ext>
              </a:extLst>
            </p:cNvPr>
            <p:cNvSpPr txBox="1"/>
            <p:nvPr/>
          </p:nvSpPr>
          <p:spPr>
            <a:xfrm>
              <a:off x="1840777" y="4707959"/>
              <a:ext cx="3582057" cy="281251"/>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Video Decoding  Interface</a:t>
              </a:r>
            </a:p>
          </p:txBody>
        </p:sp>
        <p:sp>
          <p:nvSpPr>
            <p:cNvPr id="44" name="TextBox 43">
              <a:extLst>
                <a:ext uri="{FF2B5EF4-FFF2-40B4-BE49-F238E27FC236}">
                  <a16:creationId xmlns:a16="http://schemas.microsoft.com/office/drawing/2014/main" id="{3B61FFD1-8AF1-4C3B-AB61-BA8DBBBA2115}"/>
                </a:ext>
              </a:extLst>
            </p:cNvPr>
            <p:cNvSpPr txBox="1"/>
            <p:nvPr/>
          </p:nvSpPr>
          <p:spPr>
            <a:xfrm>
              <a:off x="10594548" y="5637652"/>
              <a:ext cx="2495240" cy="1378963"/>
            </a:xfrm>
            <a:prstGeom prst="rect">
              <a:avLst/>
            </a:prstGeom>
            <a:noFill/>
          </p:spPr>
          <p:txBody>
            <a:bodyPr wrap="square" lIns="76197" tIns="38098" rIns="76197" bIns="38098"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3ACE5"/>
                  </a:solidFill>
                  <a:effectLst>
                    <a:outerShdw blurRad="38100" dist="38100" dir="2700000" algn="tl">
                      <a:srgbClr val="000000">
                        <a:alpha val="43137"/>
                      </a:srgbClr>
                    </a:outerShdw>
                  </a:effectLst>
                  <a:uLnTx/>
                  <a:uFillTx/>
                  <a:latin typeface="Corbel" panose="020B0503020204020204"/>
                  <a:ea typeface="+mn-ea"/>
                  <a:cs typeface="+mn-cs"/>
                </a:rPr>
                <a:t>Beyond Media</a:t>
              </a:r>
              <a:endParaRPr kumimoji="0" lang="en-GB" sz="6000" b="1" i="0" u="none" strike="noStrike" kern="1200" cap="none" spc="0" normalizeH="0" baseline="0" noProof="0" dirty="0">
                <a:ln>
                  <a:noFill/>
                </a:ln>
                <a:solidFill>
                  <a:srgbClr val="A3ACE5"/>
                </a:solidFill>
                <a:effectLst>
                  <a:outerShdw blurRad="38100" dist="38100" dir="2700000" algn="tl">
                    <a:srgbClr val="000000">
                      <a:alpha val="43137"/>
                    </a:srgbClr>
                  </a:outerShdw>
                </a:effectLst>
                <a:uLnTx/>
                <a:uFillTx/>
                <a:latin typeface="Corbel" panose="020B0503020204020204"/>
                <a:ea typeface="+mn-ea"/>
                <a:cs typeface="+mn-cs"/>
              </a:endParaRPr>
            </a:p>
          </p:txBody>
        </p:sp>
        <p:sp>
          <p:nvSpPr>
            <p:cNvPr id="59" name="TextBox 58">
              <a:extLst>
                <a:ext uri="{FF2B5EF4-FFF2-40B4-BE49-F238E27FC236}">
                  <a16:creationId xmlns:a16="http://schemas.microsoft.com/office/drawing/2014/main" id="{40D19399-7260-4B02-A87C-41EAEE11FCD2}"/>
                </a:ext>
              </a:extLst>
            </p:cNvPr>
            <p:cNvSpPr txBox="1"/>
            <p:nvPr/>
          </p:nvSpPr>
          <p:spPr>
            <a:xfrm>
              <a:off x="10336635" y="3680048"/>
              <a:ext cx="2895738" cy="1378963"/>
            </a:xfrm>
            <a:prstGeom prst="rect">
              <a:avLst/>
            </a:prstGeom>
            <a:noFill/>
          </p:spPr>
          <p:txBody>
            <a:bodyPr wrap="square" lIns="76197" tIns="38098" rIns="76197" bIns="38098"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3CBB2"/>
                  </a:solidFill>
                  <a:effectLst>
                    <a:outerShdw blurRad="38100" dist="38100" dir="2700000" algn="tl">
                      <a:srgbClr val="000000">
                        <a:alpha val="43137"/>
                      </a:srgbClr>
                    </a:outerShdw>
                  </a:effectLst>
                  <a:uLnTx/>
                  <a:uFillTx/>
                  <a:latin typeface="Corbel" panose="020B0503020204020204"/>
                  <a:ea typeface="+mn-ea"/>
                  <a:cs typeface="+mn-cs"/>
                </a:rPr>
                <a:t>Systems  and Tools</a:t>
              </a:r>
            </a:p>
          </p:txBody>
        </p:sp>
        <p:sp>
          <p:nvSpPr>
            <p:cNvPr id="65" name="TextBox 64">
              <a:extLst>
                <a:ext uri="{FF2B5EF4-FFF2-40B4-BE49-F238E27FC236}">
                  <a16:creationId xmlns:a16="http://schemas.microsoft.com/office/drawing/2014/main" id="{BDA26092-9A57-4C05-AE31-D7BC0D2150CA}"/>
                </a:ext>
              </a:extLst>
            </p:cNvPr>
            <p:cNvSpPr txBox="1"/>
            <p:nvPr/>
          </p:nvSpPr>
          <p:spPr>
            <a:xfrm>
              <a:off x="1390768" y="6485821"/>
              <a:ext cx="3947151" cy="413173"/>
            </a:xfrm>
            <a:prstGeom prst="rightArrow">
              <a:avLst>
                <a:gd name="adj1" fmla="val 57233"/>
                <a:gd name="adj2" fmla="val 50000"/>
              </a:avLst>
            </a:prstGeom>
            <a:gradFill>
              <a:gsLst>
                <a:gs pos="0">
                  <a:srgbClr val="615C56">
                    <a:alpha val="0"/>
                  </a:srgbClr>
                </a:gs>
                <a:gs pos="100000">
                  <a:srgbClr val="6274D8"/>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Genome Compression v.2</a:t>
              </a:r>
            </a:p>
          </p:txBody>
        </p:sp>
        <p:sp>
          <p:nvSpPr>
            <p:cNvPr id="102" name="TextBox 101">
              <a:extLst>
                <a:ext uri="{FF2B5EF4-FFF2-40B4-BE49-F238E27FC236}">
                  <a16:creationId xmlns:a16="http://schemas.microsoft.com/office/drawing/2014/main" id="{AD3CDA8D-553D-44A1-91B1-B519F33F547D}"/>
                </a:ext>
              </a:extLst>
            </p:cNvPr>
            <p:cNvSpPr txBox="1"/>
            <p:nvPr/>
          </p:nvSpPr>
          <p:spPr>
            <a:xfrm>
              <a:off x="3003218" y="6240376"/>
              <a:ext cx="1970338" cy="380966"/>
            </a:xfrm>
            <a:prstGeom prst="rightArrow">
              <a:avLst>
                <a:gd name="adj1" fmla="val 55129"/>
                <a:gd name="adj2" fmla="val 52152"/>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2700000" scaled="1"/>
              <a:tileRect/>
            </a:gradFill>
            <a:ln>
              <a:noFill/>
            </a:ln>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i="1">
                  <a:solidFill>
                    <a:schemeClr val="tx1">
                      <a:lumMod val="50000"/>
                      <a:lumOff val="50000"/>
                    </a:schemeClr>
                  </a:solidFill>
                  <a:effectLs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50000"/>
                      <a:lumOff val="50000"/>
                    </a:prstClr>
                  </a:solidFill>
                  <a:effectLst/>
                  <a:uLnTx/>
                  <a:uFillTx/>
                  <a:latin typeface="Corbel" panose="020B0503020204020204"/>
                  <a:ea typeface="+mn-ea"/>
                  <a:cs typeface="+mn-cs"/>
                </a:rPr>
                <a:t>NNC for Multimedia v.2</a:t>
              </a:r>
            </a:p>
          </p:txBody>
        </p:sp>
        <p:sp>
          <p:nvSpPr>
            <p:cNvPr id="106" name="TextBox 105">
              <a:extLst>
                <a:ext uri="{FF2B5EF4-FFF2-40B4-BE49-F238E27FC236}">
                  <a16:creationId xmlns:a16="http://schemas.microsoft.com/office/drawing/2014/main" id="{91A5E3D1-816C-DD43-BAEB-4494E29BA624}"/>
                </a:ext>
              </a:extLst>
            </p:cNvPr>
            <p:cNvSpPr txBox="1"/>
            <p:nvPr/>
          </p:nvSpPr>
          <p:spPr>
            <a:xfrm>
              <a:off x="1778500" y="2206877"/>
              <a:ext cx="2761034" cy="348167"/>
            </a:xfrm>
            <a:prstGeom prst="rightArrow">
              <a:avLst>
                <a:gd name="adj1" fmla="val 55318"/>
                <a:gd name="adj2" fmla="val 60002"/>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Feature-rich variable colour fonts</a:t>
              </a:r>
            </a:p>
          </p:txBody>
        </p:sp>
      </p:grpSp>
      <p:sp>
        <p:nvSpPr>
          <p:cNvPr id="116" name="TextBox 115">
            <a:extLst>
              <a:ext uri="{FF2B5EF4-FFF2-40B4-BE49-F238E27FC236}">
                <a16:creationId xmlns:a16="http://schemas.microsoft.com/office/drawing/2014/main" id="{CE43D3B1-C287-B044-B44A-6EFF6584A466}"/>
              </a:ext>
            </a:extLst>
          </p:cNvPr>
          <p:cNvSpPr txBox="1"/>
          <p:nvPr/>
        </p:nvSpPr>
        <p:spPr>
          <a:xfrm>
            <a:off x="2155841" y="4993289"/>
            <a:ext cx="4016480" cy="282220"/>
          </a:xfrm>
          <a:prstGeom prst="rightArrow">
            <a:avLst>
              <a:gd name="adj1" fmla="val 61197"/>
              <a:gd name="adj2" fmla="val 50000"/>
            </a:avLst>
          </a:prstGeom>
          <a:gradFill>
            <a:gsLst>
              <a:gs pos="0">
                <a:schemeClr val="bg1">
                  <a:alpha val="0"/>
                </a:schemeClr>
              </a:gs>
              <a:gs pos="100000">
                <a:schemeClr val="tx2">
                  <a:lumMod val="60000"/>
                  <a:lumOff val="40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Delivery of 6DoF Media</a:t>
            </a:r>
          </a:p>
        </p:txBody>
      </p:sp>
      <p:sp>
        <p:nvSpPr>
          <p:cNvPr id="117" name="TextBox 116">
            <a:extLst>
              <a:ext uri="{FF2B5EF4-FFF2-40B4-BE49-F238E27FC236}">
                <a16:creationId xmlns:a16="http://schemas.microsoft.com/office/drawing/2014/main" id="{EDCE1A7C-7473-784C-83E3-8B1FDCEF7CF9}"/>
              </a:ext>
            </a:extLst>
          </p:cNvPr>
          <p:cNvSpPr txBox="1"/>
          <p:nvPr/>
        </p:nvSpPr>
        <p:spPr>
          <a:xfrm>
            <a:off x="400377" y="2747442"/>
            <a:ext cx="6231605" cy="350661"/>
          </a:xfrm>
          <a:prstGeom prst="rightArrow">
            <a:avLst>
              <a:gd name="adj1" fmla="val 59315"/>
              <a:gd name="adj2" fmla="val 50000"/>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Video Coding for Machines</a:t>
            </a:r>
          </a:p>
        </p:txBody>
      </p:sp>
      <p:sp>
        <p:nvSpPr>
          <p:cNvPr id="119" name="TextBox 118">
            <a:extLst>
              <a:ext uri="{FF2B5EF4-FFF2-40B4-BE49-F238E27FC236}">
                <a16:creationId xmlns:a16="http://schemas.microsoft.com/office/drawing/2014/main" id="{F61D987E-103C-4948-B11F-4CD5B3B95A31}"/>
              </a:ext>
            </a:extLst>
          </p:cNvPr>
          <p:cNvSpPr txBox="1"/>
          <p:nvPr/>
        </p:nvSpPr>
        <p:spPr>
          <a:xfrm>
            <a:off x="2632690" y="4288930"/>
            <a:ext cx="3577589" cy="341486"/>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Immersive Multi-User Interactivity</a:t>
            </a:r>
          </a:p>
        </p:txBody>
      </p:sp>
      <p:sp>
        <p:nvSpPr>
          <p:cNvPr id="105" name="TextBox 104">
            <a:extLst>
              <a:ext uri="{FF2B5EF4-FFF2-40B4-BE49-F238E27FC236}">
                <a16:creationId xmlns:a16="http://schemas.microsoft.com/office/drawing/2014/main" id="{AFB240F1-A094-4A48-B40A-06ED379B3DBD}"/>
              </a:ext>
            </a:extLst>
          </p:cNvPr>
          <p:cNvSpPr txBox="1"/>
          <p:nvPr/>
        </p:nvSpPr>
        <p:spPr>
          <a:xfrm>
            <a:off x="1387045" y="3701508"/>
            <a:ext cx="2383902" cy="341486"/>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Green metadata v.3</a:t>
            </a:r>
          </a:p>
        </p:txBody>
      </p:sp>
      <p:sp>
        <p:nvSpPr>
          <p:cNvPr id="3" name="TextBox 2">
            <a:extLst>
              <a:ext uri="{FF2B5EF4-FFF2-40B4-BE49-F238E27FC236}">
                <a16:creationId xmlns:a16="http://schemas.microsoft.com/office/drawing/2014/main" id="{FE34BB83-1B76-C514-1469-AC2E94683AFF}"/>
              </a:ext>
            </a:extLst>
          </p:cNvPr>
          <p:cNvSpPr txBox="1"/>
          <p:nvPr/>
        </p:nvSpPr>
        <p:spPr>
          <a:xfrm>
            <a:off x="1742814" y="5182236"/>
            <a:ext cx="5967801" cy="417932"/>
          </a:xfrm>
          <a:prstGeom prst="rightArrow">
            <a:avLst>
              <a:gd name="adj1" fmla="val 61197"/>
              <a:gd name="adj2" fmla="val 50000"/>
            </a:avLst>
          </a:prstGeom>
          <a:gradFill>
            <a:gsLst>
              <a:gs pos="0">
                <a:schemeClr val="bg1">
                  <a:alpha val="0"/>
                </a:schemeClr>
              </a:gs>
              <a:gs pos="100000">
                <a:schemeClr val="tx2">
                  <a:lumMod val="60000"/>
                  <a:lumOff val="40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Holographic media to renderers</a:t>
            </a:r>
          </a:p>
        </p:txBody>
      </p:sp>
      <p:sp>
        <p:nvSpPr>
          <p:cNvPr id="4" name="TextBox 3">
            <a:extLst>
              <a:ext uri="{FF2B5EF4-FFF2-40B4-BE49-F238E27FC236}">
                <a16:creationId xmlns:a16="http://schemas.microsoft.com/office/drawing/2014/main" id="{12E24CA4-E5FF-5A13-C0A0-B9375AFE7419}"/>
              </a:ext>
            </a:extLst>
          </p:cNvPr>
          <p:cNvSpPr txBox="1"/>
          <p:nvPr/>
        </p:nvSpPr>
        <p:spPr>
          <a:xfrm>
            <a:off x="3304410" y="3847050"/>
            <a:ext cx="3114294" cy="350661"/>
          </a:xfrm>
          <a:prstGeom prst="rightArrow">
            <a:avLst>
              <a:gd name="adj1" fmla="val 61197"/>
              <a:gd name="adj2" fmla="val 50000"/>
            </a:avLst>
          </a:prstGeom>
          <a:gradFill>
            <a:gsLst>
              <a:gs pos="0">
                <a:schemeClr val="bg1">
                  <a:alpha val="0"/>
                </a:schemeClr>
              </a:gs>
              <a:gs pos="100000">
                <a:schemeClr val="tx2">
                  <a:lumMod val="60000"/>
                  <a:lumOff val="40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Redundant Encoding and Packaging</a:t>
            </a:r>
          </a:p>
        </p:txBody>
      </p:sp>
      <p:sp>
        <p:nvSpPr>
          <p:cNvPr id="6" name="TextBox 5">
            <a:extLst>
              <a:ext uri="{FF2B5EF4-FFF2-40B4-BE49-F238E27FC236}">
                <a16:creationId xmlns:a16="http://schemas.microsoft.com/office/drawing/2014/main" id="{420C86FC-B86B-B1A3-037F-2A8FB4625AE8}"/>
              </a:ext>
            </a:extLst>
          </p:cNvPr>
          <p:cNvSpPr txBox="1"/>
          <p:nvPr/>
        </p:nvSpPr>
        <p:spPr>
          <a:xfrm>
            <a:off x="658863" y="3004291"/>
            <a:ext cx="4455681" cy="409010"/>
          </a:xfrm>
          <a:prstGeom prst="rightArrow">
            <a:avLst>
              <a:gd name="adj1" fmla="val 50969"/>
              <a:gd name="adj2" fmla="val 47829"/>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2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Haptics v.1</a:t>
            </a:r>
          </a:p>
        </p:txBody>
      </p:sp>
      <p:sp>
        <p:nvSpPr>
          <p:cNvPr id="9" name="TextBox 8">
            <a:extLst>
              <a:ext uri="{FF2B5EF4-FFF2-40B4-BE49-F238E27FC236}">
                <a16:creationId xmlns:a16="http://schemas.microsoft.com/office/drawing/2014/main" id="{94105C84-8F42-2136-E4E1-04469A961741}"/>
              </a:ext>
            </a:extLst>
          </p:cNvPr>
          <p:cNvSpPr txBox="1"/>
          <p:nvPr/>
        </p:nvSpPr>
        <p:spPr>
          <a:xfrm>
            <a:off x="2297889" y="3260489"/>
            <a:ext cx="4120814" cy="367679"/>
          </a:xfrm>
          <a:prstGeom prst="rightArrow">
            <a:avLst>
              <a:gd name="adj1" fmla="val 60230"/>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nl-NL"/>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Carriage of Haptics</a:t>
            </a:r>
          </a:p>
        </p:txBody>
      </p:sp>
      <p:sp>
        <p:nvSpPr>
          <p:cNvPr id="10" name="TextBox 9">
            <a:extLst>
              <a:ext uri="{FF2B5EF4-FFF2-40B4-BE49-F238E27FC236}">
                <a16:creationId xmlns:a16="http://schemas.microsoft.com/office/drawing/2014/main" id="{83B9E658-3BA8-5423-8D48-367DEF92F6E3}"/>
              </a:ext>
            </a:extLst>
          </p:cNvPr>
          <p:cNvSpPr txBox="1"/>
          <p:nvPr/>
        </p:nvSpPr>
        <p:spPr>
          <a:xfrm>
            <a:off x="552778" y="2091376"/>
            <a:ext cx="6548238" cy="359504"/>
          </a:xfrm>
          <a:prstGeom prst="rightArrow">
            <a:avLst>
              <a:gd name="adj1" fmla="val 52605"/>
              <a:gd name="adj2" fmla="val 53919"/>
            </a:avLst>
          </a:prstGeom>
          <a:gradFill>
            <a:gsLst>
              <a:gs pos="0">
                <a:srgbClr val="615C56">
                  <a:alpha val="0"/>
                </a:srgbClr>
              </a:gs>
              <a:gs pos="100000">
                <a:srgbClr val="D01900"/>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nl-NL"/>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Compression of LIDAR </a:t>
            </a:r>
          </a:p>
        </p:txBody>
      </p:sp>
      <p:sp>
        <p:nvSpPr>
          <p:cNvPr id="20" name="TextBox 19">
            <a:extLst>
              <a:ext uri="{FF2B5EF4-FFF2-40B4-BE49-F238E27FC236}">
                <a16:creationId xmlns:a16="http://schemas.microsoft.com/office/drawing/2014/main" id="{72871C4E-F280-5C6D-47B3-A9839C7288AF}"/>
              </a:ext>
            </a:extLst>
          </p:cNvPr>
          <p:cNvSpPr txBox="1"/>
          <p:nvPr/>
        </p:nvSpPr>
        <p:spPr>
          <a:xfrm>
            <a:off x="9496682" y="445529"/>
            <a:ext cx="304566"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153</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3" name="TextBox 22">
            <a:extLst>
              <a:ext uri="{FF2B5EF4-FFF2-40B4-BE49-F238E27FC236}">
                <a16:creationId xmlns:a16="http://schemas.microsoft.com/office/drawing/2014/main" id="{76AEFA23-882C-E5BE-E0FA-C5529F640EE9}"/>
              </a:ext>
            </a:extLst>
          </p:cNvPr>
          <p:cNvSpPr txBox="1"/>
          <p:nvPr/>
        </p:nvSpPr>
        <p:spPr>
          <a:xfrm>
            <a:off x="8167227" y="445529"/>
            <a:ext cx="307771"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150</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id="{AE686581-8319-A3DA-176A-4AECA1A46F3D}"/>
              </a:ext>
            </a:extLst>
          </p:cNvPr>
          <p:cNvSpPr txBox="1"/>
          <p:nvPr/>
        </p:nvSpPr>
        <p:spPr>
          <a:xfrm>
            <a:off x="8610646" y="445529"/>
            <a:ext cx="306168"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151</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50CAE41D-BF47-BBB9-19FE-CB6BE37EEC46}"/>
              </a:ext>
            </a:extLst>
          </p:cNvPr>
          <p:cNvSpPr txBox="1"/>
          <p:nvPr/>
        </p:nvSpPr>
        <p:spPr>
          <a:xfrm>
            <a:off x="9053264" y="445529"/>
            <a:ext cx="306168" cy="200051"/>
          </a:xfrm>
          <a:prstGeom prst="rect">
            <a:avLst/>
          </a:prstGeom>
          <a:noFill/>
        </p:spPr>
        <p:txBody>
          <a:bodyPr wrap="non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rPr>
              <a:t>152</a:t>
            </a:r>
            <a:endParaRPr kumimoji="0" lang="en-GB" sz="1100" b="1"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1A28C3EB-74E2-4497-3439-78AF0F0D4C43}"/>
              </a:ext>
            </a:extLst>
          </p:cNvPr>
          <p:cNvSpPr txBox="1"/>
          <p:nvPr/>
        </p:nvSpPr>
        <p:spPr>
          <a:xfrm>
            <a:off x="1694483" y="3480284"/>
            <a:ext cx="5256916" cy="341486"/>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Open Font Format v.5</a:t>
            </a:r>
          </a:p>
        </p:txBody>
      </p:sp>
      <p:sp>
        <p:nvSpPr>
          <p:cNvPr id="7" name="TextBox 6">
            <a:extLst>
              <a:ext uri="{FF2B5EF4-FFF2-40B4-BE49-F238E27FC236}">
                <a16:creationId xmlns:a16="http://schemas.microsoft.com/office/drawing/2014/main" id="{01F8DD64-FA9A-6A64-D58F-0DD2B4891DC5}"/>
              </a:ext>
            </a:extLst>
          </p:cNvPr>
          <p:cNvSpPr txBox="1"/>
          <p:nvPr/>
        </p:nvSpPr>
        <p:spPr>
          <a:xfrm>
            <a:off x="4490735" y="5960401"/>
            <a:ext cx="1783016" cy="350661"/>
          </a:xfrm>
          <a:prstGeom prst="rightArrow">
            <a:avLst>
              <a:gd name="adj1" fmla="val 61197"/>
              <a:gd name="adj2" fmla="val 50000"/>
            </a:avLst>
          </a:prstGeom>
          <a:gradFill>
            <a:gsLst>
              <a:gs pos="0">
                <a:schemeClr val="bg1">
                  <a:alpha val="0"/>
                </a:schemeClr>
              </a:gs>
              <a:gs pos="100000">
                <a:schemeClr val="tx2">
                  <a:lumMod val="60000"/>
                  <a:lumOff val="40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CMAF v.3</a:t>
            </a:r>
          </a:p>
        </p:txBody>
      </p:sp>
      <p:sp>
        <p:nvSpPr>
          <p:cNvPr id="13" name="TextBox 12">
            <a:extLst>
              <a:ext uri="{FF2B5EF4-FFF2-40B4-BE49-F238E27FC236}">
                <a16:creationId xmlns:a16="http://schemas.microsoft.com/office/drawing/2014/main" id="{E7CBC4DC-B5F5-5F42-93E6-58CEE9601D47}"/>
              </a:ext>
            </a:extLst>
          </p:cNvPr>
          <p:cNvSpPr txBox="1"/>
          <p:nvPr/>
        </p:nvSpPr>
        <p:spPr>
          <a:xfrm>
            <a:off x="4160033" y="5485722"/>
            <a:ext cx="2465049" cy="367679"/>
          </a:xfrm>
          <a:prstGeom prst="rightArrow">
            <a:avLst>
              <a:gd name="adj1" fmla="val 60230"/>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nl-NL"/>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DASH v.6</a:t>
            </a:r>
          </a:p>
        </p:txBody>
      </p:sp>
      <p:sp>
        <p:nvSpPr>
          <p:cNvPr id="19" name="TextBox 18">
            <a:extLst>
              <a:ext uri="{FF2B5EF4-FFF2-40B4-BE49-F238E27FC236}">
                <a16:creationId xmlns:a16="http://schemas.microsoft.com/office/drawing/2014/main" id="{DD17A4AB-5B9E-A314-49C2-E40742594AD6}"/>
              </a:ext>
            </a:extLst>
          </p:cNvPr>
          <p:cNvSpPr txBox="1"/>
          <p:nvPr/>
        </p:nvSpPr>
        <p:spPr>
          <a:xfrm>
            <a:off x="4344324" y="5741537"/>
            <a:ext cx="3591965" cy="341486"/>
          </a:xfrm>
          <a:prstGeom prst="rightArrow">
            <a:avLst>
              <a:gd name="adj1" fmla="val 61197"/>
              <a:gd name="adj2" fmla="val 50000"/>
            </a:avLst>
          </a:prstGeom>
          <a:gradFill>
            <a:gsLst>
              <a:gs pos="0">
                <a:schemeClr val="bg1">
                  <a:alpha val="0"/>
                </a:schemeClr>
              </a:gs>
              <a:gs pos="100000">
                <a:schemeClr val="tx2">
                  <a:lumMod val="75000"/>
                </a:schemeClr>
              </a:gs>
            </a:gsLst>
            <a:lin ang="0" scaled="0"/>
          </a:gradFill>
          <a:effectLst>
            <a:outerShdw blurRad="50800" dist="38100" dir="8100000" algn="tr" rotWithShape="0">
              <a:prstClr val="black">
                <a:alpha val="40000"/>
              </a:prstClr>
            </a:outerShdw>
          </a:effectLst>
        </p:spPr>
        <p:txBody>
          <a:bodyPr wrap="square" anchor="ctr" anchorCtr="1">
            <a:noAutofit/>
          </a:bodyPr>
          <a:lstStyle>
            <a:defPPr>
              <a:defRPr lang="en-US"/>
            </a:defPPr>
            <a:lvl1pPr algn="ctr">
              <a:defRPr sz="14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orbel" panose="020B0503020204020204"/>
                <a:ea typeface="+mn-ea"/>
                <a:cs typeface="+mn-cs"/>
              </a:rPr>
              <a:t>File Format (ISOBMFF) v.9</a:t>
            </a:r>
          </a:p>
        </p:txBody>
      </p:sp>
      <p:sp>
        <p:nvSpPr>
          <p:cNvPr id="22" name="Date Placeholder 21">
            <a:extLst>
              <a:ext uri="{FF2B5EF4-FFF2-40B4-BE49-F238E27FC236}">
                <a16:creationId xmlns:a16="http://schemas.microsoft.com/office/drawing/2014/main" id="{DC3E7D4C-F992-53AA-E262-0B364AE37E41}"/>
              </a:ext>
            </a:extLst>
          </p:cNvPr>
          <p:cNvSpPr>
            <a:spLocks noGrp="1"/>
          </p:cNvSpPr>
          <p:nvPr>
            <p:ph type="dt" sz="half" idx="10"/>
          </p:nvPr>
        </p:nvSpPr>
        <p:spPr/>
        <p:txBody>
          <a:bodyPr/>
          <a:lstStyle/>
          <a:p>
            <a:r>
              <a:rPr lang="en-US"/>
              <a:t>7/13/2023</a:t>
            </a:r>
            <a:endParaRPr lang="en-US" dirty="0"/>
          </a:p>
        </p:txBody>
      </p:sp>
      <p:sp>
        <p:nvSpPr>
          <p:cNvPr id="26" name="Footer Placeholder 25">
            <a:extLst>
              <a:ext uri="{FF2B5EF4-FFF2-40B4-BE49-F238E27FC236}">
                <a16:creationId xmlns:a16="http://schemas.microsoft.com/office/drawing/2014/main" id="{3B957AE5-5AB2-70DF-E50C-5A0ED9B1124A}"/>
              </a:ext>
            </a:extLst>
          </p:cNvPr>
          <p:cNvSpPr>
            <a:spLocks noGrp="1"/>
          </p:cNvSpPr>
          <p:nvPr>
            <p:ph type="ftr" sz="quarter" idx="11"/>
          </p:nvPr>
        </p:nvSpPr>
        <p:spPr/>
        <p:txBody>
          <a:bodyPr/>
          <a:lstStyle/>
          <a:p>
            <a:r>
              <a:rPr lang="en-US"/>
              <a:t>glTF Meetup</a:t>
            </a:r>
            <a:endParaRPr lang="en-US" dirty="0"/>
          </a:p>
        </p:txBody>
      </p:sp>
      <p:sp>
        <p:nvSpPr>
          <p:cNvPr id="27" name="Slide Number Placeholder 26">
            <a:extLst>
              <a:ext uri="{FF2B5EF4-FFF2-40B4-BE49-F238E27FC236}">
                <a16:creationId xmlns:a16="http://schemas.microsoft.com/office/drawing/2014/main" id="{B08E983B-CAE3-3337-FA02-D790EC270B4C}"/>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412895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3B706-0A6F-4F5F-CAB8-7B1814FAF873}"/>
              </a:ext>
            </a:extLst>
          </p:cNvPr>
          <p:cNvSpPr>
            <a:spLocks noGrp="1"/>
          </p:cNvSpPr>
          <p:nvPr>
            <p:ph type="title"/>
          </p:nvPr>
        </p:nvSpPr>
        <p:spPr>
          <a:xfrm>
            <a:off x="495300" y="565125"/>
            <a:ext cx="11187112" cy="439479"/>
          </a:xfrm>
        </p:spPr>
        <p:txBody>
          <a:bodyPr/>
          <a:lstStyle/>
          <a:p>
            <a:r>
              <a:rPr lang="de-DE"/>
              <a:t>From MPEG-I to Dynamic Scenes </a:t>
            </a:r>
            <a:endParaRPr lang="en-US"/>
          </a:p>
        </p:txBody>
      </p:sp>
      <p:sp>
        <p:nvSpPr>
          <p:cNvPr id="5" name="Subtitle 4">
            <a:extLst>
              <a:ext uri="{FF2B5EF4-FFF2-40B4-BE49-F238E27FC236}">
                <a16:creationId xmlns:a16="http://schemas.microsoft.com/office/drawing/2014/main" id="{DFADAA5D-2E4D-9E8C-6C05-40EF0BB26DAC}"/>
              </a:ext>
            </a:extLst>
          </p:cNvPr>
          <p:cNvSpPr>
            <a:spLocks noGrp="1"/>
          </p:cNvSpPr>
          <p:nvPr>
            <p:ph type="subTitle" idx="1"/>
          </p:nvPr>
        </p:nvSpPr>
        <p:spPr/>
        <p:txBody>
          <a:bodyPr/>
          <a:lstStyle/>
          <a:p>
            <a:r>
              <a:rPr lang="de-DE"/>
              <a:t>MPEG-I is a collection of representation formats for 2D and 3D objects of different media type</a:t>
            </a:r>
            <a:endParaRPr lang="en-US"/>
          </a:p>
        </p:txBody>
      </p:sp>
      <p:sp>
        <p:nvSpPr>
          <p:cNvPr id="7" name="Footer Placeholder 6">
            <a:extLst>
              <a:ext uri="{FF2B5EF4-FFF2-40B4-BE49-F238E27FC236}">
                <a16:creationId xmlns:a16="http://schemas.microsoft.com/office/drawing/2014/main" id="{8774D509-9A5D-3B53-C7A4-BE19C3B3AEAD}"/>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glTF Meetup</a:t>
            </a:r>
          </a:p>
        </p:txBody>
      </p:sp>
      <p:sp>
        <p:nvSpPr>
          <p:cNvPr id="8" name="Content Placeholder 6">
            <a:extLst>
              <a:ext uri="{FF2B5EF4-FFF2-40B4-BE49-F238E27FC236}">
                <a16:creationId xmlns:a16="http://schemas.microsoft.com/office/drawing/2014/main" id="{B14667BF-3017-7434-A0E4-0C8E51913C2B}"/>
              </a:ext>
            </a:extLst>
          </p:cNvPr>
          <p:cNvSpPr txBox="1">
            <a:spLocks/>
          </p:cNvSpPr>
          <p:nvPr/>
        </p:nvSpPr>
        <p:spPr>
          <a:xfrm>
            <a:off x="494189" y="1714438"/>
            <a:ext cx="5466587" cy="4681727"/>
          </a:xfrm>
          <a:prstGeom prst="rect">
            <a:avLst/>
          </a:prstGeom>
        </p:spPr>
        <p:txBody>
          <a:bodyPr>
            <a:normAutofit fontScale="77500" lnSpcReduction="20000"/>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None/>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Included technologies in MPEG-I ISO/IEC 23090</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File and application formats with metadata</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Immersive </a:t>
            </a: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rPr>
              <a:t>Audio</a:t>
            </a:r>
            <a:r>
              <a:rPr kumimoji="0" lang="en-US" sz="2100" b="0" i="0" u="none" strike="noStrike" kern="1200" cap="none" spc="0" normalizeH="0" baseline="0" noProof="0">
                <a:ln>
                  <a:noFill/>
                </a:ln>
                <a:solidFill>
                  <a:srgbClr val="13171F"/>
                </a:solidFill>
                <a:effectLst/>
                <a:uLnTx/>
                <a:uFillTx/>
                <a:latin typeface="Microsoft Sans Serif"/>
                <a:ea typeface="+mn-ea"/>
                <a:cs typeface="+mn-cs"/>
              </a:rPr>
              <a:t> and Haptics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rPr>
              <a:t>Video Decoding Interface</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Leverage and optimize 2D decoders for 3D and immersive media</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Dynamic Point Clouds and V-Mesh</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Compress 3D formats such as point clouds and dynamic meshes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MPEG Immersive Video</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Support multi-view and </a:t>
            </a:r>
            <a:br>
              <a:rPr kumimoji="0" lang="en-US" sz="2100" b="0" i="0" u="none" strike="noStrike" kern="1200" cap="none" spc="0" normalizeH="0" baseline="0" noProof="0">
                <a:ln>
                  <a:noFill/>
                </a:ln>
                <a:solidFill>
                  <a:srgbClr val="13171F"/>
                </a:solidFill>
                <a:effectLst/>
                <a:uLnTx/>
                <a:uFillTx/>
                <a:latin typeface="Microsoft Sans Serif"/>
                <a:ea typeface="+mn-ea"/>
                <a:cs typeface="+mn-cs"/>
              </a:rPr>
            </a:br>
            <a:r>
              <a:rPr kumimoji="0" lang="en-US" sz="2100" b="0" i="0" u="none" strike="noStrike" kern="1200" cap="none" spc="0" normalizeH="0" baseline="0" noProof="0">
                <a:ln>
                  <a:noFill/>
                </a:ln>
                <a:solidFill>
                  <a:srgbClr val="13171F"/>
                </a:solidFill>
                <a:effectLst/>
                <a:uLnTx/>
                <a:uFillTx/>
                <a:latin typeface="Microsoft Sans Serif"/>
                <a:ea typeface="+mn-ea"/>
                <a:cs typeface="+mn-cs"/>
              </a:rPr>
              <a:t>light field displays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2D Video Compression</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H.266/VVC</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rPr>
              <a:t>AI/ML-based and </a:t>
            </a: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rPr>
              <a:t>VCM</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rPr>
              <a:t>H.267/ECM</a:t>
            </a:r>
          </a:p>
        </p:txBody>
      </p:sp>
      <p:pic>
        <p:nvPicPr>
          <p:cNvPr id="9" name="Picture 8" descr="A group of people in a building&#10;&#10;Description automatically generated with low confidence">
            <a:extLst>
              <a:ext uri="{FF2B5EF4-FFF2-40B4-BE49-F238E27FC236}">
                <a16:creationId xmlns:a16="http://schemas.microsoft.com/office/drawing/2014/main" id="{46A71137-4DFB-18D9-F440-637BE8AB0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476" y="4217728"/>
            <a:ext cx="1851668" cy="1851668"/>
          </a:xfrm>
          <a:prstGeom prst="rect">
            <a:avLst/>
          </a:prstGeom>
        </p:spPr>
      </p:pic>
      <p:sp>
        <p:nvSpPr>
          <p:cNvPr id="10" name="Right Arrow 1">
            <a:extLst>
              <a:ext uri="{FF2B5EF4-FFF2-40B4-BE49-F238E27FC236}">
                <a16:creationId xmlns:a16="http://schemas.microsoft.com/office/drawing/2014/main" id="{A703ED7B-D9FD-0992-1AE1-9C4508BC9F60}"/>
              </a:ext>
            </a:extLst>
          </p:cNvPr>
          <p:cNvSpPr/>
          <p:nvPr/>
        </p:nvSpPr>
        <p:spPr>
          <a:xfrm>
            <a:off x="6469905" y="4260725"/>
            <a:ext cx="1517515" cy="836578"/>
          </a:xfrm>
          <a:prstGeom prst="rightArrow">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rPr>
              <a:t>How?</a:t>
            </a:r>
            <a:endParaRPr kumimoji="0" lang="en-US" sz="18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endParaRPr>
          </a:p>
        </p:txBody>
      </p:sp>
      <p:pic>
        <p:nvPicPr>
          <p:cNvPr id="11" name="Picture 10">
            <a:extLst>
              <a:ext uri="{FF2B5EF4-FFF2-40B4-BE49-F238E27FC236}">
                <a16:creationId xmlns:a16="http://schemas.microsoft.com/office/drawing/2014/main" id="{63AF4378-689C-F38B-FB50-882617C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799" y="2973049"/>
            <a:ext cx="3199284" cy="3096347"/>
          </a:xfrm>
          <a:prstGeom prst="rect">
            <a:avLst/>
          </a:prstGeom>
        </p:spPr>
      </p:pic>
      <p:sp>
        <p:nvSpPr>
          <p:cNvPr id="13" name="TextBox 12">
            <a:extLst>
              <a:ext uri="{FF2B5EF4-FFF2-40B4-BE49-F238E27FC236}">
                <a16:creationId xmlns:a16="http://schemas.microsoft.com/office/drawing/2014/main" id="{90B3A123-D93A-B44B-28DD-2198113C650E}"/>
              </a:ext>
            </a:extLst>
          </p:cNvPr>
          <p:cNvSpPr txBox="1"/>
          <p:nvPr/>
        </p:nvSpPr>
        <p:spPr>
          <a:xfrm>
            <a:off x="6392700" y="3902874"/>
            <a:ext cx="1662315"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A5A5A5"/>
                </a:solidFill>
                <a:effectLst/>
                <a:uLnTx/>
                <a:uFillTx/>
                <a:latin typeface="Microsoft Sans Serif"/>
                <a:ea typeface="+mn-ea"/>
                <a:cs typeface="Microsoft Sans Serif" panose="020B0604020202020204" pitchFamily="34" charset="0"/>
              </a:rPr>
              <a:t>Scene Description</a:t>
            </a:r>
          </a:p>
        </p:txBody>
      </p:sp>
      <p:sp>
        <p:nvSpPr>
          <p:cNvPr id="14" name="TextBox 13">
            <a:extLst>
              <a:ext uri="{FF2B5EF4-FFF2-40B4-BE49-F238E27FC236}">
                <a16:creationId xmlns:a16="http://schemas.microsoft.com/office/drawing/2014/main" id="{E3E9C465-D0DB-FB2E-97F7-630DF2817844}"/>
              </a:ext>
            </a:extLst>
          </p:cNvPr>
          <p:cNvSpPr txBox="1"/>
          <p:nvPr/>
        </p:nvSpPr>
        <p:spPr>
          <a:xfrm>
            <a:off x="8572544" y="2999502"/>
            <a:ext cx="2665794" cy="590931"/>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P</a:t>
            </a:r>
            <a:r>
              <a:rPr kumimoji="0" lang="en-US" sz="2000" b="1"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ortable</a:t>
            </a:r>
            <a:r>
              <a:rPr kumimoji="0" lang="en-US"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Dynamic and </a:t>
            </a:r>
            <a:br>
              <a:rPr kumimoji="0" lang="en-US"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br>
            <a:r>
              <a:rPr kumimoji="0" lang="en-US"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Interactive 3D Scenes</a:t>
            </a:r>
          </a:p>
        </p:txBody>
      </p:sp>
      <p:sp>
        <p:nvSpPr>
          <p:cNvPr id="15" name="Rectangle 14">
            <a:extLst>
              <a:ext uri="{FF2B5EF4-FFF2-40B4-BE49-F238E27FC236}">
                <a16:creationId xmlns:a16="http://schemas.microsoft.com/office/drawing/2014/main" id="{9F48C636-ED23-7A05-73E4-362DD1ADADC6}"/>
              </a:ext>
            </a:extLst>
          </p:cNvPr>
          <p:cNvSpPr/>
          <p:nvPr/>
        </p:nvSpPr>
        <p:spPr>
          <a:xfrm>
            <a:off x="7906327" y="1714438"/>
            <a:ext cx="3676073" cy="900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MPEG studied different options in 2019 for Scene Descriptions, including defining its own.</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852002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6CCCD-DA83-7142-867C-D1F748475FE9}"/>
              </a:ext>
            </a:extLst>
          </p:cNvPr>
          <p:cNvSpPr>
            <a:spLocks noGrp="1"/>
          </p:cNvSpPr>
          <p:nvPr>
            <p:ph type="title"/>
          </p:nvPr>
        </p:nvSpPr>
        <p:spPr/>
        <p:txBody>
          <a:bodyPr>
            <a:noAutofit/>
          </a:bodyPr>
          <a:lstStyle/>
          <a:p>
            <a:r>
              <a:rPr lang="en-US" b="1" spc="57" dirty="0">
                <a:solidFill>
                  <a:srgbClr val="094AB2"/>
                </a:solidFill>
              </a:rPr>
              <a:t>Choosing the right format - Considerations</a:t>
            </a:r>
            <a:endParaRPr lang="en-US" b="1" spc="57" dirty="0">
              <a:solidFill>
                <a:srgbClr val="094AB2"/>
              </a:solidFill>
              <a:cs typeface="Calibri Light"/>
            </a:endParaRPr>
          </a:p>
        </p:txBody>
      </p:sp>
      <p:sp>
        <p:nvSpPr>
          <p:cNvPr id="18" name="Content Placeholder 2">
            <a:extLst>
              <a:ext uri="{FF2B5EF4-FFF2-40B4-BE49-F238E27FC236}">
                <a16:creationId xmlns:a16="http://schemas.microsoft.com/office/drawing/2014/main" id="{F2E6DBF7-7503-3745-A18D-BFED0298F7F8}"/>
              </a:ext>
            </a:extLst>
          </p:cNvPr>
          <p:cNvSpPr txBox="1">
            <a:spLocks/>
          </p:cNvSpPr>
          <p:nvPr/>
        </p:nvSpPr>
        <p:spPr>
          <a:xfrm>
            <a:off x="495299" y="1719073"/>
            <a:ext cx="5466587" cy="3581348"/>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Low Complexity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Flat Hierarchy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Compressed components</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Adaptive and network friendly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Support for Texture/Light Baking</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Content Placeholder 3">
            <a:extLst>
              <a:ext uri="{FF2B5EF4-FFF2-40B4-BE49-F238E27FC236}">
                <a16:creationId xmlns:a16="http://schemas.microsoft.com/office/drawing/2014/main" id="{B45FF48F-8991-7F45-BDFB-937BCF60CA6E}"/>
              </a:ext>
            </a:extLst>
          </p:cNvPr>
          <p:cNvSpPr txBox="1">
            <a:spLocks/>
          </p:cNvSpPr>
          <p:nvPr/>
        </p:nvSpPr>
        <p:spPr>
          <a:xfrm>
            <a:off x="6215825" y="1719072"/>
            <a:ext cx="5466587" cy="3488359"/>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High fidelity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Superstructure</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Hierarchical </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Distributed</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Preserves author’s intents/choices</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Documents authoring process</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Lossless</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Preserves asset’s metadata/versioning</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5917576-7A3E-124F-860D-7BF8A1B15B00}"/>
              </a:ext>
            </a:extLst>
          </p:cNvPr>
          <p:cNvSpPr txBox="1"/>
          <p:nvPr/>
        </p:nvSpPr>
        <p:spPr>
          <a:xfrm>
            <a:off x="495298" y="1263112"/>
            <a:ext cx="546658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57" normalizeH="0" baseline="0" noProof="0">
                <a:ln>
                  <a:noFill/>
                </a:ln>
                <a:solidFill>
                  <a:srgbClr val="A5A5A5"/>
                </a:solidFill>
                <a:effectLst/>
                <a:uLnTx/>
                <a:uFillTx/>
                <a:latin typeface="Calibri Light" panose="020F0302020204030204"/>
                <a:ea typeface="+mn-ea"/>
                <a:cs typeface="+mn-cs"/>
              </a:rPr>
              <a:t>Last Mile</a:t>
            </a:r>
          </a:p>
        </p:txBody>
      </p:sp>
      <p:sp>
        <p:nvSpPr>
          <p:cNvPr id="21" name="TextBox 20">
            <a:extLst>
              <a:ext uri="{FF2B5EF4-FFF2-40B4-BE49-F238E27FC236}">
                <a16:creationId xmlns:a16="http://schemas.microsoft.com/office/drawing/2014/main" id="{CA70563C-D06D-7141-9FBE-234B99D6F1BD}"/>
              </a:ext>
            </a:extLst>
          </p:cNvPr>
          <p:cNvSpPr txBox="1"/>
          <p:nvPr/>
        </p:nvSpPr>
        <p:spPr>
          <a:xfrm>
            <a:off x="6215824" y="1263112"/>
            <a:ext cx="546658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57" normalizeH="0" baseline="0" noProof="0">
                <a:ln>
                  <a:noFill/>
                </a:ln>
                <a:solidFill>
                  <a:srgbClr val="A5A5A5"/>
                </a:solidFill>
                <a:effectLst/>
                <a:uLnTx/>
                <a:uFillTx/>
                <a:latin typeface="Calibri Light" panose="020F0302020204030204"/>
                <a:ea typeface="+mn-ea"/>
                <a:cs typeface="+mn-cs"/>
              </a:rPr>
              <a:t>Exchange</a:t>
            </a:r>
          </a:p>
        </p:txBody>
      </p:sp>
      <p:sp>
        <p:nvSpPr>
          <p:cNvPr id="22" name="Left-Right Arrow 7">
            <a:extLst>
              <a:ext uri="{FF2B5EF4-FFF2-40B4-BE49-F238E27FC236}">
                <a16:creationId xmlns:a16="http://schemas.microsoft.com/office/drawing/2014/main" id="{147B8E24-B531-7D45-838A-B0085E49BD40}"/>
              </a:ext>
            </a:extLst>
          </p:cNvPr>
          <p:cNvSpPr/>
          <p:nvPr/>
        </p:nvSpPr>
        <p:spPr>
          <a:xfrm>
            <a:off x="1433592" y="5848520"/>
            <a:ext cx="8849533" cy="455189"/>
          </a:xfrm>
          <a:prstGeom prst="leftRigh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icrosoft Sans Serif"/>
              <a:ea typeface="+mn-ea"/>
              <a:cs typeface="Microsoft Sans Serif" panose="020B0604020202020204" pitchFamily="34" charset="0"/>
            </a:endParaRPr>
          </a:p>
        </p:txBody>
      </p:sp>
      <p:sp>
        <p:nvSpPr>
          <p:cNvPr id="23" name="TextBox 22">
            <a:extLst>
              <a:ext uri="{FF2B5EF4-FFF2-40B4-BE49-F238E27FC236}">
                <a16:creationId xmlns:a16="http://schemas.microsoft.com/office/drawing/2014/main" id="{B19388AD-A7F4-0543-9F25-830CC2B64FCE}"/>
              </a:ext>
            </a:extLst>
          </p:cNvPr>
          <p:cNvSpPr txBox="1"/>
          <p:nvPr/>
        </p:nvSpPr>
        <p:spPr>
          <a:xfrm>
            <a:off x="-184914" y="5898822"/>
            <a:ext cx="176680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icrosoft Sans Serif"/>
                <a:ea typeface="+mn-ea"/>
                <a:cs typeface="Microsoft Sans Serif" panose="020B0604020202020204" pitchFamily="34" charset="0"/>
              </a:rPr>
              <a:t>Last Mile</a:t>
            </a:r>
          </a:p>
        </p:txBody>
      </p:sp>
      <p:sp>
        <p:nvSpPr>
          <p:cNvPr id="24" name="TextBox 23">
            <a:extLst>
              <a:ext uri="{FF2B5EF4-FFF2-40B4-BE49-F238E27FC236}">
                <a16:creationId xmlns:a16="http://schemas.microsoft.com/office/drawing/2014/main" id="{1066E8EE-DAFF-B945-9474-E1B46E6A425E}"/>
              </a:ext>
            </a:extLst>
          </p:cNvPr>
          <p:cNvSpPr txBox="1"/>
          <p:nvPr/>
        </p:nvSpPr>
        <p:spPr>
          <a:xfrm>
            <a:off x="10425193" y="5898822"/>
            <a:ext cx="176680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icrosoft Sans Serif"/>
                <a:ea typeface="+mn-ea"/>
                <a:cs typeface="Microsoft Sans Serif" panose="020B0604020202020204" pitchFamily="34" charset="0"/>
              </a:rPr>
              <a:t>Exchange</a:t>
            </a:r>
          </a:p>
        </p:txBody>
      </p:sp>
      <p:pic>
        <p:nvPicPr>
          <p:cNvPr id="25" name="Picture 24">
            <a:extLst>
              <a:ext uri="{FF2B5EF4-FFF2-40B4-BE49-F238E27FC236}">
                <a16:creationId xmlns:a16="http://schemas.microsoft.com/office/drawing/2014/main" id="{96A68101-D9C4-264E-BC87-02F28C86E83F}"/>
              </a:ext>
            </a:extLst>
          </p:cNvPr>
          <p:cNvPicPr>
            <a:picLocks noChangeAspect="1"/>
          </p:cNvPicPr>
          <p:nvPr/>
        </p:nvPicPr>
        <p:blipFill>
          <a:blip r:embed="rId2"/>
          <a:stretch>
            <a:fillRect/>
          </a:stretch>
        </p:blipFill>
        <p:spPr>
          <a:xfrm>
            <a:off x="1827660" y="5197833"/>
            <a:ext cx="1329778" cy="695917"/>
          </a:xfrm>
          <a:prstGeom prst="rect">
            <a:avLst/>
          </a:prstGeom>
        </p:spPr>
      </p:pic>
      <p:pic>
        <p:nvPicPr>
          <p:cNvPr id="26" name="Picture 25">
            <a:extLst>
              <a:ext uri="{FF2B5EF4-FFF2-40B4-BE49-F238E27FC236}">
                <a16:creationId xmlns:a16="http://schemas.microsoft.com/office/drawing/2014/main" id="{3B406829-87BF-094C-8719-EA03BDC6ED1F}"/>
              </a:ext>
            </a:extLst>
          </p:cNvPr>
          <p:cNvPicPr>
            <a:picLocks noChangeAspect="1"/>
          </p:cNvPicPr>
          <p:nvPr/>
        </p:nvPicPr>
        <p:blipFill>
          <a:blip r:embed="rId3"/>
          <a:stretch>
            <a:fillRect/>
          </a:stretch>
        </p:blipFill>
        <p:spPr>
          <a:xfrm>
            <a:off x="9048426" y="5248612"/>
            <a:ext cx="645138" cy="645138"/>
          </a:xfrm>
          <a:prstGeom prst="rect">
            <a:avLst/>
          </a:prstGeom>
        </p:spPr>
      </p:pic>
      <p:pic>
        <p:nvPicPr>
          <p:cNvPr id="27" name="Picture 26">
            <a:extLst>
              <a:ext uri="{FF2B5EF4-FFF2-40B4-BE49-F238E27FC236}">
                <a16:creationId xmlns:a16="http://schemas.microsoft.com/office/drawing/2014/main" id="{3CA8F564-2383-4A4C-ABDE-2FB2F89A7E81}"/>
              </a:ext>
            </a:extLst>
          </p:cNvPr>
          <p:cNvPicPr>
            <a:picLocks noChangeAspect="1"/>
          </p:cNvPicPr>
          <p:nvPr/>
        </p:nvPicPr>
        <p:blipFill>
          <a:blip r:embed="rId4"/>
          <a:stretch>
            <a:fillRect/>
          </a:stretch>
        </p:blipFill>
        <p:spPr>
          <a:xfrm>
            <a:off x="7191212" y="5248612"/>
            <a:ext cx="1365681" cy="645138"/>
          </a:xfrm>
          <a:prstGeom prst="rect">
            <a:avLst/>
          </a:prstGeom>
        </p:spPr>
      </p:pic>
      <p:pic>
        <p:nvPicPr>
          <p:cNvPr id="28" name="Picture 27">
            <a:extLst>
              <a:ext uri="{FF2B5EF4-FFF2-40B4-BE49-F238E27FC236}">
                <a16:creationId xmlns:a16="http://schemas.microsoft.com/office/drawing/2014/main" id="{CE6D544C-B9F7-4E4C-9832-0D44F97F7F3A}"/>
              </a:ext>
            </a:extLst>
          </p:cNvPr>
          <p:cNvPicPr>
            <a:picLocks noChangeAspect="1"/>
          </p:cNvPicPr>
          <p:nvPr/>
        </p:nvPicPr>
        <p:blipFill>
          <a:blip r:embed="rId5"/>
          <a:stretch>
            <a:fillRect/>
          </a:stretch>
        </p:blipFill>
        <p:spPr>
          <a:xfrm>
            <a:off x="5554158" y="5146289"/>
            <a:ext cx="677955" cy="761454"/>
          </a:xfrm>
          <a:prstGeom prst="rect">
            <a:avLst/>
          </a:prstGeom>
        </p:spPr>
      </p:pic>
      <p:pic>
        <p:nvPicPr>
          <p:cNvPr id="29" name="Picture 28">
            <a:extLst>
              <a:ext uri="{FF2B5EF4-FFF2-40B4-BE49-F238E27FC236}">
                <a16:creationId xmlns:a16="http://schemas.microsoft.com/office/drawing/2014/main" id="{D6B144C7-F6AC-964B-A785-AA434F80F098}"/>
              </a:ext>
            </a:extLst>
          </p:cNvPr>
          <p:cNvPicPr>
            <a:picLocks noChangeAspect="1"/>
          </p:cNvPicPr>
          <p:nvPr/>
        </p:nvPicPr>
        <p:blipFill>
          <a:blip r:embed="rId6"/>
          <a:stretch>
            <a:fillRect/>
          </a:stretch>
        </p:blipFill>
        <p:spPr>
          <a:xfrm>
            <a:off x="3697893" y="5146289"/>
            <a:ext cx="917454" cy="761455"/>
          </a:xfrm>
          <a:prstGeom prst="rect">
            <a:avLst/>
          </a:prstGeom>
        </p:spPr>
      </p:pic>
      <p:sp>
        <p:nvSpPr>
          <p:cNvPr id="4" name="Footer Placeholder 3">
            <a:extLst>
              <a:ext uri="{FF2B5EF4-FFF2-40B4-BE49-F238E27FC236}">
                <a16:creationId xmlns:a16="http://schemas.microsoft.com/office/drawing/2014/main" id="{206C75B9-702B-713C-CB08-70906376ED0B}"/>
              </a:ext>
            </a:extLst>
          </p:cNvPr>
          <p:cNvSpPr>
            <a:spLocks noGrp="1"/>
          </p:cNvSpPr>
          <p:nvPr>
            <p:ph type="ftr" sz="quarter" idx="3"/>
          </p:nvPr>
        </p:nvSpPr>
        <p:spPr/>
        <p:txBody>
          <a:bodyPr/>
          <a:lstStyle/>
          <a:p>
            <a:r>
              <a:rPr lang="en-US"/>
              <a:t>glTF Meetup</a:t>
            </a:r>
          </a:p>
        </p:txBody>
      </p:sp>
    </p:spTree>
    <p:extLst>
      <p:ext uri="{BB962C8B-B14F-4D97-AF65-F5344CB8AC3E}">
        <p14:creationId xmlns:p14="http://schemas.microsoft.com/office/powerpoint/2010/main" val="1654502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B6584-9898-4478-B62B-EF72E96F121F}"/>
              </a:ext>
            </a:extLst>
          </p:cNvPr>
          <p:cNvSpPr>
            <a:spLocks noGrp="1"/>
          </p:cNvSpPr>
          <p:nvPr>
            <p:ph type="title"/>
          </p:nvPr>
        </p:nvSpPr>
        <p:spPr>
          <a:xfrm>
            <a:off x="533400" y="294368"/>
            <a:ext cx="10515600" cy="1325563"/>
          </a:xfrm>
        </p:spPr>
        <p:txBody>
          <a:bodyPr>
            <a:noAutofit/>
          </a:bodyPr>
          <a:lstStyle/>
          <a:p>
            <a:r>
              <a:rPr lang="de-DE" b="1" spc="57">
                <a:solidFill>
                  <a:srgbClr val="094AB2"/>
                </a:solidFill>
              </a:rPr>
              <a:t>From glTF to Dynamic Scenes</a:t>
            </a:r>
            <a:endParaRPr lang="en-US" b="1" spc="57">
              <a:solidFill>
                <a:srgbClr val="094AB2"/>
              </a:solidFill>
            </a:endParaRPr>
          </a:p>
        </p:txBody>
      </p:sp>
      <p:pic>
        <p:nvPicPr>
          <p:cNvPr id="7" name="Content Placeholder 6">
            <a:extLst>
              <a:ext uri="{FF2B5EF4-FFF2-40B4-BE49-F238E27FC236}">
                <a16:creationId xmlns:a16="http://schemas.microsoft.com/office/drawing/2014/main" id="{841EFEFF-BB7A-4BD4-91B4-96AEA3A58D2B}"/>
              </a:ext>
            </a:extLst>
          </p:cNvPr>
          <p:cNvPicPr>
            <a:picLocks noGrp="1" noChangeAspect="1"/>
          </p:cNvPicPr>
          <p:nvPr>
            <p:ph sz="quarter" idx="4294967295"/>
          </p:nvPr>
        </p:nvPicPr>
        <p:blipFill rotWithShape="1">
          <a:blip r:embed="rId3" cstate="email">
            <a:extLst>
              <a:ext uri="{28A0092B-C50C-407E-A947-70E740481C1C}">
                <a14:useLocalDpi xmlns:a14="http://schemas.microsoft.com/office/drawing/2010/main"/>
              </a:ext>
            </a:extLst>
          </a:blip>
          <a:srcRect r="45315" b="52828"/>
          <a:stretch/>
        </p:blipFill>
        <p:spPr>
          <a:xfrm>
            <a:off x="275253" y="2931825"/>
            <a:ext cx="6161088" cy="3198812"/>
          </a:xfrm>
        </p:spPr>
      </p:pic>
      <p:sp>
        <p:nvSpPr>
          <p:cNvPr id="2" name="Right Arrow 1">
            <a:extLst>
              <a:ext uri="{FF2B5EF4-FFF2-40B4-BE49-F238E27FC236}">
                <a16:creationId xmlns:a16="http://schemas.microsoft.com/office/drawing/2014/main" id="{0901FF82-FE39-9146-91A1-83B7C34872AF}"/>
              </a:ext>
            </a:extLst>
          </p:cNvPr>
          <p:cNvSpPr/>
          <p:nvPr/>
        </p:nvSpPr>
        <p:spPr>
          <a:xfrm>
            <a:off x="6922487" y="4476954"/>
            <a:ext cx="1517515" cy="836578"/>
          </a:xfrm>
          <a:prstGeom prst="rightArrow">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rPr>
              <a:t>How ???</a:t>
            </a:r>
            <a:endParaRPr kumimoji="0" lang="en-US" sz="18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endParaRPr>
          </a:p>
        </p:txBody>
      </p:sp>
      <p:pic>
        <p:nvPicPr>
          <p:cNvPr id="14" name="Picture 13">
            <a:extLst>
              <a:ext uri="{FF2B5EF4-FFF2-40B4-BE49-F238E27FC236}">
                <a16:creationId xmlns:a16="http://schemas.microsoft.com/office/drawing/2014/main" id="{577D83D1-82FC-964F-A473-EFFE9ADF7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381" y="3189278"/>
            <a:ext cx="3199284" cy="3096347"/>
          </a:xfrm>
          <a:prstGeom prst="rect">
            <a:avLst/>
          </a:prstGeom>
        </p:spPr>
      </p:pic>
      <p:sp>
        <p:nvSpPr>
          <p:cNvPr id="15" name="TextBox 14">
            <a:extLst>
              <a:ext uri="{FF2B5EF4-FFF2-40B4-BE49-F238E27FC236}">
                <a16:creationId xmlns:a16="http://schemas.microsoft.com/office/drawing/2014/main" id="{D2F25985-93D4-CE40-87A1-E7B6646ACF98}"/>
              </a:ext>
            </a:extLst>
          </p:cNvPr>
          <p:cNvSpPr txBox="1"/>
          <p:nvPr/>
        </p:nvSpPr>
        <p:spPr>
          <a:xfrm>
            <a:off x="6846743" y="4132863"/>
            <a:ext cx="1481175"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A5A5A5"/>
                </a:solidFill>
                <a:effectLst/>
                <a:uLnTx/>
                <a:uFillTx/>
                <a:latin typeface="Microsoft Sans Serif"/>
                <a:ea typeface="+mn-ea"/>
                <a:cs typeface="Microsoft Sans Serif" panose="020B0604020202020204" pitchFamily="34" charset="0"/>
              </a:rPr>
              <a:t>Time Dimension</a:t>
            </a:r>
          </a:p>
        </p:txBody>
      </p:sp>
      <p:sp>
        <p:nvSpPr>
          <p:cNvPr id="16" name="TextBox 15">
            <a:extLst>
              <a:ext uri="{FF2B5EF4-FFF2-40B4-BE49-F238E27FC236}">
                <a16:creationId xmlns:a16="http://schemas.microsoft.com/office/drawing/2014/main" id="{6992EA99-7D10-2B45-9308-CAF5E9E4A14F}"/>
              </a:ext>
            </a:extLst>
          </p:cNvPr>
          <p:cNvSpPr txBox="1"/>
          <p:nvPr/>
        </p:nvSpPr>
        <p:spPr>
          <a:xfrm>
            <a:off x="9100762" y="3244186"/>
            <a:ext cx="2665794" cy="590931"/>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rPr>
              <a:t>P</a:t>
            </a:r>
            <a:r>
              <a:rPr kumimoji="0" lang="en-US" sz="2000" b="1" i="0" u="none" strike="noStrike" kern="1200" cap="none" spc="0" normalizeH="0" baseline="0" noProof="0" err="1">
                <a:ln>
                  <a:noFill/>
                </a:ln>
                <a:solidFill>
                  <a:prstClr val="white"/>
                </a:solidFill>
                <a:effectLst/>
                <a:uLnTx/>
                <a:uFillTx/>
                <a:latin typeface="Microsoft Sans Serif"/>
                <a:ea typeface="+mn-ea"/>
                <a:cs typeface="Microsoft Sans Serif" panose="020B0604020202020204" pitchFamily="34" charset="0"/>
              </a:rPr>
              <a:t>ortable</a:t>
            </a:r>
            <a:r>
              <a:rPr kumimoji="0" lang="en-US" sz="2000" b="1"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rPr>
              <a:t>, Dynamic and </a:t>
            </a:r>
            <a:br>
              <a:rPr kumimoji="0" lang="en-US" sz="2000" b="1"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rPr>
            </a:br>
            <a:r>
              <a:rPr kumimoji="0" lang="en-US" sz="2000" b="1"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rPr>
              <a:t>Interactive 3D Scenes</a:t>
            </a:r>
          </a:p>
        </p:txBody>
      </p:sp>
      <p:sp>
        <p:nvSpPr>
          <p:cNvPr id="4" name="Date Placeholder 3">
            <a:extLst>
              <a:ext uri="{FF2B5EF4-FFF2-40B4-BE49-F238E27FC236}">
                <a16:creationId xmlns:a16="http://schemas.microsoft.com/office/drawing/2014/main" id="{C6426F55-34CD-F3F1-D84A-A1C57D5663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7/13/2023</a:t>
            </a:r>
          </a:p>
        </p:txBody>
      </p:sp>
      <p:sp>
        <p:nvSpPr>
          <p:cNvPr id="5" name="Footer Placeholder 4">
            <a:extLst>
              <a:ext uri="{FF2B5EF4-FFF2-40B4-BE49-F238E27FC236}">
                <a16:creationId xmlns:a16="http://schemas.microsoft.com/office/drawing/2014/main" id="{07FA068D-D700-4E94-AD9A-5D44595FC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glTF Meetup</a:t>
            </a:r>
          </a:p>
        </p:txBody>
      </p:sp>
      <p:sp>
        <p:nvSpPr>
          <p:cNvPr id="6" name="Slide Number Placeholder 5">
            <a:extLst>
              <a:ext uri="{FF2B5EF4-FFF2-40B4-BE49-F238E27FC236}">
                <a16:creationId xmlns:a16="http://schemas.microsoft.com/office/drawing/2014/main" id="{2ABC351A-CE97-DEB4-13B4-05467F1F9D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E5843-5B08-4FB7-B864-F6CF4B1EE1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8DAC8C2-A0F3-0C76-20BC-8A1C94E7D57A}"/>
              </a:ext>
            </a:extLst>
          </p:cNvPr>
          <p:cNvSpPr txBox="1"/>
          <p:nvPr/>
        </p:nvSpPr>
        <p:spPr>
          <a:xfrm>
            <a:off x="602672" y="1419135"/>
            <a:ext cx="1075112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202122"/>
                </a:solidFill>
                <a:effectLst/>
                <a:uLnTx/>
                <a:uFillTx/>
                <a:latin typeface="Arial" panose="020B0604020202020204" pitchFamily="34" charset="0"/>
                <a:ea typeface="+mn-ea"/>
                <a:cs typeface="+mn-cs"/>
              </a:rPr>
              <a:t>glTF</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is a </a:t>
            </a:r>
            <a:r>
              <a:rPr kumimoji="0" lang="en-US" sz="1800" b="0" i="0" u="none" strike="noStrike" kern="1200" cap="none" spc="0" normalizeH="0" baseline="0" noProof="0">
                <a:ln>
                  <a:noFill/>
                </a:ln>
                <a:solidFill>
                  <a:srgbClr val="3366CC"/>
                </a:solidFill>
                <a:effectLst/>
                <a:uLnTx/>
                <a:uFillTx/>
                <a:latin typeface="Arial" panose="020B0604020202020204" pitchFamily="34" charset="0"/>
                <a:ea typeface="+mn-ea"/>
                <a:cs typeface="+mn-cs"/>
              </a:rPr>
              <a:t>standard file format</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for </a:t>
            </a:r>
            <a:r>
              <a:rPr kumimoji="0" lang="en-US" sz="1800" b="0" i="0" u="none" strike="noStrike" kern="1200" cap="none" spc="0" normalizeH="0" baseline="0" noProof="0">
                <a:ln>
                  <a:noFill/>
                </a:ln>
                <a:solidFill>
                  <a:srgbClr val="3366CC"/>
                </a:solidFill>
                <a:effectLst/>
                <a:uLnTx/>
                <a:uFillTx/>
                <a:latin typeface="Arial" panose="020B0604020202020204" pitchFamily="34" charset="0"/>
                <a:ea typeface="+mn-ea"/>
                <a:cs typeface="+mn-cs"/>
              </a:rPr>
              <a:t>three-dimensional scenes and models</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An open standard developed and maintained by the </a:t>
            </a:r>
            <a:r>
              <a:rPr kumimoji="0" lang="en-US" sz="1800" b="0" i="0" u="none" strike="noStrike" kern="1200" cap="none" spc="0" normalizeH="0" baseline="0" noProof="0">
                <a:ln>
                  <a:noFill/>
                </a:ln>
                <a:solidFill>
                  <a:srgbClr val="3366CC"/>
                </a:solidFill>
                <a:effectLst/>
                <a:uLnTx/>
                <a:uFillTx/>
                <a:latin typeface="Arial" panose="020B0604020202020204" pitchFamily="34" charset="0"/>
                <a:ea typeface="+mn-ea"/>
                <a:cs typeface="+mn-cs"/>
              </a:rPr>
              <a:t>Khronos Group</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it supports </a:t>
            </a:r>
            <a:r>
              <a:rPr kumimoji="0" lang="en-US" sz="1800" b="0" i="0" u="none" strike="noStrike" kern="1200" cap="none" spc="0" normalizeH="0" baseline="0" noProof="0">
                <a:ln>
                  <a:noFill/>
                </a:ln>
                <a:solidFill>
                  <a:srgbClr val="3366CC"/>
                </a:solidFill>
                <a:effectLst/>
                <a:uLnTx/>
                <a:uFillTx/>
                <a:latin typeface="Arial" panose="020B0604020202020204" pitchFamily="34" charset="0"/>
                <a:ea typeface="+mn-ea"/>
                <a:cs typeface="+mn-cs"/>
              </a:rPr>
              <a:t>3D model</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geometry, appearance, </a:t>
            </a:r>
            <a:r>
              <a:rPr kumimoji="0" lang="en-US" sz="1800" b="0" i="0" u="none" strike="noStrike" kern="1200" cap="none" spc="0" normalizeH="0" baseline="0" noProof="0">
                <a:ln>
                  <a:noFill/>
                </a:ln>
                <a:solidFill>
                  <a:srgbClr val="3366CC"/>
                </a:solidFill>
                <a:effectLst/>
                <a:uLnTx/>
                <a:uFillTx/>
                <a:latin typeface="Arial" panose="020B0604020202020204" pitchFamily="34" charset="0"/>
                <a:ea typeface="+mn-ea"/>
                <a:cs typeface="+mn-cs"/>
              </a:rPr>
              <a:t>scene graph</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hierarchy, and animation. It is intended to be a streamlined, interoperable format for the delivery of 3D assets, while minimizing file size and runtime processing by apps. As such, its creators have described it as the "</a:t>
            </a:r>
            <a:r>
              <a:rPr kumimoji="0" lang="en-US" sz="1800" b="0" i="0" u="none" strike="noStrike" kern="1200" cap="none" spc="0" normalizeH="0" baseline="0" noProof="0">
                <a:ln>
                  <a:noFill/>
                </a:ln>
                <a:solidFill>
                  <a:srgbClr val="3366CC"/>
                </a:solidFill>
                <a:effectLst/>
                <a:uLnTx/>
                <a:uFillTx/>
                <a:latin typeface="Arial" panose="020B0604020202020204" pitchFamily="34" charset="0"/>
                <a:ea typeface="+mn-ea"/>
                <a:cs typeface="+mn-cs"/>
              </a:rPr>
              <a:t>JPEG</a:t>
            </a:r>
            <a:r>
              <a:rPr kumimoji="0" lang="en-US" sz="1800" b="0" i="0" u="none" strike="noStrike" kern="1200" cap="none" spc="0" normalizeH="0" baseline="0" noProof="0">
                <a:ln>
                  <a:noFill/>
                </a:ln>
                <a:solidFill>
                  <a:srgbClr val="202122"/>
                </a:solidFill>
                <a:effectLst/>
                <a:uLnTx/>
                <a:uFillTx/>
                <a:latin typeface="Arial" panose="020B0604020202020204" pitchFamily="34" charset="0"/>
                <a:ea typeface="+mn-ea"/>
                <a:cs typeface="+mn-cs"/>
              </a:rPr>
              <a:t> of 3D."</a:t>
            </a: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3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228888-56B7-A2D4-DD0D-C8284BABC427}"/>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glTF Meetup</a:t>
            </a:r>
          </a:p>
        </p:txBody>
      </p:sp>
      <p:sp>
        <p:nvSpPr>
          <p:cNvPr id="3" name="Title 2">
            <a:extLst>
              <a:ext uri="{FF2B5EF4-FFF2-40B4-BE49-F238E27FC236}">
                <a16:creationId xmlns:a16="http://schemas.microsoft.com/office/drawing/2014/main" id="{BB7ACB7F-AD84-9607-9319-CFCC44D1CE65}"/>
              </a:ext>
            </a:extLst>
          </p:cNvPr>
          <p:cNvSpPr>
            <a:spLocks noGrp="1"/>
          </p:cNvSpPr>
          <p:nvPr>
            <p:ph type="title"/>
          </p:nvPr>
        </p:nvSpPr>
        <p:spPr/>
        <p:txBody>
          <a:bodyPr/>
          <a:lstStyle/>
          <a:p>
            <a:r>
              <a:rPr lang="de-DE"/>
              <a:t>The Idea: Combine glTF and MPEG-I ...</a:t>
            </a:r>
            <a:endParaRPr lang="en-US"/>
          </a:p>
        </p:txBody>
      </p:sp>
      <p:sp>
        <p:nvSpPr>
          <p:cNvPr id="12" name="Content Placeholder 11">
            <a:extLst>
              <a:ext uri="{FF2B5EF4-FFF2-40B4-BE49-F238E27FC236}">
                <a16:creationId xmlns:a16="http://schemas.microsoft.com/office/drawing/2014/main" id="{7D5BEA04-07DA-AD17-73B9-63DBB43C1512}"/>
              </a:ext>
            </a:extLst>
          </p:cNvPr>
          <p:cNvSpPr>
            <a:spLocks noGrp="1"/>
          </p:cNvSpPr>
          <p:nvPr>
            <p:ph sz="quarter" idx="17"/>
          </p:nvPr>
        </p:nvSpPr>
        <p:spPr>
          <a:xfrm>
            <a:off x="5943600" y="1602605"/>
            <a:ext cx="5832764" cy="4681727"/>
          </a:xfrm>
        </p:spPr>
        <p:txBody>
          <a:bodyPr/>
          <a:lstStyle/>
          <a:p>
            <a:r>
              <a:rPr lang="de-DE" dirty="0"/>
              <a:t>Combining glTF and MPEG-I is addressed in </a:t>
            </a:r>
            <a:r>
              <a:rPr lang="de-DE" b="1" dirty="0"/>
              <a:t>MPEG-I Scene Description ISO/IEC 23090-14</a:t>
            </a:r>
          </a:p>
          <a:p>
            <a:pPr lvl="1"/>
            <a:r>
              <a:rPr lang="en-US" sz="1800" dirty="0"/>
              <a:t>Entry point document to the 3D experience</a:t>
            </a:r>
          </a:p>
          <a:p>
            <a:pPr lvl="1"/>
            <a:r>
              <a:rPr lang="en-US" sz="1800" dirty="0"/>
              <a:t>From shared experiences to 6DoF content and XR</a:t>
            </a:r>
          </a:p>
          <a:p>
            <a:pPr lvl="1"/>
            <a:r>
              <a:rPr lang="en-US" sz="1800" dirty="0"/>
              <a:t>Extensions to </a:t>
            </a:r>
            <a:r>
              <a:rPr lang="en-US" sz="1800" dirty="0" err="1"/>
              <a:t>glTF</a:t>
            </a:r>
            <a:r>
              <a:rPr lang="en-US" sz="1800" dirty="0"/>
              <a:t> for networked and real-time media</a:t>
            </a:r>
          </a:p>
          <a:p>
            <a:endParaRPr lang="en-US" dirty="0"/>
          </a:p>
        </p:txBody>
      </p:sp>
      <p:sp>
        <p:nvSpPr>
          <p:cNvPr id="5" name="Subtitle 4">
            <a:extLst>
              <a:ext uri="{FF2B5EF4-FFF2-40B4-BE49-F238E27FC236}">
                <a16:creationId xmlns:a16="http://schemas.microsoft.com/office/drawing/2014/main" id="{24CFFBA2-6D43-F18F-2520-F989AA022F65}"/>
              </a:ext>
            </a:extLst>
          </p:cNvPr>
          <p:cNvSpPr>
            <a:spLocks noGrp="1"/>
          </p:cNvSpPr>
          <p:nvPr>
            <p:ph type="subTitle" idx="1"/>
          </p:nvPr>
        </p:nvSpPr>
        <p:spPr/>
        <p:txBody>
          <a:bodyPr/>
          <a:lstStyle/>
          <a:p>
            <a:r>
              <a:rPr lang="de-DE"/>
              <a:t>... in order to create the "HTML-5 for XR/Metaverse" </a:t>
            </a:r>
            <a:endParaRPr lang="en-US"/>
          </a:p>
        </p:txBody>
      </p:sp>
      <p:graphicFrame>
        <p:nvGraphicFramePr>
          <p:cNvPr id="6" name="Diagram 5">
            <a:extLst>
              <a:ext uri="{FF2B5EF4-FFF2-40B4-BE49-F238E27FC236}">
                <a16:creationId xmlns:a16="http://schemas.microsoft.com/office/drawing/2014/main" id="{0FBD8E73-2A62-BB06-5357-171C98C1F1D3}"/>
              </a:ext>
            </a:extLst>
          </p:cNvPr>
          <p:cNvGraphicFramePr/>
          <p:nvPr/>
        </p:nvGraphicFramePr>
        <p:xfrm>
          <a:off x="509588" y="1238951"/>
          <a:ext cx="430414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utoShape 4" descr="Difference between HTML and HTML5">
            <a:extLst>
              <a:ext uri="{FF2B5EF4-FFF2-40B4-BE49-F238E27FC236}">
                <a16:creationId xmlns:a16="http://schemas.microsoft.com/office/drawing/2014/main" id="{AD6A50B2-9A25-A238-9607-2B02814BC9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pic>
        <p:nvPicPr>
          <p:cNvPr id="1030" name="Picture 6" descr="Difference Between HTML and HTML5 - HTML vs HTML5">
            <a:extLst>
              <a:ext uri="{FF2B5EF4-FFF2-40B4-BE49-F238E27FC236}">
                <a16:creationId xmlns:a16="http://schemas.microsoft.com/office/drawing/2014/main" id="{17076CCF-77AF-EEC1-CD87-1B23B00E4B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529" y="1853869"/>
            <a:ext cx="1618904" cy="80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05B0E03-5F04-D255-F30D-D25820556F95}"/>
              </a:ext>
            </a:extLst>
          </p:cNvPr>
          <p:cNvPicPr>
            <a:picLocks noChangeAspect="1"/>
          </p:cNvPicPr>
          <p:nvPr/>
        </p:nvPicPr>
        <p:blipFill>
          <a:blip r:embed="rId8"/>
          <a:stretch>
            <a:fillRect/>
          </a:stretch>
        </p:blipFill>
        <p:spPr>
          <a:xfrm>
            <a:off x="6142976" y="3318825"/>
            <a:ext cx="5738812" cy="3228082"/>
          </a:xfrm>
          <a:prstGeom prst="rect">
            <a:avLst/>
          </a:prstGeom>
        </p:spPr>
      </p:pic>
    </p:spTree>
    <p:extLst>
      <p:ext uri="{BB962C8B-B14F-4D97-AF65-F5344CB8AC3E}">
        <p14:creationId xmlns:p14="http://schemas.microsoft.com/office/powerpoint/2010/main" val="726176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a:bodyPr>
          <a:lstStyle/>
          <a:p>
            <a:r>
              <a:rPr lang="en-US" sz="4300" b="1" spc="57" dirty="0"/>
              <a:t>MPEG Immersive </a:t>
            </a:r>
            <a:br>
              <a:rPr lang="en-US" sz="4300" b="1" spc="57" dirty="0"/>
            </a:br>
            <a:r>
              <a:rPr lang="en-US" sz="4300" b="1" spc="57" dirty="0"/>
              <a:t>Media Architecture</a:t>
            </a:r>
          </a:p>
        </p:txBody>
      </p:sp>
    </p:spTree>
    <p:extLst>
      <p:ext uri="{BB962C8B-B14F-4D97-AF65-F5344CB8AC3E}">
        <p14:creationId xmlns:p14="http://schemas.microsoft.com/office/powerpoint/2010/main" val="338022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01066-F875-C54C-B3CD-B4EF7AA226CA}"/>
              </a:ext>
            </a:extLst>
          </p:cNvPr>
          <p:cNvSpPr>
            <a:spLocks noGrp="1"/>
          </p:cNvSpPr>
          <p:nvPr>
            <p:ph type="title"/>
          </p:nvPr>
        </p:nvSpPr>
        <p:spPr/>
        <p:txBody>
          <a:bodyPr>
            <a:noAutofit/>
          </a:bodyPr>
          <a:lstStyle/>
          <a:p>
            <a:r>
              <a:rPr lang="en-US" b="1" spc="57" dirty="0">
                <a:solidFill>
                  <a:srgbClr val="094AB2"/>
                </a:solidFill>
              </a:rPr>
              <a:t>Interfaces</a:t>
            </a:r>
            <a:endParaRPr lang="en-DE" b="1" spc="57" dirty="0">
              <a:solidFill>
                <a:srgbClr val="094AB2"/>
              </a:solidFill>
            </a:endParaRPr>
          </a:p>
        </p:txBody>
      </p:sp>
      <p:pic>
        <p:nvPicPr>
          <p:cNvPr id="6" name="Content Placeholder 6">
            <a:extLst>
              <a:ext uri="{FF2B5EF4-FFF2-40B4-BE49-F238E27FC236}">
                <a16:creationId xmlns:a16="http://schemas.microsoft.com/office/drawing/2014/main" id="{C435AB8A-DA0C-3141-A15F-10DEE18CE2E6}"/>
              </a:ext>
            </a:extLst>
          </p:cNvPr>
          <p:cNvPicPr>
            <a:picLocks noGrp="1"/>
          </p:cNvPicPr>
          <p:nvPr>
            <p:ph sz="quarter" idx="14"/>
          </p:nvPr>
        </p:nvPicPr>
        <p:blipFill>
          <a:blip r:embed="rId3"/>
          <a:stretch>
            <a:fillRect/>
          </a:stretch>
        </p:blipFill>
        <p:spPr>
          <a:xfrm>
            <a:off x="2597914" y="1196517"/>
            <a:ext cx="6414110" cy="4464966"/>
          </a:xfrm>
          <a:prstGeom prst="rect">
            <a:avLst/>
          </a:prstGeom>
        </p:spPr>
      </p:pic>
      <p:sp>
        <p:nvSpPr>
          <p:cNvPr id="2" name="Footer Placeholder 1">
            <a:extLst>
              <a:ext uri="{FF2B5EF4-FFF2-40B4-BE49-F238E27FC236}">
                <a16:creationId xmlns:a16="http://schemas.microsoft.com/office/drawing/2014/main" id="{48BFF619-C533-6D5A-8A77-A58345B14C34}"/>
              </a:ext>
            </a:extLst>
          </p:cNvPr>
          <p:cNvSpPr>
            <a:spLocks noGrp="1"/>
          </p:cNvSpPr>
          <p:nvPr>
            <p:ph type="ftr" sz="quarter" idx="3"/>
          </p:nvPr>
        </p:nvSpPr>
        <p:spPr/>
        <p:txBody>
          <a:bodyPr/>
          <a:lstStyle/>
          <a:p>
            <a:r>
              <a:rPr lang="en-US"/>
              <a:t>glTF Meetup</a:t>
            </a:r>
          </a:p>
        </p:txBody>
      </p:sp>
    </p:spTree>
    <p:extLst>
      <p:ext uri="{BB962C8B-B14F-4D97-AF65-F5344CB8AC3E}">
        <p14:creationId xmlns:p14="http://schemas.microsoft.com/office/powerpoint/2010/main" val="1369136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EB00-2037-1D4E-ABEE-9244B01C3E62}"/>
              </a:ext>
            </a:extLst>
          </p:cNvPr>
          <p:cNvSpPr>
            <a:spLocks noGrp="1"/>
          </p:cNvSpPr>
          <p:nvPr>
            <p:ph type="title"/>
          </p:nvPr>
        </p:nvSpPr>
        <p:spPr/>
        <p:txBody>
          <a:bodyPr>
            <a:noAutofit/>
          </a:bodyPr>
          <a:lstStyle/>
          <a:p>
            <a:r>
              <a:rPr lang="en-US" b="1" spc="57" dirty="0">
                <a:solidFill>
                  <a:srgbClr val="094AB2"/>
                </a:solidFill>
              </a:rPr>
              <a:t>Scene Description Architecture</a:t>
            </a:r>
          </a:p>
        </p:txBody>
      </p:sp>
      <p:grpSp>
        <p:nvGrpSpPr>
          <p:cNvPr id="4" name="Group 3">
            <a:extLst>
              <a:ext uri="{FF2B5EF4-FFF2-40B4-BE49-F238E27FC236}">
                <a16:creationId xmlns:a16="http://schemas.microsoft.com/office/drawing/2014/main" id="{180187F0-F5D3-40DD-992C-969D04E71815}"/>
              </a:ext>
            </a:extLst>
          </p:cNvPr>
          <p:cNvGrpSpPr/>
          <p:nvPr/>
        </p:nvGrpSpPr>
        <p:grpSpPr>
          <a:xfrm>
            <a:off x="1243516" y="985186"/>
            <a:ext cx="9704969" cy="5384696"/>
            <a:chOff x="1912770" y="1250227"/>
            <a:chExt cx="8184158" cy="4219085"/>
          </a:xfrm>
        </p:grpSpPr>
        <p:sp>
          <p:nvSpPr>
            <p:cNvPr id="5" name="Can 12">
              <a:extLst>
                <a:ext uri="{FF2B5EF4-FFF2-40B4-BE49-F238E27FC236}">
                  <a16:creationId xmlns:a16="http://schemas.microsoft.com/office/drawing/2014/main" id="{FA1D9D06-AD2E-43EB-AF32-B222AA1D2120}"/>
                </a:ext>
              </a:extLst>
            </p:cNvPr>
            <p:cNvSpPr/>
            <p:nvPr/>
          </p:nvSpPr>
          <p:spPr>
            <a:xfrm rot="16200000">
              <a:off x="6993817" y="2304025"/>
              <a:ext cx="369002" cy="100263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solidFill>
                    <a:schemeClr val="tx1"/>
                  </a:solidFill>
                  <a:latin typeface="Cambria" panose="02040503050406030204" pitchFamily="18" charset="0"/>
                </a:rPr>
                <a:t>Buffer</a:t>
              </a:r>
            </a:p>
          </p:txBody>
        </p:sp>
        <p:sp>
          <p:nvSpPr>
            <p:cNvPr id="6" name="Rounded Rectangle 13">
              <a:extLst>
                <a:ext uri="{FF2B5EF4-FFF2-40B4-BE49-F238E27FC236}">
                  <a16:creationId xmlns:a16="http://schemas.microsoft.com/office/drawing/2014/main" id="{D2EF938D-BE1D-4376-B016-FC86911C0054}"/>
                </a:ext>
              </a:extLst>
            </p:cNvPr>
            <p:cNvSpPr/>
            <p:nvPr/>
          </p:nvSpPr>
          <p:spPr>
            <a:xfrm>
              <a:off x="8322174" y="2467430"/>
              <a:ext cx="1718070" cy="25100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mbria" panose="02040503050406030204" pitchFamily="18" charset="0"/>
                </a:rPr>
                <a:t>Presentation Engine</a:t>
              </a:r>
            </a:p>
          </p:txBody>
        </p:sp>
        <p:sp>
          <p:nvSpPr>
            <p:cNvPr id="7" name="Can 37">
              <a:extLst>
                <a:ext uri="{FF2B5EF4-FFF2-40B4-BE49-F238E27FC236}">
                  <a16:creationId xmlns:a16="http://schemas.microsoft.com/office/drawing/2014/main" id="{C3955626-35A1-4CA4-9C0E-661767940DC6}"/>
                </a:ext>
              </a:extLst>
            </p:cNvPr>
            <p:cNvSpPr/>
            <p:nvPr/>
          </p:nvSpPr>
          <p:spPr>
            <a:xfrm rot="16200000">
              <a:off x="6993817" y="2814406"/>
              <a:ext cx="369002" cy="100263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solidFill>
                    <a:schemeClr val="tx1"/>
                  </a:solidFill>
                  <a:latin typeface="Cambria" panose="02040503050406030204" pitchFamily="18" charset="0"/>
                </a:rPr>
                <a:t>Buffer</a:t>
              </a:r>
            </a:p>
          </p:txBody>
        </p:sp>
        <p:sp>
          <p:nvSpPr>
            <p:cNvPr id="8" name="Can 39">
              <a:extLst>
                <a:ext uri="{FF2B5EF4-FFF2-40B4-BE49-F238E27FC236}">
                  <a16:creationId xmlns:a16="http://schemas.microsoft.com/office/drawing/2014/main" id="{C132B9B8-7289-4EA2-96D6-B933CDE7219D}"/>
                </a:ext>
              </a:extLst>
            </p:cNvPr>
            <p:cNvSpPr/>
            <p:nvPr/>
          </p:nvSpPr>
          <p:spPr>
            <a:xfrm rot="16200000">
              <a:off x="6993817" y="3953861"/>
              <a:ext cx="369002" cy="100263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solidFill>
                    <a:schemeClr val="tx1"/>
                  </a:solidFill>
                  <a:latin typeface="Cambria" panose="02040503050406030204" pitchFamily="18" charset="0"/>
                </a:rPr>
                <a:t>Buffer</a:t>
              </a:r>
            </a:p>
          </p:txBody>
        </p:sp>
        <p:cxnSp>
          <p:nvCxnSpPr>
            <p:cNvPr id="9" name="Straight Arrow Connector 8">
              <a:extLst>
                <a:ext uri="{FF2B5EF4-FFF2-40B4-BE49-F238E27FC236}">
                  <a16:creationId xmlns:a16="http://schemas.microsoft.com/office/drawing/2014/main" id="{3A32D8C6-B78F-4FAA-AAD6-F028CAF59A78}"/>
                </a:ext>
              </a:extLst>
            </p:cNvPr>
            <p:cNvCxnSpPr>
              <a:cxnSpLocks/>
              <a:stCxn id="40" idx="3"/>
            </p:cNvCxnSpPr>
            <p:nvPr/>
          </p:nvCxnSpPr>
          <p:spPr>
            <a:xfrm flipV="1">
              <a:off x="5859569" y="2793864"/>
              <a:ext cx="81569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1ADFD37-0541-4184-897F-DE0789001A91}"/>
                </a:ext>
              </a:extLst>
            </p:cNvPr>
            <p:cNvCxnSpPr>
              <a:cxnSpLocks/>
              <a:stCxn id="57" idx="3"/>
            </p:cNvCxnSpPr>
            <p:nvPr/>
          </p:nvCxnSpPr>
          <p:spPr>
            <a:xfrm flipV="1">
              <a:off x="5831790" y="3315720"/>
              <a:ext cx="8452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6EBEC9-56F9-45C0-A676-787AD3C38ABF}"/>
                </a:ext>
              </a:extLst>
            </p:cNvPr>
            <p:cNvCxnSpPr>
              <a:cxnSpLocks/>
              <a:endCxn id="8" idx="1"/>
            </p:cNvCxnSpPr>
            <p:nvPr/>
          </p:nvCxnSpPr>
          <p:spPr>
            <a:xfrm flipV="1">
              <a:off x="5874303" y="4455176"/>
              <a:ext cx="8027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6FFF47-7667-46BE-8381-EE319D409E09}"/>
                </a:ext>
              </a:extLst>
            </p:cNvPr>
            <p:cNvCxnSpPr>
              <a:cxnSpLocks/>
              <a:stCxn id="5" idx="3"/>
            </p:cNvCxnSpPr>
            <p:nvPr/>
          </p:nvCxnSpPr>
          <p:spPr>
            <a:xfrm>
              <a:off x="7679633" y="2805340"/>
              <a:ext cx="6419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48DC1A-C1BF-4782-9882-F640951EA5E8}"/>
                </a:ext>
              </a:extLst>
            </p:cNvPr>
            <p:cNvCxnSpPr>
              <a:cxnSpLocks/>
              <a:stCxn id="7" idx="3"/>
            </p:cNvCxnSpPr>
            <p:nvPr/>
          </p:nvCxnSpPr>
          <p:spPr>
            <a:xfrm flipV="1">
              <a:off x="7679633" y="3315720"/>
              <a:ext cx="641939"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24C35D-70A9-4815-8A37-9FB95AC2A0C9}"/>
                </a:ext>
              </a:extLst>
            </p:cNvPr>
            <p:cNvCxnSpPr>
              <a:cxnSpLocks/>
              <a:stCxn id="8" idx="3"/>
            </p:cNvCxnSpPr>
            <p:nvPr/>
          </p:nvCxnSpPr>
          <p:spPr>
            <a:xfrm>
              <a:off x="7679634" y="4455176"/>
              <a:ext cx="64193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72">
              <a:extLst>
                <a:ext uri="{FF2B5EF4-FFF2-40B4-BE49-F238E27FC236}">
                  <a16:creationId xmlns:a16="http://schemas.microsoft.com/office/drawing/2014/main" id="{6E864D8C-1CFD-4DC3-AEF9-FC5F8AF4CB02}"/>
                </a:ext>
              </a:extLst>
            </p:cNvPr>
            <p:cNvSpPr/>
            <p:nvPr/>
          </p:nvSpPr>
          <p:spPr>
            <a:xfrm>
              <a:off x="4315522" y="2467430"/>
              <a:ext cx="1718070" cy="251008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mbria" panose="02040503050406030204" pitchFamily="18" charset="0"/>
                </a:rPr>
                <a:t>Media Access Function</a:t>
              </a:r>
            </a:p>
          </p:txBody>
        </p:sp>
        <p:sp>
          <p:nvSpPr>
            <p:cNvPr id="16" name="TextBox 15">
              <a:extLst>
                <a:ext uri="{FF2B5EF4-FFF2-40B4-BE49-F238E27FC236}">
                  <a16:creationId xmlns:a16="http://schemas.microsoft.com/office/drawing/2014/main" id="{5D174547-1F21-4E1A-B83F-238AF4074F81}"/>
                </a:ext>
              </a:extLst>
            </p:cNvPr>
            <p:cNvSpPr txBox="1"/>
            <p:nvPr/>
          </p:nvSpPr>
          <p:spPr>
            <a:xfrm rot="5400000">
              <a:off x="6921756" y="3825145"/>
              <a:ext cx="513124" cy="307777"/>
            </a:xfrm>
            <a:prstGeom prst="rect">
              <a:avLst/>
            </a:prstGeom>
            <a:noFill/>
          </p:spPr>
          <p:txBody>
            <a:bodyPr wrap="square" rtlCol="0">
              <a:spAutoFit/>
            </a:bodyPr>
            <a:lstStyle/>
            <a:p>
              <a:r>
                <a:rPr lang="en-DE" sz="1400" dirty="0">
                  <a:latin typeface="Cambria" panose="02040503050406030204" pitchFamily="18" charset="0"/>
                </a:rPr>
                <a:t>…</a:t>
              </a:r>
            </a:p>
          </p:txBody>
        </p:sp>
        <p:sp>
          <p:nvSpPr>
            <p:cNvPr id="17" name="Cloud 16">
              <a:extLst>
                <a:ext uri="{FF2B5EF4-FFF2-40B4-BE49-F238E27FC236}">
                  <a16:creationId xmlns:a16="http://schemas.microsoft.com/office/drawing/2014/main" id="{8691473A-C1CC-4D25-86DB-D62E37FC87C5}"/>
                </a:ext>
              </a:extLst>
            </p:cNvPr>
            <p:cNvSpPr/>
            <p:nvPr/>
          </p:nvSpPr>
          <p:spPr>
            <a:xfrm>
              <a:off x="1912770" y="2538283"/>
              <a:ext cx="1371862" cy="1059681"/>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mbria" panose="02040503050406030204" pitchFamily="18" charset="0"/>
                </a:rPr>
                <a:t>Cloud</a:t>
              </a:r>
            </a:p>
          </p:txBody>
        </p:sp>
        <p:sp>
          <p:nvSpPr>
            <p:cNvPr id="18" name="Flowchart: Magnetic Disk 38">
              <a:extLst>
                <a:ext uri="{FF2B5EF4-FFF2-40B4-BE49-F238E27FC236}">
                  <a16:creationId xmlns:a16="http://schemas.microsoft.com/office/drawing/2014/main" id="{D4E880C5-8ADF-47E3-9689-367C212F7F0A}"/>
                </a:ext>
              </a:extLst>
            </p:cNvPr>
            <p:cNvSpPr/>
            <p:nvPr/>
          </p:nvSpPr>
          <p:spPr>
            <a:xfrm>
              <a:off x="1980872" y="3953012"/>
              <a:ext cx="1235659" cy="559023"/>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mbria" panose="02040503050406030204" pitchFamily="18" charset="0"/>
                </a:rPr>
                <a:t>Local Storage</a:t>
              </a:r>
            </a:p>
          </p:txBody>
        </p:sp>
        <p:cxnSp>
          <p:nvCxnSpPr>
            <p:cNvPr id="19" name="Straight Arrow Connector 18">
              <a:extLst>
                <a:ext uri="{FF2B5EF4-FFF2-40B4-BE49-F238E27FC236}">
                  <a16:creationId xmlns:a16="http://schemas.microsoft.com/office/drawing/2014/main" id="{2E686754-E847-4B40-AD67-67E9E87D257E}"/>
                </a:ext>
              </a:extLst>
            </p:cNvPr>
            <p:cNvCxnSpPr>
              <a:cxnSpLocks/>
            </p:cNvCxnSpPr>
            <p:nvPr/>
          </p:nvCxnSpPr>
          <p:spPr>
            <a:xfrm>
              <a:off x="3283489" y="3068124"/>
              <a:ext cx="1014832" cy="67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0B02B3-4957-447B-A3EA-F0885A587E0C}"/>
                </a:ext>
              </a:extLst>
            </p:cNvPr>
            <p:cNvCxnSpPr>
              <a:cxnSpLocks/>
            </p:cNvCxnSpPr>
            <p:nvPr/>
          </p:nvCxnSpPr>
          <p:spPr>
            <a:xfrm>
              <a:off x="3216531" y="4232523"/>
              <a:ext cx="109638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0468824-475A-46C9-AAEF-41E658A0B991}"/>
                </a:ext>
              </a:extLst>
            </p:cNvPr>
            <p:cNvSpPr/>
            <p:nvPr/>
          </p:nvSpPr>
          <p:spPr>
            <a:xfrm>
              <a:off x="3416413" y="2622179"/>
              <a:ext cx="881908" cy="523220"/>
            </a:xfrm>
            <a:prstGeom prst="rect">
              <a:avLst/>
            </a:prstGeom>
          </p:spPr>
          <p:txBody>
            <a:bodyPr wrap="none">
              <a:spAutoFit/>
            </a:bodyPr>
            <a:lstStyle/>
            <a:p>
              <a:pPr algn="ctr"/>
              <a:r>
                <a:rPr lang="en-US" sz="1400" dirty="0">
                  <a:latin typeface="Cambria" panose="02040503050406030204" pitchFamily="18" charset="0"/>
                </a:rPr>
                <a:t>Media </a:t>
              </a:r>
            </a:p>
            <a:p>
              <a:pPr algn="ctr"/>
              <a:r>
                <a:rPr lang="en-US" sz="1400" dirty="0">
                  <a:latin typeface="Cambria" panose="02040503050406030204" pitchFamily="18" charset="0"/>
                </a:rPr>
                <a:t>Requests</a:t>
              </a:r>
            </a:p>
          </p:txBody>
        </p:sp>
        <p:cxnSp>
          <p:nvCxnSpPr>
            <p:cNvPr id="22" name="Straight Connector 21">
              <a:extLst>
                <a:ext uri="{FF2B5EF4-FFF2-40B4-BE49-F238E27FC236}">
                  <a16:creationId xmlns:a16="http://schemas.microsoft.com/office/drawing/2014/main" id="{26F3393D-F11C-4745-A0E0-5D86EA937AC6}"/>
                </a:ext>
              </a:extLst>
            </p:cNvPr>
            <p:cNvCxnSpPr>
              <a:cxnSpLocks/>
            </p:cNvCxnSpPr>
            <p:nvPr/>
          </p:nvCxnSpPr>
          <p:spPr>
            <a:xfrm>
              <a:off x="6165275" y="2258105"/>
              <a:ext cx="0" cy="29287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F5D744-622A-4703-AC38-7A92C62C7A06}"/>
                </a:ext>
              </a:extLst>
            </p:cNvPr>
            <p:cNvCxnSpPr>
              <a:cxnSpLocks/>
            </p:cNvCxnSpPr>
            <p:nvPr/>
          </p:nvCxnSpPr>
          <p:spPr>
            <a:xfrm>
              <a:off x="8162015" y="2247126"/>
              <a:ext cx="0" cy="29287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019EFEF-5B69-4F88-BDC4-102B58453D89}"/>
                </a:ext>
              </a:extLst>
            </p:cNvPr>
            <p:cNvSpPr/>
            <p:nvPr/>
          </p:nvSpPr>
          <p:spPr>
            <a:xfrm>
              <a:off x="5449245" y="5161535"/>
              <a:ext cx="1432060" cy="307777"/>
            </a:xfrm>
            <a:prstGeom prst="rect">
              <a:avLst/>
            </a:prstGeom>
          </p:spPr>
          <p:txBody>
            <a:bodyPr wrap="none">
              <a:spAutoFit/>
            </a:bodyPr>
            <a:lstStyle/>
            <a:p>
              <a:pPr algn="ctr"/>
              <a:r>
                <a:rPr lang="en-US" sz="1400" dirty="0">
                  <a:latin typeface="Cambria" panose="02040503050406030204" pitchFamily="18" charset="0"/>
                </a:rPr>
                <a:t>Synchronization</a:t>
              </a:r>
            </a:p>
          </p:txBody>
        </p:sp>
        <p:sp>
          <p:nvSpPr>
            <p:cNvPr id="25" name="Rectangle 24">
              <a:extLst>
                <a:ext uri="{FF2B5EF4-FFF2-40B4-BE49-F238E27FC236}">
                  <a16:creationId xmlns:a16="http://schemas.microsoft.com/office/drawing/2014/main" id="{7CED496F-31B8-40E0-BCCD-54354EBCA7CB}"/>
                </a:ext>
              </a:extLst>
            </p:cNvPr>
            <p:cNvSpPr/>
            <p:nvPr/>
          </p:nvSpPr>
          <p:spPr>
            <a:xfrm>
              <a:off x="7679633" y="5161535"/>
              <a:ext cx="982898" cy="307777"/>
            </a:xfrm>
            <a:prstGeom prst="rect">
              <a:avLst/>
            </a:prstGeom>
          </p:spPr>
          <p:txBody>
            <a:bodyPr wrap="none">
              <a:spAutoFit/>
            </a:bodyPr>
            <a:lstStyle/>
            <a:p>
              <a:pPr algn="ctr"/>
              <a:r>
                <a:rPr lang="en-US" sz="1400" dirty="0">
                  <a:latin typeface="Cambria" panose="02040503050406030204" pitchFamily="18" charset="0"/>
                </a:rPr>
                <a:t>Rendering</a:t>
              </a:r>
            </a:p>
          </p:txBody>
        </p:sp>
        <p:cxnSp>
          <p:nvCxnSpPr>
            <p:cNvPr id="26" name="Straight Arrow Connector 25">
              <a:extLst>
                <a:ext uri="{FF2B5EF4-FFF2-40B4-BE49-F238E27FC236}">
                  <a16:creationId xmlns:a16="http://schemas.microsoft.com/office/drawing/2014/main" id="{1BDF9A55-2F98-43EA-AB25-97014A1BF55D}"/>
                </a:ext>
              </a:extLst>
            </p:cNvPr>
            <p:cNvCxnSpPr>
              <a:cxnSpLocks/>
            </p:cNvCxnSpPr>
            <p:nvPr/>
          </p:nvCxnSpPr>
          <p:spPr>
            <a:xfrm>
              <a:off x="5765557" y="2117332"/>
              <a:ext cx="0" cy="350098"/>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AE7463B-00AE-43E8-98A3-8CD091B5197D}"/>
                </a:ext>
              </a:extLst>
            </p:cNvPr>
            <p:cNvCxnSpPr>
              <a:cxnSpLocks/>
            </p:cNvCxnSpPr>
            <p:nvPr/>
          </p:nvCxnSpPr>
          <p:spPr>
            <a:xfrm>
              <a:off x="8674976" y="2099144"/>
              <a:ext cx="0" cy="374868"/>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ECE20EC-5D4F-4C6D-8FC0-634A5BF636ED}"/>
                </a:ext>
              </a:extLst>
            </p:cNvPr>
            <p:cNvSpPr/>
            <p:nvPr/>
          </p:nvSpPr>
          <p:spPr>
            <a:xfrm>
              <a:off x="9099715" y="1293605"/>
              <a:ext cx="997213" cy="5605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rPr>
                <a:t>scene description document</a:t>
              </a:r>
            </a:p>
          </p:txBody>
        </p:sp>
        <p:sp>
          <p:nvSpPr>
            <p:cNvPr id="29" name="Rectangle 28">
              <a:extLst>
                <a:ext uri="{FF2B5EF4-FFF2-40B4-BE49-F238E27FC236}">
                  <a16:creationId xmlns:a16="http://schemas.microsoft.com/office/drawing/2014/main" id="{EA0A9A8F-B63D-4CB5-BC61-4925FD65B4A2}"/>
                </a:ext>
              </a:extLst>
            </p:cNvPr>
            <p:cNvSpPr/>
            <p:nvPr/>
          </p:nvSpPr>
          <p:spPr>
            <a:xfrm>
              <a:off x="3416708" y="3803537"/>
              <a:ext cx="696024" cy="523220"/>
            </a:xfrm>
            <a:prstGeom prst="rect">
              <a:avLst/>
            </a:prstGeom>
          </p:spPr>
          <p:txBody>
            <a:bodyPr wrap="none">
              <a:spAutoFit/>
            </a:bodyPr>
            <a:lstStyle/>
            <a:p>
              <a:pPr algn="ctr"/>
              <a:r>
                <a:rPr lang="en-US" sz="1400" dirty="0">
                  <a:latin typeface="Cambria" panose="02040503050406030204" pitchFamily="18" charset="0"/>
                </a:rPr>
                <a:t>Media </a:t>
              </a:r>
            </a:p>
            <a:p>
              <a:pPr algn="ctr"/>
              <a:r>
                <a:rPr lang="en-US" sz="1400" dirty="0">
                  <a:latin typeface="Cambria" panose="02040503050406030204" pitchFamily="18" charset="0"/>
                </a:rPr>
                <a:t>Access</a:t>
              </a:r>
            </a:p>
          </p:txBody>
        </p:sp>
        <p:cxnSp>
          <p:nvCxnSpPr>
            <p:cNvPr id="30" name="Straight Arrow Connector 29">
              <a:extLst>
                <a:ext uri="{FF2B5EF4-FFF2-40B4-BE49-F238E27FC236}">
                  <a16:creationId xmlns:a16="http://schemas.microsoft.com/office/drawing/2014/main" id="{11D063C7-8501-4EC8-8E06-AB8C46661A87}"/>
                </a:ext>
              </a:extLst>
            </p:cNvPr>
            <p:cNvCxnSpPr>
              <a:cxnSpLocks/>
            </p:cNvCxnSpPr>
            <p:nvPr/>
          </p:nvCxnSpPr>
          <p:spPr>
            <a:xfrm>
              <a:off x="9629586" y="1854200"/>
              <a:ext cx="0" cy="6132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4">
              <a:extLst>
                <a:ext uri="{FF2B5EF4-FFF2-40B4-BE49-F238E27FC236}">
                  <a16:creationId xmlns:a16="http://schemas.microsoft.com/office/drawing/2014/main" id="{AA0C8B6D-7FC2-4623-90ED-28F6AA0E63DC}"/>
                </a:ext>
              </a:extLst>
            </p:cNvPr>
            <p:cNvSpPr/>
            <p:nvPr/>
          </p:nvSpPr>
          <p:spPr>
            <a:xfrm>
              <a:off x="6339137" y="1757013"/>
              <a:ext cx="1718070" cy="56942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mbria" panose="02040503050406030204" pitchFamily="18" charset="0"/>
                </a:rPr>
                <a:t>Buffer Management</a:t>
              </a:r>
            </a:p>
          </p:txBody>
        </p:sp>
        <p:sp>
          <p:nvSpPr>
            <p:cNvPr id="32" name="Rectangle 31">
              <a:extLst>
                <a:ext uri="{FF2B5EF4-FFF2-40B4-BE49-F238E27FC236}">
                  <a16:creationId xmlns:a16="http://schemas.microsoft.com/office/drawing/2014/main" id="{18920E93-5F69-498F-A7A2-C7C576331A4F}"/>
                </a:ext>
              </a:extLst>
            </p:cNvPr>
            <p:cNvSpPr/>
            <p:nvPr/>
          </p:nvSpPr>
          <p:spPr>
            <a:xfrm>
              <a:off x="6598670" y="1250227"/>
              <a:ext cx="851515" cy="307777"/>
            </a:xfrm>
            <a:prstGeom prst="rect">
              <a:avLst/>
            </a:prstGeom>
          </p:spPr>
          <p:txBody>
            <a:bodyPr wrap="none">
              <a:spAutoFit/>
            </a:bodyPr>
            <a:lstStyle/>
            <a:p>
              <a:pPr algn="ctr"/>
              <a:r>
                <a:rPr lang="en-US" sz="1400" dirty="0">
                  <a:latin typeface="Cambria" panose="02040503050406030204" pitchFamily="18" charset="0"/>
                </a:rPr>
                <a:t>MAF API</a:t>
              </a:r>
            </a:p>
          </p:txBody>
        </p:sp>
        <p:cxnSp>
          <p:nvCxnSpPr>
            <p:cNvPr id="33" name="Straight Arrow Connector 32">
              <a:extLst>
                <a:ext uri="{FF2B5EF4-FFF2-40B4-BE49-F238E27FC236}">
                  <a16:creationId xmlns:a16="http://schemas.microsoft.com/office/drawing/2014/main" id="{E7424167-85E1-418A-9E88-BFB07CC5B764}"/>
                </a:ext>
              </a:extLst>
            </p:cNvPr>
            <p:cNvCxnSpPr>
              <a:cxnSpLocks/>
            </p:cNvCxnSpPr>
            <p:nvPr/>
          </p:nvCxnSpPr>
          <p:spPr>
            <a:xfrm>
              <a:off x="5765557" y="2117828"/>
              <a:ext cx="573580" cy="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F696B1C-2511-423E-9A2B-29327CAFD13F}"/>
                </a:ext>
              </a:extLst>
            </p:cNvPr>
            <p:cNvCxnSpPr>
              <a:cxnSpLocks/>
            </p:cNvCxnSpPr>
            <p:nvPr/>
          </p:nvCxnSpPr>
          <p:spPr>
            <a:xfrm flipH="1">
              <a:off x="8071921" y="2121775"/>
              <a:ext cx="603055" cy="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28AAFF-06B4-491F-813F-A2D1CCFAA6F7}"/>
                </a:ext>
              </a:extLst>
            </p:cNvPr>
            <p:cNvCxnSpPr>
              <a:cxnSpLocks/>
            </p:cNvCxnSpPr>
            <p:nvPr/>
          </p:nvCxnSpPr>
          <p:spPr>
            <a:xfrm>
              <a:off x="5449245" y="1573903"/>
              <a:ext cx="0" cy="891759"/>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C0ED57-6C07-4D9C-AEFD-DF71E1DABE38}"/>
                </a:ext>
              </a:extLst>
            </p:cNvPr>
            <p:cNvCxnSpPr>
              <a:cxnSpLocks/>
            </p:cNvCxnSpPr>
            <p:nvPr/>
          </p:nvCxnSpPr>
          <p:spPr>
            <a:xfrm>
              <a:off x="8917752" y="1573903"/>
              <a:ext cx="0" cy="90010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A459315-A624-41D4-98AA-4666947C8128}"/>
                </a:ext>
              </a:extLst>
            </p:cNvPr>
            <p:cNvCxnSpPr>
              <a:cxnSpLocks/>
            </p:cNvCxnSpPr>
            <p:nvPr/>
          </p:nvCxnSpPr>
          <p:spPr>
            <a:xfrm>
              <a:off x="5449245" y="1573903"/>
              <a:ext cx="346850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37235CD-C950-460B-B61E-3ACB4588361F}"/>
                </a:ext>
              </a:extLst>
            </p:cNvPr>
            <p:cNvSpPr/>
            <p:nvPr/>
          </p:nvSpPr>
          <p:spPr>
            <a:xfrm>
              <a:off x="8139117" y="1653044"/>
              <a:ext cx="701859" cy="523220"/>
            </a:xfrm>
            <a:prstGeom prst="rect">
              <a:avLst/>
            </a:prstGeom>
          </p:spPr>
          <p:txBody>
            <a:bodyPr wrap="none">
              <a:spAutoFit/>
            </a:bodyPr>
            <a:lstStyle/>
            <a:p>
              <a:pPr algn="ctr"/>
              <a:r>
                <a:rPr lang="en-US" sz="1400" dirty="0">
                  <a:latin typeface="Cambria" panose="02040503050406030204" pitchFamily="18" charset="0"/>
                </a:rPr>
                <a:t>Buffer </a:t>
              </a:r>
            </a:p>
            <a:p>
              <a:pPr algn="ctr"/>
              <a:r>
                <a:rPr lang="en-US" sz="1400" dirty="0">
                  <a:latin typeface="Cambria" panose="02040503050406030204" pitchFamily="18" charset="0"/>
                </a:rPr>
                <a:t>API</a:t>
              </a:r>
            </a:p>
          </p:txBody>
        </p:sp>
        <p:sp>
          <p:nvSpPr>
            <p:cNvPr id="39" name="Rectangle 38">
              <a:extLst>
                <a:ext uri="{FF2B5EF4-FFF2-40B4-BE49-F238E27FC236}">
                  <a16:creationId xmlns:a16="http://schemas.microsoft.com/office/drawing/2014/main" id="{F47D5640-A3FB-497A-AAC5-0756F72C0402}"/>
                </a:ext>
              </a:extLst>
            </p:cNvPr>
            <p:cNvSpPr/>
            <p:nvPr/>
          </p:nvSpPr>
          <p:spPr>
            <a:xfrm>
              <a:off x="5685273" y="1646645"/>
              <a:ext cx="701859" cy="523220"/>
            </a:xfrm>
            <a:prstGeom prst="rect">
              <a:avLst/>
            </a:prstGeom>
          </p:spPr>
          <p:txBody>
            <a:bodyPr wrap="none">
              <a:spAutoFit/>
            </a:bodyPr>
            <a:lstStyle/>
            <a:p>
              <a:pPr algn="ctr"/>
              <a:r>
                <a:rPr lang="en-US" sz="1400" dirty="0">
                  <a:latin typeface="Cambria" panose="02040503050406030204" pitchFamily="18" charset="0"/>
                </a:rPr>
                <a:t>Buffer </a:t>
              </a:r>
            </a:p>
            <a:p>
              <a:pPr algn="ctr"/>
              <a:r>
                <a:rPr lang="en-US" sz="1400" dirty="0">
                  <a:latin typeface="Cambria" panose="02040503050406030204" pitchFamily="18" charset="0"/>
                </a:rPr>
                <a:t>API</a:t>
              </a:r>
            </a:p>
          </p:txBody>
        </p:sp>
        <p:sp>
          <p:nvSpPr>
            <p:cNvPr id="40" name="Rectangle 39">
              <a:extLst>
                <a:ext uri="{FF2B5EF4-FFF2-40B4-BE49-F238E27FC236}">
                  <a16:creationId xmlns:a16="http://schemas.microsoft.com/office/drawing/2014/main" id="{163B951F-C72B-4823-A9D0-30AD60F7A8BB}"/>
                </a:ext>
              </a:extLst>
            </p:cNvPr>
            <p:cNvSpPr/>
            <p:nvPr/>
          </p:nvSpPr>
          <p:spPr>
            <a:xfrm>
              <a:off x="4501112" y="2632273"/>
              <a:ext cx="1358457" cy="3500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rPr>
                <a:t>pipeline</a:t>
              </a:r>
            </a:p>
          </p:txBody>
        </p:sp>
        <p:sp>
          <p:nvSpPr>
            <p:cNvPr id="41" name="Rectangle 40">
              <a:extLst>
                <a:ext uri="{FF2B5EF4-FFF2-40B4-BE49-F238E27FC236}">
                  <a16:creationId xmlns:a16="http://schemas.microsoft.com/office/drawing/2014/main" id="{8C438806-531C-40DD-822D-6867FAA88FD0}"/>
                </a:ext>
              </a:extLst>
            </p:cNvPr>
            <p:cNvSpPr/>
            <p:nvPr/>
          </p:nvSpPr>
          <p:spPr>
            <a:xfrm>
              <a:off x="4497241" y="4305294"/>
              <a:ext cx="1377062" cy="299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rPr>
                <a:t>pipeline</a:t>
              </a:r>
            </a:p>
          </p:txBody>
        </p:sp>
      </p:grpSp>
      <p:sp>
        <p:nvSpPr>
          <p:cNvPr id="57" name="Rectangle 56">
            <a:extLst>
              <a:ext uri="{FF2B5EF4-FFF2-40B4-BE49-F238E27FC236}">
                <a16:creationId xmlns:a16="http://schemas.microsoft.com/office/drawing/2014/main" id="{F0BB25B9-AEE2-4444-9763-E7DBFBB7AAA2}"/>
              </a:ext>
            </a:extLst>
          </p:cNvPr>
          <p:cNvSpPr/>
          <p:nvPr/>
        </p:nvSpPr>
        <p:spPr>
          <a:xfrm>
            <a:off x="4279892" y="3406007"/>
            <a:ext cx="1610891" cy="446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rPr>
              <a:t>pipeline</a:t>
            </a:r>
          </a:p>
        </p:txBody>
      </p:sp>
      <p:sp>
        <p:nvSpPr>
          <p:cNvPr id="3" name="Footer Placeholder 2">
            <a:extLst>
              <a:ext uri="{FF2B5EF4-FFF2-40B4-BE49-F238E27FC236}">
                <a16:creationId xmlns:a16="http://schemas.microsoft.com/office/drawing/2014/main" id="{A0BA0254-7414-844D-C7E2-A4D5D41F9A1D}"/>
              </a:ext>
            </a:extLst>
          </p:cNvPr>
          <p:cNvSpPr>
            <a:spLocks noGrp="1"/>
          </p:cNvSpPr>
          <p:nvPr>
            <p:ph type="ftr" sz="quarter" idx="3"/>
          </p:nvPr>
        </p:nvSpPr>
        <p:spPr/>
        <p:txBody>
          <a:bodyPr/>
          <a:lstStyle/>
          <a:p>
            <a:r>
              <a:rPr lang="en-US"/>
              <a:t>glTF Meetup</a:t>
            </a:r>
          </a:p>
        </p:txBody>
      </p:sp>
    </p:spTree>
    <p:extLst>
      <p:ext uri="{BB962C8B-B14F-4D97-AF65-F5344CB8AC3E}">
        <p14:creationId xmlns:p14="http://schemas.microsoft.com/office/powerpoint/2010/main" val="12778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A781-2DF0-44FC-86E4-7D1B5BEE334B}"/>
              </a:ext>
            </a:extLst>
          </p:cNvPr>
          <p:cNvSpPr>
            <a:spLocks noGrp="1"/>
          </p:cNvSpPr>
          <p:nvPr>
            <p:ph type="title"/>
          </p:nvPr>
        </p:nvSpPr>
        <p:spPr/>
        <p:txBody>
          <a:bodyPr>
            <a:noAutofit/>
          </a:bodyPr>
          <a:lstStyle/>
          <a:p>
            <a:r>
              <a:rPr lang="en-US" b="1" spc="57" dirty="0">
                <a:solidFill>
                  <a:srgbClr val="094AB2"/>
                </a:solidFill>
              </a:rPr>
              <a:t>Media Access Function (MAF) API</a:t>
            </a:r>
          </a:p>
        </p:txBody>
      </p:sp>
      <p:sp>
        <p:nvSpPr>
          <p:cNvPr id="3" name="Content Placeholder 2">
            <a:extLst>
              <a:ext uri="{FF2B5EF4-FFF2-40B4-BE49-F238E27FC236}">
                <a16:creationId xmlns:a16="http://schemas.microsoft.com/office/drawing/2014/main" id="{DF3E88BB-89BD-4432-BB82-EE0485A5E392}"/>
              </a:ext>
            </a:extLst>
          </p:cNvPr>
          <p:cNvSpPr>
            <a:spLocks noGrp="1"/>
          </p:cNvSpPr>
          <p:nvPr>
            <p:ph sz="quarter" idx="14"/>
          </p:nvPr>
        </p:nvSpPr>
        <p:spPr>
          <a:xfrm>
            <a:off x="495301" y="1719072"/>
            <a:ext cx="4697762" cy="4416685"/>
          </a:xfrm>
        </p:spPr>
        <p:txBody>
          <a:bodyPr>
            <a:normAutofit lnSpcReduction="10000"/>
          </a:bodyPr>
          <a:lstStyle/>
          <a:p>
            <a:r>
              <a:rPr lang="en-US" dirty="0"/>
              <a:t>Support for wide range of formats through Plugins</a:t>
            </a:r>
          </a:p>
          <a:p>
            <a:r>
              <a:rPr lang="en-US" dirty="0"/>
              <a:t>Endpoint for the Media Access Function API</a:t>
            </a:r>
          </a:p>
          <a:p>
            <a:r>
              <a:rPr lang="en-US" dirty="0"/>
              <a:t>Optimized Media Fetching</a:t>
            </a:r>
          </a:p>
          <a:p>
            <a:pPr lvl="1"/>
            <a:r>
              <a:rPr lang="en-US" dirty="0"/>
              <a:t>Random spatial and temporal access</a:t>
            </a:r>
          </a:p>
          <a:p>
            <a:pPr lvl="1"/>
            <a:r>
              <a:rPr lang="en-US" dirty="0"/>
              <a:t>Partial delivery matching Presentation Engine needs</a:t>
            </a:r>
          </a:p>
          <a:p>
            <a:pPr lvl="1"/>
            <a:r>
              <a:rPr lang="en-US" dirty="0"/>
              <a:t>Integration with Cloud and Edge media processing</a:t>
            </a:r>
          </a:p>
          <a:p>
            <a:pPr marL="192024" lvl="1" indent="0">
              <a:buNone/>
            </a:pPr>
            <a:endParaRPr lang="en-US" dirty="0"/>
          </a:p>
        </p:txBody>
      </p:sp>
      <p:grpSp>
        <p:nvGrpSpPr>
          <p:cNvPr id="4" name="Group 3">
            <a:extLst>
              <a:ext uri="{FF2B5EF4-FFF2-40B4-BE49-F238E27FC236}">
                <a16:creationId xmlns:a16="http://schemas.microsoft.com/office/drawing/2014/main" id="{5C50436C-BB6F-48E7-866E-C25D0271A4A6}"/>
              </a:ext>
            </a:extLst>
          </p:cNvPr>
          <p:cNvGrpSpPr/>
          <p:nvPr/>
        </p:nvGrpSpPr>
        <p:grpSpPr>
          <a:xfrm>
            <a:off x="5246704" y="1234747"/>
            <a:ext cx="6717452" cy="4492537"/>
            <a:chOff x="71438" y="282358"/>
            <a:chExt cx="9037066" cy="5216939"/>
          </a:xfrm>
        </p:grpSpPr>
        <p:sp>
          <p:nvSpPr>
            <p:cNvPr id="6" name="Rectangle 5">
              <a:extLst>
                <a:ext uri="{FF2B5EF4-FFF2-40B4-BE49-F238E27FC236}">
                  <a16:creationId xmlns:a16="http://schemas.microsoft.com/office/drawing/2014/main" id="{A70721BD-653D-4C2F-A491-67DE75392AF3}"/>
                </a:ext>
              </a:extLst>
            </p:cNvPr>
            <p:cNvSpPr/>
            <p:nvPr/>
          </p:nvSpPr>
          <p:spPr>
            <a:xfrm>
              <a:off x="2872841" y="3248213"/>
              <a:ext cx="1524000" cy="947057"/>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solidFill>
                    <a:schemeClr val="bg1"/>
                  </a:solidFill>
                </a:rPr>
                <a:t>Media </a:t>
              </a:r>
            </a:p>
            <a:p>
              <a:pPr algn="ctr"/>
              <a:r>
                <a:rPr lang="en-US" sz="1100" dirty="0">
                  <a:solidFill>
                    <a:schemeClr val="bg1"/>
                  </a:solidFill>
                </a:rPr>
                <a:t>Access </a:t>
              </a:r>
            </a:p>
            <a:p>
              <a:pPr algn="ctr"/>
              <a:r>
                <a:rPr lang="en-US" sz="1100" dirty="0">
                  <a:solidFill>
                    <a:schemeClr val="bg1"/>
                  </a:solidFill>
                </a:rPr>
                <a:t>Function</a:t>
              </a:r>
            </a:p>
          </p:txBody>
        </p:sp>
        <p:sp>
          <p:nvSpPr>
            <p:cNvPr id="7" name="Rectangle 6">
              <a:extLst>
                <a:ext uri="{FF2B5EF4-FFF2-40B4-BE49-F238E27FC236}">
                  <a16:creationId xmlns:a16="http://schemas.microsoft.com/office/drawing/2014/main" id="{2260DFAF-A9CD-474F-BDA4-2E52FA3B8D2F}"/>
                </a:ext>
              </a:extLst>
            </p:cNvPr>
            <p:cNvSpPr/>
            <p:nvPr/>
          </p:nvSpPr>
          <p:spPr>
            <a:xfrm>
              <a:off x="7965504" y="1090398"/>
              <a:ext cx="1143000" cy="947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Presentation Engine</a:t>
              </a:r>
            </a:p>
          </p:txBody>
        </p:sp>
        <p:sp>
          <p:nvSpPr>
            <p:cNvPr id="8" name="Cloud 7">
              <a:extLst>
                <a:ext uri="{FF2B5EF4-FFF2-40B4-BE49-F238E27FC236}">
                  <a16:creationId xmlns:a16="http://schemas.microsoft.com/office/drawing/2014/main" id="{622F5CE0-09C8-48B7-B796-199A6D321874}"/>
                </a:ext>
              </a:extLst>
            </p:cNvPr>
            <p:cNvSpPr/>
            <p:nvPr/>
          </p:nvSpPr>
          <p:spPr>
            <a:xfrm>
              <a:off x="71438" y="3243060"/>
              <a:ext cx="1371862" cy="105968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Cloud</a:t>
              </a:r>
            </a:p>
          </p:txBody>
        </p:sp>
        <p:sp>
          <p:nvSpPr>
            <p:cNvPr id="9" name="Arrow: Left 15">
              <a:extLst>
                <a:ext uri="{FF2B5EF4-FFF2-40B4-BE49-F238E27FC236}">
                  <a16:creationId xmlns:a16="http://schemas.microsoft.com/office/drawing/2014/main" id="{F7D21CA2-4B3F-4B94-AB9B-AA130BE6FD39}"/>
                </a:ext>
              </a:extLst>
            </p:cNvPr>
            <p:cNvSpPr/>
            <p:nvPr/>
          </p:nvSpPr>
          <p:spPr>
            <a:xfrm>
              <a:off x="1475657" y="3463243"/>
              <a:ext cx="892960" cy="559253"/>
            </a:xfrm>
            <a:prstGeom prst="leftArrow">
              <a:avLst>
                <a:gd name="adj1" fmla="val 63625"/>
                <a:gd name="adj2" fmla="val 33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chemeClr val="bg1"/>
                  </a:solidFill>
                </a:rPr>
                <a:t>Media Requests</a:t>
              </a:r>
            </a:p>
          </p:txBody>
        </p:sp>
        <p:sp>
          <p:nvSpPr>
            <p:cNvPr id="10" name="TextBox 9">
              <a:extLst>
                <a:ext uri="{FF2B5EF4-FFF2-40B4-BE49-F238E27FC236}">
                  <a16:creationId xmlns:a16="http://schemas.microsoft.com/office/drawing/2014/main" id="{DD57A3E4-27FA-4006-A099-F67378F219A4}"/>
                </a:ext>
              </a:extLst>
            </p:cNvPr>
            <p:cNvSpPr txBox="1"/>
            <p:nvPr/>
          </p:nvSpPr>
          <p:spPr>
            <a:xfrm>
              <a:off x="4004182" y="282358"/>
              <a:ext cx="3316798" cy="1929982"/>
            </a:xfrm>
            <a:prstGeom prst="rect">
              <a:avLst/>
            </a:prstGeom>
            <a:noFill/>
          </p:spPr>
          <p:txBody>
            <a:bodyPr wrap="square" rtlCol="0">
              <a:spAutoFit/>
            </a:bodyPr>
            <a:lstStyle/>
            <a:p>
              <a:r>
                <a:rPr lang="en-US" sz="1400" b="1" dirty="0"/>
                <a:t>Media Access Function API</a:t>
              </a:r>
            </a:p>
            <a:p>
              <a:pPr marL="171450" indent="-171450">
                <a:buFont typeface="Arial" panose="020B0604020202020204" pitchFamily="34" charset="0"/>
                <a:buChar char="•"/>
              </a:pPr>
              <a:r>
                <a:rPr lang="en-US" sz="1100" dirty="0"/>
                <a:t>Media Resource References</a:t>
              </a:r>
            </a:p>
            <a:p>
              <a:pPr marL="171450" indent="-171450">
                <a:buFont typeface="Arial" panose="020B0604020202020204" pitchFamily="34" charset="0"/>
                <a:buChar char="•"/>
              </a:pPr>
              <a:r>
                <a:rPr lang="en-US" sz="1100" dirty="0"/>
                <a:t>Timing Information</a:t>
              </a:r>
            </a:p>
            <a:p>
              <a:pPr marL="171450" indent="-171450">
                <a:buFont typeface="Arial" panose="020B0604020202020204" pitchFamily="34" charset="0"/>
                <a:buChar char="•"/>
              </a:pPr>
              <a:r>
                <a:rPr lang="en-US" sz="1100" dirty="0"/>
                <a:t>Spatial Information</a:t>
              </a:r>
            </a:p>
            <a:p>
              <a:pPr marL="171450" indent="-171450">
                <a:buFont typeface="Arial" panose="020B0604020202020204" pitchFamily="34" charset="0"/>
                <a:buChar char="•"/>
              </a:pPr>
              <a:r>
                <a:rPr lang="en-US" sz="1100" dirty="0"/>
                <a:t>Media consumption information</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Sync Information</a:t>
              </a:r>
            </a:p>
            <a:p>
              <a:pPr marL="171450" indent="-171450">
                <a:buFont typeface="Arial" panose="020B0604020202020204" pitchFamily="34" charset="0"/>
                <a:buChar char="•"/>
              </a:pPr>
              <a:r>
                <a:rPr lang="en-US" sz="1100" dirty="0"/>
                <a:t>Shader Information</a:t>
              </a:r>
            </a:p>
          </p:txBody>
        </p:sp>
        <p:sp>
          <p:nvSpPr>
            <p:cNvPr id="12" name="Rectangle 11">
              <a:extLst>
                <a:ext uri="{FF2B5EF4-FFF2-40B4-BE49-F238E27FC236}">
                  <a16:creationId xmlns:a16="http://schemas.microsoft.com/office/drawing/2014/main" id="{C1AB6CCD-3CD4-45A2-AEA3-27F8102EFAF7}"/>
                </a:ext>
              </a:extLst>
            </p:cNvPr>
            <p:cNvSpPr/>
            <p:nvPr/>
          </p:nvSpPr>
          <p:spPr>
            <a:xfrm>
              <a:off x="5224307" y="3285544"/>
              <a:ext cx="1003286" cy="4213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a:solidFill>
                    <a:schemeClr val="bg1"/>
                  </a:solidFill>
                </a:rPr>
                <a:t>Decoder</a:t>
              </a:r>
            </a:p>
          </p:txBody>
        </p:sp>
        <p:cxnSp>
          <p:nvCxnSpPr>
            <p:cNvPr id="13" name="Straight Connector 12">
              <a:extLst>
                <a:ext uri="{FF2B5EF4-FFF2-40B4-BE49-F238E27FC236}">
                  <a16:creationId xmlns:a16="http://schemas.microsoft.com/office/drawing/2014/main" id="{D238EE12-E648-4D3E-8F9D-B987F82AFCF0}"/>
                </a:ext>
              </a:extLst>
            </p:cNvPr>
            <p:cNvCxnSpPr>
              <a:cxnSpLocks/>
            </p:cNvCxnSpPr>
            <p:nvPr/>
          </p:nvCxnSpPr>
          <p:spPr>
            <a:xfrm flipH="1">
              <a:off x="7913816" y="2106431"/>
              <a:ext cx="63" cy="25152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itle 37">
              <a:extLst>
                <a:ext uri="{FF2B5EF4-FFF2-40B4-BE49-F238E27FC236}">
                  <a16:creationId xmlns:a16="http://schemas.microsoft.com/office/drawing/2014/main" id="{BBD41668-8A2B-440E-AB04-ADF4DA6CD24A}"/>
                </a:ext>
              </a:extLst>
            </p:cNvPr>
            <p:cNvSpPr txBox="1">
              <a:spLocks/>
            </p:cNvSpPr>
            <p:nvPr/>
          </p:nvSpPr>
          <p:spPr>
            <a:xfrm>
              <a:off x="988690" y="1131094"/>
              <a:ext cx="7886700"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a:t>i-m Interface</a:t>
              </a:r>
            </a:p>
          </p:txBody>
        </p:sp>
        <p:sp>
          <p:nvSpPr>
            <p:cNvPr id="15" name="Flowchart: Magnetic Disk 38">
              <a:extLst>
                <a:ext uri="{FF2B5EF4-FFF2-40B4-BE49-F238E27FC236}">
                  <a16:creationId xmlns:a16="http://schemas.microsoft.com/office/drawing/2014/main" id="{8BD6E9FE-D4C4-4389-A56C-5DBC1C61D838}"/>
                </a:ext>
              </a:extLst>
            </p:cNvPr>
            <p:cNvSpPr/>
            <p:nvPr/>
          </p:nvSpPr>
          <p:spPr>
            <a:xfrm>
              <a:off x="2904728" y="4997799"/>
              <a:ext cx="1099455" cy="50149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Local Storage</a:t>
              </a:r>
            </a:p>
          </p:txBody>
        </p:sp>
        <p:sp>
          <p:nvSpPr>
            <p:cNvPr id="16" name="Arrow: Down 39">
              <a:extLst>
                <a:ext uri="{FF2B5EF4-FFF2-40B4-BE49-F238E27FC236}">
                  <a16:creationId xmlns:a16="http://schemas.microsoft.com/office/drawing/2014/main" id="{E5CC1F03-5F4A-4156-96F0-6ED8387BED10}"/>
                </a:ext>
              </a:extLst>
            </p:cNvPr>
            <p:cNvSpPr/>
            <p:nvPr/>
          </p:nvSpPr>
          <p:spPr>
            <a:xfrm>
              <a:off x="3315249" y="4195270"/>
              <a:ext cx="267807" cy="8025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cxnSp>
          <p:nvCxnSpPr>
            <p:cNvPr id="19" name="Connector: Elbow 59">
              <a:extLst>
                <a:ext uri="{FF2B5EF4-FFF2-40B4-BE49-F238E27FC236}">
                  <a16:creationId xmlns:a16="http://schemas.microsoft.com/office/drawing/2014/main" id="{F442D1E8-5A31-41C2-B28F-EC15F8C0D603}"/>
                </a:ext>
              </a:extLst>
            </p:cNvPr>
            <p:cNvCxnSpPr>
              <a:cxnSpLocks/>
              <a:stCxn id="12" idx="3"/>
              <a:endCxn id="30" idx="1"/>
            </p:cNvCxnSpPr>
            <p:nvPr/>
          </p:nvCxnSpPr>
          <p:spPr>
            <a:xfrm flipV="1">
              <a:off x="6227593" y="3494449"/>
              <a:ext cx="329593" cy="178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71">
              <a:extLst>
                <a:ext uri="{FF2B5EF4-FFF2-40B4-BE49-F238E27FC236}">
                  <a16:creationId xmlns:a16="http://schemas.microsoft.com/office/drawing/2014/main" id="{43179531-3073-4460-9F2F-008BEF2D4D84}"/>
                </a:ext>
              </a:extLst>
            </p:cNvPr>
            <p:cNvCxnSpPr>
              <a:cxnSpLocks/>
              <a:stCxn id="50" idx="3"/>
              <a:endCxn id="12" idx="1"/>
            </p:cNvCxnSpPr>
            <p:nvPr/>
          </p:nvCxnSpPr>
          <p:spPr>
            <a:xfrm flipV="1">
              <a:off x="4898324" y="3496231"/>
              <a:ext cx="325982"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Folded Corner 75">
              <a:extLst>
                <a:ext uri="{FF2B5EF4-FFF2-40B4-BE49-F238E27FC236}">
                  <a16:creationId xmlns:a16="http://schemas.microsoft.com/office/drawing/2014/main" id="{E7648D09-F230-4740-92B5-B486E6B5367B}"/>
                </a:ext>
              </a:extLst>
            </p:cNvPr>
            <p:cNvSpPr/>
            <p:nvPr/>
          </p:nvSpPr>
          <p:spPr>
            <a:xfrm>
              <a:off x="851803" y="2405847"/>
              <a:ext cx="864427" cy="631372"/>
            </a:xfrm>
            <a:prstGeom prst="foldedCorner">
              <a:avLst>
                <a:gd name="adj" fmla="val 11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Manifest, Index, …</a:t>
              </a:r>
            </a:p>
          </p:txBody>
        </p:sp>
        <p:cxnSp>
          <p:nvCxnSpPr>
            <p:cNvPr id="25" name="Connector: Elbow 13">
              <a:extLst>
                <a:ext uri="{FF2B5EF4-FFF2-40B4-BE49-F238E27FC236}">
                  <a16:creationId xmlns:a16="http://schemas.microsoft.com/office/drawing/2014/main" id="{CE279FEB-0D9B-49D2-BB37-3EBDC8EFFC0D}"/>
                </a:ext>
              </a:extLst>
            </p:cNvPr>
            <p:cNvCxnSpPr>
              <a:cxnSpLocks/>
              <a:stCxn id="24" idx="3"/>
            </p:cNvCxnSpPr>
            <p:nvPr/>
          </p:nvCxnSpPr>
          <p:spPr>
            <a:xfrm>
              <a:off x="1716231" y="2721532"/>
              <a:ext cx="1159527" cy="67025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rminator 46">
              <a:extLst>
                <a:ext uri="{FF2B5EF4-FFF2-40B4-BE49-F238E27FC236}">
                  <a16:creationId xmlns:a16="http://schemas.microsoft.com/office/drawing/2014/main" id="{7DAB8A38-4B14-4EDD-A73A-079DF1D56DF8}"/>
                </a:ext>
              </a:extLst>
            </p:cNvPr>
            <p:cNvSpPr/>
            <p:nvPr/>
          </p:nvSpPr>
          <p:spPr>
            <a:xfrm>
              <a:off x="6557186" y="3255109"/>
              <a:ext cx="1152128" cy="47868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a:p>
              <a:pPr algn="ctr"/>
              <a:r>
                <a:rPr lang="en-US" sz="1100" dirty="0">
                  <a:solidFill>
                    <a:schemeClr val="bg1"/>
                  </a:solidFill>
                </a:rPr>
                <a:t>Circular Buffer</a:t>
              </a:r>
            </a:p>
            <a:p>
              <a:pPr algn="ctr"/>
              <a:endParaRPr lang="en-US" sz="1100" dirty="0">
                <a:solidFill>
                  <a:schemeClr val="bg1"/>
                </a:solidFill>
              </a:endParaRPr>
            </a:p>
          </p:txBody>
        </p:sp>
        <p:cxnSp>
          <p:nvCxnSpPr>
            <p:cNvPr id="41" name="Straight Arrow Connector 40">
              <a:extLst>
                <a:ext uri="{FF2B5EF4-FFF2-40B4-BE49-F238E27FC236}">
                  <a16:creationId xmlns:a16="http://schemas.microsoft.com/office/drawing/2014/main" id="{E805C2B7-78D1-4B7E-9C46-74FEAF235BF7}"/>
                </a:ext>
              </a:extLst>
            </p:cNvPr>
            <p:cNvCxnSpPr>
              <a:cxnSpLocks/>
              <a:stCxn id="30" idx="3"/>
            </p:cNvCxnSpPr>
            <p:nvPr/>
          </p:nvCxnSpPr>
          <p:spPr>
            <a:xfrm>
              <a:off x="7709314" y="3494448"/>
              <a:ext cx="13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34B947A-2661-4DA1-8FDA-33BD180A27D0}"/>
                </a:ext>
              </a:extLst>
            </p:cNvPr>
            <p:cNvSpPr txBox="1"/>
            <p:nvPr/>
          </p:nvSpPr>
          <p:spPr>
            <a:xfrm>
              <a:off x="7203466" y="4549298"/>
              <a:ext cx="1144031" cy="369332"/>
            </a:xfrm>
            <a:prstGeom prst="rect">
              <a:avLst/>
            </a:prstGeom>
            <a:noFill/>
          </p:spPr>
          <p:txBody>
            <a:bodyPr wrap="none" rtlCol="0">
              <a:spAutoFit/>
            </a:bodyPr>
            <a:lstStyle/>
            <a:p>
              <a:r>
                <a:rPr lang="en-US" dirty="0"/>
                <a:t>Rendering</a:t>
              </a:r>
            </a:p>
          </p:txBody>
        </p:sp>
        <p:cxnSp>
          <p:nvCxnSpPr>
            <p:cNvPr id="45" name="Straight Connector 44">
              <a:extLst>
                <a:ext uri="{FF2B5EF4-FFF2-40B4-BE49-F238E27FC236}">
                  <a16:creationId xmlns:a16="http://schemas.microsoft.com/office/drawing/2014/main" id="{87E20B8E-ED02-46B1-AD70-4382AFE46259}"/>
                </a:ext>
              </a:extLst>
            </p:cNvPr>
            <p:cNvCxnSpPr>
              <a:cxnSpLocks/>
            </p:cNvCxnSpPr>
            <p:nvPr/>
          </p:nvCxnSpPr>
          <p:spPr>
            <a:xfrm>
              <a:off x="6359372" y="2064731"/>
              <a:ext cx="14153" cy="258418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11F590E-E830-4F70-A13F-D9E7C80C8EA7}"/>
                </a:ext>
              </a:extLst>
            </p:cNvPr>
            <p:cNvSpPr txBox="1"/>
            <p:nvPr/>
          </p:nvSpPr>
          <p:spPr>
            <a:xfrm>
              <a:off x="5945737" y="4549298"/>
              <a:ext cx="611449" cy="369332"/>
            </a:xfrm>
            <a:prstGeom prst="rect">
              <a:avLst/>
            </a:prstGeom>
            <a:noFill/>
            <a:ln>
              <a:noFill/>
            </a:ln>
          </p:spPr>
          <p:txBody>
            <a:bodyPr wrap="none" rtlCol="0">
              <a:spAutoFit/>
            </a:bodyPr>
            <a:lstStyle/>
            <a:p>
              <a:r>
                <a:rPr lang="en-US" dirty="0"/>
                <a:t>Sync</a:t>
              </a:r>
            </a:p>
          </p:txBody>
        </p:sp>
        <p:sp>
          <p:nvSpPr>
            <p:cNvPr id="47" name="Left-Up Arrow 101">
              <a:extLst>
                <a:ext uri="{FF2B5EF4-FFF2-40B4-BE49-F238E27FC236}">
                  <a16:creationId xmlns:a16="http://schemas.microsoft.com/office/drawing/2014/main" id="{8CA9C3FC-5633-4377-A16E-007CD1F2050A}"/>
                </a:ext>
              </a:extLst>
            </p:cNvPr>
            <p:cNvSpPr/>
            <p:nvPr/>
          </p:nvSpPr>
          <p:spPr>
            <a:xfrm rot="10800000">
              <a:off x="3176189" y="1437885"/>
              <a:ext cx="4769505" cy="1807597"/>
            </a:xfrm>
            <a:prstGeom prst="leftUpArrow">
              <a:avLst>
                <a:gd name="adj1" fmla="val 8354"/>
                <a:gd name="adj2" fmla="val 11059"/>
                <a:gd name="adj3" fmla="val 1251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ounded Rectangle 104">
              <a:extLst>
                <a:ext uri="{FF2B5EF4-FFF2-40B4-BE49-F238E27FC236}">
                  <a16:creationId xmlns:a16="http://schemas.microsoft.com/office/drawing/2014/main" id="{C125F5B3-37E4-43E9-BE93-B28A81707E30}"/>
                </a:ext>
              </a:extLst>
            </p:cNvPr>
            <p:cNvSpPr/>
            <p:nvPr/>
          </p:nvSpPr>
          <p:spPr>
            <a:xfrm>
              <a:off x="2381425" y="3300455"/>
              <a:ext cx="775446" cy="363889"/>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rPr>
                <a:t>Protocol Plugin</a:t>
              </a:r>
            </a:p>
          </p:txBody>
        </p:sp>
        <p:sp>
          <p:nvSpPr>
            <p:cNvPr id="50" name="Rounded Rectangle 105">
              <a:extLst>
                <a:ext uri="{FF2B5EF4-FFF2-40B4-BE49-F238E27FC236}">
                  <a16:creationId xmlns:a16="http://schemas.microsoft.com/office/drawing/2014/main" id="{95AC04D4-CF28-40BA-84E3-46AF1251F9D7}"/>
                </a:ext>
              </a:extLst>
            </p:cNvPr>
            <p:cNvSpPr/>
            <p:nvPr/>
          </p:nvSpPr>
          <p:spPr>
            <a:xfrm>
              <a:off x="3924332" y="3314287"/>
              <a:ext cx="973992" cy="363889"/>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Format Plugin</a:t>
              </a:r>
            </a:p>
          </p:txBody>
        </p:sp>
      </p:grpSp>
      <p:sp>
        <p:nvSpPr>
          <p:cNvPr id="5" name="Footer Placeholder 4">
            <a:extLst>
              <a:ext uri="{FF2B5EF4-FFF2-40B4-BE49-F238E27FC236}">
                <a16:creationId xmlns:a16="http://schemas.microsoft.com/office/drawing/2014/main" id="{DFAECF45-F533-ED34-AA3A-433DE3967D83}"/>
              </a:ext>
            </a:extLst>
          </p:cNvPr>
          <p:cNvSpPr>
            <a:spLocks noGrp="1"/>
          </p:cNvSpPr>
          <p:nvPr>
            <p:ph type="ftr" sz="quarter" idx="3"/>
          </p:nvPr>
        </p:nvSpPr>
        <p:spPr/>
        <p:txBody>
          <a:bodyPr/>
          <a:lstStyle/>
          <a:p>
            <a:r>
              <a:rPr lang="en-US"/>
              <a:t>glTF Meetup</a:t>
            </a:r>
          </a:p>
        </p:txBody>
      </p:sp>
    </p:spTree>
    <p:extLst>
      <p:ext uri="{BB962C8B-B14F-4D97-AF65-F5344CB8AC3E}">
        <p14:creationId xmlns:p14="http://schemas.microsoft.com/office/powerpoint/2010/main" val="17444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81130" y="4777934"/>
            <a:ext cx="3893534" cy="1846659"/>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IEEE Fellow</a:t>
            </a:r>
            <a:endParaRPr kumimoji="0" lang="en-US" sz="105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05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DASH-IF, CTA WAVE: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DVB, 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Lead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indent="0" eaLnBrk="0" fontAlgn="base" hangingPunct="0">
              <a:lnSpc>
                <a:spcPct val="150000"/>
              </a:lnSpc>
              <a:spcBef>
                <a:spcPct val="0"/>
              </a:spcBef>
              <a:spcAft>
                <a:spcPct val="0"/>
              </a:spcAft>
              <a:buClrTx/>
              <a:buNone/>
              <a:defRPr/>
            </a:pPr>
            <a:r>
              <a:rPr lang="en-US" altLang="en-US" sz="2400" dirty="0">
                <a:solidFill>
                  <a:srgbClr val="13171F"/>
                </a:solidFill>
                <a:latin typeface="Arial" panose="020B0604020202020204" pitchFamily="34" charset="0"/>
                <a:ea typeface="Calibri" panose="020F0502020204030204" pitchFamily="34" charset="0"/>
              </a:rPr>
              <a:t># Some Motivation: Use Case and Solution</a:t>
            </a:r>
            <a:endParaRPr kumimoji="0" lang="en-US" altLang="en-US" sz="2400" b="0" i="0" u="none" strike="noStrike" kern="1200" cap="none" spc="0" normalizeH="0" baseline="0" noProof="0" dirty="0">
              <a:ln>
                <a:noFill/>
              </a:ln>
              <a:solidFill>
                <a:srgbClr val="13171F"/>
              </a:solidFill>
              <a:effectLst/>
              <a:uLnTx/>
              <a:uFillTx/>
              <a:latin typeface="Arial" panose="020B0604020202020204" pitchFamily="34" charset="0"/>
              <a:ea typeface="Calibri" panose="020F0502020204030204" pitchFamily="34" charset="0"/>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13171F"/>
                </a:solidFill>
                <a:effectLst/>
                <a:uLnTx/>
                <a:uFillTx/>
                <a:latin typeface="Arial" panose="020B0604020202020204" pitchFamily="34" charset="0"/>
                <a:ea typeface="Calibri" panose="020F0502020204030204" pitchFamily="34" charset="0"/>
                <a:cs typeface="+mn-cs"/>
              </a:rPr>
              <a:t># Immersive exchange format considerations </a:t>
            </a:r>
          </a:p>
          <a:p>
            <a:pPr marL="0" marR="0" lvl="0" indent="0" algn="l" defTabSz="914400" rtl="0" eaLnBrk="0" fontAlgn="base" latinLnBrk="0" hangingPunct="0">
              <a:lnSpc>
                <a:spcPct val="150000"/>
              </a:lnSpc>
              <a:spcBef>
                <a:spcPct val="0"/>
              </a:spcBef>
              <a:spcAft>
                <a:spcPct val="0"/>
              </a:spcAft>
              <a:buClrTx/>
              <a:buSzTx/>
              <a:buFontTx/>
              <a:buNone/>
              <a:tabLst/>
              <a:defRPr/>
            </a:pPr>
            <a:r>
              <a:rPr lang="en-US" altLang="en-US" sz="2400" dirty="0">
                <a:solidFill>
                  <a:srgbClr val="13171F"/>
                </a:solidFill>
                <a:latin typeface="Arial" panose="020B0604020202020204" pitchFamily="34" charset="0"/>
                <a:ea typeface="Calibri" panose="020F0502020204030204" pitchFamily="34" charset="0"/>
              </a:rPr>
              <a:t># MPEG Immersive Architecture</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13171F"/>
                </a:solidFill>
                <a:effectLst/>
                <a:uLnTx/>
                <a:uFillTx/>
                <a:latin typeface="Arial" panose="020B0604020202020204" pitchFamily="34" charset="0"/>
                <a:ea typeface="Calibri" panose="020F0502020204030204" pitchFamily="34" charset="0"/>
                <a:cs typeface="+mn-cs"/>
              </a:rPr>
              <a:t>#</a:t>
            </a:r>
            <a:r>
              <a:rPr kumimoji="0" lang="en-US" altLang="en-US" sz="2400" b="0" i="0" u="none" strike="noStrike" kern="1200" cap="none" spc="0" normalizeH="0" noProof="0" dirty="0">
                <a:ln>
                  <a:noFill/>
                </a:ln>
                <a:solidFill>
                  <a:srgbClr val="13171F"/>
                </a:solidFill>
                <a:effectLst/>
                <a:uLnTx/>
                <a:uFillTx/>
                <a:latin typeface="Arial" panose="020B0604020202020204" pitchFamily="34" charset="0"/>
                <a:ea typeface="Calibri" panose="020F0502020204030204" pitchFamily="34" charset="0"/>
                <a:cs typeface="+mn-cs"/>
              </a:rPr>
              <a:t> MPEG extensions to </a:t>
            </a:r>
            <a:r>
              <a:rPr kumimoji="0" lang="en-US" altLang="en-US" sz="2400" b="0" i="0" u="none" strike="noStrike" kern="1200" cap="none" spc="0" normalizeH="0" noProof="0" dirty="0" err="1">
                <a:ln>
                  <a:noFill/>
                </a:ln>
                <a:solidFill>
                  <a:srgbClr val="13171F"/>
                </a:solidFill>
                <a:effectLst/>
                <a:uLnTx/>
                <a:uFillTx/>
                <a:latin typeface="Arial" panose="020B0604020202020204" pitchFamily="34" charset="0"/>
                <a:ea typeface="Calibri" panose="020F0502020204030204" pitchFamily="34" charset="0"/>
                <a:cs typeface="+mn-cs"/>
              </a:rPr>
              <a:t>glTF</a:t>
            </a:r>
            <a:r>
              <a:rPr kumimoji="0" lang="en-US" altLang="en-US" sz="2400" b="0" i="0" u="none" strike="noStrike" kern="1200" cap="none" spc="0" normalizeH="0" noProof="0" dirty="0">
                <a:ln>
                  <a:noFill/>
                </a:ln>
                <a:solidFill>
                  <a:srgbClr val="13171F"/>
                </a:solidFill>
                <a:effectLst/>
                <a:uLnTx/>
                <a:uFillTx/>
                <a:latin typeface="Arial" panose="020B0604020202020204" pitchFamily="34" charset="0"/>
                <a:ea typeface="Calibri" panose="020F0502020204030204" pitchFamily="34" charset="0"/>
                <a:cs typeface="+mn-cs"/>
              </a:rPr>
              <a:t> 2.0</a:t>
            </a:r>
          </a:p>
          <a:p>
            <a:pPr marL="0" marR="0" lvl="0" indent="0" algn="l" defTabSz="914400" rtl="0" eaLnBrk="0" fontAlgn="base" latinLnBrk="0" hangingPunct="0">
              <a:lnSpc>
                <a:spcPct val="150000"/>
              </a:lnSpc>
              <a:spcBef>
                <a:spcPct val="0"/>
              </a:spcBef>
              <a:spcAft>
                <a:spcPct val="0"/>
              </a:spcAft>
              <a:buClrTx/>
              <a:buSzTx/>
              <a:buFontTx/>
              <a:buNone/>
              <a:tabLst/>
              <a:defRPr/>
            </a:pPr>
            <a:r>
              <a:rPr lang="en-US" altLang="en-US" sz="2400" dirty="0">
                <a:solidFill>
                  <a:srgbClr val="13171F"/>
                </a:solidFill>
                <a:latin typeface="Arial" panose="020B0604020202020204" pitchFamily="34" charset="0"/>
                <a:ea typeface="Calibri" panose="020F0502020204030204" pitchFamily="34" charset="0"/>
              </a:rPr>
              <a:t># Demo</a:t>
            </a:r>
            <a:endParaRPr kumimoji="0" lang="en-US" altLang="en-US" sz="2400" b="0" i="0" u="none" strike="noStrike" kern="1200" cap="none" spc="0" normalizeH="0" noProof="0" dirty="0">
              <a:ln>
                <a:noFill/>
              </a:ln>
              <a:solidFill>
                <a:srgbClr val="13171F"/>
              </a:solidFill>
              <a:effectLst/>
              <a:uLnTx/>
              <a:uFillTx/>
              <a:latin typeface="Arial" panose="020B0604020202020204" pitchFamily="34" charset="0"/>
              <a:ea typeface="Calibri" panose="020F0502020204030204" pitchFamily="34" charset="0"/>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lang="en-US" altLang="en-US" sz="2400" baseline="0" dirty="0">
                <a:solidFill>
                  <a:srgbClr val="13171F"/>
                </a:solidFill>
                <a:latin typeface="Arial" panose="020B0604020202020204" pitchFamily="34" charset="0"/>
                <a:ea typeface="Calibri" panose="020F0502020204030204" pitchFamily="34" charset="0"/>
              </a:rPr>
              <a:t># MPEG</a:t>
            </a:r>
            <a:r>
              <a:rPr lang="en-US" altLang="en-US" sz="2400" dirty="0">
                <a:solidFill>
                  <a:srgbClr val="13171F"/>
                </a:solidFill>
                <a:latin typeface="Arial" panose="020B0604020202020204" pitchFamily="34" charset="0"/>
                <a:ea typeface="Calibri" panose="020F0502020204030204" pitchFamily="34" charset="0"/>
              </a:rPr>
              <a:t> phase 2 extensions</a:t>
            </a:r>
            <a:endParaRPr kumimoji="0" lang="en-US" altLang="en-US" sz="2400" b="0" i="0" u="none" strike="noStrike" kern="1200" cap="none" spc="0" normalizeH="0" baseline="0" noProof="0" dirty="0">
              <a:ln>
                <a:noFill/>
              </a:ln>
              <a:solidFill>
                <a:srgbClr val="13171F"/>
              </a:solidFill>
              <a:effectLst/>
              <a:uLnTx/>
              <a:uFillTx/>
              <a:latin typeface="Arial" panose="020B0604020202020204" pitchFamily="34" charset="0"/>
              <a:ea typeface="Calibri" panose="020F0502020204030204" pitchFamily="34" charset="0"/>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5776"/>
              </a:solidFill>
              <a:effectLst/>
              <a:uLnTx/>
              <a:uFillTx/>
              <a:latin typeface="Microsoft Sans Serif"/>
              <a:ea typeface="+mn-ea"/>
              <a:cs typeface="+mn-cs"/>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glTF Meetup</a:t>
            </a: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055335" y="18098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208755" y="3128404"/>
            <a:ext cx="1551232"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3346" y="3260699"/>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87805" y="3260699"/>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42263" y="3247870"/>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165229" y="3247870"/>
            <a:ext cx="401879" cy="253818"/>
          </a:xfrm>
          <a:prstGeom prst="rect">
            <a:avLst/>
          </a:prstGeom>
          <a:noFill/>
          <a:ln>
            <a:noFill/>
          </a:ln>
        </p:spPr>
      </p:pic>
      <p:pic>
        <p:nvPicPr>
          <p:cNvPr id="3" name="Picture 5" descr="A person in a suit&#10;&#10;Description automatically generated">
            <a:extLst>
              <a:ext uri="{FF2B5EF4-FFF2-40B4-BE49-F238E27FC236}">
                <a16:creationId xmlns:a16="http://schemas.microsoft.com/office/drawing/2014/main" id="{817EBD66-C803-FBE7-687F-29A9E2D636D4}"/>
              </a:ext>
            </a:extLst>
          </p:cNvPr>
          <p:cNvPicPr>
            <a:picLocks noChangeAspect="1"/>
          </p:cNvPicPr>
          <p:nvPr/>
        </p:nvPicPr>
        <p:blipFill>
          <a:blip r:embed="rId12"/>
          <a:stretch>
            <a:fillRect/>
          </a:stretch>
        </p:blipFill>
        <p:spPr>
          <a:xfrm>
            <a:off x="10041252" y="281742"/>
            <a:ext cx="1952445" cy="2564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54FD8312-D618-04FE-4CAB-C974E38C8960}"/>
              </a:ext>
            </a:extLst>
          </p:cNvPr>
          <p:cNvSpPr txBox="1"/>
          <p:nvPr/>
        </p:nvSpPr>
        <p:spPr>
          <a:xfrm>
            <a:off x="8081130" y="3822923"/>
            <a:ext cx="3893534" cy="707886"/>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Dr. Imed Bouazizi</a:t>
            </a:r>
            <a:endPar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Director, Technical Standards, Qualcomm</a:t>
            </a:r>
            <a:endParaRPr kumimoji="0" lang="en-US" sz="105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solidFill>
                  <a:srgbClr val="82CBD7">
                    <a:lumMod val="40000"/>
                    <a:lumOff val="60000"/>
                  </a:srgbClr>
                </a:solidFill>
                <a:latin typeface="Microsoft Sans Serif"/>
                <a:cs typeface="Microsoft Sans Serif" panose="020B0604020202020204" pitchFamily="34" charset="0"/>
              </a:rPr>
              <a:t>Delegate to 3GPP SA4, MPEG, and Khronos</a:t>
            </a:r>
            <a:endParaRPr kumimoji="0" lang="de-DE" sz="12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28679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8396-79F1-43C3-85A9-DC099072D1F1}"/>
              </a:ext>
            </a:extLst>
          </p:cNvPr>
          <p:cNvSpPr>
            <a:spLocks noGrp="1"/>
          </p:cNvSpPr>
          <p:nvPr>
            <p:ph type="title"/>
          </p:nvPr>
        </p:nvSpPr>
        <p:spPr/>
        <p:txBody>
          <a:bodyPr>
            <a:noAutofit/>
          </a:bodyPr>
          <a:lstStyle/>
          <a:p>
            <a:r>
              <a:rPr lang="en-US" b="1" spc="57" dirty="0">
                <a:solidFill>
                  <a:srgbClr val="094AB2"/>
                </a:solidFill>
              </a:rPr>
              <a:t>Media Pipelines</a:t>
            </a:r>
          </a:p>
        </p:txBody>
      </p:sp>
      <p:sp>
        <p:nvSpPr>
          <p:cNvPr id="172" name="Content Placeholder 171">
            <a:extLst>
              <a:ext uri="{FF2B5EF4-FFF2-40B4-BE49-F238E27FC236}">
                <a16:creationId xmlns:a16="http://schemas.microsoft.com/office/drawing/2014/main" id="{00B2DD96-C2B5-4DC4-8852-25B8578861EA}"/>
              </a:ext>
            </a:extLst>
          </p:cNvPr>
          <p:cNvSpPr>
            <a:spLocks noGrp="1"/>
          </p:cNvSpPr>
          <p:nvPr>
            <p:ph sz="quarter" idx="14"/>
          </p:nvPr>
        </p:nvSpPr>
        <p:spPr>
          <a:xfrm>
            <a:off x="502444" y="1302067"/>
            <a:ext cx="11187112" cy="3079655"/>
          </a:xfrm>
        </p:spPr>
        <p:txBody>
          <a:bodyPr>
            <a:normAutofit fontScale="92500" lnSpcReduction="10000"/>
          </a:bodyPr>
          <a:lstStyle/>
          <a:p>
            <a:r>
              <a:rPr lang="en-US" dirty="0"/>
              <a:t>The MAF instantiates and manages Media Pipelines</a:t>
            </a:r>
          </a:p>
          <a:p>
            <a:pPr lvl="1"/>
            <a:r>
              <a:rPr lang="en-US" dirty="0"/>
              <a:t>A media pipeline typically handles content of an attribute/component of an object/mesh </a:t>
            </a:r>
          </a:p>
          <a:p>
            <a:pPr lvl="1"/>
            <a:r>
              <a:rPr lang="en-US" dirty="0"/>
              <a:t>It produces content in the format indicated by the glTF file</a:t>
            </a:r>
          </a:p>
          <a:p>
            <a:pPr lvl="1"/>
            <a:r>
              <a:rPr lang="en-US" dirty="0"/>
              <a:t>The formatted frame is then pushed into the circular buffer</a:t>
            </a:r>
          </a:p>
          <a:p>
            <a:r>
              <a:rPr lang="en-US" dirty="0"/>
              <a:t>Media Pipelines are highly optimized and customized for the type and format of media that is being fetched</a:t>
            </a:r>
          </a:p>
          <a:p>
            <a:r>
              <a:rPr lang="en-US" dirty="0"/>
              <a:t>Media Pipeline maintains sync information (time and space) and passes that information as buffer metadata</a:t>
            </a:r>
          </a:p>
        </p:txBody>
      </p:sp>
      <p:grpSp>
        <p:nvGrpSpPr>
          <p:cNvPr id="177" name="Group 176">
            <a:extLst>
              <a:ext uri="{FF2B5EF4-FFF2-40B4-BE49-F238E27FC236}">
                <a16:creationId xmlns:a16="http://schemas.microsoft.com/office/drawing/2014/main" id="{60FDF1D5-5557-4705-8200-FAB449B3B0A4}"/>
              </a:ext>
            </a:extLst>
          </p:cNvPr>
          <p:cNvGrpSpPr/>
          <p:nvPr/>
        </p:nvGrpSpPr>
        <p:grpSpPr>
          <a:xfrm>
            <a:off x="1348251" y="4226999"/>
            <a:ext cx="9742089" cy="1971778"/>
            <a:chOff x="1827584" y="3760992"/>
            <a:chExt cx="9742089" cy="1971778"/>
          </a:xfrm>
        </p:grpSpPr>
        <p:sp>
          <p:nvSpPr>
            <p:cNvPr id="86" name="Rectangle 85">
              <a:extLst>
                <a:ext uri="{FF2B5EF4-FFF2-40B4-BE49-F238E27FC236}">
                  <a16:creationId xmlns:a16="http://schemas.microsoft.com/office/drawing/2014/main" id="{3D34AED5-788A-4539-B46B-DFC83CA23F69}"/>
                </a:ext>
              </a:extLst>
            </p:cNvPr>
            <p:cNvSpPr/>
            <p:nvPr/>
          </p:nvSpPr>
          <p:spPr>
            <a:xfrm>
              <a:off x="1827584" y="4870676"/>
              <a:ext cx="5990001" cy="67895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4" name="Can 35">
              <a:extLst>
                <a:ext uri="{FF2B5EF4-FFF2-40B4-BE49-F238E27FC236}">
                  <a16:creationId xmlns:a16="http://schemas.microsoft.com/office/drawing/2014/main" id="{EBF0FFA1-DF68-4E74-B137-601E8C2D6ACF}"/>
                </a:ext>
              </a:extLst>
            </p:cNvPr>
            <p:cNvSpPr/>
            <p:nvPr/>
          </p:nvSpPr>
          <p:spPr>
            <a:xfrm rot="16200000">
              <a:off x="8539707" y="4660902"/>
              <a:ext cx="550866" cy="11175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a:t>Buffer</a:t>
              </a:r>
            </a:p>
          </p:txBody>
        </p:sp>
        <p:sp>
          <p:nvSpPr>
            <p:cNvPr id="95" name="Rounded Rectangle 37">
              <a:extLst>
                <a:ext uri="{FF2B5EF4-FFF2-40B4-BE49-F238E27FC236}">
                  <a16:creationId xmlns:a16="http://schemas.microsoft.com/office/drawing/2014/main" id="{82A1FF53-E313-4D04-8A25-9B94EDE451A7}"/>
                </a:ext>
              </a:extLst>
            </p:cNvPr>
            <p:cNvSpPr/>
            <p:nvPr/>
          </p:nvSpPr>
          <p:spPr>
            <a:xfrm>
              <a:off x="9851603" y="4694586"/>
              <a:ext cx="1718070" cy="1031131"/>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Presentation Engine</a:t>
              </a:r>
            </a:p>
          </p:txBody>
        </p:sp>
        <p:sp>
          <p:nvSpPr>
            <p:cNvPr id="97" name="TextBox 96">
              <a:extLst>
                <a:ext uri="{FF2B5EF4-FFF2-40B4-BE49-F238E27FC236}">
                  <a16:creationId xmlns:a16="http://schemas.microsoft.com/office/drawing/2014/main" id="{F4E04605-002D-4886-8A01-6B433EFA6B62}"/>
                </a:ext>
              </a:extLst>
            </p:cNvPr>
            <p:cNvSpPr txBox="1"/>
            <p:nvPr/>
          </p:nvSpPr>
          <p:spPr>
            <a:xfrm rot="16200000">
              <a:off x="1684428" y="4986372"/>
              <a:ext cx="747978" cy="461665"/>
            </a:xfrm>
            <a:prstGeom prst="rect">
              <a:avLst/>
            </a:prstGeom>
            <a:noFill/>
          </p:spPr>
          <p:txBody>
            <a:bodyPr wrap="square" rtlCol="0">
              <a:spAutoFit/>
            </a:bodyPr>
            <a:lstStyle/>
            <a:p>
              <a:pPr algn="ctr"/>
              <a:r>
                <a:rPr lang="en-US" sz="1200" b="1" dirty="0"/>
                <a:t>Media Pipeline</a:t>
              </a:r>
            </a:p>
          </p:txBody>
        </p:sp>
        <p:cxnSp>
          <p:nvCxnSpPr>
            <p:cNvPr id="99" name="Straight Arrow Connector 98">
              <a:extLst>
                <a:ext uri="{FF2B5EF4-FFF2-40B4-BE49-F238E27FC236}">
                  <a16:creationId xmlns:a16="http://schemas.microsoft.com/office/drawing/2014/main" id="{F814CC99-E611-4038-8EBF-69C9C3B6B1C5}"/>
                </a:ext>
              </a:extLst>
            </p:cNvPr>
            <p:cNvCxnSpPr>
              <a:cxnSpLocks/>
              <a:stCxn id="94" idx="3"/>
            </p:cNvCxnSpPr>
            <p:nvPr/>
          </p:nvCxnSpPr>
          <p:spPr>
            <a:xfrm>
              <a:off x="9373901" y="5219662"/>
              <a:ext cx="478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1E42F7B8-2B16-4B8A-83AB-37EE649C8148}"/>
                </a:ext>
              </a:extLst>
            </p:cNvPr>
            <p:cNvSpPr/>
            <p:nvPr/>
          </p:nvSpPr>
          <p:spPr>
            <a:xfrm>
              <a:off x="2383897" y="5021985"/>
              <a:ext cx="1772641" cy="3823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Attribute Stream</a:t>
              </a:r>
            </a:p>
          </p:txBody>
        </p:sp>
        <p:sp>
          <p:nvSpPr>
            <p:cNvPr id="108" name="Rounded Rectangle 68">
              <a:extLst>
                <a:ext uri="{FF2B5EF4-FFF2-40B4-BE49-F238E27FC236}">
                  <a16:creationId xmlns:a16="http://schemas.microsoft.com/office/drawing/2014/main" id="{CFE3EF8B-5E76-4260-AB2A-0A1FAED6582F}"/>
                </a:ext>
              </a:extLst>
            </p:cNvPr>
            <p:cNvSpPr/>
            <p:nvPr/>
          </p:nvSpPr>
          <p:spPr>
            <a:xfrm>
              <a:off x="4656127" y="5034388"/>
              <a:ext cx="1412055" cy="36865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Media Decoder</a:t>
              </a:r>
            </a:p>
          </p:txBody>
        </p:sp>
        <p:cxnSp>
          <p:nvCxnSpPr>
            <p:cNvPr id="109" name="Straight Arrow Connector 108">
              <a:extLst>
                <a:ext uri="{FF2B5EF4-FFF2-40B4-BE49-F238E27FC236}">
                  <a16:creationId xmlns:a16="http://schemas.microsoft.com/office/drawing/2014/main" id="{0093F0CA-8578-4BAA-85AF-B0B886CF3B46}"/>
                </a:ext>
              </a:extLst>
            </p:cNvPr>
            <p:cNvCxnSpPr>
              <a:cxnSpLocks/>
              <a:endCxn id="108" idx="1"/>
            </p:cNvCxnSpPr>
            <p:nvPr/>
          </p:nvCxnSpPr>
          <p:spPr>
            <a:xfrm flipV="1">
              <a:off x="4139825" y="5218715"/>
              <a:ext cx="516302" cy="12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Rounded Rectangle 70">
              <a:extLst>
                <a:ext uri="{FF2B5EF4-FFF2-40B4-BE49-F238E27FC236}">
                  <a16:creationId xmlns:a16="http://schemas.microsoft.com/office/drawing/2014/main" id="{434FCA45-292F-4BCE-9F18-CB4C226C3798}"/>
                </a:ext>
              </a:extLst>
            </p:cNvPr>
            <p:cNvSpPr/>
            <p:nvPr/>
          </p:nvSpPr>
          <p:spPr>
            <a:xfrm>
              <a:off x="6492219" y="5056635"/>
              <a:ext cx="1219884" cy="32415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Processing</a:t>
              </a:r>
            </a:p>
          </p:txBody>
        </p:sp>
        <p:cxnSp>
          <p:nvCxnSpPr>
            <p:cNvPr id="111" name="Straight Arrow Connector 110">
              <a:extLst>
                <a:ext uri="{FF2B5EF4-FFF2-40B4-BE49-F238E27FC236}">
                  <a16:creationId xmlns:a16="http://schemas.microsoft.com/office/drawing/2014/main" id="{116FEF36-31AE-48E8-8990-5D929C7DF4CD}"/>
                </a:ext>
              </a:extLst>
            </p:cNvPr>
            <p:cNvCxnSpPr>
              <a:cxnSpLocks/>
              <a:stCxn id="108" idx="3"/>
              <a:endCxn id="110" idx="1"/>
            </p:cNvCxnSpPr>
            <p:nvPr/>
          </p:nvCxnSpPr>
          <p:spPr>
            <a:xfrm flipV="1">
              <a:off x="6068182" y="5218714"/>
              <a:ext cx="42403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7D9C00F1-B08D-46BB-901A-C05DDA122B1F}"/>
                </a:ext>
              </a:extLst>
            </p:cNvPr>
            <p:cNvCxnSpPr>
              <a:cxnSpLocks/>
              <a:stCxn id="110" idx="3"/>
              <a:endCxn id="94" idx="1"/>
            </p:cNvCxnSpPr>
            <p:nvPr/>
          </p:nvCxnSpPr>
          <p:spPr>
            <a:xfrm>
              <a:off x="7712103" y="5218715"/>
              <a:ext cx="544277" cy="9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1235C06-6346-4A22-9A92-5FC569ED7E46}"/>
                </a:ext>
              </a:extLst>
            </p:cNvPr>
            <p:cNvCxnSpPr>
              <a:cxnSpLocks/>
            </p:cNvCxnSpPr>
            <p:nvPr/>
          </p:nvCxnSpPr>
          <p:spPr>
            <a:xfrm>
              <a:off x="9613206" y="4701638"/>
              <a:ext cx="0" cy="1031132"/>
            </a:xfrm>
            <a:prstGeom prst="line">
              <a:avLst/>
            </a:prstGeom>
            <a:ln w="38100" cap="rnd">
              <a:solidFill>
                <a:srgbClr val="FF0000"/>
              </a:solidFill>
              <a:prstDash val="sysDot"/>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7190050F-1441-48B3-862A-D4F9592A1BA5}"/>
                </a:ext>
              </a:extLst>
            </p:cNvPr>
            <p:cNvSpPr txBox="1"/>
            <p:nvPr/>
          </p:nvSpPr>
          <p:spPr>
            <a:xfrm>
              <a:off x="9146732" y="4400322"/>
              <a:ext cx="932948" cy="236347"/>
            </a:xfrm>
            <a:prstGeom prst="rect">
              <a:avLst/>
            </a:prstGeom>
          </p:spPr>
          <p:txBody>
            <a:bodyPr wrap="none" lIns="0" tIns="0" rIns="0" bIns="0" rtlCol="0">
              <a:spAutoFit/>
            </a:bodyPr>
            <a:lstStyle/>
            <a:p>
              <a:pPr algn="l">
                <a:lnSpc>
                  <a:spcPct val="96000"/>
                </a:lnSpc>
              </a:pPr>
              <a:r>
                <a:rPr lang="en-US" sz="1600" b="1" dirty="0">
                  <a:solidFill>
                    <a:srgbClr val="FF0000"/>
                  </a:solidFill>
                  <a:latin typeface="Microsoft Sans Serif"/>
                  <a:cs typeface="Microsoft Sans Serif" panose="020B0604020202020204" pitchFamily="34" charset="0"/>
                </a:rPr>
                <a:t>Buffer API</a:t>
              </a:r>
            </a:p>
          </p:txBody>
        </p:sp>
        <p:sp>
          <p:nvSpPr>
            <p:cNvPr id="161" name="Rounded Rectangle 37">
              <a:extLst>
                <a:ext uri="{FF2B5EF4-FFF2-40B4-BE49-F238E27FC236}">
                  <a16:creationId xmlns:a16="http://schemas.microsoft.com/office/drawing/2014/main" id="{218EAF0C-4946-4A1E-BC7A-F6EC8A29EF7F}"/>
                </a:ext>
              </a:extLst>
            </p:cNvPr>
            <p:cNvSpPr/>
            <p:nvPr/>
          </p:nvSpPr>
          <p:spPr>
            <a:xfrm>
              <a:off x="3303765" y="4010938"/>
              <a:ext cx="3374534" cy="6123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Media Access Function</a:t>
              </a:r>
            </a:p>
          </p:txBody>
        </p:sp>
        <p:cxnSp>
          <p:nvCxnSpPr>
            <p:cNvPr id="165" name="Connector: Elbow 164">
              <a:extLst>
                <a:ext uri="{FF2B5EF4-FFF2-40B4-BE49-F238E27FC236}">
                  <a16:creationId xmlns:a16="http://schemas.microsoft.com/office/drawing/2014/main" id="{AF1D0326-BAF0-4D02-9B36-BE22C228503C}"/>
                </a:ext>
              </a:extLst>
            </p:cNvPr>
            <p:cNvCxnSpPr>
              <a:cxnSpLocks/>
              <a:stCxn id="95" idx="0"/>
              <a:endCxn id="161" idx="3"/>
            </p:cNvCxnSpPr>
            <p:nvPr/>
          </p:nvCxnSpPr>
          <p:spPr>
            <a:xfrm rot="16200000" flipV="1">
              <a:off x="8505724" y="2489671"/>
              <a:ext cx="377491" cy="4032339"/>
            </a:xfrm>
            <a:prstGeom prst="bentConnector2">
              <a:avLst/>
            </a:prstGeom>
            <a:ln w="25400" cap="rnd">
              <a:solidFill>
                <a:schemeClr val="tx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F8FCFB6-4606-448C-85F1-E69218B28D35}"/>
                </a:ext>
              </a:extLst>
            </p:cNvPr>
            <p:cNvCxnSpPr/>
            <p:nvPr/>
          </p:nvCxnSpPr>
          <p:spPr>
            <a:xfrm>
              <a:off x="7877403" y="4046706"/>
              <a:ext cx="0" cy="512838"/>
            </a:xfrm>
            <a:prstGeom prst="line">
              <a:avLst/>
            </a:prstGeom>
            <a:ln w="38100" cap="rnd">
              <a:solidFill>
                <a:srgbClr val="FF0000"/>
              </a:solidFill>
              <a:prstDash val="sysDot"/>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096C18A0-2A5C-44E0-9124-54D2CCC8D454}"/>
                </a:ext>
              </a:extLst>
            </p:cNvPr>
            <p:cNvSpPr txBox="1"/>
            <p:nvPr/>
          </p:nvSpPr>
          <p:spPr>
            <a:xfrm>
              <a:off x="7410929" y="3760992"/>
              <a:ext cx="817531" cy="236347"/>
            </a:xfrm>
            <a:prstGeom prst="rect">
              <a:avLst/>
            </a:prstGeom>
          </p:spPr>
          <p:txBody>
            <a:bodyPr wrap="none" lIns="0" tIns="0" rIns="0" bIns="0" rtlCol="0">
              <a:spAutoFit/>
            </a:bodyPr>
            <a:lstStyle/>
            <a:p>
              <a:pPr algn="l">
                <a:lnSpc>
                  <a:spcPct val="96000"/>
                </a:lnSpc>
              </a:pPr>
              <a:r>
                <a:rPr lang="en-US" sz="1600" b="1" dirty="0">
                  <a:solidFill>
                    <a:srgbClr val="FF0000"/>
                  </a:solidFill>
                  <a:latin typeface="Microsoft Sans Serif"/>
                  <a:cs typeface="Microsoft Sans Serif" panose="020B0604020202020204" pitchFamily="34" charset="0"/>
                </a:rPr>
                <a:t>MAF API</a:t>
              </a:r>
            </a:p>
          </p:txBody>
        </p:sp>
        <p:sp>
          <p:nvSpPr>
            <p:cNvPr id="170" name="Arrow: Down 169">
              <a:extLst>
                <a:ext uri="{FF2B5EF4-FFF2-40B4-BE49-F238E27FC236}">
                  <a16:creationId xmlns:a16="http://schemas.microsoft.com/office/drawing/2014/main" id="{BB27E474-286B-4F62-8F7C-9B8C85B19597}"/>
                </a:ext>
              </a:extLst>
            </p:cNvPr>
            <p:cNvSpPr/>
            <p:nvPr/>
          </p:nvSpPr>
          <p:spPr>
            <a:xfrm>
              <a:off x="4796829" y="4675864"/>
              <a:ext cx="384242" cy="3424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grpSp>
      <p:sp>
        <p:nvSpPr>
          <p:cNvPr id="5" name="Footer Placeholder 4">
            <a:extLst>
              <a:ext uri="{FF2B5EF4-FFF2-40B4-BE49-F238E27FC236}">
                <a16:creationId xmlns:a16="http://schemas.microsoft.com/office/drawing/2014/main" id="{783DF05B-6C34-39A1-F4EA-2B886C10B01D}"/>
              </a:ext>
            </a:extLst>
          </p:cNvPr>
          <p:cNvSpPr>
            <a:spLocks noGrp="1"/>
          </p:cNvSpPr>
          <p:nvPr>
            <p:ph type="ftr" sz="quarter" idx="3"/>
          </p:nvPr>
        </p:nvSpPr>
        <p:spPr/>
        <p:txBody>
          <a:bodyPr/>
          <a:lstStyle/>
          <a:p>
            <a:r>
              <a:rPr lang="en-US"/>
              <a:t>glTF Meetup</a:t>
            </a:r>
          </a:p>
        </p:txBody>
      </p:sp>
    </p:spTree>
    <p:extLst>
      <p:ext uri="{BB962C8B-B14F-4D97-AF65-F5344CB8AC3E}">
        <p14:creationId xmlns:p14="http://schemas.microsoft.com/office/powerpoint/2010/main" val="400302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a:bodyPr>
          <a:lstStyle/>
          <a:p>
            <a:r>
              <a:rPr lang="en-US" sz="4300" b="1" spc="57" dirty="0"/>
              <a:t>MPEG-I Scene Description</a:t>
            </a:r>
          </a:p>
        </p:txBody>
      </p:sp>
    </p:spTree>
    <p:extLst>
      <p:ext uri="{BB962C8B-B14F-4D97-AF65-F5344CB8AC3E}">
        <p14:creationId xmlns:p14="http://schemas.microsoft.com/office/powerpoint/2010/main" val="206120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1103-BAA9-46DC-A960-A9B1DDFF38E5}"/>
              </a:ext>
            </a:extLst>
          </p:cNvPr>
          <p:cNvSpPr>
            <a:spLocks noGrp="1"/>
          </p:cNvSpPr>
          <p:nvPr>
            <p:ph type="title"/>
          </p:nvPr>
        </p:nvSpPr>
        <p:spPr/>
        <p:txBody>
          <a:bodyPr>
            <a:noAutofit/>
          </a:bodyPr>
          <a:lstStyle/>
          <a:p>
            <a:r>
              <a:rPr lang="en-US" b="1" spc="57" dirty="0">
                <a:solidFill>
                  <a:srgbClr val="094AB2"/>
                </a:solidFill>
              </a:rPr>
              <a:t>Node Hierarchy</a:t>
            </a:r>
          </a:p>
        </p:txBody>
      </p:sp>
      <p:grpSp>
        <p:nvGrpSpPr>
          <p:cNvPr id="4" name="Group 3">
            <a:extLst>
              <a:ext uri="{FF2B5EF4-FFF2-40B4-BE49-F238E27FC236}">
                <a16:creationId xmlns:a16="http://schemas.microsoft.com/office/drawing/2014/main" id="{3F2DE0BD-B038-4BB1-BE0F-B8620E084141}"/>
              </a:ext>
            </a:extLst>
          </p:cNvPr>
          <p:cNvGrpSpPr/>
          <p:nvPr/>
        </p:nvGrpSpPr>
        <p:grpSpPr>
          <a:xfrm>
            <a:off x="2672076" y="549415"/>
            <a:ext cx="8248514" cy="5543650"/>
            <a:chOff x="1094041" y="213329"/>
            <a:chExt cx="8978409" cy="6604644"/>
          </a:xfrm>
        </p:grpSpPr>
        <p:sp>
          <p:nvSpPr>
            <p:cNvPr id="5" name="Rounded Rectangle 1">
              <a:extLst>
                <a:ext uri="{FF2B5EF4-FFF2-40B4-BE49-F238E27FC236}">
                  <a16:creationId xmlns:a16="http://schemas.microsoft.com/office/drawing/2014/main" id="{3706E7BC-9DD0-4F84-AE1B-B43651EED9E8}"/>
                </a:ext>
              </a:extLst>
            </p:cNvPr>
            <p:cNvSpPr/>
            <p:nvPr/>
          </p:nvSpPr>
          <p:spPr>
            <a:xfrm>
              <a:off x="3445970" y="213329"/>
              <a:ext cx="2213110" cy="1421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scene</a:t>
              </a:r>
            </a:p>
          </p:txBody>
        </p:sp>
        <p:sp>
          <p:nvSpPr>
            <p:cNvPr id="6" name="Rounded Rectangle 2">
              <a:extLst>
                <a:ext uri="{FF2B5EF4-FFF2-40B4-BE49-F238E27FC236}">
                  <a16:creationId xmlns:a16="http://schemas.microsoft.com/office/drawing/2014/main" id="{F319FF57-0AA6-4F5C-8FD3-B88C55AC2E0A}"/>
                </a:ext>
              </a:extLst>
            </p:cNvPr>
            <p:cNvSpPr/>
            <p:nvPr/>
          </p:nvSpPr>
          <p:spPr>
            <a:xfrm>
              <a:off x="3442657" y="1860465"/>
              <a:ext cx="2219737" cy="8986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node</a:t>
              </a:r>
            </a:p>
          </p:txBody>
        </p:sp>
        <p:sp>
          <p:nvSpPr>
            <p:cNvPr id="7" name="Rounded Rectangle 3">
              <a:extLst>
                <a:ext uri="{FF2B5EF4-FFF2-40B4-BE49-F238E27FC236}">
                  <a16:creationId xmlns:a16="http://schemas.microsoft.com/office/drawing/2014/main" id="{91CA91F2-7438-4087-97C0-9F13FB973CE2}"/>
                </a:ext>
              </a:extLst>
            </p:cNvPr>
            <p:cNvSpPr/>
            <p:nvPr/>
          </p:nvSpPr>
          <p:spPr>
            <a:xfrm>
              <a:off x="3466553" y="3041630"/>
              <a:ext cx="2171945" cy="842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mesh</a:t>
              </a:r>
            </a:p>
          </p:txBody>
        </p:sp>
        <p:sp>
          <p:nvSpPr>
            <p:cNvPr id="8" name="Rounded Rectangle 4">
              <a:extLst>
                <a:ext uri="{FF2B5EF4-FFF2-40B4-BE49-F238E27FC236}">
                  <a16:creationId xmlns:a16="http://schemas.microsoft.com/office/drawing/2014/main" id="{1FAC80AD-72A6-4562-98CF-822A144F3782}"/>
                </a:ext>
              </a:extLst>
            </p:cNvPr>
            <p:cNvSpPr/>
            <p:nvPr/>
          </p:nvSpPr>
          <p:spPr>
            <a:xfrm>
              <a:off x="3469869" y="4109397"/>
              <a:ext cx="2165313" cy="100247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accessor</a:t>
              </a:r>
            </a:p>
          </p:txBody>
        </p:sp>
        <p:sp>
          <p:nvSpPr>
            <p:cNvPr id="9" name="Rounded Rectangle 5">
              <a:extLst>
                <a:ext uri="{FF2B5EF4-FFF2-40B4-BE49-F238E27FC236}">
                  <a16:creationId xmlns:a16="http://schemas.microsoft.com/office/drawing/2014/main" id="{20D2D4AA-DA17-4B1C-B365-DB4257C154FA}"/>
                </a:ext>
              </a:extLst>
            </p:cNvPr>
            <p:cNvSpPr/>
            <p:nvPr/>
          </p:nvSpPr>
          <p:spPr>
            <a:xfrm>
              <a:off x="3473186" y="5307753"/>
              <a:ext cx="2158679"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bufferView</a:t>
              </a:r>
            </a:p>
          </p:txBody>
        </p:sp>
        <p:sp>
          <p:nvSpPr>
            <p:cNvPr id="10" name="Rounded Rectangle 6">
              <a:extLst>
                <a:ext uri="{FF2B5EF4-FFF2-40B4-BE49-F238E27FC236}">
                  <a16:creationId xmlns:a16="http://schemas.microsoft.com/office/drawing/2014/main" id="{46AC9E43-C7A0-4D81-824F-D50C9365715A}"/>
                </a:ext>
              </a:extLst>
            </p:cNvPr>
            <p:cNvSpPr/>
            <p:nvPr/>
          </p:nvSpPr>
          <p:spPr>
            <a:xfrm>
              <a:off x="3473186" y="5976988"/>
              <a:ext cx="2158678" cy="8409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buffer</a:t>
              </a:r>
            </a:p>
          </p:txBody>
        </p:sp>
        <p:sp>
          <p:nvSpPr>
            <p:cNvPr id="11" name="Rounded Rectangle 7">
              <a:extLst>
                <a:ext uri="{FF2B5EF4-FFF2-40B4-BE49-F238E27FC236}">
                  <a16:creationId xmlns:a16="http://schemas.microsoft.com/office/drawing/2014/main" id="{E482A08C-C44E-45D4-B501-24F013D1C41B}"/>
                </a:ext>
              </a:extLst>
            </p:cNvPr>
            <p:cNvSpPr/>
            <p:nvPr/>
          </p:nvSpPr>
          <p:spPr>
            <a:xfrm>
              <a:off x="3598525" y="6383165"/>
              <a:ext cx="1908000" cy="35277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200" dirty="0">
                  <a:solidFill>
                    <a:schemeClr val="tx1"/>
                  </a:solidFill>
                  <a:latin typeface="Cambria" panose="02040503050406030204" pitchFamily="18" charset="0"/>
                </a:rPr>
                <a:t>MPEG_buffer_circular</a:t>
              </a:r>
            </a:p>
          </p:txBody>
        </p:sp>
        <p:sp>
          <p:nvSpPr>
            <p:cNvPr id="12" name="Rounded Rectangle 8">
              <a:extLst>
                <a:ext uri="{FF2B5EF4-FFF2-40B4-BE49-F238E27FC236}">
                  <a16:creationId xmlns:a16="http://schemas.microsoft.com/office/drawing/2014/main" id="{88C47735-1C0C-4566-A988-44498AD4FBEE}"/>
                </a:ext>
              </a:extLst>
            </p:cNvPr>
            <p:cNvSpPr/>
            <p:nvPr/>
          </p:nvSpPr>
          <p:spPr>
            <a:xfrm>
              <a:off x="3598525" y="3447457"/>
              <a:ext cx="1908000" cy="352774"/>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200" dirty="0">
                  <a:solidFill>
                    <a:schemeClr val="tx1"/>
                  </a:solidFill>
                  <a:latin typeface="Cambria" panose="02040503050406030204" pitchFamily="18" charset="0"/>
                </a:rPr>
                <a:t>MPEG_mesh_linking</a:t>
              </a:r>
            </a:p>
          </p:txBody>
        </p:sp>
        <p:sp>
          <p:nvSpPr>
            <p:cNvPr id="13" name="Rounded Rectangle 9">
              <a:extLst>
                <a:ext uri="{FF2B5EF4-FFF2-40B4-BE49-F238E27FC236}">
                  <a16:creationId xmlns:a16="http://schemas.microsoft.com/office/drawing/2014/main" id="{A81B1A3A-777D-4F69-AED4-D2E37EA0E506}"/>
                </a:ext>
              </a:extLst>
            </p:cNvPr>
            <p:cNvSpPr/>
            <p:nvPr/>
          </p:nvSpPr>
          <p:spPr>
            <a:xfrm>
              <a:off x="3598525" y="4582716"/>
              <a:ext cx="1908000" cy="35277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200" dirty="0">
                  <a:solidFill>
                    <a:schemeClr val="tx1"/>
                  </a:solidFill>
                  <a:latin typeface="Cambria" panose="02040503050406030204" pitchFamily="18" charset="0"/>
                </a:rPr>
                <a:t>MPEG_accessor_timed</a:t>
              </a:r>
            </a:p>
          </p:txBody>
        </p:sp>
        <p:cxnSp>
          <p:nvCxnSpPr>
            <p:cNvPr id="14" name="Straight Arrow Connector 13">
              <a:extLst>
                <a:ext uri="{FF2B5EF4-FFF2-40B4-BE49-F238E27FC236}">
                  <a16:creationId xmlns:a16="http://schemas.microsoft.com/office/drawing/2014/main" id="{1A46D232-732E-47BB-AA4D-2C71F743A771}"/>
                </a:ext>
              </a:extLst>
            </p:cNvPr>
            <p:cNvCxnSpPr>
              <a:cxnSpLocks/>
            </p:cNvCxnSpPr>
            <p:nvPr/>
          </p:nvCxnSpPr>
          <p:spPr>
            <a:xfrm>
              <a:off x="4550869" y="1635098"/>
              <a:ext cx="1" cy="2253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B580A9-41C3-40E5-867F-645EC9B0BCAC}"/>
                </a:ext>
              </a:extLst>
            </p:cNvPr>
            <p:cNvCxnSpPr>
              <a:cxnSpLocks/>
              <a:endCxn id="7" idx="0"/>
            </p:cNvCxnSpPr>
            <p:nvPr/>
          </p:nvCxnSpPr>
          <p:spPr>
            <a:xfrm>
              <a:off x="4552525" y="2759088"/>
              <a:ext cx="1" cy="2825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AF1910-7469-4496-84D0-102016F65347}"/>
                </a:ext>
              </a:extLst>
            </p:cNvPr>
            <p:cNvCxnSpPr>
              <a:cxnSpLocks/>
            </p:cNvCxnSpPr>
            <p:nvPr/>
          </p:nvCxnSpPr>
          <p:spPr>
            <a:xfrm>
              <a:off x="4550870" y="3884030"/>
              <a:ext cx="0" cy="2253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A9C3D4-DC70-43CA-A006-309ABBED8C0B}"/>
                </a:ext>
              </a:extLst>
            </p:cNvPr>
            <p:cNvCxnSpPr>
              <a:cxnSpLocks/>
            </p:cNvCxnSpPr>
            <p:nvPr/>
          </p:nvCxnSpPr>
          <p:spPr>
            <a:xfrm>
              <a:off x="4550871" y="5111876"/>
              <a:ext cx="0" cy="1958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F54DC1D-4CF3-482D-8669-0FBAC778CF1F}"/>
                </a:ext>
              </a:extLst>
            </p:cNvPr>
            <p:cNvCxnSpPr>
              <a:cxnSpLocks/>
            </p:cNvCxnSpPr>
            <p:nvPr/>
          </p:nvCxnSpPr>
          <p:spPr>
            <a:xfrm flipH="1">
              <a:off x="4549212" y="5819817"/>
              <a:ext cx="1" cy="1571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24">
              <a:extLst>
                <a:ext uri="{FF2B5EF4-FFF2-40B4-BE49-F238E27FC236}">
                  <a16:creationId xmlns:a16="http://schemas.microsoft.com/office/drawing/2014/main" id="{42C31CBD-5522-47B7-A31A-D9620F9C6C4F}"/>
                </a:ext>
              </a:extLst>
            </p:cNvPr>
            <p:cNvSpPr/>
            <p:nvPr/>
          </p:nvSpPr>
          <p:spPr>
            <a:xfrm>
              <a:off x="5874429" y="522478"/>
              <a:ext cx="1965031" cy="807181"/>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MPEG_media</a:t>
              </a:r>
            </a:p>
          </p:txBody>
        </p:sp>
        <p:sp>
          <p:nvSpPr>
            <p:cNvPr id="20" name="Rounded Rectangle 25">
              <a:extLst>
                <a:ext uri="{FF2B5EF4-FFF2-40B4-BE49-F238E27FC236}">
                  <a16:creationId xmlns:a16="http://schemas.microsoft.com/office/drawing/2014/main" id="{DAD4B814-EEB5-46F5-9343-6934A14518F4}"/>
                </a:ext>
              </a:extLst>
            </p:cNvPr>
            <p:cNvSpPr/>
            <p:nvPr/>
          </p:nvSpPr>
          <p:spPr>
            <a:xfrm>
              <a:off x="3598525" y="2306287"/>
              <a:ext cx="1908000" cy="360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00" dirty="0">
                  <a:solidFill>
                    <a:schemeClr val="tx1"/>
                  </a:solidFill>
                  <a:latin typeface="Cambria" panose="02040503050406030204" pitchFamily="18" charset="0"/>
                </a:rPr>
                <a:t>MPEG_audio_spatial</a:t>
              </a:r>
            </a:p>
          </p:txBody>
        </p:sp>
        <p:sp>
          <p:nvSpPr>
            <p:cNvPr id="21" name="Rounded Rectangle 27">
              <a:extLst>
                <a:ext uri="{FF2B5EF4-FFF2-40B4-BE49-F238E27FC236}">
                  <a16:creationId xmlns:a16="http://schemas.microsoft.com/office/drawing/2014/main" id="{A003A79B-3C41-462F-9B8B-37EA4B8FB26D}"/>
                </a:ext>
              </a:extLst>
            </p:cNvPr>
            <p:cNvSpPr/>
            <p:nvPr/>
          </p:nvSpPr>
          <p:spPr>
            <a:xfrm>
              <a:off x="3598525" y="619118"/>
              <a:ext cx="1908000" cy="25199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050" dirty="0">
                  <a:solidFill>
                    <a:schemeClr val="tx1"/>
                  </a:solidFill>
                  <a:latin typeface="Cambria" panose="02040503050406030204" pitchFamily="18" charset="0"/>
                </a:rPr>
                <a:t>MPEG_scene_dynamic</a:t>
              </a:r>
            </a:p>
          </p:txBody>
        </p:sp>
        <p:sp>
          <p:nvSpPr>
            <p:cNvPr id="22" name="Rounded Rectangle 28">
              <a:extLst>
                <a:ext uri="{FF2B5EF4-FFF2-40B4-BE49-F238E27FC236}">
                  <a16:creationId xmlns:a16="http://schemas.microsoft.com/office/drawing/2014/main" id="{532F3272-BAE4-4E63-9636-1E1D9BACC520}"/>
                </a:ext>
              </a:extLst>
            </p:cNvPr>
            <p:cNvSpPr/>
            <p:nvPr/>
          </p:nvSpPr>
          <p:spPr>
            <a:xfrm>
              <a:off x="5874429" y="2053744"/>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light</a:t>
              </a:r>
            </a:p>
          </p:txBody>
        </p:sp>
        <p:sp>
          <p:nvSpPr>
            <p:cNvPr id="23" name="Rounded Rectangle 29">
              <a:extLst>
                <a:ext uri="{FF2B5EF4-FFF2-40B4-BE49-F238E27FC236}">
                  <a16:creationId xmlns:a16="http://schemas.microsoft.com/office/drawing/2014/main" id="{1DDD7B72-9892-468D-89FC-6698FC259A9A}"/>
                </a:ext>
              </a:extLst>
            </p:cNvPr>
            <p:cNvSpPr/>
            <p:nvPr/>
          </p:nvSpPr>
          <p:spPr>
            <a:xfrm>
              <a:off x="1229547" y="1858386"/>
              <a:ext cx="1978284" cy="9007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camera</a:t>
              </a:r>
            </a:p>
          </p:txBody>
        </p:sp>
        <p:cxnSp>
          <p:nvCxnSpPr>
            <p:cNvPr id="24" name="Straight Arrow Connector 23">
              <a:extLst>
                <a:ext uri="{FF2B5EF4-FFF2-40B4-BE49-F238E27FC236}">
                  <a16:creationId xmlns:a16="http://schemas.microsoft.com/office/drawing/2014/main" id="{DF374ECE-4FED-4054-870E-8B31E399FA87}"/>
                </a:ext>
              </a:extLst>
            </p:cNvPr>
            <p:cNvCxnSpPr>
              <a:cxnSpLocks/>
              <a:stCxn id="6" idx="1"/>
              <a:endCxn id="23" idx="3"/>
            </p:cNvCxnSpPr>
            <p:nvPr/>
          </p:nvCxnSpPr>
          <p:spPr>
            <a:xfrm flipH="1" flipV="1">
              <a:off x="3207831" y="2308737"/>
              <a:ext cx="234826" cy="10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CC7EA5E-4332-4033-AD65-D02C43AFA9F6}"/>
                </a:ext>
              </a:extLst>
            </p:cNvPr>
            <p:cNvCxnSpPr>
              <a:cxnSpLocks/>
              <a:stCxn id="6" idx="3"/>
              <a:endCxn id="22" idx="1"/>
            </p:cNvCxnSpPr>
            <p:nvPr/>
          </p:nvCxnSpPr>
          <p:spPr>
            <a:xfrm flipV="1">
              <a:off x="5662394" y="2309776"/>
              <a:ext cx="212035"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36">
              <a:extLst>
                <a:ext uri="{FF2B5EF4-FFF2-40B4-BE49-F238E27FC236}">
                  <a16:creationId xmlns:a16="http://schemas.microsoft.com/office/drawing/2014/main" id="{2605E224-3746-4B87-B192-7D05C8490525}"/>
                </a:ext>
              </a:extLst>
            </p:cNvPr>
            <p:cNvSpPr/>
            <p:nvPr/>
          </p:nvSpPr>
          <p:spPr>
            <a:xfrm>
              <a:off x="5874429" y="3206798"/>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material</a:t>
              </a:r>
            </a:p>
          </p:txBody>
        </p:sp>
        <p:cxnSp>
          <p:nvCxnSpPr>
            <p:cNvPr id="27" name="Straight Arrow Connector 26">
              <a:extLst>
                <a:ext uri="{FF2B5EF4-FFF2-40B4-BE49-F238E27FC236}">
                  <a16:creationId xmlns:a16="http://schemas.microsoft.com/office/drawing/2014/main" id="{CFC18DAA-618A-4C52-B342-E61E4432B4A0}"/>
                </a:ext>
              </a:extLst>
            </p:cNvPr>
            <p:cNvCxnSpPr>
              <a:cxnSpLocks/>
              <a:stCxn id="7" idx="3"/>
              <a:endCxn id="26" idx="1"/>
            </p:cNvCxnSpPr>
            <p:nvPr/>
          </p:nvCxnSpPr>
          <p:spPr>
            <a:xfrm>
              <a:off x="5638498" y="3462830"/>
              <a:ext cx="2359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41">
              <a:extLst>
                <a:ext uri="{FF2B5EF4-FFF2-40B4-BE49-F238E27FC236}">
                  <a16:creationId xmlns:a16="http://schemas.microsoft.com/office/drawing/2014/main" id="{EB458A15-E0BA-409F-9E65-32FC403ED39D}"/>
                </a:ext>
              </a:extLst>
            </p:cNvPr>
            <p:cNvSpPr/>
            <p:nvPr/>
          </p:nvSpPr>
          <p:spPr>
            <a:xfrm>
              <a:off x="5874429" y="4138922"/>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technique</a:t>
              </a:r>
            </a:p>
          </p:txBody>
        </p:sp>
        <p:sp>
          <p:nvSpPr>
            <p:cNvPr id="29" name="Rounded Rectangle 42">
              <a:extLst>
                <a:ext uri="{FF2B5EF4-FFF2-40B4-BE49-F238E27FC236}">
                  <a16:creationId xmlns:a16="http://schemas.microsoft.com/office/drawing/2014/main" id="{FDD6BBA7-B566-4B68-AF8D-27CCD4586480}"/>
                </a:ext>
              </a:extLst>
            </p:cNvPr>
            <p:cNvSpPr/>
            <p:nvPr/>
          </p:nvSpPr>
          <p:spPr>
            <a:xfrm>
              <a:off x="5874429" y="5071046"/>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program</a:t>
              </a:r>
            </a:p>
          </p:txBody>
        </p:sp>
        <p:sp>
          <p:nvSpPr>
            <p:cNvPr id="30" name="Rounded Rectangle 43">
              <a:extLst>
                <a:ext uri="{FF2B5EF4-FFF2-40B4-BE49-F238E27FC236}">
                  <a16:creationId xmlns:a16="http://schemas.microsoft.com/office/drawing/2014/main" id="{467D4B4D-D953-4549-99F1-796879DDF2A1}"/>
                </a:ext>
              </a:extLst>
            </p:cNvPr>
            <p:cNvSpPr/>
            <p:nvPr/>
          </p:nvSpPr>
          <p:spPr>
            <a:xfrm>
              <a:off x="5874429" y="6003169"/>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shader</a:t>
              </a:r>
            </a:p>
          </p:txBody>
        </p:sp>
        <p:sp>
          <p:nvSpPr>
            <p:cNvPr id="31" name="Rounded Rectangle 44">
              <a:extLst>
                <a:ext uri="{FF2B5EF4-FFF2-40B4-BE49-F238E27FC236}">
                  <a16:creationId xmlns:a16="http://schemas.microsoft.com/office/drawing/2014/main" id="{4CE5AC7E-9A24-4737-B296-DCEA802E89C5}"/>
                </a:ext>
              </a:extLst>
            </p:cNvPr>
            <p:cNvSpPr/>
            <p:nvPr/>
          </p:nvSpPr>
          <p:spPr>
            <a:xfrm>
              <a:off x="8094166" y="3041629"/>
              <a:ext cx="1978284" cy="84239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dirty="0">
                  <a:solidFill>
                    <a:schemeClr val="tx1"/>
                  </a:solidFill>
                  <a:latin typeface="Cambria" panose="02040503050406030204" pitchFamily="18" charset="0"/>
                </a:rPr>
                <a:t>texture</a:t>
              </a:r>
            </a:p>
          </p:txBody>
        </p:sp>
        <p:cxnSp>
          <p:nvCxnSpPr>
            <p:cNvPr id="32" name="Straight Arrow Connector 31">
              <a:extLst>
                <a:ext uri="{FF2B5EF4-FFF2-40B4-BE49-F238E27FC236}">
                  <a16:creationId xmlns:a16="http://schemas.microsoft.com/office/drawing/2014/main" id="{698566E0-6D0B-4D87-B4B1-FF5B69823A1F}"/>
                </a:ext>
              </a:extLst>
            </p:cNvPr>
            <p:cNvCxnSpPr>
              <a:cxnSpLocks/>
            </p:cNvCxnSpPr>
            <p:nvPr/>
          </p:nvCxnSpPr>
          <p:spPr>
            <a:xfrm>
              <a:off x="6860258" y="3718862"/>
              <a:ext cx="0" cy="4200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DACFC2-A7B2-4AB6-89EC-C77F840CAF57}"/>
                </a:ext>
              </a:extLst>
            </p:cNvPr>
            <p:cNvCxnSpPr>
              <a:cxnSpLocks/>
            </p:cNvCxnSpPr>
            <p:nvPr/>
          </p:nvCxnSpPr>
          <p:spPr>
            <a:xfrm>
              <a:off x="6863571" y="4650986"/>
              <a:ext cx="0" cy="4200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C2AC3B0-CC2E-40E1-8A6D-EEFE98D68B10}"/>
                </a:ext>
              </a:extLst>
            </p:cNvPr>
            <p:cNvCxnSpPr>
              <a:cxnSpLocks/>
            </p:cNvCxnSpPr>
            <p:nvPr/>
          </p:nvCxnSpPr>
          <p:spPr>
            <a:xfrm>
              <a:off x="6863571" y="5583110"/>
              <a:ext cx="0" cy="420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57593D1-D91F-424F-BEEA-EE4EC6247FD4}"/>
                </a:ext>
              </a:extLst>
            </p:cNvPr>
            <p:cNvCxnSpPr>
              <a:cxnSpLocks/>
              <a:stCxn id="26" idx="3"/>
              <a:endCxn id="31" idx="1"/>
            </p:cNvCxnSpPr>
            <p:nvPr/>
          </p:nvCxnSpPr>
          <p:spPr>
            <a:xfrm flipV="1">
              <a:off x="7852713" y="3462829"/>
              <a:ext cx="24145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69">
              <a:extLst>
                <a:ext uri="{FF2B5EF4-FFF2-40B4-BE49-F238E27FC236}">
                  <a16:creationId xmlns:a16="http://schemas.microsoft.com/office/drawing/2014/main" id="{35E61193-BF0C-4992-9CAC-4CD5CDC74633}"/>
                </a:ext>
              </a:extLst>
            </p:cNvPr>
            <p:cNvSpPr/>
            <p:nvPr/>
          </p:nvSpPr>
          <p:spPr>
            <a:xfrm>
              <a:off x="8220061" y="3447457"/>
              <a:ext cx="1726494" cy="352774"/>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200" dirty="0">
                  <a:solidFill>
                    <a:schemeClr val="tx1"/>
                  </a:solidFill>
                  <a:latin typeface="Cambria" panose="02040503050406030204" pitchFamily="18" charset="0"/>
                </a:rPr>
                <a:t>MPEG_texture_video</a:t>
              </a:r>
            </a:p>
          </p:txBody>
        </p:sp>
        <p:sp>
          <p:nvSpPr>
            <p:cNvPr id="37" name="Rounded Rectangle 70">
              <a:extLst>
                <a:ext uri="{FF2B5EF4-FFF2-40B4-BE49-F238E27FC236}">
                  <a16:creationId xmlns:a16="http://schemas.microsoft.com/office/drawing/2014/main" id="{D712C462-4B6C-40DC-86E7-482865326F26}"/>
                </a:ext>
              </a:extLst>
            </p:cNvPr>
            <p:cNvSpPr/>
            <p:nvPr/>
          </p:nvSpPr>
          <p:spPr>
            <a:xfrm>
              <a:off x="1100667" y="4074104"/>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animation</a:t>
              </a:r>
            </a:p>
          </p:txBody>
        </p:sp>
        <p:sp>
          <p:nvSpPr>
            <p:cNvPr id="38" name="Rounded Rectangle 71">
              <a:extLst>
                <a:ext uri="{FF2B5EF4-FFF2-40B4-BE49-F238E27FC236}">
                  <a16:creationId xmlns:a16="http://schemas.microsoft.com/office/drawing/2014/main" id="{14AB2F59-CE08-42C3-8E31-79663A3E819F}"/>
                </a:ext>
              </a:extLst>
            </p:cNvPr>
            <p:cNvSpPr/>
            <p:nvPr/>
          </p:nvSpPr>
          <p:spPr>
            <a:xfrm>
              <a:off x="1094041" y="4666077"/>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skin</a:t>
              </a:r>
            </a:p>
          </p:txBody>
        </p:sp>
        <p:cxnSp>
          <p:nvCxnSpPr>
            <p:cNvPr id="39" name="Straight Arrow Connector 38">
              <a:extLst>
                <a:ext uri="{FF2B5EF4-FFF2-40B4-BE49-F238E27FC236}">
                  <a16:creationId xmlns:a16="http://schemas.microsoft.com/office/drawing/2014/main" id="{678D320A-7693-4EE7-A552-9B7BDA744CE0}"/>
                </a:ext>
              </a:extLst>
            </p:cNvPr>
            <p:cNvCxnSpPr>
              <a:cxnSpLocks/>
              <a:stCxn id="37" idx="3"/>
            </p:cNvCxnSpPr>
            <p:nvPr/>
          </p:nvCxnSpPr>
          <p:spPr>
            <a:xfrm flipV="1">
              <a:off x="3078951" y="4328058"/>
              <a:ext cx="376959" cy="20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17EAD42-944A-4575-8662-D81A5225D722}"/>
                </a:ext>
              </a:extLst>
            </p:cNvPr>
            <p:cNvCxnSpPr>
              <a:cxnSpLocks/>
              <a:stCxn id="38" idx="3"/>
            </p:cNvCxnSpPr>
            <p:nvPr/>
          </p:nvCxnSpPr>
          <p:spPr>
            <a:xfrm>
              <a:off x="3072325" y="4922109"/>
              <a:ext cx="37033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83">
              <a:extLst>
                <a:ext uri="{FF2B5EF4-FFF2-40B4-BE49-F238E27FC236}">
                  <a16:creationId xmlns:a16="http://schemas.microsoft.com/office/drawing/2014/main" id="{6DB66040-BB18-4087-9895-F31F78D8C8EA}"/>
                </a:ext>
              </a:extLst>
            </p:cNvPr>
            <p:cNvSpPr/>
            <p:nvPr/>
          </p:nvSpPr>
          <p:spPr>
            <a:xfrm>
              <a:off x="8105899" y="4106621"/>
              <a:ext cx="8953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source</a:t>
              </a:r>
            </a:p>
          </p:txBody>
        </p:sp>
        <p:sp>
          <p:nvSpPr>
            <p:cNvPr id="42" name="Rounded Rectangle 84">
              <a:extLst>
                <a:ext uri="{FF2B5EF4-FFF2-40B4-BE49-F238E27FC236}">
                  <a16:creationId xmlns:a16="http://schemas.microsoft.com/office/drawing/2014/main" id="{1DA17A1A-7450-4870-BA7C-9CAEA3537B7B}"/>
                </a:ext>
              </a:extLst>
            </p:cNvPr>
            <p:cNvSpPr/>
            <p:nvPr/>
          </p:nvSpPr>
          <p:spPr>
            <a:xfrm>
              <a:off x="9098353" y="4113862"/>
              <a:ext cx="970783"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chemeClr val="tx1"/>
                  </a:solidFill>
                  <a:latin typeface="Cambria" panose="02040503050406030204" pitchFamily="18" charset="0"/>
                </a:rPr>
                <a:t>image</a:t>
              </a:r>
            </a:p>
          </p:txBody>
        </p:sp>
        <p:cxnSp>
          <p:nvCxnSpPr>
            <p:cNvPr id="43" name="Straight Arrow Connector 42">
              <a:extLst>
                <a:ext uri="{FF2B5EF4-FFF2-40B4-BE49-F238E27FC236}">
                  <a16:creationId xmlns:a16="http://schemas.microsoft.com/office/drawing/2014/main" id="{B37E372B-1684-4EC7-96E4-E23FA218A946}"/>
                </a:ext>
              </a:extLst>
            </p:cNvPr>
            <p:cNvCxnSpPr>
              <a:cxnSpLocks/>
              <a:endCxn id="41" idx="0"/>
            </p:cNvCxnSpPr>
            <p:nvPr/>
          </p:nvCxnSpPr>
          <p:spPr>
            <a:xfrm>
              <a:off x="8553590" y="3884028"/>
              <a:ext cx="1" cy="2225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4013EB2-44F3-4E14-9D7E-5D3F187E0276}"/>
                </a:ext>
              </a:extLst>
            </p:cNvPr>
            <p:cNvCxnSpPr>
              <a:cxnSpLocks/>
              <a:endCxn id="42" idx="0"/>
            </p:cNvCxnSpPr>
            <p:nvPr/>
          </p:nvCxnSpPr>
          <p:spPr>
            <a:xfrm>
              <a:off x="9583744" y="3891269"/>
              <a:ext cx="1" cy="2225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91">
              <a:extLst>
                <a:ext uri="{FF2B5EF4-FFF2-40B4-BE49-F238E27FC236}">
                  <a16:creationId xmlns:a16="http://schemas.microsoft.com/office/drawing/2014/main" id="{975A3DEE-FAB9-423A-9560-DED488424D10}"/>
                </a:ext>
              </a:extLst>
            </p:cNvPr>
            <p:cNvSpPr/>
            <p:nvPr/>
          </p:nvSpPr>
          <p:spPr>
            <a:xfrm>
              <a:off x="3598525" y="933586"/>
              <a:ext cx="1908000" cy="25199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800" dirty="0">
                  <a:solidFill>
                    <a:schemeClr val="tx1"/>
                  </a:solidFill>
                  <a:latin typeface="Cambria" panose="02040503050406030204" pitchFamily="18" charset="0"/>
                </a:rPr>
                <a:t>MPEG_viewport</a:t>
              </a:r>
              <a:r>
                <a:rPr lang="en-GB" sz="800" dirty="0">
                  <a:solidFill>
                    <a:schemeClr val="tx1"/>
                  </a:solidFill>
                  <a:latin typeface="Cambria" panose="02040503050406030204" pitchFamily="18" charset="0"/>
                </a:rPr>
                <a:t> _recommended</a:t>
              </a:r>
              <a:endParaRPr lang="en-DE" sz="800" dirty="0">
                <a:solidFill>
                  <a:schemeClr val="tx1"/>
                </a:solidFill>
                <a:latin typeface="Cambria" panose="02040503050406030204" pitchFamily="18" charset="0"/>
              </a:endParaRPr>
            </a:p>
          </p:txBody>
        </p:sp>
        <p:sp>
          <p:nvSpPr>
            <p:cNvPr id="46" name="Rounded Rectangle 98">
              <a:extLst>
                <a:ext uri="{FF2B5EF4-FFF2-40B4-BE49-F238E27FC236}">
                  <a16:creationId xmlns:a16="http://schemas.microsoft.com/office/drawing/2014/main" id="{23DD30CA-F138-46F7-B3FB-16B49CBCABE9}"/>
                </a:ext>
              </a:extLst>
            </p:cNvPr>
            <p:cNvSpPr/>
            <p:nvPr/>
          </p:nvSpPr>
          <p:spPr>
            <a:xfrm>
              <a:off x="1345831" y="2306287"/>
              <a:ext cx="1726494" cy="360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00" dirty="0">
                  <a:solidFill>
                    <a:schemeClr val="tx1"/>
                  </a:solidFill>
                  <a:latin typeface="Cambria" panose="02040503050406030204" pitchFamily="18" charset="0"/>
                </a:rPr>
                <a:t>MPEG_audio_spatial</a:t>
              </a:r>
            </a:p>
          </p:txBody>
        </p:sp>
        <p:sp>
          <p:nvSpPr>
            <p:cNvPr id="47" name="Rounded Rectangle 99">
              <a:extLst>
                <a:ext uri="{FF2B5EF4-FFF2-40B4-BE49-F238E27FC236}">
                  <a16:creationId xmlns:a16="http://schemas.microsoft.com/office/drawing/2014/main" id="{203C8F44-0A05-43B6-B800-00132B107A60}"/>
                </a:ext>
              </a:extLst>
            </p:cNvPr>
            <p:cNvSpPr/>
            <p:nvPr/>
          </p:nvSpPr>
          <p:spPr>
            <a:xfrm>
              <a:off x="3598525" y="1257298"/>
              <a:ext cx="1908000" cy="25199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000" dirty="0">
                  <a:solidFill>
                    <a:schemeClr val="tx1"/>
                  </a:solidFill>
                  <a:latin typeface="Cambria" panose="02040503050406030204" pitchFamily="18" charset="0"/>
                </a:rPr>
                <a:t>MPEG_animation_timing</a:t>
              </a:r>
            </a:p>
          </p:txBody>
        </p:sp>
      </p:grpSp>
      <p:sp>
        <p:nvSpPr>
          <p:cNvPr id="3" name="Rounded Rectangle 2">
            <a:extLst>
              <a:ext uri="{FF2B5EF4-FFF2-40B4-BE49-F238E27FC236}">
                <a16:creationId xmlns:a16="http://schemas.microsoft.com/office/drawing/2014/main" id="{2723B7A4-65EC-1D46-B5AB-8C5B35926629}"/>
              </a:ext>
            </a:extLst>
          </p:cNvPr>
          <p:cNvSpPr/>
          <p:nvPr/>
        </p:nvSpPr>
        <p:spPr>
          <a:xfrm>
            <a:off x="278860" y="2608321"/>
            <a:ext cx="428017" cy="19973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8" name="TextBox 47">
            <a:extLst>
              <a:ext uri="{FF2B5EF4-FFF2-40B4-BE49-F238E27FC236}">
                <a16:creationId xmlns:a16="http://schemas.microsoft.com/office/drawing/2014/main" id="{3CD240B8-8B9B-0448-A3BC-BD83FD0B606B}"/>
              </a:ext>
            </a:extLst>
          </p:cNvPr>
          <p:cNvSpPr txBox="1"/>
          <p:nvPr/>
        </p:nvSpPr>
        <p:spPr>
          <a:xfrm>
            <a:off x="756486" y="2590012"/>
            <a:ext cx="1502014"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Core Extensions</a:t>
            </a:r>
          </a:p>
        </p:txBody>
      </p:sp>
      <p:sp>
        <p:nvSpPr>
          <p:cNvPr id="49" name="Date Placeholder 48">
            <a:extLst>
              <a:ext uri="{FF2B5EF4-FFF2-40B4-BE49-F238E27FC236}">
                <a16:creationId xmlns:a16="http://schemas.microsoft.com/office/drawing/2014/main" id="{8C162C49-EF95-ECA9-0DCE-B174D33AA768}"/>
              </a:ext>
            </a:extLst>
          </p:cNvPr>
          <p:cNvSpPr>
            <a:spLocks noGrp="1"/>
          </p:cNvSpPr>
          <p:nvPr>
            <p:ph type="dt" sz="half" idx="10"/>
          </p:nvPr>
        </p:nvSpPr>
        <p:spPr/>
        <p:txBody>
          <a:bodyPr/>
          <a:lstStyle/>
          <a:p>
            <a:r>
              <a:rPr lang="en-US"/>
              <a:t>7/13/2023</a:t>
            </a:r>
          </a:p>
        </p:txBody>
      </p:sp>
      <p:sp>
        <p:nvSpPr>
          <p:cNvPr id="50" name="Footer Placeholder 49">
            <a:extLst>
              <a:ext uri="{FF2B5EF4-FFF2-40B4-BE49-F238E27FC236}">
                <a16:creationId xmlns:a16="http://schemas.microsoft.com/office/drawing/2014/main" id="{912FAD98-A92F-AD7F-5181-D0C477D9D626}"/>
              </a:ext>
            </a:extLst>
          </p:cNvPr>
          <p:cNvSpPr>
            <a:spLocks noGrp="1"/>
          </p:cNvSpPr>
          <p:nvPr>
            <p:ph type="ftr" sz="quarter" idx="11"/>
          </p:nvPr>
        </p:nvSpPr>
        <p:spPr/>
        <p:txBody>
          <a:bodyPr/>
          <a:lstStyle/>
          <a:p>
            <a:r>
              <a:rPr lang="en-US"/>
              <a:t>glTF Meetup</a:t>
            </a:r>
          </a:p>
        </p:txBody>
      </p:sp>
      <p:sp>
        <p:nvSpPr>
          <p:cNvPr id="51" name="Slide Number Placeholder 50">
            <a:extLst>
              <a:ext uri="{FF2B5EF4-FFF2-40B4-BE49-F238E27FC236}">
                <a16:creationId xmlns:a16="http://schemas.microsoft.com/office/drawing/2014/main" id="{148B0E3D-84DE-D762-CF6B-44DB90B0AF15}"/>
              </a:ext>
            </a:extLst>
          </p:cNvPr>
          <p:cNvSpPr>
            <a:spLocks noGrp="1"/>
          </p:cNvSpPr>
          <p:nvPr>
            <p:ph type="sldNum" sz="quarter" idx="12"/>
          </p:nvPr>
        </p:nvSpPr>
        <p:spPr/>
        <p:txBody>
          <a:bodyPr/>
          <a:lstStyle/>
          <a:p>
            <a:fld id="{DC4E5843-5B08-4FB7-B864-F6CF4B1EE1B2}" type="slidenum">
              <a:rPr lang="en-US" smtClean="0"/>
              <a:t>22</a:t>
            </a:fld>
            <a:endParaRPr lang="en-US"/>
          </a:p>
        </p:txBody>
      </p:sp>
    </p:spTree>
    <p:extLst>
      <p:ext uri="{BB962C8B-B14F-4D97-AF65-F5344CB8AC3E}">
        <p14:creationId xmlns:p14="http://schemas.microsoft.com/office/powerpoint/2010/main" val="231297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604D-52DC-284D-94B5-BEA70B7D40D1}"/>
              </a:ext>
            </a:extLst>
          </p:cNvPr>
          <p:cNvSpPr>
            <a:spLocks noGrp="1"/>
          </p:cNvSpPr>
          <p:nvPr>
            <p:ph type="title"/>
          </p:nvPr>
        </p:nvSpPr>
        <p:spPr/>
        <p:txBody>
          <a:bodyPr>
            <a:noAutofit/>
          </a:bodyPr>
          <a:lstStyle/>
          <a:p>
            <a:r>
              <a:rPr lang="en-US" b="1" spc="57" dirty="0">
                <a:solidFill>
                  <a:srgbClr val="094AB2"/>
                </a:solidFill>
              </a:rPr>
              <a:t>External Media References</a:t>
            </a:r>
          </a:p>
        </p:txBody>
      </p:sp>
      <p:sp>
        <p:nvSpPr>
          <p:cNvPr id="9" name="Subtitle 8">
            <a:extLst>
              <a:ext uri="{FF2B5EF4-FFF2-40B4-BE49-F238E27FC236}">
                <a16:creationId xmlns:a16="http://schemas.microsoft.com/office/drawing/2014/main" id="{5BBB02C9-B329-C245-A4BE-5F16D814C8DB}"/>
              </a:ext>
            </a:extLst>
          </p:cNvPr>
          <p:cNvSpPr>
            <a:spLocks noGrp="1"/>
          </p:cNvSpPr>
          <p:nvPr>
            <p:ph type="body" idx="1"/>
          </p:nvPr>
        </p:nvSpPr>
        <p:spPr/>
        <p:txBody>
          <a:bodyPr/>
          <a:lstStyle/>
          <a:p>
            <a:r>
              <a:rPr lang="en-US" b="1" spc="57" dirty="0" err="1">
                <a:solidFill>
                  <a:schemeClr val="accent3"/>
                </a:solidFill>
              </a:rPr>
              <a:t>MPEG_media</a:t>
            </a:r>
            <a:r>
              <a:rPr lang="en-US" b="1" spc="57" dirty="0">
                <a:solidFill>
                  <a:schemeClr val="accent3"/>
                </a:solidFill>
              </a:rPr>
              <a:t> extension</a:t>
            </a:r>
            <a:endParaRPr lang="en-DE" dirty="0">
              <a:solidFill>
                <a:schemeClr val="accent3"/>
              </a:solidFill>
            </a:endParaRPr>
          </a:p>
        </p:txBody>
      </p:sp>
      <p:sp>
        <p:nvSpPr>
          <p:cNvPr id="3" name="Content Placeholder 2">
            <a:extLst>
              <a:ext uri="{FF2B5EF4-FFF2-40B4-BE49-F238E27FC236}">
                <a16:creationId xmlns:a16="http://schemas.microsoft.com/office/drawing/2014/main" id="{55FA3507-49E2-0E4D-AB2D-D232DEF8D68F}"/>
              </a:ext>
            </a:extLst>
          </p:cNvPr>
          <p:cNvSpPr>
            <a:spLocks noGrp="1"/>
          </p:cNvSpPr>
          <p:nvPr>
            <p:ph sz="half" idx="2"/>
          </p:nvPr>
        </p:nvSpPr>
        <p:spPr/>
        <p:txBody>
          <a:bodyPr vert="horz" lIns="0" tIns="0" rIns="0" bIns="0" rtlCol="0" anchor="t">
            <a:noAutofit/>
          </a:bodyPr>
          <a:lstStyle/>
          <a:p>
            <a:pPr indent="-191770"/>
            <a:r>
              <a:rPr lang="en-US" sz="2000" dirty="0"/>
              <a:t>Top-level extension to glTF 2.0</a:t>
            </a:r>
          </a:p>
          <a:p>
            <a:pPr indent="-191770"/>
            <a:r>
              <a:rPr lang="en-US" sz="2000" dirty="0"/>
              <a:t>Allows referencing all types of media </a:t>
            </a:r>
            <a:endParaRPr lang="en-US" sz="2000" dirty="0">
              <a:ea typeface="Microsoft Sans Serif"/>
              <a:cs typeface="Microsoft Sans Serif"/>
            </a:endParaRPr>
          </a:p>
          <a:p>
            <a:pPr marL="356235" lvl="1" indent="-164465"/>
            <a:r>
              <a:rPr lang="en-US" sz="1400" dirty="0"/>
              <a:t>Timed and non-timed</a:t>
            </a:r>
            <a:endParaRPr lang="en-US" sz="1400" dirty="0">
              <a:ea typeface="Microsoft Sans Serif"/>
              <a:cs typeface="Microsoft Sans Serif"/>
            </a:endParaRPr>
          </a:p>
          <a:p>
            <a:pPr marL="356235" lvl="1" indent="-164465"/>
            <a:r>
              <a:rPr lang="en-US" sz="1400" dirty="0"/>
              <a:t>Compressed and non-compressed</a:t>
            </a:r>
            <a:endParaRPr lang="en-US" sz="1400" dirty="0">
              <a:ea typeface="Microsoft Sans Serif"/>
              <a:cs typeface="Microsoft Sans Serif"/>
            </a:endParaRPr>
          </a:p>
          <a:p>
            <a:pPr marL="356235" lvl="1" indent="-164465"/>
            <a:r>
              <a:rPr lang="en-US" sz="1400" dirty="0"/>
              <a:t>MPEG and non-MPEG</a:t>
            </a:r>
            <a:endParaRPr lang="en-US" sz="1400" dirty="0">
              <a:ea typeface="Microsoft Sans Serif"/>
              <a:cs typeface="Microsoft Sans Serif"/>
            </a:endParaRPr>
          </a:p>
          <a:p>
            <a:pPr indent="-191770"/>
            <a:r>
              <a:rPr lang="en-US" sz="2000" dirty="0"/>
              <a:t>It supports different types of delivery</a:t>
            </a:r>
            <a:endParaRPr lang="en-US" sz="2000" dirty="0">
              <a:ea typeface="Microsoft Sans Serif"/>
              <a:cs typeface="Microsoft Sans Serif"/>
            </a:endParaRPr>
          </a:p>
          <a:p>
            <a:pPr marL="356235" lvl="1" indent="-164465"/>
            <a:r>
              <a:rPr lang="en-US" sz="1400" dirty="0"/>
              <a:t>DASH &amp; CMAF</a:t>
            </a:r>
            <a:endParaRPr lang="en-US" sz="1400" dirty="0">
              <a:ea typeface="Microsoft Sans Serif"/>
              <a:cs typeface="Microsoft Sans Serif"/>
            </a:endParaRPr>
          </a:p>
          <a:p>
            <a:pPr marL="356235" lvl="1" indent="-164465"/>
            <a:r>
              <a:rPr lang="en-US" sz="1400" dirty="0"/>
              <a:t>WebRTC</a:t>
            </a:r>
            <a:endParaRPr lang="en-US" sz="1400" dirty="0">
              <a:ea typeface="Microsoft Sans Serif"/>
              <a:cs typeface="Microsoft Sans Serif"/>
            </a:endParaRPr>
          </a:p>
          <a:p>
            <a:pPr marL="356235" lvl="1" indent="-164465"/>
            <a:r>
              <a:rPr lang="en-US" sz="1400" dirty="0"/>
              <a:t>HLS &amp; CMAF</a:t>
            </a:r>
            <a:endParaRPr lang="en-US" sz="1400" dirty="0">
              <a:ea typeface="Microsoft Sans Serif"/>
              <a:cs typeface="Microsoft Sans Serif"/>
            </a:endParaRPr>
          </a:p>
          <a:p>
            <a:pPr marL="356235" lvl="1" indent="-164465"/>
            <a:r>
              <a:rPr lang="en-US" sz="1400" dirty="0"/>
              <a:t>Local Storage (ISO BMFF, MP4)</a:t>
            </a:r>
            <a:endParaRPr lang="en-US" sz="1400" dirty="0">
              <a:ea typeface="Microsoft Sans Serif"/>
              <a:cs typeface="Microsoft Sans Serif"/>
            </a:endParaRPr>
          </a:p>
          <a:p>
            <a:pPr indent="-191770"/>
            <a:r>
              <a:rPr lang="en-US" sz="2000" dirty="0">
                <a:ea typeface="Microsoft Sans Serif"/>
                <a:cs typeface="Microsoft Sans Serif"/>
              </a:rPr>
              <a:t>Orthogonal Functions: </a:t>
            </a:r>
            <a:r>
              <a:rPr lang="en-US" sz="2000" dirty="0" err="1">
                <a:ea typeface="Microsoft Sans Serif"/>
                <a:cs typeface="Microsoft Sans Serif"/>
              </a:rPr>
              <a:t>encryption,etc</a:t>
            </a:r>
            <a:r>
              <a:rPr lang="en-US" sz="2000" dirty="0">
                <a:ea typeface="Microsoft Sans Serif"/>
                <a:cs typeface="Microsoft Sans Serif"/>
              </a:rPr>
              <a:t>.</a:t>
            </a:r>
          </a:p>
          <a:p>
            <a:pPr indent="-191770"/>
            <a:r>
              <a:rPr lang="en-US" sz="2000" dirty="0"/>
              <a:t>This extension decouples Media Access Function from Presentation Engine in the Scene Graph</a:t>
            </a:r>
            <a:endParaRPr lang="en-US" sz="2000" dirty="0">
              <a:ea typeface="Microsoft Sans Serif"/>
              <a:cs typeface="Microsoft Sans Serif"/>
            </a:endParaRPr>
          </a:p>
        </p:txBody>
      </p:sp>
      <p:sp>
        <p:nvSpPr>
          <p:cNvPr id="4" name="Text Placeholder 3">
            <a:extLst>
              <a:ext uri="{FF2B5EF4-FFF2-40B4-BE49-F238E27FC236}">
                <a16:creationId xmlns:a16="http://schemas.microsoft.com/office/drawing/2014/main" id="{B2AB028C-8899-9FD9-5C5E-E3574E07283E}"/>
              </a:ext>
            </a:extLst>
          </p:cNvPr>
          <p:cNvSpPr>
            <a:spLocks noGrp="1"/>
          </p:cNvSpPr>
          <p:nvPr>
            <p:ph type="body" sz="quarter" idx="3"/>
          </p:nvPr>
        </p:nvSpPr>
        <p:spPr/>
        <p:txBody>
          <a:bodyPr/>
          <a:lstStyle/>
          <a:p>
            <a:endParaRPr lang="en-US"/>
          </a:p>
        </p:txBody>
      </p:sp>
      <p:graphicFrame>
        <p:nvGraphicFramePr>
          <p:cNvPr id="5" name="Table 4">
            <a:extLst>
              <a:ext uri="{FF2B5EF4-FFF2-40B4-BE49-F238E27FC236}">
                <a16:creationId xmlns:a16="http://schemas.microsoft.com/office/drawing/2014/main" id="{88A0A93F-4E02-BF4B-9522-286A8EFF23BF}"/>
              </a:ext>
            </a:extLst>
          </p:cNvPr>
          <p:cNvGraphicFramePr>
            <a:graphicFrameLocks noGrp="1"/>
          </p:cNvGraphicFramePr>
          <p:nvPr>
            <p:extLst>
              <p:ext uri="{D42A27DB-BD31-4B8C-83A1-F6EECF244321}">
                <p14:modId xmlns:p14="http://schemas.microsoft.com/office/powerpoint/2010/main" val="2515349537"/>
              </p:ext>
            </p:extLst>
          </p:nvPr>
        </p:nvGraphicFramePr>
        <p:xfrm>
          <a:off x="6271260" y="1609402"/>
          <a:ext cx="5760016" cy="4457600"/>
        </p:xfrm>
        <a:graphic>
          <a:graphicData uri="http://schemas.openxmlformats.org/drawingml/2006/table">
            <a:tbl>
              <a:tblPr firstRow="1" bandRow="1">
                <a:tableStyleId>{5C22544A-7EE6-4342-B048-85BDC9FD1C3A}</a:tableStyleId>
              </a:tblPr>
              <a:tblGrid>
                <a:gridCol w="5760016">
                  <a:extLst>
                    <a:ext uri="{9D8B030D-6E8A-4147-A177-3AD203B41FA5}">
                      <a16:colId xmlns:a16="http://schemas.microsoft.com/office/drawing/2014/main" val="3937545136"/>
                    </a:ext>
                  </a:extLst>
                </a:gridCol>
              </a:tblGrid>
              <a:tr h="4457600">
                <a:tc>
                  <a:txBody>
                    <a:bodyPr/>
                    <a:lstStyle/>
                    <a:p>
                      <a:pPr defTabSz="255600"/>
                      <a:r>
                        <a:rPr lang="en-GB" sz="1100" b="0" i="0" kern="1200" dirty="0">
                          <a:solidFill>
                            <a:schemeClr val="tx1"/>
                          </a:solidFill>
                          <a:effectLst/>
                          <a:latin typeface="Andale Mono" panose="020B0509000000000004" pitchFamily="49" charset="0"/>
                          <a:ea typeface="+mn-ea"/>
                          <a:cs typeface="+mn-cs"/>
                        </a:rPr>
                        <a:t>{</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extensions</a:t>
                      </a:r>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err="1">
                          <a:solidFill>
                            <a:srgbClr val="FF0000"/>
                          </a:solidFill>
                          <a:effectLst/>
                          <a:latin typeface="Andale Mono" panose="020B0509000000000004" pitchFamily="49" charset="0"/>
                          <a:ea typeface="+mn-ea"/>
                          <a:cs typeface="+mn-cs"/>
                        </a:rPr>
                        <a:t>MPEG_media</a:t>
                      </a:r>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media</a:t>
                      </a:r>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name</a:t>
                      </a:r>
                      <a:r>
                        <a:rPr lang="en-GB" sz="1100" b="0" i="0" kern="1200" dirty="0">
                          <a:solidFill>
                            <a:schemeClr val="tx1"/>
                          </a:solidFill>
                          <a:effectLst/>
                          <a:latin typeface="Andale Mono" panose="020B0509000000000004" pitchFamily="49" charset="0"/>
                          <a:ea typeface="+mn-ea"/>
                          <a:cs typeface="+mn-cs"/>
                        </a:rPr>
                        <a:t>": "source 0",</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err="1">
                          <a:solidFill>
                            <a:srgbClr val="002060"/>
                          </a:solidFill>
                          <a:effectLst/>
                          <a:latin typeface="Andale Mono" panose="020B0509000000000004" pitchFamily="49" charset="0"/>
                          <a:ea typeface="+mn-ea"/>
                          <a:cs typeface="+mn-cs"/>
                        </a:rPr>
                        <a:t>renderingRate</a:t>
                      </a:r>
                      <a:r>
                        <a:rPr lang="en-GB" sz="1100" b="0" i="0" kern="1200" dirty="0">
                          <a:solidFill>
                            <a:schemeClr val="tx1"/>
                          </a:solidFill>
                          <a:effectLst/>
                          <a:latin typeface="Andale Mono" panose="020B0509000000000004" pitchFamily="49" charset="0"/>
                          <a:ea typeface="+mn-ea"/>
                          <a:cs typeface="+mn-cs"/>
                        </a:rPr>
                        <a:t>": 25.0,</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err="1">
                          <a:solidFill>
                            <a:srgbClr val="002060"/>
                          </a:solidFill>
                          <a:effectLst/>
                          <a:latin typeface="Andale Mono" panose="020B0509000000000004" pitchFamily="49" charset="0"/>
                          <a:ea typeface="+mn-ea"/>
                          <a:cs typeface="+mn-cs"/>
                        </a:rPr>
                        <a:t>timeOffset</a:t>
                      </a:r>
                      <a:r>
                        <a:rPr lang="en-GB" sz="1100" b="0" i="0" kern="1200" dirty="0">
                          <a:solidFill>
                            <a:schemeClr val="tx1"/>
                          </a:solidFill>
                          <a:effectLst/>
                          <a:latin typeface="Andale Mono" panose="020B0509000000000004" pitchFamily="49" charset="0"/>
                          <a:ea typeface="+mn-ea"/>
                          <a:cs typeface="+mn-cs"/>
                        </a:rPr>
                        <a:t>": 0.0,</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err="1">
                          <a:solidFill>
                            <a:srgbClr val="002060"/>
                          </a:solidFill>
                          <a:effectLst/>
                          <a:latin typeface="Andale Mono" panose="020B0509000000000004" pitchFamily="49" charset="0"/>
                          <a:ea typeface="+mn-ea"/>
                          <a:cs typeface="+mn-cs"/>
                        </a:rPr>
                        <a:t>autoplay</a:t>
                      </a:r>
                      <a:r>
                        <a:rPr lang="en-GB" sz="1100" b="0" i="0" kern="1200" dirty="0">
                          <a:solidFill>
                            <a:schemeClr val="tx1"/>
                          </a:solidFill>
                          <a:effectLst/>
                          <a:latin typeface="Andale Mono" panose="020B0509000000000004" pitchFamily="49" charset="0"/>
                          <a:ea typeface="+mn-ea"/>
                          <a:cs typeface="+mn-cs"/>
                        </a:rPr>
                        <a:t>": "true",</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loop</a:t>
                      </a:r>
                      <a:r>
                        <a:rPr lang="en-GB" sz="1100" b="0" i="0" kern="1200" dirty="0">
                          <a:solidFill>
                            <a:schemeClr val="tx1"/>
                          </a:solidFill>
                          <a:effectLst/>
                          <a:latin typeface="Andale Mono" panose="020B0509000000000004" pitchFamily="49" charset="0"/>
                          <a:ea typeface="+mn-ea"/>
                          <a:cs typeface="+mn-cs"/>
                        </a:rPr>
                        <a:t>": "true",</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alternatives</a:t>
                      </a:r>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err="1">
                          <a:solidFill>
                            <a:srgbClr val="002060"/>
                          </a:solidFill>
                          <a:effectLst/>
                          <a:latin typeface="Andale Mono" panose="020B0509000000000004" pitchFamily="49" charset="0"/>
                          <a:ea typeface="+mn-ea"/>
                          <a:cs typeface="+mn-cs"/>
                        </a:rPr>
                        <a:t>mimeType</a:t>
                      </a:r>
                      <a:r>
                        <a:rPr lang="en-GB" sz="1100" b="0" i="0" kern="1200" dirty="0">
                          <a:solidFill>
                            <a:schemeClr val="tx1"/>
                          </a:solidFill>
                          <a:effectLst/>
                          <a:latin typeface="Andale Mono" panose="020B0509000000000004" pitchFamily="49" charset="0"/>
                          <a:ea typeface="+mn-ea"/>
                          <a:cs typeface="+mn-cs"/>
                        </a:rPr>
                        <a:t>": "application/</a:t>
                      </a:r>
                      <a:r>
                        <a:rPr lang="en-GB" sz="1100" b="0" i="0" kern="1200" dirty="0" err="1">
                          <a:solidFill>
                            <a:schemeClr val="tx1"/>
                          </a:solidFill>
                          <a:effectLst/>
                          <a:latin typeface="Andale Mono" panose="020B0509000000000004" pitchFamily="49" charset="0"/>
                          <a:ea typeface="+mn-ea"/>
                          <a:cs typeface="+mn-cs"/>
                        </a:rPr>
                        <a:t>dash+xml</a:t>
                      </a:r>
                      <a:r>
                        <a:rPr lang="en-GB" sz="1100" b="0" i="0" kern="1200" dirty="0">
                          <a:solidFill>
                            <a:schemeClr val="tx1"/>
                          </a:solidFill>
                          <a:effectLst/>
                          <a:latin typeface="Andale Mono" panose="020B0509000000000004" pitchFamily="49" charset="0"/>
                          <a:ea typeface="+mn-ea"/>
                          <a:cs typeface="+mn-cs"/>
                        </a:rPr>
                        <a:t>",</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err="1">
                          <a:solidFill>
                            <a:srgbClr val="002060"/>
                          </a:solidFill>
                          <a:effectLst/>
                          <a:latin typeface="Andale Mono" panose="020B0509000000000004" pitchFamily="49" charset="0"/>
                          <a:ea typeface="+mn-ea"/>
                          <a:cs typeface="+mn-cs"/>
                        </a:rPr>
                        <a:t>uri</a:t>
                      </a:r>
                      <a:r>
                        <a:rPr lang="en-GB" sz="1100" b="0" i="0" kern="1200" dirty="0">
                          <a:solidFill>
                            <a:schemeClr val="tx1"/>
                          </a:solidFill>
                          <a:effectLst/>
                          <a:latin typeface="Andale Mono" panose="020B0509000000000004" pitchFamily="49" charset="0"/>
                          <a:ea typeface="+mn-ea"/>
                          <a:cs typeface="+mn-cs"/>
                        </a:rPr>
                        <a:t>":”https://</a:t>
                      </a:r>
                      <a:r>
                        <a:rPr lang="en-GB" sz="1100" b="0" i="0" kern="1200" dirty="0" err="1">
                          <a:solidFill>
                            <a:schemeClr val="tx1"/>
                          </a:solidFill>
                          <a:effectLst/>
                          <a:latin typeface="Andale Mono" panose="020B0509000000000004" pitchFamily="49" charset="0"/>
                          <a:ea typeface="+mn-ea"/>
                          <a:cs typeface="+mn-cs"/>
                        </a:rPr>
                        <a:t>www.foo.com</a:t>
                      </a:r>
                      <a:r>
                        <a:rPr lang="en-GB" sz="1100" b="0" i="0" kern="1200" dirty="0">
                          <a:solidFill>
                            <a:schemeClr val="tx1"/>
                          </a:solidFill>
                          <a:effectLst/>
                          <a:latin typeface="Andale Mono" panose="020B0509000000000004" pitchFamily="49" charset="0"/>
                          <a:ea typeface="+mn-ea"/>
                          <a:cs typeface="+mn-cs"/>
                        </a:rPr>
                        <a:t>/</a:t>
                      </a:r>
                      <a:r>
                        <a:rPr lang="en-GB" sz="1100" b="0" i="0" kern="1200" dirty="0" err="1">
                          <a:solidFill>
                            <a:schemeClr val="tx1"/>
                          </a:solidFill>
                          <a:effectLst/>
                          <a:latin typeface="Andale Mono" panose="020B0509000000000004" pitchFamily="49" charset="0"/>
                          <a:ea typeface="+mn-ea"/>
                          <a:cs typeface="+mn-cs"/>
                        </a:rPr>
                        <a:t>manifest.mpd</a:t>
                      </a:r>
                      <a:r>
                        <a:rPr lang="en-GB" sz="1100" b="0" i="0" kern="1200" dirty="0">
                          <a:solidFill>
                            <a:schemeClr val="tx1"/>
                          </a:solidFill>
                          <a:effectLst/>
                          <a:latin typeface="Andale Mono" panose="020B0509000000000004" pitchFamily="49" charset="0"/>
                          <a:ea typeface="+mn-ea"/>
                          <a:cs typeface="+mn-cs"/>
                        </a:rPr>
                        <a:t>",</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tracks</a:t>
                      </a:r>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r>
                        <a:rPr lang="en-GB" sz="1100" b="1" i="0" kern="1200" dirty="0">
                          <a:solidFill>
                            <a:srgbClr val="002060"/>
                          </a:solidFill>
                          <a:effectLst/>
                          <a:latin typeface="Andale Mono" panose="020B0509000000000004" pitchFamily="49" charset="0"/>
                          <a:ea typeface="+mn-ea"/>
                          <a:cs typeface="+mn-cs"/>
                        </a:rPr>
                        <a:t>track</a:t>
                      </a:r>
                      <a:r>
                        <a:rPr lang="en-GB" sz="1100" b="0" i="0" kern="1200" dirty="0">
                          <a:solidFill>
                            <a:schemeClr val="tx1"/>
                          </a:solidFill>
                          <a:effectLst/>
                          <a:latin typeface="Andale Mono" panose="020B0509000000000004" pitchFamily="49" charset="0"/>
                          <a:ea typeface="+mn-ea"/>
                          <a:cs typeface="+mn-cs"/>
                        </a:rPr>
                        <a:t>": "#track=1"</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    }</a:t>
                      </a:r>
                      <a:endParaRPr lang="en-US" sz="1100" b="0" i="0" kern="1200" dirty="0">
                        <a:solidFill>
                          <a:schemeClr val="tx1"/>
                        </a:solidFill>
                        <a:effectLst/>
                        <a:latin typeface="Andale Mono" panose="020B0509000000000004" pitchFamily="49" charset="0"/>
                        <a:ea typeface="+mn-ea"/>
                        <a:cs typeface="+mn-cs"/>
                      </a:endParaRPr>
                    </a:p>
                    <a:p>
                      <a:pPr defTabSz="255600"/>
                      <a:r>
                        <a:rPr lang="en-GB" sz="1100" b="0" i="0" kern="1200" dirty="0">
                          <a:solidFill>
                            <a:schemeClr val="tx1"/>
                          </a:solidFill>
                          <a:effectLst/>
                          <a:latin typeface="Andale Mono" panose="020B0509000000000004" pitchFamily="49" charset="0"/>
                          <a:ea typeface="+mn-ea"/>
                          <a:cs typeface="+mn-cs"/>
                        </a:rPr>
                        <a:t>}</a:t>
                      </a:r>
                      <a:endParaRPr lang="en-US" sz="1100" b="0" i="0" kern="1200" dirty="0">
                        <a:solidFill>
                          <a:schemeClr val="tx1"/>
                        </a:solidFill>
                        <a:effectLst/>
                        <a:latin typeface="Andale Mono" panose="020B0509000000000004" pitchFamily="49" charset="0"/>
                        <a:ea typeface="+mn-ea"/>
                        <a:cs typeface="+mn-cs"/>
                      </a:endParaRPr>
                    </a:p>
                  </a:txBody>
                  <a:tcPr>
                    <a:solidFill>
                      <a:schemeClr val="bg1">
                        <a:lumMod val="75000"/>
                      </a:schemeClr>
                    </a:solidFill>
                  </a:tcPr>
                </a:tc>
                <a:extLst>
                  <a:ext uri="{0D108BD9-81ED-4DB2-BD59-A6C34878D82A}">
                    <a16:rowId xmlns:a16="http://schemas.microsoft.com/office/drawing/2014/main" val="138735074"/>
                  </a:ext>
                </a:extLst>
              </a:tr>
            </a:tbl>
          </a:graphicData>
        </a:graphic>
      </p:graphicFrame>
      <p:sp>
        <p:nvSpPr>
          <p:cNvPr id="6" name="Date Placeholder 5">
            <a:extLst>
              <a:ext uri="{FF2B5EF4-FFF2-40B4-BE49-F238E27FC236}">
                <a16:creationId xmlns:a16="http://schemas.microsoft.com/office/drawing/2014/main" id="{F1E5D527-7F75-40DB-930F-6FE76FE8201E}"/>
              </a:ext>
            </a:extLst>
          </p:cNvPr>
          <p:cNvSpPr>
            <a:spLocks noGrp="1"/>
          </p:cNvSpPr>
          <p:nvPr>
            <p:ph type="dt" sz="half" idx="10"/>
          </p:nvPr>
        </p:nvSpPr>
        <p:spPr/>
        <p:txBody>
          <a:bodyPr/>
          <a:lstStyle/>
          <a:p>
            <a:r>
              <a:rPr lang="en-US"/>
              <a:t>7/13/2023</a:t>
            </a:r>
          </a:p>
        </p:txBody>
      </p:sp>
      <p:sp>
        <p:nvSpPr>
          <p:cNvPr id="7" name="Footer Placeholder 6">
            <a:extLst>
              <a:ext uri="{FF2B5EF4-FFF2-40B4-BE49-F238E27FC236}">
                <a16:creationId xmlns:a16="http://schemas.microsoft.com/office/drawing/2014/main" id="{B481D38D-F856-53A1-D69F-A22A5588D44D}"/>
              </a:ext>
            </a:extLst>
          </p:cNvPr>
          <p:cNvSpPr>
            <a:spLocks noGrp="1"/>
          </p:cNvSpPr>
          <p:nvPr>
            <p:ph type="ftr" sz="quarter" idx="11"/>
          </p:nvPr>
        </p:nvSpPr>
        <p:spPr/>
        <p:txBody>
          <a:bodyPr/>
          <a:lstStyle/>
          <a:p>
            <a:r>
              <a:rPr lang="en-US"/>
              <a:t>glTF Meetup</a:t>
            </a:r>
          </a:p>
        </p:txBody>
      </p:sp>
      <p:sp>
        <p:nvSpPr>
          <p:cNvPr id="8" name="Slide Number Placeholder 7">
            <a:extLst>
              <a:ext uri="{FF2B5EF4-FFF2-40B4-BE49-F238E27FC236}">
                <a16:creationId xmlns:a16="http://schemas.microsoft.com/office/drawing/2014/main" id="{F78DB7B9-BA9D-40F2-E5C5-CC0C0ECF1747}"/>
              </a:ext>
            </a:extLst>
          </p:cNvPr>
          <p:cNvSpPr>
            <a:spLocks noGrp="1"/>
          </p:cNvSpPr>
          <p:nvPr>
            <p:ph type="sldNum" sz="quarter" idx="12"/>
          </p:nvPr>
        </p:nvSpPr>
        <p:spPr/>
        <p:txBody>
          <a:bodyPr/>
          <a:lstStyle/>
          <a:p>
            <a:fld id="{DC4E5843-5B08-4FB7-B864-F6CF4B1EE1B2}" type="slidenum">
              <a:rPr lang="en-US" smtClean="0"/>
              <a:t>23</a:t>
            </a:fld>
            <a:endParaRPr lang="en-US"/>
          </a:p>
        </p:txBody>
      </p:sp>
    </p:spTree>
    <p:extLst>
      <p:ext uri="{BB962C8B-B14F-4D97-AF65-F5344CB8AC3E}">
        <p14:creationId xmlns:p14="http://schemas.microsoft.com/office/powerpoint/2010/main" val="3838271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8ED29-4305-4DBD-92B5-5F60104328C8}"/>
              </a:ext>
            </a:extLst>
          </p:cNvPr>
          <p:cNvSpPr>
            <a:spLocks noGrp="1"/>
          </p:cNvSpPr>
          <p:nvPr>
            <p:ph type="title"/>
          </p:nvPr>
        </p:nvSpPr>
        <p:spPr/>
        <p:txBody>
          <a:bodyPr>
            <a:noAutofit/>
          </a:bodyPr>
          <a:lstStyle/>
          <a:p>
            <a:r>
              <a:rPr lang="en-US" b="1" spc="57" dirty="0">
                <a:solidFill>
                  <a:srgbClr val="094AB2"/>
                </a:solidFill>
              </a:rPr>
              <a:t>Describing how to access data</a:t>
            </a:r>
          </a:p>
        </p:txBody>
      </p:sp>
      <p:sp>
        <p:nvSpPr>
          <p:cNvPr id="2" name="Content Placeholder 1">
            <a:extLst>
              <a:ext uri="{FF2B5EF4-FFF2-40B4-BE49-F238E27FC236}">
                <a16:creationId xmlns:a16="http://schemas.microsoft.com/office/drawing/2014/main" id="{C070D4FD-7CB8-4129-BE77-543D25863E0D}"/>
              </a:ext>
            </a:extLst>
          </p:cNvPr>
          <p:cNvSpPr>
            <a:spLocks noGrp="1"/>
          </p:cNvSpPr>
          <p:nvPr>
            <p:ph sz="half" idx="1"/>
          </p:nvPr>
        </p:nvSpPr>
        <p:spPr/>
        <p:txBody>
          <a:bodyPr>
            <a:normAutofit fontScale="47500" lnSpcReduction="20000"/>
          </a:bodyPr>
          <a:lstStyle/>
          <a:p>
            <a:r>
              <a:rPr lang="en-US" dirty="0"/>
              <a:t>glTF accesses data through accessors</a:t>
            </a:r>
          </a:p>
          <a:p>
            <a:pPr lvl="1"/>
            <a:r>
              <a:rPr lang="en-US" dirty="0"/>
              <a:t>They define the components of the data and their data types (e.g. a VEC3 of floats)</a:t>
            </a:r>
          </a:p>
          <a:p>
            <a:pPr lvl="1"/>
            <a:r>
              <a:rPr lang="en-US" dirty="0"/>
              <a:t>Semantics are provided by the referencing attribute/property (e.g. position)</a:t>
            </a:r>
          </a:p>
          <a:p>
            <a:pPr lvl="1"/>
            <a:r>
              <a:rPr lang="en-US" dirty="0"/>
              <a:t>The </a:t>
            </a:r>
            <a:r>
              <a:rPr lang="en-US" b="1" dirty="0">
                <a:solidFill>
                  <a:schemeClr val="bg2">
                    <a:lumMod val="75000"/>
                  </a:schemeClr>
                </a:solidFill>
              </a:rPr>
              <a:t>accessor</a:t>
            </a:r>
            <a:r>
              <a:rPr lang="en-US" dirty="0"/>
              <a:t> points into a </a:t>
            </a:r>
            <a:r>
              <a:rPr lang="en-US" b="1" dirty="0" err="1">
                <a:solidFill>
                  <a:schemeClr val="bg2">
                    <a:lumMod val="75000"/>
                  </a:schemeClr>
                </a:solidFill>
              </a:rPr>
              <a:t>bufferView</a:t>
            </a:r>
            <a:r>
              <a:rPr lang="en-US" dirty="0"/>
              <a:t>, which defines how the data is packed in the referenced </a:t>
            </a:r>
            <a:r>
              <a:rPr lang="en-US" b="1" dirty="0">
                <a:solidFill>
                  <a:schemeClr val="bg2">
                    <a:lumMod val="75000"/>
                  </a:schemeClr>
                </a:solidFill>
              </a:rPr>
              <a:t>buffer</a:t>
            </a:r>
          </a:p>
          <a:p>
            <a:pPr lvl="1"/>
            <a:r>
              <a:rPr lang="en-US" dirty="0"/>
              <a:t>No support for timed data</a:t>
            </a:r>
          </a:p>
          <a:p>
            <a:r>
              <a:rPr lang="en-US" dirty="0" err="1"/>
              <a:t>MPEG_accessor_timed</a:t>
            </a:r>
            <a:endParaRPr lang="en-US" dirty="0"/>
          </a:p>
          <a:p>
            <a:pPr lvl="1"/>
            <a:r>
              <a:rPr lang="en-US" dirty="0"/>
              <a:t>Extension to accessor</a:t>
            </a:r>
          </a:p>
          <a:p>
            <a:pPr lvl="1"/>
            <a:r>
              <a:rPr lang="en-US" dirty="0"/>
              <a:t>Used to access all types of dynamic and timed media (audio, visual, volumetric, …)</a:t>
            </a:r>
          </a:p>
          <a:p>
            <a:pPr lvl="1"/>
            <a:r>
              <a:rPr lang="en-US" dirty="0"/>
              <a:t>Backwards compatible: in case of no support, fallback to static data</a:t>
            </a:r>
          </a:p>
          <a:p>
            <a:r>
              <a:rPr lang="en-US" dirty="0" err="1"/>
              <a:t>MPEG_buffer_circular</a:t>
            </a:r>
            <a:endParaRPr lang="en-US" dirty="0"/>
          </a:p>
          <a:p>
            <a:pPr lvl="1"/>
            <a:r>
              <a:rPr lang="en-US" dirty="0"/>
              <a:t>Extension to buffer</a:t>
            </a:r>
          </a:p>
          <a:p>
            <a:pPr lvl="1"/>
            <a:r>
              <a:rPr lang="en-US" dirty="0"/>
              <a:t>Dynamic variable-size swap chain buffer for exchange of media data for rendering</a:t>
            </a:r>
          </a:p>
          <a:p>
            <a:pPr lvl="1"/>
            <a:r>
              <a:rPr lang="en-US" dirty="0"/>
              <a:t>Acts as the interface between the Presentation Engine and MAF. All requested data through MAF API is delivered through a Buffer or Circular Buffer</a:t>
            </a:r>
          </a:p>
          <a:p>
            <a:pPr lvl="1"/>
            <a:r>
              <a:rPr lang="en-US" dirty="0"/>
              <a:t>Header is used to propagate metadata such as timestamps</a:t>
            </a:r>
          </a:p>
          <a:p>
            <a:pPr lvl="1"/>
            <a:r>
              <a:rPr lang="en-US" dirty="0"/>
              <a:t>Circular Buffer references </a:t>
            </a:r>
            <a:r>
              <a:rPr lang="en-US" dirty="0" err="1"/>
              <a:t>MPEG_media</a:t>
            </a:r>
            <a:r>
              <a:rPr lang="en-US" dirty="0"/>
              <a:t> </a:t>
            </a:r>
          </a:p>
        </p:txBody>
      </p:sp>
      <p:sp>
        <p:nvSpPr>
          <p:cNvPr id="30" name="Subtitle 29">
            <a:extLst>
              <a:ext uri="{FF2B5EF4-FFF2-40B4-BE49-F238E27FC236}">
                <a16:creationId xmlns:a16="http://schemas.microsoft.com/office/drawing/2014/main" id="{3C3A8ADA-5D00-6949-A4D6-B4148EDD8A8B}"/>
              </a:ext>
            </a:extLst>
          </p:cNvPr>
          <p:cNvSpPr>
            <a:spLocks noGrp="1"/>
          </p:cNvSpPr>
          <p:nvPr>
            <p:ph sz="half" idx="2"/>
          </p:nvPr>
        </p:nvSpPr>
        <p:spPr>
          <a:xfrm>
            <a:off x="717607" y="1520825"/>
            <a:ext cx="5181600" cy="303210"/>
          </a:xfrm>
        </p:spPr>
        <p:txBody>
          <a:bodyPr>
            <a:normAutofit fontScale="47500" lnSpcReduction="20000"/>
          </a:bodyPr>
          <a:lstStyle/>
          <a:p>
            <a:pPr marL="0" indent="0">
              <a:buNone/>
            </a:pPr>
            <a:r>
              <a:rPr lang="en-US" b="1" spc="57" dirty="0" err="1">
                <a:solidFill>
                  <a:schemeClr val="accent3"/>
                </a:solidFill>
              </a:rPr>
              <a:t>MPEG_accessor_timed</a:t>
            </a:r>
            <a:r>
              <a:rPr lang="en-US" b="1" spc="57" dirty="0">
                <a:solidFill>
                  <a:schemeClr val="accent3"/>
                </a:solidFill>
              </a:rPr>
              <a:t> and </a:t>
            </a:r>
            <a:r>
              <a:rPr lang="en-US" b="1" spc="57" dirty="0" err="1">
                <a:solidFill>
                  <a:schemeClr val="accent3"/>
                </a:solidFill>
              </a:rPr>
              <a:t>MPEG_buffer_circular</a:t>
            </a:r>
            <a:r>
              <a:rPr lang="en-US" b="1" spc="57" dirty="0">
                <a:solidFill>
                  <a:schemeClr val="accent3"/>
                </a:solidFill>
              </a:rPr>
              <a:t> extensions</a:t>
            </a:r>
            <a:endParaRPr lang="en-DE" dirty="0">
              <a:solidFill>
                <a:schemeClr val="accent3"/>
              </a:solidFill>
            </a:endParaRPr>
          </a:p>
        </p:txBody>
      </p:sp>
      <p:sp>
        <p:nvSpPr>
          <p:cNvPr id="5" name="TextBox 4">
            <a:extLst>
              <a:ext uri="{FF2B5EF4-FFF2-40B4-BE49-F238E27FC236}">
                <a16:creationId xmlns:a16="http://schemas.microsoft.com/office/drawing/2014/main" id="{F8194BCC-451A-4362-B706-F197A8D5F53C}"/>
              </a:ext>
            </a:extLst>
          </p:cNvPr>
          <p:cNvSpPr txBox="1"/>
          <p:nvPr/>
        </p:nvSpPr>
        <p:spPr>
          <a:xfrm>
            <a:off x="8924691" y="1454703"/>
            <a:ext cx="1529393" cy="369332"/>
          </a:xfrm>
          <a:prstGeom prst="rect">
            <a:avLst/>
          </a:prstGeom>
          <a:noFill/>
        </p:spPr>
        <p:txBody>
          <a:bodyPr wrap="none" rtlCol="0">
            <a:spAutoFit/>
          </a:bodyPr>
          <a:lstStyle/>
          <a:p>
            <a:r>
              <a:rPr lang="en-US" dirty="0"/>
              <a:t>Circular Buffer</a:t>
            </a:r>
          </a:p>
        </p:txBody>
      </p:sp>
      <p:grpSp>
        <p:nvGrpSpPr>
          <p:cNvPr id="6" name="Group 5">
            <a:extLst>
              <a:ext uri="{FF2B5EF4-FFF2-40B4-BE49-F238E27FC236}">
                <a16:creationId xmlns:a16="http://schemas.microsoft.com/office/drawing/2014/main" id="{4084E819-C5E0-4E4D-91AD-2F09F0858940}"/>
              </a:ext>
            </a:extLst>
          </p:cNvPr>
          <p:cNvGrpSpPr/>
          <p:nvPr/>
        </p:nvGrpSpPr>
        <p:grpSpPr>
          <a:xfrm>
            <a:off x="7553338" y="1468459"/>
            <a:ext cx="4638662" cy="3934838"/>
            <a:chOff x="4155143" y="1291594"/>
            <a:chExt cx="3650459" cy="3116039"/>
          </a:xfrm>
        </p:grpSpPr>
        <p:sp>
          <p:nvSpPr>
            <p:cNvPr id="7" name="Oval 6">
              <a:extLst>
                <a:ext uri="{FF2B5EF4-FFF2-40B4-BE49-F238E27FC236}">
                  <a16:creationId xmlns:a16="http://schemas.microsoft.com/office/drawing/2014/main" id="{63EA6BDA-A458-419E-B98B-4E566470FD70}"/>
                </a:ext>
              </a:extLst>
            </p:cNvPr>
            <p:cNvSpPr/>
            <p:nvPr/>
          </p:nvSpPr>
          <p:spPr>
            <a:xfrm>
              <a:off x="5456557" y="2395304"/>
              <a:ext cx="1440000" cy="14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x</a:t>
              </a:r>
            </a:p>
          </p:txBody>
        </p:sp>
        <p:sp>
          <p:nvSpPr>
            <p:cNvPr id="8" name="Oval 7">
              <a:extLst>
                <a:ext uri="{FF2B5EF4-FFF2-40B4-BE49-F238E27FC236}">
                  <a16:creationId xmlns:a16="http://schemas.microsoft.com/office/drawing/2014/main" id="{5E13F6E6-42E1-4BF6-A058-122C3933043A}"/>
                </a:ext>
              </a:extLst>
            </p:cNvPr>
            <p:cNvSpPr/>
            <p:nvPr/>
          </p:nvSpPr>
          <p:spPr>
            <a:xfrm>
              <a:off x="4916557" y="1855304"/>
              <a:ext cx="2520000" cy="252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cxnSp>
          <p:nvCxnSpPr>
            <p:cNvPr id="9" name="Straight Connector 8">
              <a:extLst>
                <a:ext uri="{FF2B5EF4-FFF2-40B4-BE49-F238E27FC236}">
                  <a16:creationId xmlns:a16="http://schemas.microsoft.com/office/drawing/2014/main" id="{63859D8A-BA60-4E14-B9EB-6B3036D4AC84}"/>
                </a:ext>
              </a:extLst>
            </p:cNvPr>
            <p:cNvCxnSpPr>
              <a:cxnSpLocks/>
              <a:stCxn id="8" idx="1"/>
              <a:endCxn id="7" idx="1"/>
            </p:cNvCxnSpPr>
            <p:nvPr/>
          </p:nvCxnSpPr>
          <p:spPr>
            <a:xfrm>
              <a:off x="5285602" y="2224349"/>
              <a:ext cx="381838" cy="381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CC62F2-F931-4B33-AA88-DB0CE1326105}"/>
                </a:ext>
              </a:extLst>
            </p:cNvPr>
            <p:cNvCxnSpPr>
              <a:cxnSpLocks/>
              <a:stCxn id="8" idx="7"/>
              <a:endCxn id="7" idx="7"/>
            </p:cNvCxnSpPr>
            <p:nvPr/>
          </p:nvCxnSpPr>
          <p:spPr>
            <a:xfrm flipH="1">
              <a:off x="6685674" y="2224349"/>
              <a:ext cx="381838" cy="381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500E21-F362-433D-A896-E0EBEC1AD8C2}"/>
                </a:ext>
              </a:extLst>
            </p:cNvPr>
            <p:cNvCxnSpPr>
              <a:cxnSpLocks/>
              <a:stCxn id="7" idx="5"/>
              <a:endCxn id="8" idx="5"/>
            </p:cNvCxnSpPr>
            <p:nvPr/>
          </p:nvCxnSpPr>
          <p:spPr>
            <a:xfrm>
              <a:off x="6685674" y="3624421"/>
              <a:ext cx="381838" cy="381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02BA28-0E06-4572-83EC-EC1B1919E526}"/>
                </a:ext>
              </a:extLst>
            </p:cNvPr>
            <p:cNvCxnSpPr>
              <a:cxnSpLocks/>
              <a:stCxn id="8" idx="3"/>
              <a:endCxn id="7" idx="3"/>
            </p:cNvCxnSpPr>
            <p:nvPr/>
          </p:nvCxnSpPr>
          <p:spPr>
            <a:xfrm flipV="1">
              <a:off x="5285602" y="3624421"/>
              <a:ext cx="381838" cy="381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D2F676D-D9EA-4FFB-A0B7-6E18E5C52807}"/>
                </a:ext>
              </a:extLst>
            </p:cNvPr>
            <p:cNvCxnSpPr>
              <a:cxnSpLocks/>
            </p:cNvCxnSpPr>
            <p:nvPr/>
          </p:nvCxnSpPr>
          <p:spPr>
            <a:xfrm rot="2700000">
              <a:off x="4824683" y="2031985"/>
              <a:ext cx="54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31D5E5-91AC-446E-90B7-998B3A61F130}"/>
                </a:ext>
              </a:extLst>
            </p:cNvPr>
            <p:cNvCxnSpPr>
              <a:cxnSpLocks/>
            </p:cNvCxnSpPr>
            <p:nvPr/>
          </p:nvCxnSpPr>
          <p:spPr>
            <a:xfrm rot="18900000" flipV="1">
              <a:off x="4837476" y="4191240"/>
              <a:ext cx="54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C3E854-8B60-4989-8678-5184ABCC5CFA}"/>
                </a:ext>
              </a:extLst>
            </p:cNvPr>
            <p:cNvCxnSpPr>
              <a:cxnSpLocks/>
              <a:stCxn id="8" idx="2"/>
              <a:endCxn id="7" idx="2"/>
            </p:cNvCxnSpPr>
            <p:nvPr/>
          </p:nvCxnSpPr>
          <p:spPr>
            <a:xfrm>
              <a:off x="4916557" y="3115304"/>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12DEA9-E4BB-4DC8-BB84-3EFEA099C617}"/>
                </a:ext>
              </a:extLst>
            </p:cNvPr>
            <p:cNvCxnSpPr>
              <a:cxnSpLocks/>
              <a:stCxn id="8" idx="0"/>
              <a:endCxn id="7" idx="0"/>
            </p:cNvCxnSpPr>
            <p:nvPr/>
          </p:nvCxnSpPr>
          <p:spPr>
            <a:xfrm>
              <a:off x="6176557" y="1855304"/>
              <a:ext cx="0" cy="54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CD2E-040B-43DA-800A-6D3A3434E28B}"/>
                </a:ext>
              </a:extLst>
            </p:cNvPr>
            <p:cNvCxnSpPr>
              <a:cxnSpLocks/>
              <a:stCxn id="8" idx="6"/>
              <a:endCxn id="7" idx="6"/>
            </p:cNvCxnSpPr>
            <p:nvPr/>
          </p:nvCxnSpPr>
          <p:spPr>
            <a:xfrm flipH="1">
              <a:off x="6896557" y="3115304"/>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530331-0687-4260-A8FF-6C6BD1C0B0A0}"/>
                </a:ext>
              </a:extLst>
            </p:cNvPr>
            <p:cNvCxnSpPr>
              <a:cxnSpLocks/>
              <a:stCxn id="8" idx="4"/>
              <a:endCxn id="7" idx="4"/>
            </p:cNvCxnSpPr>
            <p:nvPr/>
          </p:nvCxnSpPr>
          <p:spPr>
            <a:xfrm flipV="1">
              <a:off x="6176557" y="3835304"/>
              <a:ext cx="0" cy="54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A8FE81-4E26-4A73-9B86-60FB3BA84BDB}"/>
                </a:ext>
              </a:extLst>
            </p:cNvPr>
            <p:cNvSpPr txBox="1"/>
            <p:nvPr/>
          </p:nvSpPr>
          <p:spPr>
            <a:xfrm rot="2700000">
              <a:off x="4247405" y="1651594"/>
              <a:ext cx="1440000" cy="720000"/>
            </a:xfrm>
            <a:prstGeom prst="rect">
              <a:avLst/>
            </a:prstGeom>
            <a:noFill/>
          </p:spPr>
          <p:txBody>
            <a:bodyPr wrap="square" rtlCol="0">
              <a:spAutoFit/>
            </a:bodyPr>
            <a:lstStyle/>
            <a:p>
              <a:r>
                <a:rPr lang="en-GB" sz="1400" dirty="0">
                  <a:latin typeface="Cambria" panose="02040503050406030204" pitchFamily="18" charset="0"/>
                </a:rPr>
                <a:t>r</a:t>
              </a:r>
              <a:r>
                <a:rPr lang="en-DE" sz="1400" dirty="0">
                  <a:latin typeface="Cambria" panose="02040503050406030204" pitchFamily="18" charset="0"/>
                </a:rPr>
                <a:t>ead pointer</a:t>
              </a:r>
            </a:p>
          </p:txBody>
        </p:sp>
        <p:sp>
          <p:nvSpPr>
            <p:cNvPr id="20" name="TextBox 19">
              <a:extLst>
                <a:ext uri="{FF2B5EF4-FFF2-40B4-BE49-F238E27FC236}">
                  <a16:creationId xmlns:a16="http://schemas.microsoft.com/office/drawing/2014/main" id="{E26D8F62-8F55-4DDE-B1DC-CC90047EC0F4}"/>
                </a:ext>
              </a:extLst>
            </p:cNvPr>
            <p:cNvSpPr txBox="1"/>
            <p:nvPr/>
          </p:nvSpPr>
          <p:spPr>
            <a:xfrm rot="18900000">
              <a:off x="4155143" y="4099856"/>
              <a:ext cx="1440000" cy="307777"/>
            </a:xfrm>
            <a:prstGeom prst="rect">
              <a:avLst/>
            </a:prstGeom>
            <a:noFill/>
          </p:spPr>
          <p:txBody>
            <a:bodyPr wrap="square" rtlCol="0">
              <a:spAutoFit/>
            </a:bodyPr>
            <a:lstStyle/>
            <a:p>
              <a:r>
                <a:rPr lang="en-GB" sz="1400" dirty="0">
                  <a:latin typeface="Cambria" panose="02040503050406030204" pitchFamily="18" charset="0"/>
                </a:rPr>
                <a:t>write</a:t>
              </a:r>
              <a:r>
                <a:rPr lang="en-DE" sz="1400" dirty="0">
                  <a:latin typeface="Cambria" panose="02040503050406030204" pitchFamily="18" charset="0"/>
                </a:rPr>
                <a:t> pointer</a:t>
              </a:r>
            </a:p>
          </p:txBody>
        </p:sp>
        <p:sp>
          <p:nvSpPr>
            <p:cNvPr id="21" name="TextBox 20">
              <a:extLst>
                <a:ext uri="{FF2B5EF4-FFF2-40B4-BE49-F238E27FC236}">
                  <a16:creationId xmlns:a16="http://schemas.microsoft.com/office/drawing/2014/main" id="{F829F584-0A60-4EA2-BB4C-3CB6EB450F6C}"/>
                </a:ext>
              </a:extLst>
            </p:cNvPr>
            <p:cNvSpPr txBox="1"/>
            <p:nvPr/>
          </p:nvSpPr>
          <p:spPr>
            <a:xfrm>
              <a:off x="5506327" y="2070138"/>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0</a:t>
              </a:r>
            </a:p>
          </p:txBody>
        </p:sp>
        <p:sp>
          <p:nvSpPr>
            <p:cNvPr id="22" name="TextBox 21">
              <a:extLst>
                <a:ext uri="{FF2B5EF4-FFF2-40B4-BE49-F238E27FC236}">
                  <a16:creationId xmlns:a16="http://schemas.microsoft.com/office/drawing/2014/main" id="{7378191E-D761-4EBA-98CA-84BFA0527CD8}"/>
                </a:ext>
              </a:extLst>
            </p:cNvPr>
            <p:cNvSpPr txBox="1"/>
            <p:nvPr/>
          </p:nvSpPr>
          <p:spPr>
            <a:xfrm>
              <a:off x="6189351" y="2063283"/>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1</a:t>
              </a:r>
            </a:p>
          </p:txBody>
        </p:sp>
        <p:sp>
          <p:nvSpPr>
            <p:cNvPr id="23" name="TextBox 22">
              <a:extLst>
                <a:ext uri="{FF2B5EF4-FFF2-40B4-BE49-F238E27FC236}">
                  <a16:creationId xmlns:a16="http://schemas.microsoft.com/office/drawing/2014/main" id="{E4DC2477-382E-4DA0-AF97-65D67B984C1B}"/>
                </a:ext>
              </a:extLst>
            </p:cNvPr>
            <p:cNvSpPr txBox="1"/>
            <p:nvPr/>
          </p:nvSpPr>
          <p:spPr>
            <a:xfrm>
              <a:off x="6771933" y="2629593"/>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2</a:t>
              </a:r>
            </a:p>
          </p:txBody>
        </p:sp>
        <p:sp>
          <p:nvSpPr>
            <p:cNvPr id="24" name="TextBox 23">
              <a:extLst>
                <a:ext uri="{FF2B5EF4-FFF2-40B4-BE49-F238E27FC236}">
                  <a16:creationId xmlns:a16="http://schemas.microsoft.com/office/drawing/2014/main" id="{B9B6BFE2-915D-44DF-BC94-0FA0344CDEC7}"/>
                </a:ext>
              </a:extLst>
            </p:cNvPr>
            <p:cNvSpPr txBox="1"/>
            <p:nvPr/>
          </p:nvSpPr>
          <p:spPr>
            <a:xfrm>
              <a:off x="4938178" y="2629593"/>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7 </a:t>
              </a:r>
            </a:p>
          </p:txBody>
        </p:sp>
        <p:sp>
          <p:nvSpPr>
            <p:cNvPr id="25" name="TextBox 24">
              <a:extLst>
                <a:ext uri="{FF2B5EF4-FFF2-40B4-BE49-F238E27FC236}">
                  <a16:creationId xmlns:a16="http://schemas.microsoft.com/office/drawing/2014/main" id="{57757118-4F76-49C3-8D8B-042A1231AF39}"/>
                </a:ext>
              </a:extLst>
            </p:cNvPr>
            <p:cNvSpPr txBox="1"/>
            <p:nvPr/>
          </p:nvSpPr>
          <p:spPr>
            <a:xfrm>
              <a:off x="6771933" y="3363683"/>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3</a:t>
              </a:r>
            </a:p>
          </p:txBody>
        </p:sp>
        <p:sp>
          <p:nvSpPr>
            <p:cNvPr id="26" name="TextBox 25">
              <a:extLst>
                <a:ext uri="{FF2B5EF4-FFF2-40B4-BE49-F238E27FC236}">
                  <a16:creationId xmlns:a16="http://schemas.microsoft.com/office/drawing/2014/main" id="{0FD8EC32-EEAC-46A9-ADFF-6950746AE266}"/>
                </a:ext>
              </a:extLst>
            </p:cNvPr>
            <p:cNvSpPr txBox="1"/>
            <p:nvPr/>
          </p:nvSpPr>
          <p:spPr>
            <a:xfrm>
              <a:off x="4938178" y="3363683"/>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6</a:t>
              </a:r>
            </a:p>
          </p:txBody>
        </p:sp>
        <p:sp>
          <p:nvSpPr>
            <p:cNvPr id="27" name="TextBox 26">
              <a:extLst>
                <a:ext uri="{FF2B5EF4-FFF2-40B4-BE49-F238E27FC236}">
                  <a16:creationId xmlns:a16="http://schemas.microsoft.com/office/drawing/2014/main" id="{D394A2D1-20E6-4CDF-ADF2-C417A35E1803}"/>
                </a:ext>
              </a:extLst>
            </p:cNvPr>
            <p:cNvSpPr txBox="1"/>
            <p:nvPr/>
          </p:nvSpPr>
          <p:spPr>
            <a:xfrm>
              <a:off x="5506327" y="3892080"/>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5</a:t>
              </a:r>
            </a:p>
          </p:txBody>
        </p:sp>
        <p:sp>
          <p:nvSpPr>
            <p:cNvPr id="28" name="TextBox 27">
              <a:extLst>
                <a:ext uri="{FF2B5EF4-FFF2-40B4-BE49-F238E27FC236}">
                  <a16:creationId xmlns:a16="http://schemas.microsoft.com/office/drawing/2014/main" id="{1688DB23-54F5-4F27-893F-B688D38616CA}"/>
                </a:ext>
              </a:extLst>
            </p:cNvPr>
            <p:cNvSpPr txBox="1"/>
            <p:nvPr/>
          </p:nvSpPr>
          <p:spPr>
            <a:xfrm>
              <a:off x="6189351" y="3892080"/>
              <a:ext cx="1033669" cy="261610"/>
            </a:xfrm>
            <a:prstGeom prst="rect">
              <a:avLst/>
            </a:prstGeom>
            <a:noFill/>
          </p:spPr>
          <p:txBody>
            <a:bodyPr wrap="square" rtlCol="0">
              <a:spAutoFit/>
            </a:bodyPr>
            <a:lstStyle/>
            <a:p>
              <a:r>
                <a:rPr lang="en-GB" sz="1100" dirty="0">
                  <a:latin typeface="Cambria" panose="02040503050406030204" pitchFamily="18" charset="0"/>
                </a:rPr>
                <a:t>b</a:t>
              </a:r>
              <a:r>
                <a:rPr lang="en-DE" sz="1100" dirty="0">
                  <a:latin typeface="Cambria" panose="02040503050406030204" pitchFamily="18" charset="0"/>
                </a:rPr>
                <a:t>uffer 4</a:t>
              </a:r>
            </a:p>
          </p:txBody>
        </p:sp>
      </p:grpSp>
      <p:sp>
        <p:nvSpPr>
          <p:cNvPr id="4" name="Date Placeholder 3">
            <a:extLst>
              <a:ext uri="{FF2B5EF4-FFF2-40B4-BE49-F238E27FC236}">
                <a16:creationId xmlns:a16="http://schemas.microsoft.com/office/drawing/2014/main" id="{114BB8E9-100D-B0A1-888A-8B2FDDB15BB5}"/>
              </a:ext>
            </a:extLst>
          </p:cNvPr>
          <p:cNvSpPr>
            <a:spLocks noGrp="1"/>
          </p:cNvSpPr>
          <p:nvPr>
            <p:ph type="dt" sz="half" idx="10"/>
          </p:nvPr>
        </p:nvSpPr>
        <p:spPr/>
        <p:txBody>
          <a:bodyPr/>
          <a:lstStyle/>
          <a:p>
            <a:r>
              <a:rPr lang="en-US"/>
              <a:t>7/13/2023</a:t>
            </a:r>
          </a:p>
        </p:txBody>
      </p:sp>
      <p:sp>
        <p:nvSpPr>
          <p:cNvPr id="29" name="Footer Placeholder 28">
            <a:extLst>
              <a:ext uri="{FF2B5EF4-FFF2-40B4-BE49-F238E27FC236}">
                <a16:creationId xmlns:a16="http://schemas.microsoft.com/office/drawing/2014/main" id="{537AC92E-BF41-3DDD-4D13-9B2DA874B2EB}"/>
              </a:ext>
            </a:extLst>
          </p:cNvPr>
          <p:cNvSpPr>
            <a:spLocks noGrp="1"/>
          </p:cNvSpPr>
          <p:nvPr>
            <p:ph type="ftr" sz="quarter" idx="11"/>
          </p:nvPr>
        </p:nvSpPr>
        <p:spPr/>
        <p:txBody>
          <a:bodyPr/>
          <a:lstStyle/>
          <a:p>
            <a:r>
              <a:rPr lang="en-US"/>
              <a:t>glTF Meetup</a:t>
            </a:r>
          </a:p>
        </p:txBody>
      </p:sp>
      <p:sp>
        <p:nvSpPr>
          <p:cNvPr id="31" name="Slide Number Placeholder 30">
            <a:extLst>
              <a:ext uri="{FF2B5EF4-FFF2-40B4-BE49-F238E27FC236}">
                <a16:creationId xmlns:a16="http://schemas.microsoft.com/office/drawing/2014/main" id="{177FA7FE-E42C-5346-3CA8-255E6942BCD7}"/>
              </a:ext>
            </a:extLst>
          </p:cNvPr>
          <p:cNvSpPr>
            <a:spLocks noGrp="1"/>
          </p:cNvSpPr>
          <p:nvPr>
            <p:ph type="sldNum" sz="quarter" idx="12"/>
          </p:nvPr>
        </p:nvSpPr>
        <p:spPr/>
        <p:txBody>
          <a:bodyPr/>
          <a:lstStyle/>
          <a:p>
            <a:fld id="{DC4E5843-5B08-4FB7-B864-F6CF4B1EE1B2}" type="slidenum">
              <a:rPr lang="en-US" smtClean="0"/>
              <a:t>24</a:t>
            </a:fld>
            <a:endParaRPr lang="en-US"/>
          </a:p>
        </p:txBody>
      </p:sp>
    </p:spTree>
    <p:extLst>
      <p:ext uri="{BB962C8B-B14F-4D97-AF65-F5344CB8AC3E}">
        <p14:creationId xmlns:p14="http://schemas.microsoft.com/office/powerpoint/2010/main" val="3082713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3AC3F1-16BB-2643-A6D1-6CF1B76AC812}"/>
              </a:ext>
            </a:extLst>
          </p:cNvPr>
          <p:cNvGrpSpPr/>
          <p:nvPr/>
        </p:nvGrpSpPr>
        <p:grpSpPr>
          <a:xfrm>
            <a:off x="1901916" y="1425762"/>
            <a:ext cx="8734647" cy="5316480"/>
            <a:chOff x="1909536" y="831401"/>
            <a:chExt cx="8734647" cy="5754571"/>
          </a:xfrm>
        </p:grpSpPr>
        <p:sp>
          <p:nvSpPr>
            <p:cNvPr id="4" name="Rounded Rectangle 3">
              <a:extLst>
                <a:ext uri="{FF2B5EF4-FFF2-40B4-BE49-F238E27FC236}">
                  <a16:creationId xmlns:a16="http://schemas.microsoft.com/office/drawing/2014/main" id="{2A2F6B7D-073C-EB46-B32C-4268A30F73C8}"/>
                </a:ext>
              </a:extLst>
            </p:cNvPr>
            <p:cNvSpPr/>
            <p:nvPr/>
          </p:nvSpPr>
          <p:spPr>
            <a:xfrm>
              <a:off x="1909536" y="1849864"/>
              <a:ext cx="8734646" cy="4222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100" dirty="0"/>
                <a:t>data</a:t>
              </a:r>
            </a:p>
          </p:txBody>
        </p:sp>
        <p:sp>
          <p:nvSpPr>
            <p:cNvPr id="5" name="TextBox 4">
              <a:extLst>
                <a:ext uri="{FF2B5EF4-FFF2-40B4-BE49-F238E27FC236}">
                  <a16:creationId xmlns:a16="http://schemas.microsoft.com/office/drawing/2014/main" id="{BC7D25C6-DD75-4D4F-BEE2-DDAD9890D6BF}"/>
                </a:ext>
              </a:extLst>
            </p:cNvPr>
            <p:cNvSpPr txBox="1"/>
            <p:nvPr/>
          </p:nvSpPr>
          <p:spPr>
            <a:xfrm>
              <a:off x="5148553" y="831401"/>
              <a:ext cx="2265917" cy="430887"/>
            </a:xfrm>
            <a:prstGeom prst="rect">
              <a:avLst/>
            </a:prstGeom>
            <a:noFill/>
          </p:spPr>
          <p:txBody>
            <a:bodyPr wrap="square" rtlCol="0">
              <a:spAutoFit/>
            </a:bodyPr>
            <a:lstStyle/>
            <a:p>
              <a:r>
                <a:rPr lang="en-GB" sz="1100" dirty="0"/>
                <a:t>b</a:t>
              </a:r>
              <a:r>
                <a:rPr lang="en-DE" sz="1100" dirty="0"/>
                <a:t>uffer {0}</a:t>
              </a:r>
            </a:p>
            <a:p>
              <a:pPr marL="285750" indent="-285750">
                <a:buFontTx/>
                <a:buChar char="-"/>
              </a:pPr>
              <a:r>
                <a:rPr lang="en-GB" sz="1100" dirty="0"/>
                <a:t>byteLength:1024</a:t>
              </a:r>
            </a:p>
          </p:txBody>
        </p:sp>
        <p:sp>
          <p:nvSpPr>
            <p:cNvPr id="6" name="TextBox 5">
              <a:extLst>
                <a:ext uri="{FF2B5EF4-FFF2-40B4-BE49-F238E27FC236}">
                  <a16:creationId xmlns:a16="http://schemas.microsoft.com/office/drawing/2014/main" id="{269C1CBE-1E4D-4845-8271-7B45E1FDBB85}"/>
                </a:ext>
              </a:extLst>
            </p:cNvPr>
            <p:cNvSpPr txBox="1"/>
            <p:nvPr/>
          </p:nvSpPr>
          <p:spPr>
            <a:xfrm>
              <a:off x="3386074" y="2803505"/>
              <a:ext cx="1886317" cy="832845"/>
            </a:xfrm>
            <a:prstGeom prst="rect">
              <a:avLst/>
            </a:prstGeom>
            <a:noFill/>
          </p:spPr>
          <p:txBody>
            <a:bodyPr wrap="square" rtlCol="0">
              <a:spAutoFit/>
            </a:bodyPr>
            <a:lstStyle/>
            <a:p>
              <a:r>
                <a:rPr lang="en-DE" sz="1100" dirty="0"/>
                <a:t>bufferView {0}</a:t>
              </a:r>
            </a:p>
            <a:p>
              <a:pPr marL="285750" indent="-285750">
                <a:buFontTx/>
                <a:buChar char="-"/>
              </a:pPr>
              <a:r>
                <a:rPr lang="en-GB" sz="1100" dirty="0"/>
                <a:t>buffer:0</a:t>
              </a:r>
            </a:p>
            <a:p>
              <a:pPr marL="285750" indent="-285750">
                <a:buFontTx/>
                <a:buChar char="-"/>
              </a:pPr>
              <a:r>
                <a:rPr lang="en-GB" sz="1100" dirty="0"/>
                <a:t>byteOffset:0</a:t>
              </a:r>
            </a:p>
            <a:p>
              <a:pPr marL="285750" indent="-285750">
                <a:buFontTx/>
                <a:buChar char="-"/>
              </a:pPr>
              <a:r>
                <a:rPr lang="en-GB" sz="1100" dirty="0"/>
                <a:t>byteLength:512</a:t>
              </a:r>
            </a:p>
          </p:txBody>
        </p:sp>
        <p:sp>
          <p:nvSpPr>
            <p:cNvPr id="7" name="TextBox 6">
              <a:extLst>
                <a:ext uri="{FF2B5EF4-FFF2-40B4-BE49-F238E27FC236}">
                  <a16:creationId xmlns:a16="http://schemas.microsoft.com/office/drawing/2014/main" id="{1DEFB94C-7CF5-4044-ADF9-BD41545D79C9}"/>
                </a:ext>
              </a:extLst>
            </p:cNvPr>
            <p:cNvSpPr txBox="1"/>
            <p:nvPr/>
          </p:nvSpPr>
          <p:spPr>
            <a:xfrm>
              <a:off x="3642750" y="4483236"/>
              <a:ext cx="2581334" cy="1199298"/>
            </a:xfrm>
            <a:prstGeom prst="rect">
              <a:avLst/>
            </a:prstGeom>
            <a:noFill/>
          </p:spPr>
          <p:txBody>
            <a:bodyPr wrap="square" rtlCol="0">
              <a:spAutoFit/>
            </a:bodyPr>
            <a:lstStyle/>
            <a:p>
              <a:r>
                <a:rPr lang="en-GB" sz="1100" dirty="0"/>
                <a:t>a</a:t>
              </a:r>
              <a:r>
                <a:rPr lang="en-DE" sz="1100" dirty="0"/>
                <a:t>ccessor</a:t>
              </a:r>
            </a:p>
            <a:p>
              <a:pPr marL="285750" indent="-285750">
                <a:buFontTx/>
                <a:buChar char="-"/>
              </a:pPr>
              <a:r>
                <a:rPr lang="en-GB" sz="1100" dirty="0"/>
                <a:t>bufferView:0</a:t>
              </a:r>
            </a:p>
            <a:p>
              <a:pPr marL="285750" indent="-285750">
                <a:buFontTx/>
                <a:buChar char="-"/>
              </a:pPr>
              <a:r>
                <a:rPr lang="en-GB" sz="1100" dirty="0" err="1"/>
                <a:t>componentType</a:t>
              </a:r>
              <a:r>
                <a:rPr lang="en-GB" sz="1100" dirty="0"/>
                <a:t>: 5120 (BYTE)</a:t>
              </a:r>
            </a:p>
            <a:p>
              <a:pPr marL="285750" indent="-285750">
                <a:buFontTx/>
                <a:buChar char="-"/>
              </a:pPr>
              <a:r>
                <a:rPr lang="en-GB" sz="1100" dirty="0"/>
                <a:t>count: 512</a:t>
              </a:r>
            </a:p>
            <a:p>
              <a:pPr marL="285750" indent="-285750">
                <a:buFontTx/>
                <a:buChar char="-"/>
              </a:pPr>
              <a:r>
                <a:rPr lang="en-GB" sz="1100" dirty="0"/>
                <a:t>type: "SCALAR"</a:t>
              </a:r>
            </a:p>
            <a:p>
              <a:pPr marL="285750" indent="-285750">
                <a:buFontTx/>
                <a:buChar char="-"/>
              </a:pPr>
              <a:endParaRPr lang="en-DE" sz="1100" dirty="0"/>
            </a:p>
          </p:txBody>
        </p:sp>
        <p:sp>
          <p:nvSpPr>
            <p:cNvPr id="8" name="Right Brace 7">
              <a:extLst>
                <a:ext uri="{FF2B5EF4-FFF2-40B4-BE49-F238E27FC236}">
                  <a16:creationId xmlns:a16="http://schemas.microsoft.com/office/drawing/2014/main" id="{E8482EFD-2048-4B42-AAC6-BB8348F81C83}"/>
                </a:ext>
              </a:extLst>
            </p:cNvPr>
            <p:cNvSpPr/>
            <p:nvPr/>
          </p:nvSpPr>
          <p:spPr>
            <a:xfrm rot="16200000">
              <a:off x="6034247" y="-2760073"/>
              <a:ext cx="485224" cy="8734646"/>
            </a:xfrm>
            <a:prstGeom prst="rightBrac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100"/>
            </a:p>
          </p:txBody>
        </p:sp>
        <p:sp>
          <p:nvSpPr>
            <p:cNvPr id="9" name="Right Brace 8">
              <a:extLst>
                <a:ext uri="{FF2B5EF4-FFF2-40B4-BE49-F238E27FC236}">
                  <a16:creationId xmlns:a16="http://schemas.microsoft.com/office/drawing/2014/main" id="{D83EEC92-22EC-0646-A490-ACA9BFB436E3}"/>
                </a:ext>
              </a:extLst>
            </p:cNvPr>
            <p:cNvSpPr/>
            <p:nvPr/>
          </p:nvSpPr>
          <p:spPr>
            <a:xfrm rot="5400000">
              <a:off x="3848260" y="331283"/>
              <a:ext cx="485224" cy="4362671"/>
            </a:xfrm>
            <a:prstGeom prst="rightBrac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100"/>
            </a:p>
          </p:txBody>
        </p:sp>
        <p:sp>
          <p:nvSpPr>
            <p:cNvPr id="10" name="Right Brace 9">
              <a:extLst>
                <a:ext uri="{FF2B5EF4-FFF2-40B4-BE49-F238E27FC236}">
                  <a16:creationId xmlns:a16="http://schemas.microsoft.com/office/drawing/2014/main" id="{9BCCD175-F57C-134E-9603-F401CCF00E59}"/>
                </a:ext>
              </a:extLst>
            </p:cNvPr>
            <p:cNvSpPr/>
            <p:nvPr/>
          </p:nvSpPr>
          <p:spPr>
            <a:xfrm rot="5400000">
              <a:off x="8220236" y="331282"/>
              <a:ext cx="485224" cy="4362671"/>
            </a:xfrm>
            <a:prstGeom prst="rightBrac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100"/>
            </a:p>
          </p:txBody>
        </p:sp>
        <p:sp>
          <p:nvSpPr>
            <p:cNvPr id="11" name="TextBox 10">
              <a:extLst>
                <a:ext uri="{FF2B5EF4-FFF2-40B4-BE49-F238E27FC236}">
                  <a16:creationId xmlns:a16="http://schemas.microsoft.com/office/drawing/2014/main" id="{AEC68440-4F7F-F242-BABE-0E254690511A}"/>
                </a:ext>
              </a:extLst>
            </p:cNvPr>
            <p:cNvSpPr txBox="1"/>
            <p:nvPr/>
          </p:nvSpPr>
          <p:spPr>
            <a:xfrm>
              <a:off x="7479405" y="2803505"/>
              <a:ext cx="1619200" cy="832845"/>
            </a:xfrm>
            <a:prstGeom prst="rect">
              <a:avLst/>
            </a:prstGeom>
            <a:noFill/>
          </p:spPr>
          <p:txBody>
            <a:bodyPr wrap="square" rtlCol="0">
              <a:spAutoFit/>
            </a:bodyPr>
            <a:lstStyle/>
            <a:p>
              <a:r>
                <a:rPr lang="en-DE" sz="1100" dirty="0"/>
                <a:t>bufferView {1}</a:t>
              </a:r>
            </a:p>
            <a:p>
              <a:pPr marL="285750" indent="-285750">
                <a:buFontTx/>
                <a:buChar char="-"/>
              </a:pPr>
              <a:r>
                <a:rPr lang="en-GB" sz="1100" dirty="0"/>
                <a:t>buffer:0</a:t>
              </a:r>
            </a:p>
            <a:p>
              <a:pPr marL="285750" indent="-285750">
                <a:buFontTx/>
                <a:buChar char="-"/>
              </a:pPr>
              <a:r>
                <a:rPr lang="en-GB" sz="1100" dirty="0"/>
                <a:t>byteOffset:512</a:t>
              </a:r>
            </a:p>
            <a:p>
              <a:pPr marL="285750" indent="-285750">
                <a:buFontTx/>
                <a:buChar char="-"/>
              </a:pPr>
              <a:r>
                <a:rPr lang="en-GB" sz="1100" dirty="0"/>
                <a:t>byteLength:512</a:t>
              </a:r>
            </a:p>
          </p:txBody>
        </p:sp>
        <p:sp>
          <p:nvSpPr>
            <p:cNvPr id="12" name="TextBox 11">
              <a:extLst>
                <a:ext uri="{FF2B5EF4-FFF2-40B4-BE49-F238E27FC236}">
                  <a16:creationId xmlns:a16="http://schemas.microsoft.com/office/drawing/2014/main" id="{7171808B-7DCB-5F4F-8304-38BA42B8C9E7}"/>
                </a:ext>
              </a:extLst>
            </p:cNvPr>
            <p:cNvSpPr txBox="1"/>
            <p:nvPr/>
          </p:nvSpPr>
          <p:spPr>
            <a:xfrm>
              <a:off x="7455343" y="4483236"/>
              <a:ext cx="2581334" cy="1199298"/>
            </a:xfrm>
            <a:prstGeom prst="rect">
              <a:avLst/>
            </a:prstGeom>
            <a:noFill/>
          </p:spPr>
          <p:txBody>
            <a:bodyPr wrap="square" rtlCol="0">
              <a:spAutoFit/>
            </a:bodyPr>
            <a:lstStyle/>
            <a:p>
              <a:r>
                <a:rPr lang="en-GB" sz="1100" dirty="0"/>
                <a:t>a</a:t>
              </a:r>
              <a:r>
                <a:rPr lang="en-DE" sz="1100" dirty="0"/>
                <a:t>ccessor</a:t>
              </a:r>
            </a:p>
            <a:p>
              <a:pPr marL="285750" indent="-285750">
                <a:buFontTx/>
                <a:buChar char="-"/>
              </a:pPr>
              <a:r>
                <a:rPr lang="en-GB" sz="1100" dirty="0"/>
                <a:t>bufferView:1</a:t>
              </a:r>
            </a:p>
            <a:p>
              <a:pPr marL="285750" indent="-285750">
                <a:buFontTx/>
                <a:buChar char="-"/>
              </a:pPr>
              <a:r>
                <a:rPr lang="en-GB" sz="1100" dirty="0" err="1"/>
                <a:t>componentType</a:t>
              </a:r>
              <a:r>
                <a:rPr lang="en-GB" sz="1100" dirty="0"/>
                <a:t>: 5126 (FLOAT)</a:t>
              </a:r>
            </a:p>
            <a:p>
              <a:pPr marL="285750" indent="-285750">
                <a:buFontTx/>
                <a:buChar char="-"/>
              </a:pPr>
              <a:r>
                <a:rPr lang="en-GB" sz="1100" dirty="0"/>
                <a:t>count: 32</a:t>
              </a:r>
            </a:p>
            <a:p>
              <a:pPr marL="285750" indent="-285750">
                <a:buFontTx/>
                <a:buChar char="-"/>
              </a:pPr>
              <a:r>
                <a:rPr lang="en-GB" sz="1100" dirty="0"/>
                <a:t>type: "VEC4"</a:t>
              </a:r>
            </a:p>
            <a:p>
              <a:pPr marL="285750" indent="-285750">
                <a:buFontTx/>
                <a:buChar char="-"/>
              </a:pPr>
              <a:endParaRPr lang="en-DE" sz="1100" dirty="0"/>
            </a:p>
          </p:txBody>
        </p:sp>
        <p:cxnSp>
          <p:nvCxnSpPr>
            <p:cNvPr id="20" name="Elbow Connector 19">
              <a:extLst>
                <a:ext uri="{FF2B5EF4-FFF2-40B4-BE49-F238E27FC236}">
                  <a16:creationId xmlns:a16="http://schemas.microsoft.com/office/drawing/2014/main" id="{74EE626D-9EA4-D247-BD5E-B22AC712A93C}"/>
                </a:ext>
              </a:extLst>
            </p:cNvPr>
            <p:cNvCxnSpPr>
              <a:cxnSpLocks/>
              <a:stCxn id="7" idx="3"/>
              <a:endCxn id="6" idx="3"/>
            </p:cNvCxnSpPr>
            <p:nvPr/>
          </p:nvCxnSpPr>
          <p:spPr>
            <a:xfrm flipH="1" flipV="1">
              <a:off x="5272391" y="3219928"/>
              <a:ext cx="951693" cy="1862958"/>
            </a:xfrm>
            <a:prstGeom prst="bentConnector3">
              <a:avLst>
                <a:gd name="adj1" fmla="val -2402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B1CBB8C7-3010-204A-92C5-22C30DB01832}"/>
                </a:ext>
              </a:extLst>
            </p:cNvPr>
            <p:cNvCxnSpPr>
              <a:cxnSpLocks/>
              <a:stCxn id="11" idx="3"/>
              <a:endCxn id="5" idx="3"/>
            </p:cNvCxnSpPr>
            <p:nvPr/>
          </p:nvCxnSpPr>
          <p:spPr>
            <a:xfrm flipH="1" flipV="1">
              <a:off x="7414470" y="1046845"/>
              <a:ext cx="1684135" cy="2173083"/>
            </a:xfrm>
            <a:prstGeom prst="bentConnector3">
              <a:avLst>
                <a:gd name="adj1" fmla="val -1357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E77DE1DC-61D7-5C45-9A55-AAD16829E51E}"/>
                </a:ext>
              </a:extLst>
            </p:cNvPr>
            <p:cNvCxnSpPr>
              <a:cxnSpLocks/>
              <a:stCxn id="12" idx="1"/>
              <a:endCxn id="11" idx="1"/>
            </p:cNvCxnSpPr>
            <p:nvPr/>
          </p:nvCxnSpPr>
          <p:spPr>
            <a:xfrm rot="10800000" flipH="1">
              <a:off x="7455343" y="3219928"/>
              <a:ext cx="24062" cy="1862958"/>
            </a:xfrm>
            <a:prstGeom prst="bentConnector3">
              <a:avLst>
                <a:gd name="adj1" fmla="val -95004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F00A9B59-DE86-964E-A2FC-BA178FE82218}"/>
                </a:ext>
              </a:extLst>
            </p:cNvPr>
            <p:cNvCxnSpPr>
              <a:cxnSpLocks/>
              <a:stCxn id="6" idx="1"/>
              <a:endCxn id="5" idx="1"/>
            </p:cNvCxnSpPr>
            <p:nvPr/>
          </p:nvCxnSpPr>
          <p:spPr>
            <a:xfrm rot="10800000" flipH="1">
              <a:off x="3386073" y="1046845"/>
              <a:ext cx="1762479" cy="2173083"/>
            </a:xfrm>
            <a:prstGeom prst="bentConnector3">
              <a:avLst>
                <a:gd name="adj1" fmla="val -1297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36BBB55-EA82-F64D-A835-FF617920CC42}"/>
                </a:ext>
              </a:extLst>
            </p:cNvPr>
            <p:cNvSpPr/>
            <p:nvPr/>
          </p:nvSpPr>
          <p:spPr>
            <a:xfrm>
              <a:off x="4757466" y="6324362"/>
              <a:ext cx="2157963" cy="261610"/>
            </a:xfrm>
            <a:prstGeom prst="rect">
              <a:avLst/>
            </a:prstGeom>
          </p:spPr>
          <p:txBody>
            <a:bodyPr wrap="none">
              <a:spAutoFit/>
            </a:bodyPr>
            <a:lstStyle/>
            <a:p>
              <a:r>
                <a:rPr lang="en-GB" sz="1100" b="0" i="0" u="none" strike="noStrike" dirty="0">
                  <a:solidFill>
                    <a:schemeClr val="bg1">
                      <a:lumMod val="65000"/>
                    </a:schemeClr>
                  </a:solidFill>
                  <a:effectLst/>
                  <a:latin typeface="-apple-system"/>
                </a:rPr>
                <a:t>meshes, skins, and animations etc.</a:t>
              </a:r>
              <a:endParaRPr lang="en-DE" sz="1100" dirty="0">
                <a:solidFill>
                  <a:schemeClr val="bg1">
                    <a:lumMod val="65000"/>
                  </a:schemeClr>
                </a:solidFill>
              </a:endParaRPr>
            </a:p>
          </p:txBody>
        </p:sp>
        <p:cxnSp>
          <p:nvCxnSpPr>
            <p:cNvPr id="46" name="Elbow Connector 45">
              <a:extLst>
                <a:ext uri="{FF2B5EF4-FFF2-40B4-BE49-F238E27FC236}">
                  <a16:creationId xmlns:a16="http://schemas.microsoft.com/office/drawing/2014/main" id="{9BF34132-493E-6246-A002-DAEC89C17D8A}"/>
                </a:ext>
              </a:extLst>
            </p:cNvPr>
            <p:cNvCxnSpPr>
              <a:cxnSpLocks/>
              <a:stCxn id="45" idx="1"/>
            </p:cNvCxnSpPr>
            <p:nvPr/>
          </p:nvCxnSpPr>
          <p:spPr>
            <a:xfrm rot="10800000">
              <a:off x="3772686" y="6237567"/>
              <a:ext cx="984780" cy="217601"/>
            </a:xfrm>
            <a:prstGeom prst="bentConnector3">
              <a:avLst>
                <a:gd name="adj1" fmla="val 50000"/>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1232211F-CEEE-4C4E-97C8-4B75F077E601}"/>
                </a:ext>
              </a:extLst>
            </p:cNvPr>
            <p:cNvCxnSpPr>
              <a:cxnSpLocks/>
              <a:stCxn id="45" idx="3"/>
              <a:endCxn id="12" idx="2"/>
            </p:cNvCxnSpPr>
            <p:nvPr/>
          </p:nvCxnSpPr>
          <p:spPr>
            <a:xfrm flipV="1">
              <a:off x="6915429" y="5682534"/>
              <a:ext cx="1830581" cy="772633"/>
            </a:xfrm>
            <a:prstGeom prst="bentConnector2">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0" name="Title 29">
            <a:extLst>
              <a:ext uri="{FF2B5EF4-FFF2-40B4-BE49-F238E27FC236}">
                <a16:creationId xmlns:a16="http://schemas.microsoft.com/office/drawing/2014/main" id="{DFAFC573-E02A-B04D-BA0F-DC86E78E420C}"/>
              </a:ext>
            </a:extLst>
          </p:cNvPr>
          <p:cNvSpPr>
            <a:spLocks noGrp="1"/>
          </p:cNvSpPr>
          <p:nvPr>
            <p:ph type="title"/>
          </p:nvPr>
        </p:nvSpPr>
        <p:spPr/>
        <p:txBody>
          <a:bodyPr>
            <a:noAutofit/>
          </a:bodyPr>
          <a:lstStyle/>
          <a:p>
            <a:r>
              <a:rPr lang="en-US" b="1" spc="57" dirty="0">
                <a:solidFill>
                  <a:srgbClr val="094AB2"/>
                </a:solidFill>
              </a:rPr>
              <a:t>Static Buffer Usage</a:t>
            </a:r>
          </a:p>
        </p:txBody>
      </p:sp>
      <p:sp>
        <p:nvSpPr>
          <p:cNvPr id="2" name="Date Placeholder 1">
            <a:extLst>
              <a:ext uri="{FF2B5EF4-FFF2-40B4-BE49-F238E27FC236}">
                <a16:creationId xmlns:a16="http://schemas.microsoft.com/office/drawing/2014/main" id="{A3D1EFAB-57BF-2196-3243-916B3E8B366F}"/>
              </a:ext>
            </a:extLst>
          </p:cNvPr>
          <p:cNvSpPr>
            <a:spLocks noGrp="1"/>
          </p:cNvSpPr>
          <p:nvPr>
            <p:ph type="dt" sz="half" idx="10"/>
          </p:nvPr>
        </p:nvSpPr>
        <p:spPr/>
        <p:txBody>
          <a:bodyPr/>
          <a:lstStyle/>
          <a:p>
            <a:r>
              <a:rPr lang="en-US"/>
              <a:t>7/13/2023</a:t>
            </a:r>
          </a:p>
        </p:txBody>
      </p:sp>
      <p:sp>
        <p:nvSpPr>
          <p:cNvPr id="3" name="Footer Placeholder 2">
            <a:extLst>
              <a:ext uri="{FF2B5EF4-FFF2-40B4-BE49-F238E27FC236}">
                <a16:creationId xmlns:a16="http://schemas.microsoft.com/office/drawing/2014/main" id="{21CE0F51-181B-DEC2-9596-2DD855C9D019}"/>
              </a:ext>
            </a:extLst>
          </p:cNvPr>
          <p:cNvSpPr>
            <a:spLocks noGrp="1"/>
          </p:cNvSpPr>
          <p:nvPr>
            <p:ph type="ftr" sz="quarter" idx="11"/>
          </p:nvPr>
        </p:nvSpPr>
        <p:spPr/>
        <p:txBody>
          <a:bodyPr/>
          <a:lstStyle/>
          <a:p>
            <a:r>
              <a:rPr lang="en-US"/>
              <a:t>glTF Meetup</a:t>
            </a:r>
          </a:p>
        </p:txBody>
      </p:sp>
      <p:sp>
        <p:nvSpPr>
          <p:cNvPr id="14" name="Slide Number Placeholder 13">
            <a:extLst>
              <a:ext uri="{FF2B5EF4-FFF2-40B4-BE49-F238E27FC236}">
                <a16:creationId xmlns:a16="http://schemas.microsoft.com/office/drawing/2014/main" id="{EF689F0E-852B-713F-F63D-D6336B721806}"/>
              </a:ext>
            </a:extLst>
          </p:cNvPr>
          <p:cNvSpPr>
            <a:spLocks noGrp="1"/>
          </p:cNvSpPr>
          <p:nvPr>
            <p:ph type="sldNum" sz="quarter" idx="12"/>
          </p:nvPr>
        </p:nvSpPr>
        <p:spPr/>
        <p:txBody>
          <a:bodyPr/>
          <a:lstStyle/>
          <a:p>
            <a:fld id="{DC4E5843-5B08-4FB7-B864-F6CF4B1EE1B2}" type="slidenum">
              <a:rPr lang="en-US" smtClean="0"/>
              <a:t>25</a:t>
            </a:fld>
            <a:endParaRPr lang="en-US"/>
          </a:p>
        </p:txBody>
      </p:sp>
    </p:spTree>
    <p:extLst>
      <p:ext uri="{BB962C8B-B14F-4D97-AF65-F5344CB8AC3E}">
        <p14:creationId xmlns:p14="http://schemas.microsoft.com/office/powerpoint/2010/main" val="2796663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E234508-2CCB-8F4B-9552-3B414837CCCF}"/>
              </a:ext>
            </a:extLst>
          </p:cNvPr>
          <p:cNvGrpSpPr/>
          <p:nvPr/>
        </p:nvGrpSpPr>
        <p:grpSpPr>
          <a:xfrm>
            <a:off x="1253531" y="1470660"/>
            <a:ext cx="10515600" cy="5323336"/>
            <a:chOff x="856238" y="185416"/>
            <a:chExt cx="10787893" cy="5705695"/>
          </a:xfrm>
        </p:grpSpPr>
        <p:sp>
          <p:nvSpPr>
            <p:cNvPr id="67" name="Rounded Rectangle 66">
              <a:extLst>
                <a:ext uri="{FF2B5EF4-FFF2-40B4-BE49-F238E27FC236}">
                  <a16:creationId xmlns:a16="http://schemas.microsoft.com/office/drawing/2014/main" id="{DDD1939C-18E4-F647-8B6C-A0C4A5DAC42C}"/>
                </a:ext>
              </a:extLst>
            </p:cNvPr>
            <p:cNvSpPr/>
            <p:nvPr/>
          </p:nvSpPr>
          <p:spPr>
            <a:xfrm>
              <a:off x="856238" y="1782000"/>
              <a:ext cx="6424235" cy="4222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00" dirty="0"/>
            </a:p>
          </p:txBody>
        </p:sp>
        <p:sp>
          <p:nvSpPr>
            <p:cNvPr id="51" name="Rounded Rectangle 50">
              <a:extLst>
                <a:ext uri="{FF2B5EF4-FFF2-40B4-BE49-F238E27FC236}">
                  <a16:creationId xmlns:a16="http://schemas.microsoft.com/office/drawing/2014/main" id="{6BA19F34-BA62-CF41-AD5D-F736D3A418E4}"/>
                </a:ext>
              </a:extLst>
            </p:cNvPr>
            <p:cNvSpPr/>
            <p:nvPr/>
          </p:nvSpPr>
          <p:spPr>
            <a:xfrm>
              <a:off x="856238" y="1782429"/>
              <a:ext cx="1586018" cy="4222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000" dirty="0"/>
                <a:t>header</a:t>
              </a:r>
            </a:p>
          </p:txBody>
        </p:sp>
        <p:sp>
          <p:nvSpPr>
            <p:cNvPr id="4" name="Rounded Rectangle 3">
              <a:extLst>
                <a:ext uri="{FF2B5EF4-FFF2-40B4-BE49-F238E27FC236}">
                  <a16:creationId xmlns:a16="http://schemas.microsoft.com/office/drawing/2014/main" id="{2A2F6B7D-073C-EB46-B32C-4268A30F73C8}"/>
                </a:ext>
              </a:extLst>
            </p:cNvPr>
            <p:cNvSpPr/>
            <p:nvPr/>
          </p:nvSpPr>
          <p:spPr>
            <a:xfrm>
              <a:off x="2442257" y="1780411"/>
              <a:ext cx="4838220" cy="4222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000" dirty="0"/>
                <a:t>data</a:t>
              </a:r>
            </a:p>
          </p:txBody>
        </p:sp>
        <p:sp>
          <p:nvSpPr>
            <p:cNvPr id="5" name="TextBox 4">
              <a:extLst>
                <a:ext uri="{FF2B5EF4-FFF2-40B4-BE49-F238E27FC236}">
                  <a16:creationId xmlns:a16="http://schemas.microsoft.com/office/drawing/2014/main" id="{BC7D25C6-DD75-4D4F-BEE2-DDAD9890D6BF}"/>
                </a:ext>
              </a:extLst>
            </p:cNvPr>
            <p:cNvSpPr txBox="1"/>
            <p:nvPr/>
          </p:nvSpPr>
          <p:spPr>
            <a:xfrm>
              <a:off x="3099834" y="185416"/>
              <a:ext cx="2373596" cy="707886"/>
            </a:xfrm>
            <a:prstGeom prst="rect">
              <a:avLst/>
            </a:prstGeom>
            <a:noFill/>
          </p:spPr>
          <p:txBody>
            <a:bodyPr wrap="square" rtlCol="0">
              <a:spAutoFit/>
            </a:bodyPr>
            <a:lstStyle/>
            <a:p>
              <a:r>
                <a:rPr lang="en-GB" sz="1000" dirty="0"/>
                <a:t>b</a:t>
              </a:r>
              <a:r>
                <a:rPr lang="en-DE" sz="1000" dirty="0"/>
                <a:t>uffer {0}</a:t>
              </a:r>
            </a:p>
            <a:p>
              <a:pPr marL="285750" indent="-285750">
                <a:buFontTx/>
                <a:buChar char="-"/>
              </a:pPr>
              <a:r>
                <a:rPr lang="en-GB" sz="1000" dirty="0"/>
                <a:t>byteLength:1024</a:t>
              </a:r>
            </a:p>
            <a:p>
              <a:pPr marL="285750" indent="-285750">
                <a:buFontTx/>
                <a:buChar char="-"/>
              </a:pPr>
              <a:r>
                <a:rPr lang="en-GB" sz="1000" dirty="0" err="1"/>
                <a:t>MPEG_buffer_circular</a:t>
              </a:r>
              <a:endParaRPr lang="en-GB" sz="1000" dirty="0"/>
            </a:p>
            <a:p>
              <a:pPr marL="742950" lvl="1" indent="-285750">
                <a:buFontTx/>
                <a:buChar char="-"/>
              </a:pPr>
              <a:r>
                <a:rPr lang="en-GB" sz="1000" dirty="0"/>
                <a:t>source:0</a:t>
              </a:r>
            </a:p>
          </p:txBody>
        </p:sp>
        <p:sp>
          <p:nvSpPr>
            <p:cNvPr id="6" name="TextBox 5">
              <a:extLst>
                <a:ext uri="{FF2B5EF4-FFF2-40B4-BE49-F238E27FC236}">
                  <a16:creationId xmlns:a16="http://schemas.microsoft.com/office/drawing/2014/main" id="{269C1CBE-1E4D-4845-8271-7B45E1FDBB85}"/>
                </a:ext>
              </a:extLst>
            </p:cNvPr>
            <p:cNvSpPr txBox="1"/>
            <p:nvPr/>
          </p:nvSpPr>
          <p:spPr>
            <a:xfrm>
              <a:off x="856240" y="2746257"/>
              <a:ext cx="1791262" cy="707886"/>
            </a:xfrm>
            <a:prstGeom prst="rect">
              <a:avLst/>
            </a:prstGeom>
            <a:noFill/>
          </p:spPr>
          <p:txBody>
            <a:bodyPr wrap="square" rtlCol="0">
              <a:spAutoFit/>
            </a:bodyPr>
            <a:lstStyle/>
            <a:p>
              <a:r>
                <a:rPr lang="en-DE" sz="1000" dirty="0"/>
                <a:t>bufferView {0}</a:t>
              </a:r>
            </a:p>
            <a:p>
              <a:pPr marL="285750" indent="-285750">
                <a:buFontTx/>
                <a:buChar char="-"/>
              </a:pPr>
              <a:r>
                <a:rPr lang="en-GB" sz="1000" dirty="0"/>
                <a:t>buffer:0</a:t>
              </a:r>
            </a:p>
            <a:p>
              <a:pPr marL="285750" indent="-285750">
                <a:buFontTx/>
                <a:buChar char="-"/>
              </a:pPr>
              <a:r>
                <a:rPr lang="en-GB" sz="1000" dirty="0"/>
                <a:t>byteOffset:0</a:t>
              </a:r>
            </a:p>
            <a:p>
              <a:pPr marL="285750" indent="-285750">
                <a:buFontTx/>
                <a:buChar char="-"/>
              </a:pPr>
              <a:r>
                <a:rPr lang="en-GB" sz="1000" dirty="0"/>
                <a:t>byteLength:512</a:t>
              </a:r>
            </a:p>
          </p:txBody>
        </p:sp>
        <p:sp>
          <p:nvSpPr>
            <p:cNvPr id="7" name="TextBox 6">
              <a:extLst>
                <a:ext uri="{FF2B5EF4-FFF2-40B4-BE49-F238E27FC236}">
                  <a16:creationId xmlns:a16="http://schemas.microsoft.com/office/drawing/2014/main" id="{1DEFB94C-7CF5-4044-ADF9-BD41545D79C9}"/>
                </a:ext>
              </a:extLst>
            </p:cNvPr>
            <p:cNvSpPr txBox="1"/>
            <p:nvPr/>
          </p:nvSpPr>
          <p:spPr>
            <a:xfrm>
              <a:off x="1896136" y="4413783"/>
              <a:ext cx="2656409" cy="1477328"/>
            </a:xfrm>
            <a:prstGeom prst="rect">
              <a:avLst/>
            </a:prstGeom>
            <a:noFill/>
          </p:spPr>
          <p:txBody>
            <a:bodyPr wrap="square" rtlCol="0">
              <a:spAutoFit/>
            </a:bodyPr>
            <a:lstStyle/>
            <a:p>
              <a:r>
                <a:rPr lang="en-GB" sz="1000" dirty="0"/>
                <a:t>a</a:t>
              </a:r>
              <a:r>
                <a:rPr lang="en-DE" sz="1000" dirty="0"/>
                <a:t>ccessor</a:t>
              </a:r>
            </a:p>
            <a:p>
              <a:pPr marL="285750" indent="-285750">
                <a:buFontTx/>
                <a:buChar char="-"/>
              </a:pPr>
              <a:r>
                <a:rPr lang="en-GB" sz="1000" dirty="0"/>
                <a:t>bufferView:1</a:t>
              </a:r>
            </a:p>
            <a:p>
              <a:pPr marL="285750" indent="-285750">
                <a:buFontTx/>
                <a:buChar char="-"/>
              </a:pPr>
              <a:r>
                <a:rPr lang="en-GB" sz="1000" dirty="0" err="1"/>
                <a:t>componentType</a:t>
              </a:r>
              <a:r>
                <a:rPr lang="en-GB" sz="1000" dirty="0"/>
                <a:t>: 5120 (BYTE)</a:t>
              </a:r>
            </a:p>
            <a:p>
              <a:pPr marL="285750" indent="-285750">
                <a:buFontTx/>
                <a:buChar char="-"/>
              </a:pPr>
              <a:r>
                <a:rPr lang="en-GB" sz="1000" dirty="0"/>
                <a:t>count: 512</a:t>
              </a:r>
            </a:p>
            <a:p>
              <a:pPr marL="285750" indent="-285750">
                <a:buFontTx/>
                <a:buChar char="-"/>
              </a:pPr>
              <a:r>
                <a:rPr lang="en-GB" sz="1000" dirty="0"/>
                <a:t>type: "SCALAR”</a:t>
              </a:r>
            </a:p>
            <a:p>
              <a:pPr marL="742950" lvl="1" indent="-285750">
                <a:buFontTx/>
                <a:buChar char="-"/>
              </a:pPr>
              <a:r>
                <a:rPr lang="en-GB" sz="1000" dirty="0" err="1"/>
                <a:t>MPEG_accessor_timed</a:t>
              </a:r>
              <a:endParaRPr lang="en-GB" sz="1000" dirty="0"/>
            </a:p>
            <a:p>
              <a:pPr marL="1200150" lvl="2" indent="-285750">
                <a:buFontTx/>
                <a:buChar char="-"/>
              </a:pPr>
              <a:r>
                <a:rPr lang="en-GB" sz="1000" dirty="0"/>
                <a:t>immutable</a:t>
              </a:r>
              <a:r>
                <a:rPr lang="en-DE" sz="1000" dirty="0"/>
                <a:t>:FALSE</a:t>
              </a:r>
            </a:p>
            <a:p>
              <a:pPr marL="1200150" lvl="2" indent="-285750">
                <a:buFontTx/>
                <a:buChar char="-"/>
              </a:pPr>
              <a:r>
                <a:rPr lang="en-DE" sz="1000" dirty="0"/>
                <a:t>bufferView:0</a:t>
              </a:r>
              <a:endParaRPr lang="en-GB" sz="1000" dirty="0"/>
            </a:p>
            <a:p>
              <a:pPr marL="285750" indent="-285750">
                <a:buFontTx/>
                <a:buChar char="-"/>
              </a:pPr>
              <a:endParaRPr lang="en-DE" sz="1000" dirty="0"/>
            </a:p>
          </p:txBody>
        </p:sp>
        <p:sp>
          <p:nvSpPr>
            <p:cNvPr id="8" name="Right Brace 7">
              <a:extLst>
                <a:ext uri="{FF2B5EF4-FFF2-40B4-BE49-F238E27FC236}">
                  <a16:creationId xmlns:a16="http://schemas.microsoft.com/office/drawing/2014/main" id="{E8482EFD-2048-4B42-AAC6-BB8348F81C83}"/>
                </a:ext>
              </a:extLst>
            </p:cNvPr>
            <p:cNvSpPr/>
            <p:nvPr/>
          </p:nvSpPr>
          <p:spPr>
            <a:xfrm rot="16200000">
              <a:off x="3825747" y="-1674321"/>
              <a:ext cx="485224" cy="6424236"/>
            </a:xfrm>
            <a:prstGeom prst="rightBrac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000"/>
            </a:p>
          </p:txBody>
        </p:sp>
        <p:sp>
          <p:nvSpPr>
            <p:cNvPr id="9" name="Right Brace 8">
              <a:extLst>
                <a:ext uri="{FF2B5EF4-FFF2-40B4-BE49-F238E27FC236}">
                  <a16:creationId xmlns:a16="http://schemas.microsoft.com/office/drawing/2014/main" id="{D83EEC92-22EC-0646-A490-ACA9BFB436E3}"/>
                </a:ext>
              </a:extLst>
            </p:cNvPr>
            <p:cNvSpPr/>
            <p:nvPr/>
          </p:nvSpPr>
          <p:spPr>
            <a:xfrm rot="5400000">
              <a:off x="1406638" y="1650157"/>
              <a:ext cx="485224" cy="1586017"/>
            </a:xfrm>
            <a:prstGeom prst="rightBrac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000"/>
            </a:p>
          </p:txBody>
        </p:sp>
        <p:sp>
          <p:nvSpPr>
            <p:cNvPr id="10" name="Right Brace 9">
              <a:extLst>
                <a:ext uri="{FF2B5EF4-FFF2-40B4-BE49-F238E27FC236}">
                  <a16:creationId xmlns:a16="http://schemas.microsoft.com/office/drawing/2014/main" id="{9BCCD175-F57C-134E-9603-F401CCF00E59}"/>
                </a:ext>
              </a:extLst>
            </p:cNvPr>
            <p:cNvSpPr/>
            <p:nvPr/>
          </p:nvSpPr>
          <p:spPr>
            <a:xfrm rot="5400000">
              <a:off x="4618755" y="24056"/>
              <a:ext cx="485225" cy="4838218"/>
            </a:xfrm>
            <a:prstGeom prst="rightBrac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000"/>
            </a:p>
          </p:txBody>
        </p:sp>
        <p:sp>
          <p:nvSpPr>
            <p:cNvPr id="11" name="TextBox 10">
              <a:extLst>
                <a:ext uri="{FF2B5EF4-FFF2-40B4-BE49-F238E27FC236}">
                  <a16:creationId xmlns:a16="http://schemas.microsoft.com/office/drawing/2014/main" id="{AEC68440-4F7F-F242-BABE-0E254690511A}"/>
                </a:ext>
              </a:extLst>
            </p:cNvPr>
            <p:cNvSpPr txBox="1"/>
            <p:nvPr/>
          </p:nvSpPr>
          <p:spPr>
            <a:xfrm>
              <a:off x="4083240" y="3006028"/>
              <a:ext cx="1556254" cy="707886"/>
            </a:xfrm>
            <a:prstGeom prst="rect">
              <a:avLst/>
            </a:prstGeom>
            <a:noFill/>
          </p:spPr>
          <p:txBody>
            <a:bodyPr wrap="square" rtlCol="0">
              <a:spAutoFit/>
            </a:bodyPr>
            <a:lstStyle/>
            <a:p>
              <a:r>
                <a:rPr lang="en-DE" sz="1000" dirty="0"/>
                <a:t>bufferView {1}</a:t>
              </a:r>
            </a:p>
            <a:p>
              <a:pPr marL="285750" indent="-285750">
                <a:buFontTx/>
                <a:buChar char="-"/>
              </a:pPr>
              <a:r>
                <a:rPr lang="en-GB" sz="1000" dirty="0"/>
                <a:t>buffer:0</a:t>
              </a:r>
            </a:p>
            <a:p>
              <a:pPr marL="285750" indent="-285750">
                <a:buFontTx/>
                <a:buChar char="-"/>
              </a:pPr>
              <a:r>
                <a:rPr lang="en-GB" sz="1000" dirty="0"/>
                <a:t>byteOffset:512</a:t>
              </a:r>
            </a:p>
            <a:p>
              <a:pPr marL="285750" indent="-285750">
                <a:buFontTx/>
                <a:buChar char="-"/>
              </a:pPr>
              <a:r>
                <a:rPr lang="en-GB" sz="1000" dirty="0"/>
                <a:t>byteLength:512</a:t>
              </a:r>
            </a:p>
          </p:txBody>
        </p:sp>
        <p:cxnSp>
          <p:nvCxnSpPr>
            <p:cNvPr id="20" name="Elbow Connector 19">
              <a:extLst>
                <a:ext uri="{FF2B5EF4-FFF2-40B4-BE49-F238E27FC236}">
                  <a16:creationId xmlns:a16="http://schemas.microsoft.com/office/drawing/2014/main" id="{74EE626D-9EA4-D247-BD5E-B22AC712A93C}"/>
                </a:ext>
              </a:extLst>
            </p:cNvPr>
            <p:cNvCxnSpPr>
              <a:cxnSpLocks/>
              <a:endCxn id="6" idx="2"/>
            </p:cNvCxnSpPr>
            <p:nvPr/>
          </p:nvCxnSpPr>
          <p:spPr>
            <a:xfrm rot="16200000" flipV="1">
              <a:off x="1105737" y="4100277"/>
              <a:ext cx="2187900" cy="895631"/>
            </a:xfrm>
            <a:prstGeom prst="bentConnector3">
              <a:avLst>
                <a:gd name="adj1" fmla="val 20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F00A9B59-DE86-964E-A2FC-BA178FE82218}"/>
                </a:ext>
              </a:extLst>
            </p:cNvPr>
            <p:cNvCxnSpPr>
              <a:cxnSpLocks/>
              <a:stCxn id="6" idx="1"/>
              <a:endCxn id="5" idx="1"/>
            </p:cNvCxnSpPr>
            <p:nvPr/>
          </p:nvCxnSpPr>
          <p:spPr>
            <a:xfrm rot="10800000" flipH="1">
              <a:off x="856240" y="539360"/>
              <a:ext cx="2243594" cy="2560841"/>
            </a:xfrm>
            <a:prstGeom prst="bentConnector3">
              <a:avLst>
                <a:gd name="adj1" fmla="val -1018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8C0620E-5FBA-8540-BA9A-BB122D8C055B}"/>
                </a:ext>
              </a:extLst>
            </p:cNvPr>
            <p:cNvCxnSpPr>
              <a:cxnSpLocks/>
              <a:endCxn id="11" idx="2"/>
            </p:cNvCxnSpPr>
            <p:nvPr/>
          </p:nvCxnSpPr>
          <p:spPr>
            <a:xfrm flipV="1">
              <a:off x="3035030" y="3713914"/>
              <a:ext cx="1826337" cy="98778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14953B7A-A85D-294F-BFA1-E995E184D327}"/>
                </a:ext>
              </a:extLst>
            </p:cNvPr>
            <p:cNvCxnSpPr>
              <a:cxnSpLocks/>
              <a:stCxn id="11" idx="0"/>
              <a:endCxn id="5" idx="3"/>
            </p:cNvCxnSpPr>
            <p:nvPr/>
          </p:nvCxnSpPr>
          <p:spPr>
            <a:xfrm rot="5400000" flipH="1" flipV="1">
              <a:off x="3934064" y="1466663"/>
              <a:ext cx="2466669" cy="612063"/>
            </a:xfrm>
            <a:prstGeom prst="bentConnector4">
              <a:avLst>
                <a:gd name="adj1" fmla="val 8647"/>
                <a:gd name="adj2" fmla="val 13734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064A9B6-E6F1-CC4D-9165-DF286E48CD2F}"/>
                </a:ext>
              </a:extLst>
            </p:cNvPr>
            <p:cNvSpPr txBox="1"/>
            <p:nvPr/>
          </p:nvSpPr>
          <p:spPr>
            <a:xfrm>
              <a:off x="8032868" y="949206"/>
              <a:ext cx="3611263" cy="1477328"/>
            </a:xfrm>
            <a:prstGeom prst="rect">
              <a:avLst/>
            </a:prstGeom>
            <a:noFill/>
          </p:spPr>
          <p:txBody>
            <a:bodyPr wrap="square" rtlCol="0">
              <a:spAutoFit/>
            </a:bodyPr>
            <a:lstStyle/>
            <a:p>
              <a:r>
                <a:rPr lang="pl-PL" sz="1000" dirty="0" err="1"/>
                <a:t>MPEG_media</a:t>
              </a:r>
              <a:endParaRPr lang="pl-PL" sz="1000" dirty="0"/>
            </a:p>
            <a:p>
              <a:pPr marL="285750" indent="-285750">
                <a:buFontTx/>
                <a:buChar char="-"/>
              </a:pPr>
              <a:r>
                <a:rPr lang="pl-PL" sz="800" dirty="0"/>
                <a:t>media[</a:t>
              </a:r>
            </a:p>
            <a:p>
              <a:r>
                <a:rPr lang="pl-PL" sz="800" dirty="0"/>
                <a:t>	{ …</a:t>
              </a:r>
            </a:p>
            <a:p>
              <a:pPr marL="742950" lvl="1" indent="-285750">
                <a:buFontTx/>
                <a:buChar char="-"/>
              </a:pPr>
              <a:r>
                <a:rPr lang="pl-PL" sz="800" dirty="0" err="1"/>
                <a:t>mimeType</a:t>
              </a:r>
              <a:r>
                <a:rPr lang="pl-PL" sz="800" dirty="0"/>
                <a:t>:”</a:t>
              </a:r>
              <a:r>
                <a:rPr lang="pl-PL" sz="800" dirty="0" err="1"/>
                <a:t>application</a:t>
              </a:r>
              <a:r>
                <a:rPr lang="pl-PL" sz="800" dirty="0"/>
                <a:t>/</a:t>
              </a:r>
              <a:r>
                <a:rPr lang="pl-PL" sz="800" dirty="0" err="1"/>
                <a:t>dash+xml</a:t>
              </a:r>
              <a:r>
                <a:rPr lang="pl-PL" sz="800" dirty="0"/>
                <a:t>”</a:t>
              </a:r>
            </a:p>
            <a:p>
              <a:pPr marL="742950" lvl="1" indent="-285750">
                <a:buFontTx/>
                <a:buChar char="-"/>
              </a:pPr>
              <a:r>
                <a:rPr lang="pl-PL" sz="800" dirty="0" err="1"/>
                <a:t>uri</a:t>
              </a:r>
              <a:r>
                <a:rPr lang="pl-PL" sz="800" dirty="0"/>
                <a:t>: </a:t>
              </a:r>
              <a:r>
                <a:rPr lang="pl-PL" sz="800" dirty="0" err="1"/>
                <a:t>https</a:t>
              </a:r>
              <a:r>
                <a:rPr lang="pl-PL" sz="800" dirty="0"/>
                <a:t>://</a:t>
              </a:r>
              <a:r>
                <a:rPr lang="pl-PL" sz="800" dirty="0" err="1"/>
                <a:t>foo.net</a:t>
              </a:r>
              <a:r>
                <a:rPr lang="pl-PL" sz="800" dirty="0"/>
                <a:t>/</a:t>
              </a:r>
              <a:r>
                <a:rPr lang="pl-PL" sz="800" dirty="0" err="1"/>
                <a:t>foo.mpd</a:t>
              </a:r>
              <a:endParaRPr lang="pl-PL" sz="800" dirty="0"/>
            </a:p>
            <a:p>
              <a:r>
                <a:rPr lang="pl-PL" sz="800" dirty="0"/>
                <a:t> 	…},</a:t>
              </a:r>
            </a:p>
            <a:p>
              <a:r>
                <a:rPr lang="pl-PL" sz="800" dirty="0"/>
                <a:t>	{ …</a:t>
              </a:r>
            </a:p>
            <a:p>
              <a:pPr marL="742950" lvl="1" indent="-285750">
                <a:buFontTx/>
                <a:buChar char="-"/>
              </a:pPr>
              <a:r>
                <a:rPr lang="pl-PL" sz="800" dirty="0" err="1"/>
                <a:t>mimeType</a:t>
              </a:r>
              <a:r>
                <a:rPr lang="pl-PL" sz="800" dirty="0"/>
                <a:t>:”</a:t>
              </a:r>
              <a:r>
                <a:rPr lang="pl-PL" sz="800" dirty="0" err="1"/>
                <a:t>application</a:t>
              </a:r>
              <a:r>
                <a:rPr lang="pl-PL" sz="800" dirty="0"/>
                <a:t>/mp4”</a:t>
              </a:r>
            </a:p>
            <a:p>
              <a:pPr marL="742950" lvl="1" indent="-285750">
                <a:buFontTx/>
                <a:buChar char="-"/>
              </a:pPr>
              <a:r>
                <a:rPr lang="pl-PL" sz="800" dirty="0" err="1"/>
                <a:t>uri</a:t>
              </a:r>
              <a:r>
                <a:rPr lang="pl-PL" sz="800" dirty="0"/>
                <a:t>: /</a:t>
              </a:r>
              <a:r>
                <a:rPr lang="pl-PL" sz="800" dirty="0" err="1"/>
                <a:t>local</a:t>
              </a:r>
              <a:r>
                <a:rPr lang="pl-PL" sz="800" dirty="0"/>
                <a:t>/file.mp4</a:t>
              </a:r>
            </a:p>
            <a:p>
              <a:r>
                <a:rPr lang="pl-PL" sz="800" dirty="0"/>
                <a:t> 	…}</a:t>
              </a:r>
            </a:p>
            <a:p>
              <a:r>
                <a:rPr lang="pl-PL" sz="800" dirty="0"/>
                <a:t>           ] </a:t>
              </a:r>
            </a:p>
          </p:txBody>
        </p:sp>
        <p:sp>
          <p:nvSpPr>
            <p:cNvPr id="68" name="Rectangle 67">
              <a:extLst>
                <a:ext uri="{FF2B5EF4-FFF2-40B4-BE49-F238E27FC236}">
                  <a16:creationId xmlns:a16="http://schemas.microsoft.com/office/drawing/2014/main" id="{F58BAF57-DF02-894C-9DFB-7D56A369A348}"/>
                </a:ext>
              </a:extLst>
            </p:cNvPr>
            <p:cNvSpPr/>
            <p:nvPr/>
          </p:nvSpPr>
          <p:spPr>
            <a:xfrm>
              <a:off x="7905914" y="4967780"/>
              <a:ext cx="2028119" cy="861774"/>
            </a:xfrm>
            <a:prstGeom prst="rect">
              <a:avLst/>
            </a:prstGeom>
          </p:spPr>
          <p:txBody>
            <a:bodyPr wrap="none">
              <a:spAutoFit/>
            </a:bodyPr>
            <a:lstStyle/>
            <a:p>
              <a:r>
                <a:rPr lang="en-GB" sz="1000" dirty="0" err="1">
                  <a:solidFill>
                    <a:schemeClr val="bg1">
                      <a:lumMod val="65000"/>
                    </a:schemeClr>
                  </a:solidFill>
                  <a:ea typeface="Times New Roman" panose="02020603050405020304" pitchFamily="18" charset="0"/>
                  <a:cs typeface="Times New Roman" panose="02020603050405020304" pitchFamily="18" charset="0"/>
                </a:rPr>
                <a:t>MPEG_texture_video</a:t>
              </a:r>
              <a:endParaRPr lang="en-GB" sz="1000" dirty="0">
                <a:solidFill>
                  <a:schemeClr val="bg1">
                    <a:lumMod val="65000"/>
                  </a:schemeClr>
                </a:solidFill>
                <a:ea typeface="Times New Roman" panose="02020603050405020304" pitchFamily="18" charset="0"/>
                <a:cs typeface="Times New Roman" panose="02020603050405020304" pitchFamily="18" charset="0"/>
              </a:endParaRPr>
            </a:p>
            <a:p>
              <a:r>
                <a:rPr lang="en-GB" sz="1000" dirty="0" err="1">
                  <a:solidFill>
                    <a:schemeClr val="bg1">
                      <a:lumMod val="65000"/>
                    </a:schemeClr>
                  </a:solidFill>
                </a:rPr>
                <a:t>MPEG_audio_spatial</a:t>
              </a:r>
              <a:r>
                <a:rPr lang="en-DE" sz="1000" dirty="0">
                  <a:solidFill>
                    <a:schemeClr val="bg1">
                      <a:lumMod val="65000"/>
                    </a:schemeClr>
                  </a:solidFill>
                  <a:effectLst/>
                </a:rPr>
                <a:t> </a:t>
              </a:r>
              <a:endParaRPr lang="en-GB" sz="1000" dirty="0">
                <a:solidFill>
                  <a:schemeClr val="bg1">
                    <a:lumMod val="65000"/>
                  </a:schemeClr>
                </a:solidFill>
                <a:effectLst/>
                <a:cs typeface="Times New Roman" panose="02020603050405020304" pitchFamily="18" charset="0"/>
              </a:endParaRPr>
            </a:p>
            <a:p>
              <a:r>
                <a:rPr lang="en-GB" sz="1000" dirty="0" err="1">
                  <a:solidFill>
                    <a:schemeClr val="bg1">
                      <a:lumMod val="65000"/>
                    </a:schemeClr>
                  </a:solidFill>
                </a:rPr>
                <a:t>MPEG_mesh_linking</a:t>
              </a:r>
              <a:endParaRPr lang="en-DE" sz="1000" dirty="0">
                <a:solidFill>
                  <a:schemeClr val="bg1">
                    <a:lumMod val="65000"/>
                  </a:schemeClr>
                </a:solidFill>
              </a:endParaRPr>
            </a:p>
            <a:p>
              <a:r>
                <a:rPr lang="en-GB" sz="1000" dirty="0" err="1">
                  <a:solidFill>
                    <a:schemeClr val="bg1">
                      <a:lumMod val="65000"/>
                    </a:schemeClr>
                  </a:solidFill>
                </a:rPr>
                <a:t>MPEG_viewport_recommended</a:t>
              </a:r>
              <a:r>
                <a:rPr lang="en-DE" sz="1000" dirty="0">
                  <a:solidFill>
                    <a:schemeClr val="bg1">
                      <a:lumMod val="65000"/>
                    </a:schemeClr>
                  </a:solidFill>
                  <a:effectLst/>
                </a:rPr>
                <a:t> </a:t>
              </a:r>
            </a:p>
            <a:p>
              <a:r>
                <a:rPr lang="en-GB" sz="1000" dirty="0" err="1">
                  <a:solidFill>
                    <a:schemeClr val="bg1">
                      <a:lumMod val="65000"/>
                    </a:schemeClr>
                  </a:solidFill>
                </a:rPr>
                <a:t>MPEG_animation_timing</a:t>
              </a:r>
              <a:r>
                <a:rPr lang="en-DE" sz="1000" dirty="0">
                  <a:solidFill>
                    <a:schemeClr val="bg1">
                      <a:lumMod val="65000"/>
                    </a:schemeClr>
                  </a:solidFill>
                  <a:effectLst/>
                </a:rPr>
                <a:t>  </a:t>
              </a:r>
              <a:endParaRPr lang="en-DE" sz="1000" dirty="0">
                <a:solidFill>
                  <a:schemeClr val="bg1">
                    <a:lumMod val="65000"/>
                  </a:schemeClr>
                </a:solidFill>
              </a:endParaRPr>
            </a:p>
          </p:txBody>
        </p:sp>
        <p:cxnSp>
          <p:nvCxnSpPr>
            <p:cNvPr id="69" name="Straight Arrow Connector 68">
              <a:extLst>
                <a:ext uri="{FF2B5EF4-FFF2-40B4-BE49-F238E27FC236}">
                  <a16:creationId xmlns:a16="http://schemas.microsoft.com/office/drawing/2014/main" id="{63717C5A-B8CB-7E47-8892-189EAFDDBBFF}"/>
                </a:ext>
              </a:extLst>
            </p:cNvPr>
            <p:cNvCxnSpPr>
              <a:cxnSpLocks/>
              <a:stCxn id="68" idx="1"/>
              <a:endCxn id="7" idx="3"/>
            </p:cNvCxnSpPr>
            <p:nvPr/>
          </p:nvCxnSpPr>
          <p:spPr>
            <a:xfrm flipH="1" flipV="1">
              <a:off x="4552545" y="5152447"/>
              <a:ext cx="3353369" cy="246220"/>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A484E410-A26E-EC47-B527-D27677D2551B}"/>
                </a:ext>
              </a:extLst>
            </p:cNvPr>
            <p:cNvCxnSpPr/>
            <p:nvPr/>
          </p:nvCxnSpPr>
          <p:spPr>
            <a:xfrm>
              <a:off x="4552545" y="732817"/>
              <a:ext cx="3741906" cy="629055"/>
            </a:xfrm>
            <a:prstGeom prst="bentConnector3">
              <a:avLst/>
            </a:prstGeom>
            <a:ln w="12700">
              <a:headEnd type="none" w="sm" len="sm"/>
              <a:tailEnd type="triangle"/>
            </a:ln>
          </p:spPr>
          <p:style>
            <a:lnRef idx="1">
              <a:schemeClr val="dk1"/>
            </a:lnRef>
            <a:fillRef idx="0">
              <a:schemeClr val="dk1"/>
            </a:fillRef>
            <a:effectRef idx="0">
              <a:schemeClr val="dk1"/>
            </a:effectRef>
            <a:fontRef idx="minor">
              <a:schemeClr val="tx1"/>
            </a:fontRef>
          </p:style>
        </p:cxnSp>
      </p:grpSp>
      <p:sp>
        <p:nvSpPr>
          <p:cNvPr id="39" name="Title 38">
            <a:extLst>
              <a:ext uri="{FF2B5EF4-FFF2-40B4-BE49-F238E27FC236}">
                <a16:creationId xmlns:a16="http://schemas.microsoft.com/office/drawing/2014/main" id="{DEFC24EC-F44D-3142-9EF6-FFD5B95644B4}"/>
              </a:ext>
            </a:extLst>
          </p:cNvPr>
          <p:cNvSpPr>
            <a:spLocks noGrp="1"/>
          </p:cNvSpPr>
          <p:nvPr>
            <p:ph type="title"/>
          </p:nvPr>
        </p:nvSpPr>
        <p:spPr/>
        <p:txBody>
          <a:bodyPr>
            <a:noAutofit/>
          </a:bodyPr>
          <a:lstStyle/>
          <a:p>
            <a:r>
              <a:rPr lang="en-US" b="1" spc="57" dirty="0">
                <a:solidFill>
                  <a:srgbClr val="094AB2"/>
                </a:solidFill>
              </a:rPr>
              <a:t>Dynamic Buffer Usage</a:t>
            </a:r>
          </a:p>
        </p:txBody>
      </p:sp>
      <p:sp>
        <p:nvSpPr>
          <p:cNvPr id="2" name="Date Placeholder 1">
            <a:extLst>
              <a:ext uri="{FF2B5EF4-FFF2-40B4-BE49-F238E27FC236}">
                <a16:creationId xmlns:a16="http://schemas.microsoft.com/office/drawing/2014/main" id="{4E1D9AF1-68C7-9C84-4F51-2AB3F6987A75}"/>
              </a:ext>
            </a:extLst>
          </p:cNvPr>
          <p:cNvSpPr>
            <a:spLocks noGrp="1"/>
          </p:cNvSpPr>
          <p:nvPr>
            <p:ph type="dt" sz="half" idx="10"/>
          </p:nvPr>
        </p:nvSpPr>
        <p:spPr/>
        <p:txBody>
          <a:bodyPr/>
          <a:lstStyle/>
          <a:p>
            <a:r>
              <a:rPr lang="en-US"/>
              <a:t>7/13/2023</a:t>
            </a:r>
          </a:p>
        </p:txBody>
      </p:sp>
      <p:sp>
        <p:nvSpPr>
          <p:cNvPr id="3" name="Footer Placeholder 2">
            <a:extLst>
              <a:ext uri="{FF2B5EF4-FFF2-40B4-BE49-F238E27FC236}">
                <a16:creationId xmlns:a16="http://schemas.microsoft.com/office/drawing/2014/main" id="{7B79AB63-6B3D-0927-72EE-7BC6D8977EE8}"/>
              </a:ext>
            </a:extLst>
          </p:cNvPr>
          <p:cNvSpPr>
            <a:spLocks noGrp="1"/>
          </p:cNvSpPr>
          <p:nvPr>
            <p:ph type="ftr" sz="quarter" idx="11"/>
          </p:nvPr>
        </p:nvSpPr>
        <p:spPr/>
        <p:txBody>
          <a:bodyPr/>
          <a:lstStyle/>
          <a:p>
            <a:r>
              <a:rPr lang="en-US"/>
              <a:t>glTF Meetup</a:t>
            </a:r>
          </a:p>
        </p:txBody>
      </p:sp>
      <p:sp>
        <p:nvSpPr>
          <p:cNvPr id="12" name="Slide Number Placeholder 11">
            <a:extLst>
              <a:ext uri="{FF2B5EF4-FFF2-40B4-BE49-F238E27FC236}">
                <a16:creationId xmlns:a16="http://schemas.microsoft.com/office/drawing/2014/main" id="{7D181B23-4661-73BF-F0A5-559B5456E895}"/>
              </a:ext>
            </a:extLst>
          </p:cNvPr>
          <p:cNvSpPr>
            <a:spLocks noGrp="1"/>
          </p:cNvSpPr>
          <p:nvPr>
            <p:ph type="sldNum" sz="quarter" idx="12"/>
          </p:nvPr>
        </p:nvSpPr>
        <p:spPr/>
        <p:txBody>
          <a:bodyPr/>
          <a:lstStyle/>
          <a:p>
            <a:fld id="{DC4E5843-5B08-4FB7-B864-F6CF4B1EE1B2}" type="slidenum">
              <a:rPr lang="en-US" smtClean="0"/>
              <a:t>26</a:t>
            </a:fld>
            <a:endParaRPr lang="en-US"/>
          </a:p>
        </p:txBody>
      </p:sp>
    </p:spTree>
    <p:extLst>
      <p:ext uri="{BB962C8B-B14F-4D97-AF65-F5344CB8AC3E}">
        <p14:creationId xmlns:p14="http://schemas.microsoft.com/office/powerpoint/2010/main" val="1393246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DD9-5C5D-464F-BAE8-607B8A7664A7}"/>
              </a:ext>
            </a:extLst>
          </p:cNvPr>
          <p:cNvSpPr>
            <a:spLocks noGrp="1"/>
          </p:cNvSpPr>
          <p:nvPr>
            <p:ph type="title"/>
          </p:nvPr>
        </p:nvSpPr>
        <p:spPr/>
        <p:txBody>
          <a:bodyPr>
            <a:normAutofit/>
          </a:bodyPr>
          <a:lstStyle/>
          <a:p>
            <a:r>
              <a:rPr lang="en-DE" b="1" spc="57" dirty="0">
                <a:solidFill>
                  <a:srgbClr val="094AB2"/>
                </a:solidFill>
              </a:rPr>
              <a:t>Timed accessor header infromation </a:t>
            </a:r>
          </a:p>
        </p:txBody>
      </p:sp>
      <p:sp>
        <p:nvSpPr>
          <p:cNvPr id="3" name="Content Placeholder 2">
            <a:extLst>
              <a:ext uri="{FF2B5EF4-FFF2-40B4-BE49-F238E27FC236}">
                <a16:creationId xmlns:a16="http://schemas.microsoft.com/office/drawing/2014/main" id="{71AD7D39-38DB-3D40-BFB4-97FFB4782A4C}"/>
              </a:ext>
            </a:extLst>
          </p:cNvPr>
          <p:cNvSpPr>
            <a:spLocks noGrp="1"/>
          </p:cNvSpPr>
          <p:nvPr>
            <p:ph idx="1"/>
          </p:nvPr>
        </p:nvSpPr>
        <p:spPr/>
        <p:txBody>
          <a:bodyPr>
            <a:normAutofit fontScale="85000" lnSpcReduction="20000"/>
          </a:bodyPr>
          <a:lstStyle/>
          <a:p>
            <a:pPr marL="342900" indent="-342900"/>
            <a:r>
              <a:rPr lang="en-GB" dirty="0"/>
              <a:t>Mutable Information in Buffer View and Accessor</a:t>
            </a:r>
          </a:p>
          <a:p>
            <a:pPr marL="342900" indent="-342900"/>
            <a:r>
              <a:rPr lang="en-GB" dirty="0"/>
              <a:t>Accessor information that may change over time</a:t>
            </a:r>
          </a:p>
          <a:p>
            <a:pPr lvl="1"/>
            <a:r>
              <a:rPr lang="en-GB" dirty="0"/>
              <a:t> </a:t>
            </a:r>
            <a:r>
              <a:rPr lang="en-GB" dirty="0" err="1"/>
              <a:t>componentType</a:t>
            </a:r>
            <a:endParaRPr lang="en-DE" dirty="0"/>
          </a:p>
          <a:p>
            <a:pPr lvl="1"/>
            <a:r>
              <a:rPr lang="en-GB" dirty="0"/>
              <a:t> </a:t>
            </a:r>
            <a:r>
              <a:rPr lang="en-GB" dirty="0" err="1"/>
              <a:t>bufferView</a:t>
            </a:r>
            <a:endParaRPr lang="en-DE" dirty="0"/>
          </a:p>
          <a:p>
            <a:pPr lvl="1"/>
            <a:r>
              <a:rPr lang="en-GB" dirty="0"/>
              <a:t> type</a:t>
            </a:r>
            <a:endParaRPr lang="en-DE" dirty="0"/>
          </a:p>
          <a:p>
            <a:pPr lvl="1"/>
            <a:r>
              <a:rPr lang="en-GB" dirty="0"/>
              <a:t> normalized</a:t>
            </a:r>
            <a:endParaRPr lang="en-DE" dirty="0"/>
          </a:p>
          <a:p>
            <a:pPr lvl="1"/>
            <a:r>
              <a:rPr lang="en-GB" dirty="0" err="1"/>
              <a:t>byteOffset</a:t>
            </a:r>
            <a:endParaRPr lang="en-DE" dirty="0"/>
          </a:p>
          <a:p>
            <a:pPr lvl="1"/>
            <a:r>
              <a:rPr lang="en-GB" dirty="0"/>
              <a:t>count</a:t>
            </a:r>
            <a:endParaRPr lang="en-DE" dirty="0"/>
          </a:p>
          <a:p>
            <a:pPr lvl="1"/>
            <a:r>
              <a:rPr lang="en-GB" dirty="0"/>
              <a:t>max</a:t>
            </a:r>
            <a:endParaRPr lang="en-DE" dirty="0"/>
          </a:p>
          <a:p>
            <a:pPr lvl="1"/>
            <a:r>
              <a:rPr lang="en-GB" dirty="0"/>
              <a:t>min</a:t>
            </a:r>
            <a:r>
              <a:rPr lang="en-DE">
                <a:effectLst/>
              </a:rPr>
              <a:t> </a:t>
            </a:r>
            <a:endParaRPr lang="en-US" dirty="0">
              <a:effectLst/>
            </a:endParaRPr>
          </a:p>
          <a:p>
            <a:r>
              <a:rPr lang="en-GB" dirty="0" err="1"/>
              <a:t>bufferView</a:t>
            </a:r>
            <a:r>
              <a:rPr lang="en-GB" dirty="0"/>
              <a:t> information that may change over time</a:t>
            </a:r>
          </a:p>
          <a:p>
            <a:pPr lvl="1"/>
            <a:r>
              <a:rPr lang="en-GB" dirty="0" err="1"/>
              <a:t>bufferViewByteOffset</a:t>
            </a:r>
            <a:endParaRPr lang="en-DE" dirty="0"/>
          </a:p>
          <a:p>
            <a:pPr lvl="1"/>
            <a:r>
              <a:rPr lang="en-GB" dirty="0" err="1"/>
              <a:t>bufferViewByteLength</a:t>
            </a:r>
            <a:endParaRPr lang="en-DE" dirty="0"/>
          </a:p>
          <a:p>
            <a:pPr lvl="1"/>
            <a:r>
              <a:rPr lang="en-GB" dirty="0" err="1"/>
              <a:t>bufferViewByteStride</a:t>
            </a:r>
            <a:r>
              <a:rPr lang="en-DE" dirty="0">
                <a:effectLst/>
              </a:rPr>
              <a:t> </a:t>
            </a:r>
            <a:endParaRPr lang="en-DE" dirty="0"/>
          </a:p>
          <a:p>
            <a:endParaRPr lang="en-DE" dirty="0"/>
          </a:p>
        </p:txBody>
      </p:sp>
      <p:sp>
        <p:nvSpPr>
          <p:cNvPr id="4" name="Date Placeholder 3">
            <a:extLst>
              <a:ext uri="{FF2B5EF4-FFF2-40B4-BE49-F238E27FC236}">
                <a16:creationId xmlns:a16="http://schemas.microsoft.com/office/drawing/2014/main" id="{04356E2C-3853-B56B-8F60-80B1DB0EA253}"/>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17A38290-4AD8-3906-149B-69B63495F361}"/>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8B597D7E-B83A-C437-9D15-5E302D8998A8}"/>
              </a:ext>
            </a:extLst>
          </p:cNvPr>
          <p:cNvSpPr>
            <a:spLocks noGrp="1"/>
          </p:cNvSpPr>
          <p:nvPr>
            <p:ph type="sldNum" sz="quarter" idx="12"/>
          </p:nvPr>
        </p:nvSpPr>
        <p:spPr/>
        <p:txBody>
          <a:bodyPr/>
          <a:lstStyle/>
          <a:p>
            <a:fld id="{DC4E5843-5B08-4FB7-B864-F6CF4B1EE1B2}" type="slidenum">
              <a:rPr lang="en-US" smtClean="0"/>
              <a:t>27</a:t>
            </a:fld>
            <a:endParaRPr lang="en-US"/>
          </a:p>
        </p:txBody>
      </p:sp>
    </p:spTree>
    <p:extLst>
      <p:ext uri="{BB962C8B-B14F-4D97-AF65-F5344CB8AC3E}">
        <p14:creationId xmlns:p14="http://schemas.microsoft.com/office/powerpoint/2010/main" val="2082775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376E-D3C2-1A49-A4C2-A766EF5037D8}"/>
              </a:ext>
            </a:extLst>
          </p:cNvPr>
          <p:cNvSpPr>
            <a:spLocks noGrp="1"/>
          </p:cNvSpPr>
          <p:nvPr>
            <p:ph type="title"/>
          </p:nvPr>
        </p:nvSpPr>
        <p:spPr/>
        <p:txBody>
          <a:bodyPr>
            <a:noAutofit/>
          </a:bodyPr>
          <a:lstStyle/>
          <a:p>
            <a:r>
              <a:rPr lang="en-US" b="1" spc="57" dirty="0">
                <a:solidFill>
                  <a:srgbClr val="094AB2"/>
                </a:solidFill>
              </a:rPr>
              <a:t>Video Textures</a:t>
            </a:r>
          </a:p>
        </p:txBody>
      </p:sp>
      <p:sp>
        <p:nvSpPr>
          <p:cNvPr id="3" name="Content Placeholder 2">
            <a:extLst>
              <a:ext uri="{FF2B5EF4-FFF2-40B4-BE49-F238E27FC236}">
                <a16:creationId xmlns:a16="http://schemas.microsoft.com/office/drawing/2014/main" id="{08545A3F-D2B6-D747-BB94-32B4795929BC}"/>
              </a:ext>
            </a:extLst>
          </p:cNvPr>
          <p:cNvSpPr>
            <a:spLocks noGrp="1"/>
          </p:cNvSpPr>
          <p:nvPr>
            <p:ph sz="half" idx="1"/>
          </p:nvPr>
        </p:nvSpPr>
        <p:spPr/>
        <p:txBody>
          <a:bodyPr>
            <a:normAutofit fontScale="85000" lnSpcReduction="10000"/>
          </a:bodyPr>
          <a:lstStyle/>
          <a:p>
            <a:r>
              <a:rPr lang="en-US" dirty="0"/>
              <a:t>Materials in the scene may make use of textures</a:t>
            </a:r>
          </a:p>
          <a:p>
            <a:r>
              <a:rPr lang="en-US" dirty="0"/>
              <a:t>A texture in glTF 2.0 only supports references to images of format JPEG or PNG</a:t>
            </a:r>
          </a:p>
          <a:p>
            <a:r>
              <a:rPr lang="en-US" dirty="0" err="1"/>
              <a:t>MPEG_texture_video</a:t>
            </a:r>
            <a:r>
              <a:rPr lang="en-US" dirty="0"/>
              <a:t> adds support for dynamic textures such as atlases</a:t>
            </a:r>
          </a:p>
          <a:p>
            <a:pPr lvl="1"/>
            <a:r>
              <a:rPr lang="en-US" dirty="0"/>
              <a:t>Point into a timed accessor instead of an image</a:t>
            </a:r>
          </a:p>
          <a:p>
            <a:pPr lvl="1"/>
            <a:r>
              <a:rPr lang="en-US" dirty="0"/>
              <a:t>Keep the image pointer as fallback</a:t>
            </a:r>
          </a:p>
          <a:p>
            <a:pPr lvl="1"/>
            <a:r>
              <a:rPr lang="en-US" dirty="0"/>
              <a:t>To support dynamic atlases, texture coordinates themselves are dynamic and fed through a timed accessor as well</a:t>
            </a:r>
          </a:p>
        </p:txBody>
      </p:sp>
      <p:sp>
        <p:nvSpPr>
          <p:cNvPr id="6" name="Subtitle 29">
            <a:extLst>
              <a:ext uri="{FF2B5EF4-FFF2-40B4-BE49-F238E27FC236}">
                <a16:creationId xmlns:a16="http://schemas.microsoft.com/office/drawing/2014/main" id="{410AA14D-2640-FA4F-8CD7-E9F4FCC4E256}"/>
              </a:ext>
            </a:extLst>
          </p:cNvPr>
          <p:cNvSpPr>
            <a:spLocks noGrp="1"/>
          </p:cNvSpPr>
          <p:nvPr>
            <p:ph sz="half" idx="2"/>
          </p:nvPr>
        </p:nvSpPr>
        <p:spPr>
          <a:xfrm>
            <a:off x="754380" y="1429385"/>
            <a:ext cx="5181600" cy="396240"/>
          </a:xfrm>
        </p:spPr>
        <p:txBody>
          <a:bodyPr>
            <a:normAutofit fontScale="85000" lnSpcReduction="10000"/>
          </a:bodyPr>
          <a:lstStyle/>
          <a:p>
            <a:pPr marL="0" indent="0">
              <a:buNone/>
            </a:pPr>
            <a:r>
              <a:rPr lang="en-US" b="1" spc="57" dirty="0" err="1">
                <a:solidFill>
                  <a:schemeClr val="accent3"/>
                </a:solidFill>
              </a:rPr>
              <a:t>MPEG_texture_video</a:t>
            </a:r>
            <a:r>
              <a:rPr lang="en-US" b="1" spc="57" dirty="0">
                <a:solidFill>
                  <a:schemeClr val="accent3"/>
                </a:solidFill>
              </a:rPr>
              <a:t> extension</a:t>
            </a:r>
            <a:endParaRPr lang="en-DE" dirty="0">
              <a:solidFill>
                <a:schemeClr val="accent3"/>
              </a:solidFill>
            </a:endParaRPr>
          </a:p>
        </p:txBody>
      </p:sp>
      <p:graphicFrame>
        <p:nvGraphicFramePr>
          <p:cNvPr id="5" name="Table 4">
            <a:extLst>
              <a:ext uri="{FF2B5EF4-FFF2-40B4-BE49-F238E27FC236}">
                <a16:creationId xmlns:a16="http://schemas.microsoft.com/office/drawing/2014/main" id="{027649E9-16AA-A04E-A3E7-0B5E2925B313}"/>
              </a:ext>
            </a:extLst>
          </p:cNvPr>
          <p:cNvGraphicFramePr>
            <a:graphicFrameLocks noGrp="1"/>
          </p:cNvGraphicFramePr>
          <p:nvPr>
            <p:extLst>
              <p:ext uri="{D42A27DB-BD31-4B8C-83A1-F6EECF244321}">
                <p14:modId xmlns:p14="http://schemas.microsoft.com/office/powerpoint/2010/main" val="3486057186"/>
              </p:ext>
            </p:extLst>
          </p:nvPr>
        </p:nvGraphicFramePr>
        <p:xfrm>
          <a:off x="8220285" y="2068958"/>
          <a:ext cx="3600654" cy="2773680"/>
        </p:xfrm>
        <a:graphic>
          <a:graphicData uri="http://schemas.openxmlformats.org/drawingml/2006/table">
            <a:tbl>
              <a:tblPr firstRow="1" bandRow="1">
                <a:tableStyleId>{5C22544A-7EE6-4342-B048-85BDC9FD1C3A}</a:tableStyleId>
              </a:tblPr>
              <a:tblGrid>
                <a:gridCol w="3600654">
                  <a:extLst>
                    <a:ext uri="{9D8B030D-6E8A-4147-A177-3AD203B41FA5}">
                      <a16:colId xmlns:a16="http://schemas.microsoft.com/office/drawing/2014/main" val="35871370"/>
                    </a:ext>
                  </a:extLst>
                </a:gridCol>
              </a:tblGrid>
              <a:tr h="2720084">
                <a:tc>
                  <a:txBody>
                    <a:bodyPr/>
                    <a:lstStyle/>
                    <a:p>
                      <a:r>
                        <a:rPr lang="en-GB" sz="1100" b="0" kern="1200" dirty="0">
                          <a:solidFill>
                            <a:schemeClr val="tx1"/>
                          </a:solidFill>
                          <a:effectLst/>
                          <a:latin typeface="Andale Mono" panose="020B0509000000000004" pitchFamily="49" charset="0"/>
                          <a:ea typeface="+mn-ea"/>
                          <a:cs typeface="+mn-cs"/>
                        </a:rPr>
                        <a:t>{</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lt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 "</a:t>
                      </a:r>
                      <a:r>
                        <a:rPr lang="en-GB" sz="1100" b="1" kern="1200" dirty="0">
                          <a:solidFill>
                            <a:srgbClr val="002060"/>
                          </a:solidFill>
                          <a:effectLst/>
                          <a:latin typeface="Andale Mono" panose="020B0509000000000004" pitchFamily="49" charset="0"/>
                          <a:ea typeface="+mn-ea"/>
                          <a:cs typeface="+mn-cs"/>
                        </a:rPr>
                        <a:t>textures</a:t>
                      </a:r>
                      <a:r>
                        <a:rPr lang="en-GB" sz="1100" b="0" kern="1200" dirty="0">
                          <a:solidFill>
                            <a:schemeClr val="tx1"/>
                          </a:solidFill>
                          <a:effectLst/>
                          <a:latin typeface="Andale Mono" panose="020B0509000000000004" pitchFamily="49" charset="0"/>
                          <a:ea typeface="+mn-ea"/>
                          <a:cs typeface="+mn-cs"/>
                        </a:rPr>
                        <a:t>":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tx1"/>
                          </a:solidFill>
                          <a:effectLst/>
                          <a:latin typeface="Andale Mono" panose="020B0509000000000004" pitchFamily="49" charset="0"/>
                          <a:ea typeface="+mn-ea"/>
                          <a:cs typeface="+mn-cs"/>
                        </a:rPr>
                        <a:t>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tx1"/>
                          </a:solidFill>
                          <a:effectLst/>
                          <a:latin typeface="Andale Mono" panose="020B0509000000000004" pitchFamily="49" charset="0"/>
                          <a:ea typeface="+mn-ea"/>
                          <a:cs typeface="+mn-cs"/>
                        </a:rPr>
                        <a:t>            "</a:t>
                      </a:r>
                      <a:r>
                        <a:rPr lang="en-GB" sz="1100" b="1" kern="1200" dirty="0">
                          <a:solidFill>
                            <a:srgbClr val="002060"/>
                          </a:solidFill>
                          <a:effectLst/>
                          <a:latin typeface="Andale Mono" panose="020B0509000000000004" pitchFamily="49" charset="0"/>
                          <a:ea typeface="+mn-ea"/>
                          <a:cs typeface="+mn-cs"/>
                        </a:rPr>
                        <a:t>sampler</a:t>
                      </a:r>
                      <a:r>
                        <a:rPr lang="en-GB" sz="1100" b="0" kern="1200" dirty="0">
                          <a:solidFill>
                            <a:schemeClr val="tx1"/>
                          </a:solidFill>
                          <a:effectLst/>
                          <a:latin typeface="Andale Mono" panose="020B0509000000000004" pitchFamily="49" charset="0"/>
                          <a:ea typeface="+mn-ea"/>
                          <a:cs typeface="+mn-cs"/>
                        </a:rPr>
                        <a:t>": 0,</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lt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 "</a:t>
                      </a:r>
                      <a:r>
                        <a:rPr lang="en-GB" sz="1100" b="1" kern="1200" dirty="0">
                          <a:solidFill>
                            <a:srgbClr val="002060"/>
                          </a:solidFill>
                          <a:effectLst/>
                          <a:latin typeface="Andale Mono" panose="020B0509000000000004" pitchFamily="49" charset="0"/>
                          <a:ea typeface="+mn-ea"/>
                          <a:cs typeface="+mn-cs"/>
                        </a:rPr>
                        <a:t>source</a:t>
                      </a:r>
                      <a:r>
                        <a:rPr lang="en-GB" sz="1100" b="0" kern="1200" dirty="0">
                          <a:solidFill>
                            <a:schemeClr val="tx1"/>
                          </a:solidFill>
                          <a:effectLst/>
                          <a:latin typeface="Andale Mono" panose="020B0509000000000004" pitchFamily="49" charset="0"/>
                          <a:ea typeface="+mn-ea"/>
                          <a:cs typeface="+mn-cs"/>
                        </a:rPr>
                        <a:t>": 1,</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lt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a:t>
                      </a:r>
                      <a:r>
                        <a:rPr lang="en-GB" sz="1100" b="1" kern="1200" dirty="0">
                          <a:solidFill>
                            <a:srgbClr val="002060"/>
                          </a:solidFill>
                          <a:effectLst/>
                          <a:latin typeface="Andale Mono" panose="020B0509000000000004" pitchFamily="49" charset="0"/>
                          <a:ea typeface="+mn-ea"/>
                          <a:cs typeface="+mn-cs"/>
                        </a:rPr>
                        <a:t>extensions</a:t>
                      </a:r>
                      <a:r>
                        <a:rPr lang="en-GB" sz="1100" b="0" kern="1200" dirty="0">
                          <a:solidFill>
                            <a:schemeClr val="tx1"/>
                          </a:solidFill>
                          <a:effectLst/>
                          <a:latin typeface="Andale Mono" panose="020B0509000000000004" pitchFamily="49" charset="0"/>
                          <a:ea typeface="+mn-ea"/>
                          <a:cs typeface="+mn-cs"/>
                        </a:rPr>
                        <a:t>":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lt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a:t>
                      </a:r>
                      <a:r>
                        <a:rPr lang="en-GB" sz="1100" b="1" kern="1200" dirty="0" err="1">
                          <a:solidFill>
                            <a:srgbClr val="FF0000"/>
                          </a:solidFill>
                          <a:effectLst/>
                          <a:latin typeface="Andale Mono" panose="020B0509000000000004" pitchFamily="49" charset="0"/>
                          <a:ea typeface="+mn-ea"/>
                          <a:cs typeface="+mn-cs"/>
                        </a:rPr>
                        <a:t>MPEG_texture_video</a:t>
                      </a:r>
                      <a:r>
                        <a:rPr lang="en-GB" sz="1100" b="0" kern="1200" dirty="0">
                          <a:solidFill>
                            <a:schemeClr val="tx1"/>
                          </a:solidFill>
                          <a:effectLst/>
                          <a:latin typeface="Andale Mono" panose="020B0509000000000004" pitchFamily="49" charset="0"/>
                          <a:ea typeface="+mn-ea"/>
                          <a:cs typeface="+mn-cs"/>
                        </a:rPr>
                        <a:t>":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lt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a:t>
                      </a:r>
                      <a:r>
                        <a:rPr lang="en-GB" sz="1100" b="1" kern="1200" dirty="0">
                          <a:solidFill>
                            <a:srgbClr val="002060"/>
                          </a:solidFill>
                          <a:effectLst/>
                          <a:latin typeface="Andale Mono" panose="020B0509000000000004" pitchFamily="49" charset="0"/>
                          <a:ea typeface="+mn-ea"/>
                          <a:cs typeface="+mn-cs"/>
                        </a:rPr>
                        <a:t>accessor</a:t>
                      </a:r>
                      <a:r>
                        <a:rPr lang="en-GB" sz="1100" b="0" kern="1200" dirty="0">
                          <a:solidFill>
                            <a:schemeClr val="tx1"/>
                          </a:solidFill>
                          <a:effectLst/>
                          <a:latin typeface="Andale Mono" panose="020B0509000000000004" pitchFamily="49" charset="0"/>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a:t>
                      </a:r>
                      <a:r>
                        <a:rPr lang="en-GB" sz="1100" b="1" kern="1200" dirty="0">
                          <a:solidFill>
                            <a:srgbClr val="002060"/>
                          </a:solidFill>
                          <a:effectLst/>
                          <a:latin typeface="Andale Mono" panose="020B0509000000000004" pitchFamily="49" charset="0"/>
                          <a:ea typeface="+mn-ea"/>
                          <a:cs typeface="+mn-cs"/>
                        </a:rPr>
                        <a:t>width</a:t>
                      </a:r>
                      <a:r>
                        <a:rPr lang="en-GB" sz="1100" b="0" kern="1200" dirty="0">
                          <a:solidFill>
                            <a:schemeClr val="tx1"/>
                          </a:solidFill>
                          <a:effectLst/>
                          <a:latin typeface="Andale Mono" panose="020B0509000000000004" pitchFamily="49" charset="0"/>
                          <a:ea typeface="+mn-ea"/>
                          <a:cs typeface="+mn-cs"/>
                        </a:rPr>
                        <a:t>": 2048,</a:t>
                      </a:r>
                      <a:endParaRPr lang="en-US" sz="1100" b="0" kern="1200" dirty="0">
                        <a:solidFill>
                          <a:schemeClr val="tx1"/>
                        </a:solidFill>
                        <a:effectLst/>
                        <a:latin typeface="Andale Mono" panose="020B05090000000000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Andale Mono" panose="020B0509000000000004" pitchFamily="49" charset="0"/>
                          <a:ea typeface="+mn-ea"/>
                          <a:cs typeface="+mn-cs"/>
                        </a:rPr>
                        <a:t>                    </a:t>
                      </a:r>
                      <a:r>
                        <a:rPr lang="en-GB" sz="1100" b="0" kern="1200" dirty="0">
                          <a:solidFill>
                            <a:schemeClr val="tx1"/>
                          </a:solidFill>
                          <a:effectLst/>
                          <a:latin typeface="Andale Mono" panose="020B0509000000000004" pitchFamily="49" charset="0"/>
                          <a:ea typeface="+mn-ea"/>
                          <a:cs typeface="+mn-cs"/>
                        </a:rPr>
                        <a:t>"</a:t>
                      </a:r>
                      <a:r>
                        <a:rPr lang="en-GB" sz="1100" b="1" kern="1200" dirty="0">
                          <a:solidFill>
                            <a:srgbClr val="002060"/>
                          </a:solidFill>
                          <a:effectLst/>
                          <a:latin typeface="Andale Mono" panose="020B0509000000000004" pitchFamily="49" charset="0"/>
                          <a:ea typeface="+mn-ea"/>
                          <a:cs typeface="+mn-cs"/>
                        </a:rPr>
                        <a:t>height</a:t>
                      </a:r>
                      <a:r>
                        <a:rPr lang="en-GB" sz="1100" b="0" kern="1200" dirty="0">
                          <a:solidFill>
                            <a:schemeClr val="tx1"/>
                          </a:solidFill>
                          <a:effectLst/>
                          <a:latin typeface="Andale Mono" panose="020B0509000000000004" pitchFamily="49" charset="0"/>
                          <a:ea typeface="+mn-ea"/>
                          <a:cs typeface="+mn-cs"/>
                        </a:rPr>
                        <a:t>": 2048,</a:t>
                      </a:r>
                      <a:br>
                        <a:rPr lang="en-GB" sz="1100" b="0" kern="1200" dirty="0">
                          <a:solidFill>
                            <a:schemeClr val="tx1"/>
                          </a:solidFill>
                          <a:effectLst/>
                          <a:latin typeface="Andale Mono" panose="020B0509000000000004" pitchFamily="49" charset="0"/>
                          <a:ea typeface="+mn-ea"/>
                          <a:cs typeface="+mn-cs"/>
                        </a:rPr>
                      </a:br>
                      <a:r>
                        <a:rPr lang="en-GB" sz="1100" b="0" kern="1200" dirty="0">
                          <a:solidFill>
                            <a:schemeClr val="tx1"/>
                          </a:solidFill>
                          <a:effectLst/>
                          <a:latin typeface="Andale Mono" panose="020B0509000000000004" pitchFamily="49" charset="0"/>
                          <a:ea typeface="+mn-ea"/>
                          <a:cs typeface="+mn-cs"/>
                        </a:rPr>
                        <a:t>                     “</a:t>
                      </a:r>
                      <a:r>
                        <a:rPr lang="en-GB" sz="1100" b="1" kern="1200" dirty="0">
                          <a:solidFill>
                            <a:srgbClr val="002060"/>
                          </a:solidFill>
                          <a:effectLst/>
                          <a:latin typeface="Andale Mono" panose="020B0509000000000004" pitchFamily="49" charset="0"/>
                          <a:ea typeface="+mn-ea"/>
                          <a:cs typeface="+mn-cs"/>
                        </a:rPr>
                        <a:t>format</a:t>
                      </a:r>
                      <a:r>
                        <a:rPr lang="en-GB" sz="1100" b="0" kern="1200" dirty="0">
                          <a:solidFill>
                            <a:schemeClr val="tx1"/>
                          </a:solidFill>
                          <a:effectLst/>
                          <a:latin typeface="Andale Mono" panose="020B0509000000000004" pitchFamily="49" charset="0"/>
                          <a:ea typeface="+mn-ea"/>
                          <a:cs typeface="+mn-cs"/>
                        </a:rPr>
                        <a:t>": "RGB"</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tx1"/>
                          </a:solidFill>
                          <a:effectLst/>
                          <a:latin typeface="Andale Mono" panose="020B0509000000000004" pitchFamily="49" charset="0"/>
                          <a:ea typeface="+mn-ea"/>
                          <a:cs typeface="+mn-cs"/>
                        </a:rPr>
                        <a:t>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tx1"/>
                          </a:solidFill>
                          <a:effectLst/>
                          <a:latin typeface="Andale Mono" panose="020B0509000000000004" pitchFamily="49" charset="0"/>
                          <a:ea typeface="+mn-ea"/>
                          <a:cs typeface="+mn-cs"/>
                        </a:rPr>
                        <a:t>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tx1"/>
                          </a:solidFill>
                          <a:effectLst/>
                          <a:latin typeface="Andale Mono" panose="020B0509000000000004" pitchFamily="49" charset="0"/>
                          <a:ea typeface="+mn-ea"/>
                          <a:cs typeface="+mn-cs"/>
                        </a:rPr>
                        <a:t>        }</a:t>
                      </a:r>
                    </a:p>
                    <a:p>
                      <a:r>
                        <a:rPr lang="en-GB" sz="1100" b="0" kern="1200" dirty="0">
                          <a:solidFill>
                            <a:schemeClr val="tx1"/>
                          </a:solidFill>
                          <a:effectLst/>
                          <a:latin typeface="Andale Mono" panose="020B0509000000000004" pitchFamily="49" charset="0"/>
                          <a:ea typeface="+mn-ea"/>
                          <a:cs typeface="+mn-cs"/>
                        </a:rPr>
                        <a:t>    ]   </a:t>
                      </a:r>
                      <a:endParaRPr lang="en-US" sz="1100" b="0" kern="1200" dirty="0">
                        <a:solidFill>
                          <a:schemeClr val="tx1"/>
                        </a:solidFill>
                        <a:effectLst/>
                        <a:latin typeface="Andale Mono" panose="020B0509000000000004" pitchFamily="49" charset="0"/>
                        <a:ea typeface="+mn-ea"/>
                        <a:cs typeface="+mn-cs"/>
                      </a:endParaRPr>
                    </a:p>
                    <a:p>
                      <a:r>
                        <a:rPr lang="en-GB" sz="1100" b="0" kern="1200" dirty="0">
                          <a:solidFill>
                            <a:schemeClr val="tx1"/>
                          </a:solidFill>
                          <a:effectLst/>
                          <a:latin typeface="Andale Mono" panose="020B0509000000000004" pitchFamily="49" charset="0"/>
                          <a:ea typeface="+mn-ea"/>
                          <a:cs typeface="+mn-cs"/>
                        </a:rPr>
                        <a:t>}</a:t>
                      </a:r>
                      <a:endParaRPr lang="en-US" sz="1100" b="0" kern="1200" dirty="0">
                        <a:solidFill>
                          <a:schemeClr val="tx1"/>
                        </a:solidFill>
                        <a:effectLst/>
                        <a:latin typeface="Andale Mono" panose="020B0509000000000004" pitchFamily="49" charset="0"/>
                        <a:ea typeface="+mn-ea"/>
                        <a:cs typeface="+mn-cs"/>
                      </a:endParaRPr>
                    </a:p>
                  </a:txBody>
                  <a:tcPr>
                    <a:solidFill>
                      <a:schemeClr val="bg1">
                        <a:lumMod val="75000"/>
                      </a:schemeClr>
                    </a:solidFill>
                  </a:tcPr>
                </a:tc>
                <a:extLst>
                  <a:ext uri="{0D108BD9-81ED-4DB2-BD59-A6C34878D82A}">
                    <a16:rowId xmlns:a16="http://schemas.microsoft.com/office/drawing/2014/main" val="2162884417"/>
                  </a:ext>
                </a:extLst>
              </a:tr>
            </a:tbl>
          </a:graphicData>
        </a:graphic>
      </p:graphicFrame>
      <p:sp>
        <p:nvSpPr>
          <p:cNvPr id="4" name="Date Placeholder 3">
            <a:extLst>
              <a:ext uri="{FF2B5EF4-FFF2-40B4-BE49-F238E27FC236}">
                <a16:creationId xmlns:a16="http://schemas.microsoft.com/office/drawing/2014/main" id="{004751BC-71E5-936B-F4F0-B91E4C99F713}"/>
              </a:ext>
            </a:extLst>
          </p:cNvPr>
          <p:cNvSpPr>
            <a:spLocks noGrp="1"/>
          </p:cNvSpPr>
          <p:nvPr>
            <p:ph type="dt" sz="half" idx="10"/>
          </p:nvPr>
        </p:nvSpPr>
        <p:spPr/>
        <p:txBody>
          <a:bodyPr/>
          <a:lstStyle/>
          <a:p>
            <a:r>
              <a:rPr lang="en-US"/>
              <a:t>7/13/2023</a:t>
            </a:r>
          </a:p>
        </p:txBody>
      </p:sp>
      <p:sp>
        <p:nvSpPr>
          <p:cNvPr id="7" name="Footer Placeholder 6">
            <a:extLst>
              <a:ext uri="{FF2B5EF4-FFF2-40B4-BE49-F238E27FC236}">
                <a16:creationId xmlns:a16="http://schemas.microsoft.com/office/drawing/2014/main" id="{C394485E-F8CD-EA55-0870-3A76ECB378B6}"/>
              </a:ext>
            </a:extLst>
          </p:cNvPr>
          <p:cNvSpPr>
            <a:spLocks noGrp="1"/>
          </p:cNvSpPr>
          <p:nvPr>
            <p:ph type="ftr" sz="quarter" idx="11"/>
          </p:nvPr>
        </p:nvSpPr>
        <p:spPr/>
        <p:txBody>
          <a:bodyPr/>
          <a:lstStyle/>
          <a:p>
            <a:r>
              <a:rPr lang="en-US"/>
              <a:t>glTF Meetup</a:t>
            </a:r>
          </a:p>
        </p:txBody>
      </p:sp>
      <p:sp>
        <p:nvSpPr>
          <p:cNvPr id="8" name="Slide Number Placeholder 7">
            <a:extLst>
              <a:ext uri="{FF2B5EF4-FFF2-40B4-BE49-F238E27FC236}">
                <a16:creationId xmlns:a16="http://schemas.microsoft.com/office/drawing/2014/main" id="{8A9721E0-9B2A-6240-833C-01A11A9FE273}"/>
              </a:ext>
            </a:extLst>
          </p:cNvPr>
          <p:cNvSpPr>
            <a:spLocks noGrp="1"/>
          </p:cNvSpPr>
          <p:nvPr>
            <p:ph type="sldNum" sz="quarter" idx="12"/>
          </p:nvPr>
        </p:nvSpPr>
        <p:spPr/>
        <p:txBody>
          <a:bodyPr/>
          <a:lstStyle/>
          <a:p>
            <a:fld id="{DC4E5843-5B08-4FB7-B864-F6CF4B1EE1B2}" type="slidenum">
              <a:rPr lang="en-US" smtClean="0"/>
              <a:t>28</a:t>
            </a:fld>
            <a:endParaRPr lang="en-US"/>
          </a:p>
        </p:txBody>
      </p:sp>
    </p:spTree>
    <p:extLst>
      <p:ext uri="{BB962C8B-B14F-4D97-AF65-F5344CB8AC3E}">
        <p14:creationId xmlns:p14="http://schemas.microsoft.com/office/powerpoint/2010/main" val="1765616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b="1" spc="57" dirty="0">
                <a:solidFill>
                  <a:srgbClr val="094AB2"/>
                </a:solidFill>
              </a:rPr>
              <a:t>Spatial Audio</a:t>
            </a:r>
          </a:p>
        </p:txBody>
      </p:sp>
      <p:sp>
        <p:nvSpPr>
          <p:cNvPr id="10" name="Content Placeholder 9">
            <a:extLst>
              <a:ext uri="{FF2B5EF4-FFF2-40B4-BE49-F238E27FC236}">
                <a16:creationId xmlns:a16="http://schemas.microsoft.com/office/drawing/2014/main" id="{9FFF3844-5BD5-417A-A00A-9BD7BCB7C269}"/>
              </a:ext>
            </a:extLst>
          </p:cNvPr>
          <p:cNvSpPr>
            <a:spLocks noGrp="1"/>
          </p:cNvSpPr>
          <p:nvPr>
            <p:ph sz="half" idx="1"/>
          </p:nvPr>
        </p:nvSpPr>
        <p:spPr/>
        <p:txBody>
          <a:bodyPr>
            <a:normAutofit fontScale="92500" lnSpcReduction="10000"/>
          </a:bodyPr>
          <a:lstStyle/>
          <a:p>
            <a:pPr marL="285750" indent="-285750"/>
            <a:r>
              <a:rPr lang="en-US" sz="1800" dirty="0"/>
              <a:t>glTF has no support for audio</a:t>
            </a:r>
          </a:p>
          <a:p>
            <a:pPr marL="285750" indent="-285750"/>
            <a:r>
              <a:rPr lang="en-US" sz="1800" dirty="0"/>
              <a:t>The </a:t>
            </a:r>
            <a:r>
              <a:rPr lang="en-US" sz="1800" dirty="0" err="1"/>
              <a:t>MPEG_audio_spatial</a:t>
            </a:r>
            <a:r>
              <a:rPr lang="en-US" sz="1800" dirty="0"/>
              <a:t> extension:</a:t>
            </a:r>
          </a:p>
          <a:p>
            <a:pPr marL="505206" lvl="1" indent="-285750"/>
            <a:r>
              <a:rPr lang="en-US" sz="1400" dirty="0"/>
              <a:t>Audio Sources can be coupled to visual nodes to share the same transformations</a:t>
            </a:r>
          </a:p>
          <a:p>
            <a:pPr marL="505206" lvl="1" indent="-285750"/>
            <a:r>
              <a:rPr lang="en-US" sz="1400" dirty="0"/>
              <a:t>Supports 3 types of nodes:</a:t>
            </a:r>
          </a:p>
          <a:p>
            <a:pPr marL="669798" lvl="2" indent="-285750"/>
            <a:r>
              <a:rPr lang="en-US" sz="1400" dirty="0"/>
              <a:t>Audio Source: emits audio signals. Simple mono and HOA sources are supported</a:t>
            </a:r>
          </a:p>
          <a:p>
            <a:pPr marL="669798" lvl="2" indent="-285750"/>
            <a:r>
              <a:rPr lang="en-US" sz="1400" dirty="0"/>
              <a:t>Audio Effect: a reverb zone effect is currently supported</a:t>
            </a:r>
          </a:p>
          <a:p>
            <a:pPr marL="669798" lvl="2" indent="-285750"/>
            <a:r>
              <a:rPr lang="en-US" sz="1400" dirty="0"/>
              <a:t>Audio Listener: provides the position of the listener</a:t>
            </a:r>
          </a:p>
          <a:p>
            <a:pPr marL="505206" lvl="1" indent="-285750"/>
            <a:r>
              <a:rPr lang="en-US" sz="1400" dirty="0"/>
              <a:t>The Audio Listener may be linked to the scene camera to allow for an immersive spatial experience. The listener will move together with the camera.</a:t>
            </a:r>
          </a:p>
          <a:p>
            <a:pPr marL="505206" lvl="1" indent="-285750"/>
            <a:r>
              <a:rPr lang="en-US" sz="1400" dirty="0"/>
              <a:t>Actual rendering is not defined. </a:t>
            </a:r>
          </a:p>
          <a:p>
            <a:pPr marL="669798" lvl="2" indent="-285750"/>
            <a:r>
              <a:rPr lang="en-US" sz="1400" dirty="0"/>
              <a:t>It is up to the Audio Rendering Engine to convert the signals that are received at the audio listener into a format that matches the actual speaker setup. </a:t>
            </a:r>
          </a:p>
          <a:p>
            <a:pPr marL="669798" lvl="2" indent="-285750"/>
            <a:r>
              <a:rPr lang="en-US" sz="1400" dirty="0"/>
              <a:t>For example, </a:t>
            </a:r>
            <a:r>
              <a:rPr lang="en-US" sz="1400" dirty="0" err="1"/>
              <a:t>binauralization</a:t>
            </a:r>
            <a:r>
              <a:rPr lang="en-US" sz="1400" dirty="0"/>
              <a:t> is done for users wearing an HMD.</a:t>
            </a:r>
          </a:p>
        </p:txBody>
      </p:sp>
      <p:sp>
        <p:nvSpPr>
          <p:cNvPr id="8" name="Subtitle 29">
            <a:extLst>
              <a:ext uri="{FF2B5EF4-FFF2-40B4-BE49-F238E27FC236}">
                <a16:creationId xmlns:a16="http://schemas.microsoft.com/office/drawing/2014/main" id="{09D4B4DE-728B-B249-A89B-265E6DA583F4}"/>
              </a:ext>
            </a:extLst>
          </p:cNvPr>
          <p:cNvSpPr>
            <a:spLocks noGrp="1"/>
          </p:cNvSpPr>
          <p:nvPr>
            <p:ph sz="half" idx="2"/>
          </p:nvPr>
        </p:nvSpPr>
        <p:spPr>
          <a:xfrm>
            <a:off x="777240" y="1398905"/>
            <a:ext cx="5181600" cy="426720"/>
          </a:xfrm>
        </p:spPr>
        <p:txBody>
          <a:bodyPr>
            <a:normAutofit fontScale="92500" lnSpcReduction="10000"/>
          </a:bodyPr>
          <a:lstStyle/>
          <a:p>
            <a:pPr marL="0" indent="0">
              <a:buNone/>
            </a:pPr>
            <a:r>
              <a:rPr lang="en-US" b="1" spc="57" dirty="0" err="1">
                <a:solidFill>
                  <a:schemeClr val="accent3"/>
                </a:solidFill>
              </a:rPr>
              <a:t>MPEG_audio_spatial</a:t>
            </a:r>
            <a:r>
              <a:rPr lang="en-US" b="1" spc="57" dirty="0">
                <a:solidFill>
                  <a:schemeClr val="accent3"/>
                </a:solidFill>
              </a:rPr>
              <a:t> extension</a:t>
            </a:r>
            <a:endParaRPr lang="en-DE" dirty="0">
              <a:solidFill>
                <a:schemeClr val="accent3"/>
              </a:solidFill>
            </a:endParaRPr>
          </a:p>
        </p:txBody>
      </p:sp>
      <p:sp>
        <p:nvSpPr>
          <p:cNvPr id="3" name="Rectangle 2">
            <a:extLst>
              <a:ext uri="{FF2B5EF4-FFF2-40B4-BE49-F238E27FC236}">
                <a16:creationId xmlns:a16="http://schemas.microsoft.com/office/drawing/2014/main" id="{37AD8A50-2507-2E46-954B-2F59EDA776B2}"/>
              </a:ext>
            </a:extLst>
          </p:cNvPr>
          <p:cNvSpPr>
            <a:spLocks noChangeArrowheads="1"/>
          </p:cNvSpPr>
          <p:nvPr/>
        </p:nvSpPr>
        <p:spPr bwMode="auto">
          <a:xfrm flipV="1">
            <a:off x="3724377" y="1574973"/>
            <a:ext cx="50654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Grafik 1">
            <a:extLst>
              <a:ext uri="{FF2B5EF4-FFF2-40B4-BE49-F238E27FC236}">
                <a16:creationId xmlns:a16="http://schemas.microsoft.com/office/drawing/2014/main" id="{4EB9D4D7-A394-EC48-A7BD-655A0AD040BB}"/>
              </a:ext>
            </a:extLst>
          </p:cNvPr>
          <p:cNvPicPr/>
          <p:nvPr/>
        </p:nvPicPr>
        <p:blipFill>
          <a:blip r:embed="rId3"/>
          <a:stretch>
            <a:fillRect/>
          </a:stretch>
        </p:blipFill>
        <p:spPr>
          <a:xfrm>
            <a:off x="7722263" y="981837"/>
            <a:ext cx="3599180" cy="1474470"/>
          </a:xfrm>
          <a:prstGeom prst="rect">
            <a:avLst/>
          </a:prstGeom>
        </p:spPr>
      </p:pic>
      <p:pic>
        <p:nvPicPr>
          <p:cNvPr id="9" name="Picture 8">
            <a:extLst>
              <a:ext uri="{FF2B5EF4-FFF2-40B4-BE49-F238E27FC236}">
                <a16:creationId xmlns:a16="http://schemas.microsoft.com/office/drawing/2014/main" id="{414381C7-A538-451D-B06F-790F72F6195A}"/>
              </a:ext>
            </a:extLst>
          </p:cNvPr>
          <p:cNvPicPr/>
          <p:nvPr/>
        </p:nvPicPr>
        <p:blipFill>
          <a:blip r:embed="rId4"/>
          <a:stretch>
            <a:fillRect/>
          </a:stretch>
        </p:blipFill>
        <p:spPr>
          <a:xfrm>
            <a:off x="7723161" y="3249591"/>
            <a:ext cx="3866474" cy="2388288"/>
          </a:xfrm>
          <a:prstGeom prst="rect">
            <a:avLst/>
          </a:prstGeom>
        </p:spPr>
      </p:pic>
      <p:sp>
        <p:nvSpPr>
          <p:cNvPr id="2" name="Date Placeholder 1">
            <a:extLst>
              <a:ext uri="{FF2B5EF4-FFF2-40B4-BE49-F238E27FC236}">
                <a16:creationId xmlns:a16="http://schemas.microsoft.com/office/drawing/2014/main" id="{BE92EFF3-0DDA-3832-82D3-56971CF13D7F}"/>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E35D76F0-136D-9ADA-E51A-42C201B81153}"/>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0D1A00F0-24BE-60B7-035E-399AB242EF2B}"/>
              </a:ext>
            </a:extLst>
          </p:cNvPr>
          <p:cNvSpPr>
            <a:spLocks noGrp="1"/>
          </p:cNvSpPr>
          <p:nvPr>
            <p:ph type="sldNum" sz="quarter" idx="12"/>
          </p:nvPr>
        </p:nvSpPr>
        <p:spPr/>
        <p:txBody>
          <a:bodyPr/>
          <a:lstStyle/>
          <a:p>
            <a:fld id="{DC4E5843-5B08-4FB7-B864-F6CF4B1EE1B2}" type="slidenum">
              <a:rPr lang="en-US" smtClean="0"/>
              <a:t>29</a:t>
            </a:fld>
            <a:endParaRPr lang="en-US"/>
          </a:p>
        </p:txBody>
      </p:sp>
    </p:spTree>
    <p:extLst>
      <p:ext uri="{BB962C8B-B14F-4D97-AF65-F5344CB8AC3E}">
        <p14:creationId xmlns:p14="http://schemas.microsoft.com/office/powerpoint/2010/main" val="249112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33C9886-C0B2-7A2A-D3CF-BC9AC0C7E160}"/>
              </a:ext>
            </a:extLst>
          </p:cNvPr>
          <p:cNvSpPr>
            <a:spLocks noGrp="1"/>
          </p:cNvSpPr>
          <p:nvPr>
            <p:ph type="subTitle" idx="1"/>
          </p:nvPr>
        </p:nvSpPr>
        <p:spPr/>
        <p:txBody>
          <a:bodyPr/>
          <a:lstStyle/>
          <a:p>
            <a:r>
              <a:rPr lang="en-US" sz="2400" b="1" spc="57"/>
              <a:t>(among others, inspired by 3GPP use cases)</a:t>
            </a:r>
            <a:endParaRPr lang="en-US"/>
          </a:p>
        </p:txBody>
      </p:sp>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a:bodyPr>
          <a:lstStyle/>
          <a:p>
            <a:r>
              <a:rPr lang="en-US" sz="4300" b="1" spc="57" dirty="0"/>
              <a:t>Selected Use Cases and Designs for Portable Dynamic 3D Scenes</a:t>
            </a:r>
          </a:p>
        </p:txBody>
      </p:sp>
      <p:pic>
        <p:nvPicPr>
          <p:cNvPr id="3" name="Picture 2" descr="3GPP – Projeto de Parceria para a 3.ª Geração | Portal 5G">
            <a:extLst>
              <a:ext uri="{FF2B5EF4-FFF2-40B4-BE49-F238E27FC236}">
                <a16:creationId xmlns:a16="http://schemas.microsoft.com/office/drawing/2014/main" id="{F2D5BD10-E729-0D6B-8E3F-229053D50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990" y="4821448"/>
            <a:ext cx="1636000" cy="131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7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9BB142-0A8E-0247-8AD7-9D0328DBC513}"/>
              </a:ext>
            </a:extLst>
          </p:cNvPr>
          <p:cNvSpPr>
            <a:spLocks noGrp="1"/>
          </p:cNvSpPr>
          <p:nvPr>
            <p:ph type="title"/>
          </p:nvPr>
        </p:nvSpPr>
        <p:spPr/>
        <p:txBody>
          <a:bodyPr>
            <a:normAutofit/>
          </a:bodyPr>
          <a:lstStyle/>
          <a:p>
            <a:r>
              <a:rPr lang="en-US" b="1" spc="57" dirty="0">
                <a:solidFill>
                  <a:srgbClr val="094AB2"/>
                </a:solidFill>
              </a:rPr>
              <a:t>Other extensions </a:t>
            </a:r>
            <a:endParaRPr lang="en-DE" b="1" spc="57" dirty="0">
              <a:solidFill>
                <a:srgbClr val="094AB2"/>
              </a:solidFill>
            </a:endParaRPr>
          </a:p>
        </p:txBody>
      </p:sp>
      <p:sp>
        <p:nvSpPr>
          <p:cNvPr id="4" name="Content Placeholder 3">
            <a:extLst>
              <a:ext uri="{FF2B5EF4-FFF2-40B4-BE49-F238E27FC236}">
                <a16:creationId xmlns:a16="http://schemas.microsoft.com/office/drawing/2014/main" id="{A59F346F-9967-A44F-B142-B37C8C1AF7A3}"/>
              </a:ext>
            </a:extLst>
          </p:cNvPr>
          <p:cNvSpPr>
            <a:spLocks noGrp="1"/>
          </p:cNvSpPr>
          <p:nvPr>
            <p:ph idx="1"/>
          </p:nvPr>
        </p:nvSpPr>
        <p:spPr/>
        <p:txBody>
          <a:bodyPr>
            <a:normAutofit fontScale="85000" lnSpcReduction="10000"/>
          </a:bodyPr>
          <a:lstStyle/>
          <a:p>
            <a:r>
              <a:rPr lang="en-DE" dirty="0"/>
              <a:t>MPEG_scene_dynamic</a:t>
            </a:r>
          </a:p>
          <a:p>
            <a:pPr lvl="1"/>
            <a:r>
              <a:rPr lang="en-GB" dirty="0"/>
              <a:t>P</a:t>
            </a:r>
            <a:r>
              <a:rPr lang="en-DE" dirty="0"/>
              <a:t>rovides the possibility to </a:t>
            </a:r>
            <a:r>
              <a:rPr lang="en-GB" dirty="0"/>
              <a:t>indicate that the scene description document will be updated</a:t>
            </a:r>
          </a:p>
          <a:p>
            <a:pPr lvl="1"/>
            <a:r>
              <a:rPr lang="en-GB" dirty="0"/>
              <a:t>Updates are provided through JSON patch protocol</a:t>
            </a:r>
          </a:p>
          <a:p>
            <a:pPr lvl="1"/>
            <a:r>
              <a:rPr lang="en-GB" dirty="0"/>
              <a:t>Patch sample is an atomic update operation (all patch operations part of one transaction)</a:t>
            </a:r>
          </a:p>
          <a:p>
            <a:pPr lvl="1"/>
            <a:r>
              <a:rPr lang="en-GB" dirty="0"/>
              <a:t>Consistency/Validity of scene after application of a patch is the responsibility of the author</a:t>
            </a:r>
            <a:r>
              <a:rPr lang="en-DE" dirty="0"/>
              <a:t> </a:t>
            </a:r>
            <a:endParaRPr lang="en-GB" dirty="0"/>
          </a:p>
          <a:p>
            <a:r>
              <a:rPr lang="en-GB" dirty="0" err="1"/>
              <a:t>MPEG_viewport_recommended</a:t>
            </a:r>
            <a:endParaRPr lang="en-GB" dirty="0"/>
          </a:p>
          <a:p>
            <a:pPr lvl="1"/>
            <a:r>
              <a:rPr lang="en-GB" dirty="0"/>
              <a:t>provides dynamically changing information which includes translation and rotation of the node which includes the camera object, as well as the intrinsic camera parameter of the camera object.</a:t>
            </a:r>
          </a:p>
          <a:p>
            <a:r>
              <a:rPr lang="en-GB" dirty="0" err="1"/>
              <a:t>MPEG_animation_timing</a:t>
            </a:r>
            <a:endParaRPr lang="en-GB" dirty="0"/>
          </a:p>
          <a:p>
            <a:pPr lvl="1"/>
            <a:r>
              <a:rPr lang="en-GB" dirty="0"/>
              <a:t>provides alignment between MPEG media timelines and animation timeline defined by </a:t>
            </a:r>
            <a:r>
              <a:rPr lang="en-GB" dirty="0" err="1"/>
              <a:t>glTF</a:t>
            </a:r>
            <a:r>
              <a:rPr lang="en-GB" dirty="0"/>
              <a:t> 2.0</a:t>
            </a:r>
          </a:p>
        </p:txBody>
      </p:sp>
      <p:sp>
        <p:nvSpPr>
          <p:cNvPr id="2" name="Date Placeholder 1">
            <a:extLst>
              <a:ext uri="{FF2B5EF4-FFF2-40B4-BE49-F238E27FC236}">
                <a16:creationId xmlns:a16="http://schemas.microsoft.com/office/drawing/2014/main" id="{1EB897E8-0441-3336-6F8B-5F67CE4654E2}"/>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4407AD06-03B1-51D8-1EE4-CEDBF9164A89}"/>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0FE6E9A1-E5DD-227C-E93C-EA9CFFD315C0}"/>
              </a:ext>
            </a:extLst>
          </p:cNvPr>
          <p:cNvSpPr>
            <a:spLocks noGrp="1"/>
          </p:cNvSpPr>
          <p:nvPr>
            <p:ph type="sldNum" sz="quarter" idx="12"/>
          </p:nvPr>
        </p:nvSpPr>
        <p:spPr/>
        <p:txBody>
          <a:bodyPr/>
          <a:lstStyle/>
          <a:p>
            <a:fld id="{DC4E5843-5B08-4FB7-B864-F6CF4B1EE1B2}" type="slidenum">
              <a:rPr lang="en-US" smtClean="0"/>
              <a:t>30</a:t>
            </a:fld>
            <a:endParaRPr lang="en-US"/>
          </a:p>
        </p:txBody>
      </p:sp>
    </p:spTree>
    <p:extLst>
      <p:ext uri="{BB962C8B-B14F-4D97-AF65-F5344CB8AC3E}">
        <p14:creationId xmlns:p14="http://schemas.microsoft.com/office/powerpoint/2010/main" val="728152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a:bodyPr>
          <a:lstStyle/>
          <a:p>
            <a:r>
              <a:rPr lang="en-US" sz="4300" b="1" spc="57" dirty="0"/>
              <a:t>Demo </a:t>
            </a:r>
            <a:br>
              <a:rPr lang="en-US" sz="4300" b="1" spc="57" dirty="0"/>
            </a:br>
            <a:r>
              <a:rPr lang="en-US" sz="4300" b="1" spc="57" dirty="0"/>
              <a:t>Unity Player</a:t>
            </a:r>
          </a:p>
        </p:txBody>
      </p:sp>
    </p:spTree>
    <p:extLst>
      <p:ext uri="{BB962C8B-B14F-4D97-AF65-F5344CB8AC3E}">
        <p14:creationId xmlns:p14="http://schemas.microsoft.com/office/powerpoint/2010/main" val="239714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a:bodyPr>
          <a:lstStyle/>
          <a:p>
            <a:r>
              <a:rPr lang="en-US" sz="4300" b="1" spc="57" dirty="0"/>
              <a:t>MPEG-I Scene Description </a:t>
            </a:r>
            <a:br>
              <a:rPr lang="en-US" sz="4300" b="1" spc="57" dirty="0"/>
            </a:br>
            <a:r>
              <a:rPr lang="en-US" sz="4300" b="1" spc="57" dirty="0"/>
              <a:t>Phase 2 Extensions</a:t>
            </a:r>
          </a:p>
        </p:txBody>
      </p:sp>
    </p:spTree>
    <p:extLst>
      <p:ext uri="{BB962C8B-B14F-4D97-AF65-F5344CB8AC3E}">
        <p14:creationId xmlns:p14="http://schemas.microsoft.com/office/powerpoint/2010/main" val="189330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2EB1-A9EB-9845-9961-9A4F27CFA0F7}"/>
              </a:ext>
            </a:extLst>
          </p:cNvPr>
          <p:cNvSpPr>
            <a:spLocks noGrp="1"/>
          </p:cNvSpPr>
          <p:nvPr>
            <p:ph type="title"/>
          </p:nvPr>
        </p:nvSpPr>
        <p:spPr/>
        <p:txBody>
          <a:bodyPr/>
          <a:lstStyle/>
          <a:p>
            <a:r>
              <a:rPr lang="en-US" b="1" spc="57" dirty="0">
                <a:solidFill>
                  <a:srgbClr val="094AB2"/>
                </a:solidFill>
              </a:rPr>
              <a:t>New Phase 2 Extensions</a:t>
            </a:r>
          </a:p>
        </p:txBody>
      </p:sp>
      <p:grpSp>
        <p:nvGrpSpPr>
          <p:cNvPr id="4" name="Group 3">
            <a:extLst>
              <a:ext uri="{FF2B5EF4-FFF2-40B4-BE49-F238E27FC236}">
                <a16:creationId xmlns:a16="http://schemas.microsoft.com/office/drawing/2014/main" id="{9887C485-C0D1-8D81-CF36-EF47FA39C0D2}"/>
              </a:ext>
            </a:extLst>
          </p:cNvPr>
          <p:cNvGrpSpPr/>
          <p:nvPr/>
        </p:nvGrpSpPr>
        <p:grpSpPr>
          <a:xfrm>
            <a:off x="1535155" y="1576674"/>
            <a:ext cx="9121690" cy="5179983"/>
            <a:chOff x="2668682" y="1218534"/>
            <a:chExt cx="9121690" cy="5179983"/>
          </a:xfrm>
        </p:grpSpPr>
        <p:sp>
          <p:nvSpPr>
            <p:cNvPr id="5" name="Rounded Rectangle 1">
              <a:extLst>
                <a:ext uri="{FF2B5EF4-FFF2-40B4-BE49-F238E27FC236}">
                  <a16:creationId xmlns:a16="http://schemas.microsoft.com/office/drawing/2014/main" id="{7B25919F-291F-5C14-17E5-C6574057E16B}"/>
                </a:ext>
              </a:extLst>
            </p:cNvPr>
            <p:cNvSpPr/>
            <p:nvPr/>
          </p:nvSpPr>
          <p:spPr>
            <a:xfrm>
              <a:off x="5028279" y="1218534"/>
              <a:ext cx="2213110" cy="11430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scene</a:t>
              </a:r>
            </a:p>
          </p:txBody>
        </p:sp>
        <p:sp>
          <p:nvSpPr>
            <p:cNvPr id="6" name="Rounded Rectangle 2">
              <a:extLst>
                <a:ext uri="{FF2B5EF4-FFF2-40B4-BE49-F238E27FC236}">
                  <a16:creationId xmlns:a16="http://schemas.microsoft.com/office/drawing/2014/main" id="{08059A76-A4D6-E6BB-3207-E59BF072F032}"/>
                </a:ext>
              </a:extLst>
            </p:cNvPr>
            <p:cNvSpPr/>
            <p:nvPr/>
          </p:nvSpPr>
          <p:spPr>
            <a:xfrm>
              <a:off x="5024966" y="2496323"/>
              <a:ext cx="2219737" cy="16028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node</a:t>
              </a:r>
            </a:p>
          </p:txBody>
        </p:sp>
        <p:sp>
          <p:nvSpPr>
            <p:cNvPr id="7" name="Rounded Rectangle 3">
              <a:extLst>
                <a:ext uri="{FF2B5EF4-FFF2-40B4-BE49-F238E27FC236}">
                  <a16:creationId xmlns:a16="http://schemas.microsoft.com/office/drawing/2014/main" id="{5E06799F-C043-E63D-8CB8-AD6634F38F31}"/>
                </a:ext>
              </a:extLst>
            </p:cNvPr>
            <p:cNvSpPr/>
            <p:nvPr/>
          </p:nvSpPr>
          <p:spPr>
            <a:xfrm>
              <a:off x="5045546" y="4230672"/>
              <a:ext cx="2171945" cy="35424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mesh</a:t>
              </a:r>
            </a:p>
          </p:txBody>
        </p:sp>
        <p:sp>
          <p:nvSpPr>
            <p:cNvPr id="8" name="Rounded Rectangle 4">
              <a:extLst>
                <a:ext uri="{FF2B5EF4-FFF2-40B4-BE49-F238E27FC236}">
                  <a16:creationId xmlns:a16="http://schemas.microsoft.com/office/drawing/2014/main" id="{275AEEEC-66C5-827E-4F7E-E1B9A3ECDA11}"/>
                </a:ext>
              </a:extLst>
            </p:cNvPr>
            <p:cNvSpPr/>
            <p:nvPr/>
          </p:nvSpPr>
          <p:spPr>
            <a:xfrm>
              <a:off x="5052662" y="4724061"/>
              <a:ext cx="2165313" cy="5550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accessor</a:t>
              </a:r>
            </a:p>
          </p:txBody>
        </p:sp>
        <p:sp>
          <p:nvSpPr>
            <p:cNvPr id="9" name="Rounded Rectangle 5">
              <a:extLst>
                <a:ext uri="{FF2B5EF4-FFF2-40B4-BE49-F238E27FC236}">
                  <a16:creationId xmlns:a16="http://schemas.microsoft.com/office/drawing/2014/main" id="{CEA4C36C-8438-CA56-63FE-8B5105544A00}"/>
                </a:ext>
              </a:extLst>
            </p:cNvPr>
            <p:cNvSpPr/>
            <p:nvPr/>
          </p:nvSpPr>
          <p:spPr>
            <a:xfrm>
              <a:off x="5058812" y="5414330"/>
              <a:ext cx="2158679"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bufferView</a:t>
              </a:r>
            </a:p>
          </p:txBody>
        </p:sp>
        <p:sp>
          <p:nvSpPr>
            <p:cNvPr id="10" name="Rounded Rectangle 6">
              <a:extLst>
                <a:ext uri="{FF2B5EF4-FFF2-40B4-BE49-F238E27FC236}">
                  <a16:creationId xmlns:a16="http://schemas.microsoft.com/office/drawing/2014/main" id="{D608AA98-4C60-3073-5F02-6FC2CCC4E098}"/>
                </a:ext>
              </a:extLst>
            </p:cNvPr>
            <p:cNvSpPr/>
            <p:nvPr/>
          </p:nvSpPr>
          <p:spPr>
            <a:xfrm>
              <a:off x="5078873" y="5984622"/>
              <a:ext cx="2158678"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buffer</a:t>
              </a:r>
            </a:p>
          </p:txBody>
        </p:sp>
        <p:cxnSp>
          <p:nvCxnSpPr>
            <p:cNvPr id="11" name="Straight Arrow Connector 10">
              <a:extLst>
                <a:ext uri="{FF2B5EF4-FFF2-40B4-BE49-F238E27FC236}">
                  <a16:creationId xmlns:a16="http://schemas.microsoft.com/office/drawing/2014/main" id="{AE1C0CB9-81DD-5457-01CD-512639433C81}"/>
                </a:ext>
              </a:extLst>
            </p:cNvPr>
            <p:cNvCxnSpPr>
              <a:cxnSpLocks/>
            </p:cNvCxnSpPr>
            <p:nvPr/>
          </p:nvCxnSpPr>
          <p:spPr>
            <a:xfrm>
              <a:off x="6131520" y="2363496"/>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24">
              <a:extLst>
                <a:ext uri="{FF2B5EF4-FFF2-40B4-BE49-F238E27FC236}">
                  <a16:creationId xmlns:a16="http://schemas.microsoft.com/office/drawing/2014/main" id="{B166FC28-392A-2E3B-43B8-A9B7DB74CAF2}"/>
                </a:ext>
              </a:extLst>
            </p:cNvPr>
            <p:cNvSpPr/>
            <p:nvPr/>
          </p:nvSpPr>
          <p:spPr>
            <a:xfrm>
              <a:off x="5149005" y="1562516"/>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bg1"/>
                  </a:solidFill>
                  <a:latin typeface="Cambria" panose="02040503050406030204" pitchFamily="18" charset="0"/>
                </a:rPr>
                <a:t>MPEG_</a:t>
              </a:r>
              <a:r>
                <a:rPr lang="fr-FR" sz="1250" err="1">
                  <a:solidFill>
                    <a:schemeClr val="bg1"/>
                  </a:solidFill>
                  <a:latin typeface="Cambria" panose="02040503050406030204" pitchFamily="18" charset="0"/>
                </a:rPr>
                <a:t>scene_anchor</a:t>
              </a:r>
              <a:endParaRPr lang="en-DE" sz="1250">
                <a:solidFill>
                  <a:schemeClr val="bg1"/>
                </a:solidFill>
                <a:latin typeface="Cambria" panose="02040503050406030204" pitchFamily="18" charset="0"/>
              </a:endParaRPr>
            </a:p>
          </p:txBody>
        </p:sp>
        <p:sp>
          <p:nvSpPr>
            <p:cNvPr id="13" name="Rounded Rectangle 28">
              <a:extLst>
                <a:ext uri="{FF2B5EF4-FFF2-40B4-BE49-F238E27FC236}">
                  <a16:creationId xmlns:a16="http://schemas.microsoft.com/office/drawing/2014/main" id="{9B3C0EA6-F98B-BAF2-5FDF-9555716F0D41}"/>
                </a:ext>
              </a:extLst>
            </p:cNvPr>
            <p:cNvSpPr/>
            <p:nvPr/>
          </p:nvSpPr>
          <p:spPr>
            <a:xfrm>
              <a:off x="7569051" y="2501203"/>
              <a:ext cx="2115969" cy="73299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light</a:t>
              </a:r>
            </a:p>
          </p:txBody>
        </p:sp>
        <p:sp>
          <p:nvSpPr>
            <p:cNvPr id="14" name="Rounded Rectangle 29">
              <a:extLst>
                <a:ext uri="{FF2B5EF4-FFF2-40B4-BE49-F238E27FC236}">
                  <a16:creationId xmlns:a16="http://schemas.microsoft.com/office/drawing/2014/main" id="{3D8F542B-605B-9C9C-95AF-A5B5FD3FE7A5}"/>
                </a:ext>
              </a:extLst>
            </p:cNvPr>
            <p:cNvSpPr/>
            <p:nvPr/>
          </p:nvSpPr>
          <p:spPr>
            <a:xfrm>
              <a:off x="2668682" y="3045345"/>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camera</a:t>
              </a:r>
            </a:p>
          </p:txBody>
        </p:sp>
        <p:cxnSp>
          <p:nvCxnSpPr>
            <p:cNvPr id="15" name="Straight Arrow Connector 14">
              <a:extLst>
                <a:ext uri="{FF2B5EF4-FFF2-40B4-BE49-F238E27FC236}">
                  <a16:creationId xmlns:a16="http://schemas.microsoft.com/office/drawing/2014/main" id="{5BD15F1F-E483-5C70-1B44-9685AD9CFB0B}"/>
                </a:ext>
              </a:extLst>
            </p:cNvPr>
            <p:cNvCxnSpPr>
              <a:cxnSpLocks/>
            </p:cNvCxnSpPr>
            <p:nvPr/>
          </p:nvCxnSpPr>
          <p:spPr>
            <a:xfrm flipH="1" flipV="1">
              <a:off x="4646966" y="3286554"/>
              <a:ext cx="378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8EB023-A461-D0B5-567F-FEE70D20AD49}"/>
                </a:ext>
              </a:extLst>
            </p:cNvPr>
            <p:cNvCxnSpPr>
              <a:cxnSpLocks/>
              <a:endCxn id="13" idx="1"/>
            </p:cNvCxnSpPr>
            <p:nvPr/>
          </p:nvCxnSpPr>
          <p:spPr>
            <a:xfrm>
              <a:off x="7270983" y="2867699"/>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36">
              <a:extLst>
                <a:ext uri="{FF2B5EF4-FFF2-40B4-BE49-F238E27FC236}">
                  <a16:creationId xmlns:a16="http://schemas.microsoft.com/office/drawing/2014/main" id="{5F13BC5B-3044-DE71-02B9-8D93035B6402}"/>
                </a:ext>
              </a:extLst>
            </p:cNvPr>
            <p:cNvSpPr/>
            <p:nvPr/>
          </p:nvSpPr>
          <p:spPr>
            <a:xfrm>
              <a:off x="7513394" y="4482527"/>
              <a:ext cx="1978284" cy="3950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material</a:t>
              </a:r>
            </a:p>
          </p:txBody>
        </p:sp>
        <p:sp>
          <p:nvSpPr>
            <p:cNvPr id="18" name="Rounded Rectangle 41">
              <a:extLst>
                <a:ext uri="{FF2B5EF4-FFF2-40B4-BE49-F238E27FC236}">
                  <a16:creationId xmlns:a16="http://schemas.microsoft.com/office/drawing/2014/main" id="{DD4EA95A-DC0B-5C0A-66ED-6D851EBF976F}"/>
                </a:ext>
              </a:extLst>
            </p:cNvPr>
            <p:cNvSpPr/>
            <p:nvPr/>
          </p:nvSpPr>
          <p:spPr>
            <a:xfrm>
              <a:off x="7513395" y="5010665"/>
              <a:ext cx="1978284" cy="3455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technique</a:t>
              </a:r>
            </a:p>
          </p:txBody>
        </p:sp>
        <p:sp>
          <p:nvSpPr>
            <p:cNvPr id="19" name="Rounded Rectangle 42">
              <a:extLst>
                <a:ext uri="{FF2B5EF4-FFF2-40B4-BE49-F238E27FC236}">
                  <a16:creationId xmlns:a16="http://schemas.microsoft.com/office/drawing/2014/main" id="{255B7962-BC1A-A350-C13A-7FFD988AA28F}"/>
                </a:ext>
              </a:extLst>
            </p:cNvPr>
            <p:cNvSpPr/>
            <p:nvPr/>
          </p:nvSpPr>
          <p:spPr>
            <a:xfrm>
              <a:off x="7513395" y="5529315"/>
              <a:ext cx="1978284" cy="3383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program</a:t>
              </a:r>
            </a:p>
          </p:txBody>
        </p:sp>
        <p:sp>
          <p:nvSpPr>
            <p:cNvPr id="20" name="Rounded Rectangle 43">
              <a:extLst>
                <a:ext uri="{FF2B5EF4-FFF2-40B4-BE49-F238E27FC236}">
                  <a16:creationId xmlns:a16="http://schemas.microsoft.com/office/drawing/2014/main" id="{2223C335-DF84-8E07-3661-AC781F7D7F05}"/>
                </a:ext>
              </a:extLst>
            </p:cNvPr>
            <p:cNvSpPr/>
            <p:nvPr/>
          </p:nvSpPr>
          <p:spPr>
            <a:xfrm>
              <a:off x="7513395" y="6014561"/>
              <a:ext cx="1978284" cy="33958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shader</a:t>
              </a:r>
            </a:p>
          </p:txBody>
        </p:sp>
        <p:sp>
          <p:nvSpPr>
            <p:cNvPr id="21" name="Rounded Rectangle 44">
              <a:extLst>
                <a:ext uri="{FF2B5EF4-FFF2-40B4-BE49-F238E27FC236}">
                  <a16:creationId xmlns:a16="http://schemas.microsoft.com/office/drawing/2014/main" id="{D0109594-C317-E606-83AA-38CB63A57300}"/>
                </a:ext>
              </a:extLst>
            </p:cNvPr>
            <p:cNvSpPr/>
            <p:nvPr/>
          </p:nvSpPr>
          <p:spPr>
            <a:xfrm>
              <a:off x="9789746" y="4086341"/>
              <a:ext cx="1978284" cy="61941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texture</a:t>
              </a:r>
            </a:p>
          </p:txBody>
        </p:sp>
        <p:sp>
          <p:nvSpPr>
            <p:cNvPr id="22" name="Rounded Rectangle 70">
              <a:extLst>
                <a:ext uri="{FF2B5EF4-FFF2-40B4-BE49-F238E27FC236}">
                  <a16:creationId xmlns:a16="http://schemas.microsoft.com/office/drawing/2014/main" id="{722AB92D-A83B-79E5-1950-F0DE3D07A65F}"/>
                </a:ext>
              </a:extLst>
            </p:cNvPr>
            <p:cNvSpPr/>
            <p:nvPr/>
          </p:nvSpPr>
          <p:spPr>
            <a:xfrm>
              <a:off x="2690303" y="4585686"/>
              <a:ext cx="1978284" cy="3651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animation</a:t>
              </a:r>
            </a:p>
          </p:txBody>
        </p:sp>
        <p:sp>
          <p:nvSpPr>
            <p:cNvPr id="23" name="Rounded Rectangle 71">
              <a:extLst>
                <a:ext uri="{FF2B5EF4-FFF2-40B4-BE49-F238E27FC236}">
                  <a16:creationId xmlns:a16="http://schemas.microsoft.com/office/drawing/2014/main" id="{53C1CA44-28B6-4FB1-EF6F-286D291F09BC}"/>
                </a:ext>
              </a:extLst>
            </p:cNvPr>
            <p:cNvSpPr/>
            <p:nvPr/>
          </p:nvSpPr>
          <p:spPr>
            <a:xfrm>
              <a:off x="2690303" y="5047059"/>
              <a:ext cx="1978284" cy="3651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skin</a:t>
              </a:r>
            </a:p>
          </p:txBody>
        </p:sp>
        <p:cxnSp>
          <p:nvCxnSpPr>
            <p:cNvPr id="24" name="Straight Arrow Connector 23">
              <a:extLst>
                <a:ext uri="{FF2B5EF4-FFF2-40B4-BE49-F238E27FC236}">
                  <a16:creationId xmlns:a16="http://schemas.microsoft.com/office/drawing/2014/main" id="{8058D5F5-A22E-CD98-B2D2-50530D63DE29}"/>
                </a:ext>
              </a:extLst>
            </p:cNvPr>
            <p:cNvCxnSpPr>
              <a:cxnSpLocks/>
            </p:cNvCxnSpPr>
            <p:nvPr/>
          </p:nvCxnSpPr>
          <p:spPr>
            <a:xfrm flipV="1">
              <a:off x="4668587" y="4823404"/>
              <a:ext cx="37695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0539F90-0157-7FBF-CB9C-60132276502A}"/>
                </a:ext>
              </a:extLst>
            </p:cNvPr>
            <p:cNvCxnSpPr>
              <a:cxnSpLocks/>
            </p:cNvCxnSpPr>
            <p:nvPr/>
          </p:nvCxnSpPr>
          <p:spPr>
            <a:xfrm>
              <a:off x="4682329" y="5146222"/>
              <a:ext cx="37033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83">
              <a:extLst>
                <a:ext uri="{FF2B5EF4-FFF2-40B4-BE49-F238E27FC236}">
                  <a16:creationId xmlns:a16="http://schemas.microsoft.com/office/drawing/2014/main" id="{55CA9415-E26A-5311-0E7F-4CE2120A86B6}"/>
                </a:ext>
              </a:extLst>
            </p:cNvPr>
            <p:cNvSpPr/>
            <p:nvPr/>
          </p:nvSpPr>
          <p:spPr>
            <a:xfrm>
              <a:off x="9817061" y="4837376"/>
              <a:ext cx="895384"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s</a:t>
              </a:r>
              <a:r>
                <a:rPr lang="fr-FR" sz="1400" err="1">
                  <a:solidFill>
                    <a:schemeClr val="tx1"/>
                  </a:solidFill>
                  <a:latin typeface="Cambria" panose="02040503050406030204" pitchFamily="18" charset="0"/>
                </a:rPr>
                <a:t>ampler</a:t>
              </a:r>
              <a:endParaRPr lang="en-DE" sz="1400">
                <a:solidFill>
                  <a:schemeClr val="tx1"/>
                </a:solidFill>
                <a:latin typeface="Cambria" panose="02040503050406030204" pitchFamily="18" charset="0"/>
              </a:endParaRPr>
            </a:p>
          </p:txBody>
        </p:sp>
        <p:sp>
          <p:nvSpPr>
            <p:cNvPr id="27" name="Rounded Rectangle 84">
              <a:extLst>
                <a:ext uri="{FF2B5EF4-FFF2-40B4-BE49-F238E27FC236}">
                  <a16:creationId xmlns:a16="http://schemas.microsoft.com/office/drawing/2014/main" id="{6C4AB220-A287-AA79-0396-2CC2267E01F3}"/>
                </a:ext>
              </a:extLst>
            </p:cNvPr>
            <p:cNvSpPr/>
            <p:nvPr/>
          </p:nvSpPr>
          <p:spPr>
            <a:xfrm>
              <a:off x="10809515" y="4844617"/>
              <a:ext cx="970783"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DE" sz="1400">
                  <a:solidFill>
                    <a:schemeClr val="tx1"/>
                  </a:solidFill>
                  <a:latin typeface="Cambria" panose="02040503050406030204" pitchFamily="18" charset="0"/>
                </a:rPr>
                <a:t>image</a:t>
              </a:r>
            </a:p>
          </p:txBody>
        </p:sp>
        <p:sp>
          <p:nvSpPr>
            <p:cNvPr id="28" name="Rounded Rectangle 24">
              <a:extLst>
                <a:ext uri="{FF2B5EF4-FFF2-40B4-BE49-F238E27FC236}">
                  <a16:creationId xmlns:a16="http://schemas.microsoft.com/office/drawing/2014/main" id="{F0FF0C5B-C368-67FB-84E2-1CBC2249635E}"/>
                </a:ext>
              </a:extLst>
            </p:cNvPr>
            <p:cNvSpPr/>
            <p:nvPr/>
          </p:nvSpPr>
          <p:spPr>
            <a:xfrm>
              <a:off x="5149005" y="2872990"/>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bg1"/>
                  </a:solidFill>
                  <a:latin typeface="Cambria" panose="02040503050406030204" pitchFamily="18" charset="0"/>
                </a:rPr>
                <a:t>MPEG_</a:t>
              </a:r>
              <a:r>
                <a:rPr lang="fr-FR" sz="1250" err="1">
                  <a:solidFill>
                    <a:schemeClr val="bg1"/>
                  </a:solidFill>
                  <a:latin typeface="Cambria" panose="02040503050406030204" pitchFamily="18" charset="0"/>
                </a:rPr>
                <a:t>node_anchor</a:t>
              </a:r>
              <a:endParaRPr lang="en-DE" sz="1250">
                <a:solidFill>
                  <a:schemeClr val="bg1"/>
                </a:solidFill>
                <a:latin typeface="Cambria" panose="02040503050406030204" pitchFamily="18" charset="0"/>
              </a:endParaRPr>
            </a:p>
          </p:txBody>
        </p:sp>
        <p:sp>
          <p:nvSpPr>
            <p:cNvPr id="29" name="Rounded Rectangle 24">
              <a:extLst>
                <a:ext uri="{FF2B5EF4-FFF2-40B4-BE49-F238E27FC236}">
                  <a16:creationId xmlns:a16="http://schemas.microsoft.com/office/drawing/2014/main" id="{831BA2E0-768D-2E27-A3CA-1140B33514EE}"/>
                </a:ext>
              </a:extLst>
            </p:cNvPr>
            <p:cNvSpPr/>
            <p:nvPr/>
          </p:nvSpPr>
          <p:spPr>
            <a:xfrm>
              <a:off x="5149005" y="1971432"/>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dirty="0">
                  <a:solidFill>
                    <a:schemeClr val="bg1"/>
                  </a:solidFill>
                  <a:latin typeface="Cambria" panose="02040503050406030204" pitchFamily="18" charset="0"/>
                </a:rPr>
                <a:t>MPEG_</a:t>
              </a:r>
              <a:r>
                <a:rPr lang="fr-FR" sz="1250" dirty="0" err="1">
                  <a:solidFill>
                    <a:schemeClr val="bg1"/>
                  </a:solidFill>
                  <a:latin typeface="Cambria" panose="02040503050406030204" pitchFamily="18" charset="0"/>
                </a:rPr>
                <a:t>scene_interactivity</a:t>
              </a:r>
              <a:endParaRPr lang="en-DE" sz="1250" dirty="0">
                <a:solidFill>
                  <a:schemeClr val="bg1"/>
                </a:solidFill>
                <a:latin typeface="Cambria" panose="02040503050406030204" pitchFamily="18" charset="0"/>
              </a:endParaRPr>
            </a:p>
          </p:txBody>
        </p:sp>
        <p:sp>
          <p:nvSpPr>
            <p:cNvPr id="30" name="Rounded Rectangle 24">
              <a:extLst>
                <a:ext uri="{FF2B5EF4-FFF2-40B4-BE49-F238E27FC236}">
                  <a16:creationId xmlns:a16="http://schemas.microsoft.com/office/drawing/2014/main" id="{54829ECB-E8D6-AA8A-8F18-E5302F3BF315}"/>
                </a:ext>
              </a:extLst>
            </p:cNvPr>
            <p:cNvSpPr/>
            <p:nvPr/>
          </p:nvSpPr>
          <p:spPr>
            <a:xfrm>
              <a:off x="5149005" y="3278603"/>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bg1"/>
                  </a:solidFill>
                  <a:latin typeface="Cambria" panose="02040503050406030204" pitchFamily="18" charset="0"/>
                </a:rPr>
                <a:t>MPEG_</a:t>
              </a:r>
              <a:r>
                <a:rPr lang="fr-FR" sz="1250" err="1">
                  <a:solidFill>
                    <a:schemeClr val="bg1"/>
                  </a:solidFill>
                  <a:latin typeface="Cambria" panose="02040503050406030204" pitchFamily="18" charset="0"/>
                </a:rPr>
                <a:t>node_interactivity</a:t>
              </a:r>
              <a:endParaRPr lang="en-DE" sz="1250">
                <a:solidFill>
                  <a:schemeClr val="bg1"/>
                </a:solidFill>
                <a:latin typeface="Cambria" panose="02040503050406030204" pitchFamily="18" charset="0"/>
              </a:endParaRPr>
            </a:p>
          </p:txBody>
        </p:sp>
        <p:sp>
          <p:nvSpPr>
            <p:cNvPr id="31" name="Rounded Rectangle 24">
              <a:extLst>
                <a:ext uri="{FF2B5EF4-FFF2-40B4-BE49-F238E27FC236}">
                  <a16:creationId xmlns:a16="http://schemas.microsoft.com/office/drawing/2014/main" id="{DDC20942-EE3C-D239-2EAB-679920F4193E}"/>
                </a:ext>
              </a:extLst>
            </p:cNvPr>
            <p:cNvSpPr/>
            <p:nvPr/>
          </p:nvSpPr>
          <p:spPr>
            <a:xfrm>
              <a:off x="7622703" y="2850696"/>
              <a:ext cx="2062317"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dirty="0">
                  <a:solidFill>
                    <a:schemeClr val="bg1"/>
                  </a:solidFill>
                  <a:latin typeface="Cambria" panose="02040503050406030204" pitchFamily="18" charset="0"/>
                </a:rPr>
                <a:t>MPEG_</a:t>
              </a:r>
              <a:r>
                <a:rPr lang="fr-FR" sz="1250" dirty="0" err="1">
                  <a:solidFill>
                    <a:schemeClr val="bg1"/>
                  </a:solidFill>
                  <a:latin typeface="Cambria" panose="02040503050406030204" pitchFamily="18" charset="0"/>
                </a:rPr>
                <a:t>light_texture_based</a:t>
              </a:r>
              <a:endParaRPr lang="en-DE" sz="1250" dirty="0">
                <a:solidFill>
                  <a:schemeClr val="bg1"/>
                </a:solidFill>
                <a:latin typeface="Cambria" panose="02040503050406030204" pitchFamily="18" charset="0"/>
              </a:endParaRPr>
            </a:p>
          </p:txBody>
        </p:sp>
        <p:sp>
          <p:nvSpPr>
            <p:cNvPr id="32" name="Rounded Rectangle 24">
              <a:extLst>
                <a:ext uri="{FF2B5EF4-FFF2-40B4-BE49-F238E27FC236}">
                  <a16:creationId xmlns:a16="http://schemas.microsoft.com/office/drawing/2014/main" id="{2DF252ED-85F6-094A-075F-1EECB0636C07}"/>
                </a:ext>
              </a:extLst>
            </p:cNvPr>
            <p:cNvSpPr/>
            <p:nvPr/>
          </p:nvSpPr>
          <p:spPr>
            <a:xfrm>
              <a:off x="5149005" y="3694275"/>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bg1"/>
                  </a:solidFill>
                  <a:latin typeface="Cambria" panose="02040503050406030204" pitchFamily="18" charset="0"/>
                </a:rPr>
                <a:t>MPEG_</a:t>
              </a:r>
              <a:r>
                <a:rPr lang="fr-FR" sz="1250" err="1">
                  <a:solidFill>
                    <a:schemeClr val="bg1"/>
                  </a:solidFill>
                  <a:latin typeface="Cambria" panose="02040503050406030204" pitchFamily="18" charset="0"/>
                </a:rPr>
                <a:t>node_avatar</a:t>
              </a:r>
              <a:endParaRPr lang="en-DE" sz="1250">
                <a:solidFill>
                  <a:schemeClr val="bg1"/>
                </a:solidFill>
                <a:latin typeface="Cambria" panose="02040503050406030204" pitchFamily="18" charset="0"/>
              </a:endParaRPr>
            </a:p>
          </p:txBody>
        </p:sp>
        <p:sp>
          <p:nvSpPr>
            <p:cNvPr id="33" name="Rounded Rectangle 24">
              <a:extLst>
                <a:ext uri="{FF2B5EF4-FFF2-40B4-BE49-F238E27FC236}">
                  <a16:creationId xmlns:a16="http://schemas.microsoft.com/office/drawing/2014/main" id="{02C51299-4AF3-0FB5-5B12-B78196EF8C77}"/>
                </a:ext>
              </a:extLst>
            </p:cNvPr>
            <p:cNvSpPr/>
            <p:nvPr/>
          </p:nvSpPr>
          <p:spPr>
            <a:xfrm>
              <a:off x="7529005" y="3446547"/>
              <a:ext cx="1994313"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bg1"/>
                  </a:solidFill>
                  <a:latin typeface="Cambria" panose="02040503050406030204" pitchFamily="18" charset="0"/>
                </a:rPr>
                <a:t>MPEG_</a:t>
              </a:r>
              <a:r>
                <a:rPr lang="fr-FR" sz="1250" err="1">
                  <a:solidFill>
                    <a:schemeClr val="bg1"/>
                  </a:solidFill>
                  <a:latin typeface="Cambria" panose="02040503050406030204" pitchFamily="18" charset="0"/>
                </a:rPr>
                <a:t>haptic</a:t>
              </a:r>
              <a:endParaRPr lang="en-DE" sz="1250">
                <a:solidFill>
                  <a:schemeClr val="bg1"/>
                </a:solidFill>
                <a:latin typeface="Cambria" panose="02040503050406030204" pitchFamily="18" charset="0"/>
              </a:endParaRPr>
            </a:p>
          </p:txBody>
        </p:sp>
        <p:sp>
          <p:nvSpPr>
            <p:cNvPr id="34" name="Rounded Rectangle 24">
              <a:extLst>
                <a:ext uri="{FF2B5EF4-FFF2-40B4-BE49-F238E27FC236}">
                  <a16:creationId xmlns:a16="http://schemas.microsoft.com/office/drawing/2014/main" id="{4E6EB7F2-32EE-9EFC-9BD8-9067DE8BEA98}"/>
                </a:ext>
              </a:extLst>
            </p:cNvPr>
            <p:cNvSpPr/>
            <p:nvPr/>
          </p:nvSpPr>
          <p:spPr>
            <a:xfrm>
              <a:off x="7534412" y="3994909"/>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bg1"/>
                  </a:solidFill>
                  <a:latin typeface="Cambria" panose="02040503050406030204" pitchFamily="18" charset="0"/>
                </a:rPr>
                <a:t>MPEG_</a:t>
              </a:r>
              <a:r>
                <a:rPr lang="fr-FR" sz="1250" err="1">
                  <a:solidFill>
                    <a:schemeClr val="bg1"/>
                  </a:solidFill>
                  <a:latin typeface="Cambria" panose="02040503050406030204" pitchFamily="18" charset="0"/>
                </a:rPr>
                <a:t>material_haptic</a:t>
              </a:r>
              <a:endParaRPr lang="en-DE" sz="1250">
                <a:solidFill>
                  <a:schemeClr val="bg1"/>
                </a:solidFill>
                <a:latin typeface="Cambria" panose="02040503050406030204" pitchFamily="18" charset="0"/>
              </a:endParaRPr>
            </a:p>
          </p:txBody>
        </p:sp>
        <p:sp>
          <p:nvSpPr>
            <p:cNvPr id="35" name="Rounded Rectangle 24">
              <a:extLst>
                <a:ext uri="{FF2B5EF4-FFF2-40B4-BE49-F238E27FC236}">
                  <a16:creationId xmlns:a16="http://schemas.microsoft.com/office/drawing/2014/main" id="{303E4551-F6CE-2ED5-7987-3A755F3D2F20}"/>
                </a:ext>
              </a:extLst>
            </p:cNvPr>
            <p:cNvSpPr/>
            <p:nvPr/>
          </p:nvSpPr>
          <p:spPr>
            <a:xfrm>
              <a:off x="9825341" y="3447452"/>
              <a:ext cx="1965031" cy="34551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250">
                  <a:solidFill>
                    <a:schemeClr val="tx1"/>
                  </a:solidFill>
                  <a:latin typeface="Cambria" panose="02040503050406030204" pitchFamily="18" charset="0"/>
                </a:rPr>
                <a:t>MPEG_</a:t>
              </a:r>
              <a:r>
                <a:rPr lang="fr-FR" sz="1250">
                  <a:solidFill>
                    <a:schemeClr val="tx1"/>
                  </a:solidFill>
                  <a:latin typeface="Cambria" panose="02040503050406030204" pitchFamily="18" charset="0"/>
                </a:rPr>
                <a:t>media</a:t>
              </a:r>
              <a:endParaRPr lang="en-DE" sz="1250">
                <a:solidFill>
                  <a:schemeClr val="tx1"/>
                </a:solidFill>
                <a:latin typeface="Cambria" panose="02040503050406030204" pitchFamily="18" charset="0"/>
              </a:endParaRPr>
            </a:p>
          </p:txBody>
        </p:sp>
        <p:cxnSp>
          <p:nvCxnSpPr>
            <p:cNvPr id="36" name="Straight Arrow Connector 35">
              <a:extLst>
                <a:ext uri="{FF2B5EF4-FFF2-40B4-BE49-F238E27FC236}">
                  <a16:creationId xmlns:a16="http://schemas.microsoft.com/office/drawing/2014/main" id="{FE09EB33-B839-32BC-3379-21E36BDBBC21}"/>
                </a:ext>
              </a:extLst>
            </p:cNvPr>
            <p:cNvCxnSpPr>
              <a:cxnSpLocks/>
            </p:cNvCxnSpPr>
            <p:nvPr/>
          </p:nvCxnSpPr>
          <p:spPr>
            <a:xfrm>
              <a:off x="6131520" y="4094612"/>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F8CCA5-B051-F236-DC03-EB84F20D1FC1}"/>
                </a:ext>
              </a:extLst>
            </p:cNvPr>
            <p:cNvCxnSpPr>
              <a:cxnSpLocks/>
            </p:cNvCxnSpPr>
            <p:nvPr/>
          </p:nvCxnSpPr>
          <p:spPr>
            <a:xfrm>
              <a:off x="6126638" y="5838845"/>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E48488D-40EE-D676-E737-5DD3F869C04B}"/>
                </a:ext>
              </a:extLst>
            </p:cNvPr>
            <p:cNvCxnSpPr>
              <a:cxnSpLocks/>
            </p:cNvCxnSpPr>
            <p:nvPr/>
          </p:nvCxnSpPr>
          <p:spPr>
            <a:xfrm>
              <a:off x="6131520" y="4581983"/>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375C0B-46C2-5984-4EC4-4CF3BE4F352C}"/>
                </a:ext>
              </a:extLst>
            </p:cNvPr>
            <p:cNvCxnSpPr>
              <a:cxnSpLocks/>
            </p:cNvCxnSpPr>
            <p:nvPr/>
          </p:nvCxnSpPr>
          <p:spPr>
            <a:xfrm>
              <a:off x="6125158" y="5270330"/>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24B6B6-EE1C-6BDA-14DA-7AE3EF7CA19D}"/>
                </a:ext>
              </a:extLst>
            </p:cNvPr>
            <p:cNvCxnSpPr>
              <a:cxnSpLocks/>
            </p:cNvCxnSpPr>
            <p:nvPr/>
          </p:nvCxnSpPr>
          <p:spPr>
            <a:xfrm>
              <a:off x="8502536" y="4884496"/>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3707857-9F02-C8F9-26C5-AB202E939591}"/>
                </a:ext>
              </a:extLst>
            </p:cNvPr>
            <p:cNvCxnSpPr>
              <a:cxnSpLocks/>
            </p:cNvCxnSpPr>
            <p:nvPr/>
          </p:nvCxnSpPr>
          <p:spPr>
            <a:xfrm>
              <a:off x="8503352" y="5371669"/>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63E18B3-DF3F-63DD-78D0-03580196553D}"/>
                </a:ext>
              </a:extLst>
            </p:cNvPr>
            <p:cNvCxnSpPr>
              <a:cxnSpLocks/>
            </p:cNvCxnSpPr>
            <p:nvPr/>
          </p:nvCxnSpPr>
          <p:spPr>
            <a:xfrm>
              <a:off x="8506775" y="5883128"/>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80E185D-B330-BDCF-9B9B-9BF376EADE0C}"/>
                </a:ext>
              </a:extLst>
            </p:cNvPr>
            <p:cNvCxnSpPr>
              <a:cxnSpLocks/>
            </p:cNvCxnSpPr>
            <p:nvPr/>
          </p:nvCxnSpPr>
          <p:spPr>
            <a:xfrm>
              <a:off x="10253609" y="4700831"/>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D3B7403-AE05-0328-66D0-030D286DD619}"/>
                </a:ext>
              </a:extLst>
            </p:cNvPr>
            <p:cNvCxnSpPr>
              <a:cxnSpLocks/>
            </p:cNvCxnSpPr>
            <p:nvPr/>
          </p:nvCxnSpPr>
          <p:spPr>
            <a:xfrm>
              <a:off x="11286647" y="4700831"/>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DDD0925-F3DF-ED6E-B8F6-C3001BA06B5A}"/>
                </a:ext>
              </a:extLst>
            </p:cNvPr>
            <p:cNvCxnSpPr>
              <a:cxnSpLocks/>
            </p:cNvCxnSpPr>
            <p:nvPr/>
          </p:nvCxnSpPr>
          <p:spPr>
            <a:xfrm>
              <a:off x="9491678" y="4606277"/>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B9CB4D0-5A73-D7E8-D3A0-7CBA0D56BD25}"/>
                </a:ext>
              </a:extLst>
            </p:cNvPr>
            <p:cNvCxnSpPr>
              <a:cxnSpLocks/>
            </p:cNvCxnSpPr>
            <p:nvPr/>
          </p:nvCxnSpPr>
          <p:spPr>
            <a:xfrm>
              <a:off x="9501318" y="4214755"/>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505EC72-F651-A1A5-D231-C462D4FBD614}"/>
                </a:ext>
              </a:extLst>
            </p:cNvPr>
            <p:cNvCxnSpPr>
              <a:cxnSpLocks/>
            </p:cNvCxnSpPr>
            <p:nvPr/>
          </p:nvCxnSpPr>
          <p:spPr>
            <a:xfrm>
              <a:off x="9528548" y="3619302"/>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F95F5E8-35FB-4C98-549C-0E5A4BED0308}"/>
                </a:ext>
              </a:extLst>
            </p:cNvPr>
            <p:cNvCxnSpPr>
              <a:cxnSpLocks/>
            </p:cNvCxnSpPr>
            <p:nvPr/>
          </p:nvCxnSpPr>
          <p:spPr>
            <a:xfrm>
              <a:off x="7246838" y="3619301"/>
              <a:ext cx="29806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EAEC9A7-16CF-41A0-D099-589DB0A9FE2C}"/>
                </a:ext>
              </a:extLst>
            </p:cNvPr>
            <p:cNvCxnSpPr>
              <a:cxnSpLocks/>
            </p:cNvCxnSpPr>
            <p:nvPr/>
          </p:nvCxnSpPr>
          <p:spPr>
            <a:xfrm>
              <a:off x="7238006" y="4293952"/>
              <a:ext cx="29806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7CB7E4C-6473-FE6D-3479-830265DBD2CC}"/>
                </a:ext>
              </a:extLst>
            </p:cNvPr>
            <p:cNvCxnSpPr>
              <a:cxnSpLocks/>
            </p:cNvCxnSpPr>
            <p:nvPr/>
          </p:nvCxnSpPr>
          <p:spPr>
            <a:xfrm>
              <a:off x="7217491" y="4543660"/>
              <a:ext cx="29806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EE9DDE30-BFFC-7CE1-1EAC-C4D4813DBFFC}"/>
              </a:ext>
            </a:extLst>
          </p:cNvPr>
          <p:cNvSpPr>
            <a:spLocks noGrp="1"/>
          </p:cNvSpPr>
          <p:nvPr>
            <p:ph type="dt" sz="half" idx="10"/>
          </p:nvPr>
        </p:nvSpPr>
        <p:spPr/>
        <p:txBody>
          <a:bodyPr/>
          <a:lstStyle/>
          <a:p>
            <a:r>
              <a:rPr lang="en-US"/>
              <a:t>7/13/2023</a:t>
            </a:r>
          </a:p>
        </p:txBody>
      </p:sp>
      <p:sp>
        <p:nvSpPr>
          <p:cNvPr id="51" name="Footer Placeholder 50">
            <a:extLst>
              <a:ext uri="{FF2B5EF4-FFF2-40B4-BE49-F238E27FC236}">
                <a16:creationId xmlns:a16="http://schemas.microsoft.com/office/drawing/2014/main" id="{69CE26F3-862B-A340-3266-173633C34783}"/>
              </a:ext>
            </a:extLst>
          </p:cNvPr>
          <p:cNvSpPr>
            <a:spLocks noGrp="1"/>
          </p:cNvSpPr>
          <p:nvPr>
            <p:ph type="ftr" sz="quarter" idx="11"/>
          </p:nvPr>
        </p:nvSpPr>
        <p:spPr/>
        <p:txBody>
          <a:bodyPr/>
          <a:lstStyle/>
          <a:p>
            <a:r>
              <a:rPr lang="en-US"/>
              <a:t>glTF Meetup</a:t>
            </a:r>
          </a:p>
        </p:txBody>
      </p:sp>
      <p:sp>
        <p:nvSpPr>
          <p:cNvPr id="52" name="Slide Number Placeholder 51">
            <a:extLst>
              <a:ext uri="{FF2B5EF4-FFF2-40B4-BE49-F238E27FC236}">
                <a16:creationId xmlns:a16="http://schemas.microsoft.com/office/drawing/2014/main" id="{D5A55138-BDB4-0376-954B-5F33638CBA3C}"/>
              </a:ext>
            </a:extLst>
          </p:cNvPr>
          <p:cNvSpPr>
            <a:spLocks noGrp="1"/>
          </p:cNvSpPr>
          <p:nvPr>
            <p:ph type="sldNum" sz="quarter" idx="12"/>
          </p:nvPr>
        </p:nvSpPr>
        <p:spPr/>
        <p:txBody>
          <a:bodyPr/>
          <a:lstStyle/>
          <a:p>
            <a:fld id="{DC4E5843-5B08-4FB7-B864-F6CF4B1EE1B2}" type="slidenum">
              <a:rPr lang="en-US" smtClean="0"/>
              <a:t>33</a:t>
            </a:fld>
            <a:endParaRPr lang="en-US"/>
          </a:p>
        </p:txBody>
      </p:sp>
    </p:spTree>
    <p:extLst>
      <p:ext uri="{BB962C8B-B14F-4D97-AF65-F5344CB8AC3E}">
        <p14:creationId xmlns:p14="http://schemas.microsoft.com/office/powerpoint/2010/main" val="3883244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1BC51-B7FA-DF9F-B34E-EAE4DBFC8203}"/>
              </a:ext>
            </a:extLst>
          </p:cNvPr>
          <p:cNvSpPr>
            <a:spLocks noGrp="1"/>
          </p:cNvSpPr>
          <p:nvPr>
            <p:ph type="title"/>
          </p:nvPr>
        </p:nvSpPr>
        <p:spPr/>
        <p:txBody>
          <a:bodyPr>
            <a:normAutofit/>
          </a:bodyPr>
          <a:lstStyle/>
          <a:p>
            <a:r>
              <a:rPr lang="en-US" b="1" spc="57" dirty="0">
                <a:solidFill>
                  <a:srgbClr val="094AB2"/>
                </a:solidFill>
              </a:rPr>
              <a:t>AR Anchoring</a:t>
            </a:r>
          </a:p>
        </p:txBody>
      </p:sp>
      <p:sp>
        <p:nvSpPr>
          <p:cNvPr id="3" name="Content Placeholder 2">
            <a:extLst>
              <a:ext uri="{FF2B5EF4-FFF2-40B4-BE49-F238E27FC236}">
                <a16:creationId xmlns:a16="http://schemas.microsoft.com/office/drawing/2014/main" id="{F14EA304-1066-6504-E8DF-2D5770D9160D}"/>
              </a:ext>
            </a:extLst>
          </p:cNvPr>
          <p:cNvSpPr>
            <a:spLocks noGrp="1"/>
          </p:cNvSpPr>
          <p:nvPr>
            <p:ph idx="1"/>
          </p:nvPr>
        </p:nvSpPr>
        <p:spPr>
          <a:xfrm>
            <a:off x="838200" y="1825625"/>
            <a:ext cx="3901440" cy="4351338"/>
          </a:xfrm>
        </p:spPr>
        <p:txBody>
          <a:bodyPr/>
          <a:lstStyle/>
          <a:p>
            <a:r>
              <a:rPr lang="en-US" dirty="0"/>
              <a:t>Extension to allow anchoring a scene or a root node to a trackable</a:t>
            </a:r>
          </a:p>
          <a:p>
            <a:r>
              <a:rPr lang="en-US" dirty="0"/>
              <a:t>Trackables can be reference trackables or application-defined trackables</a:t>
            </a:r>
          </a:p>
        </p:txBody>
      </p:sp>
      <p:pic>
        <p:nvPicPr>
          <p:cNvPr id="4" name="Picture 3" descr="Diagram&#10;&#10;Description automatically generated with medium confidence">
            <a:extLst>
              <a:ext uri="{FF2B5EF4-FFF2-40B4-BE49-F238E27FC236}">
                <a16:creationId xmlns:a16="http://schemas.microsoft.com/office/drawing/2014/main" id="{AF18FE3D-D4FC-336B-D7DC-5AD16A93D6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939" y="2360834"/>
            <a:ext cx="7263970" cy="3335020"/>
          </a:xfrm>
          <a:prstGeom prst="rect">
            <a:avLst/>
          </a:prstGeom>
        </p:spPr>
      </p:pic>
      <p:sp>
        <p:nvSpPr>
          <p:cNvPr id="5" name="Date Placeholder 4">
            <a:extLst>
              <a:ext uri="{FF2B5EF4-FFF2-40B4-BE49-F238E27FC236}">
                <a16:creationId xmlns:a16="http://schemas.microsoft.com/office/drawing/2014/main" id="{67101CDA-3318-EC06-7EE8-D8BA37626EE4}"/>
              </a:ext>
            </a:extLst>
          </p:cNvPr>
          <p:cNvSpPr>
            <a:spLocks noGrp="1"/>
          </p:cNvSpPr>
          <p:nvPr>
            <p:ph type="dt" sz="half" idx="10"/>
          </p:nvPr>
        </p:nvSpPr>
        <p:spPr/>
        <p:txBody>
          <a:bodyPr/>
          <a:lstStyle/>
          <a:p>
            <a:r>
              <a:rPr lang="en-US"/>
              <a:t>7/13/2023</a:t>
            </a:r>
          </a:p>
        </p:txBody>
      </p:sp>
      <p:sp>
        <p:nvSpPr>
          <p:cNvPr id="6" name="Footer Placeholder 5">
            <a:extLst>
              <a:ext uri="{FF2B5EF4-FFF2-40B4-BE49-F238E27FC236}">
                <a16:creationId xmlns:a16="http://schemas.microsoft.com/office/drawing/2014/main" id="{7EB8E1F5-A376-C47C-6EA7-0B129CD91AFA}"/>
              </a:ext>
            </a:extLst>
          </p:cNvPr>
          <p:cNvSpPr>
            <a:spLocks noGrp="1"/>
          </p:cNvSpPr>
          <p:nvPr>
            <p:ph type="ftr" sz="quarter" idx="11"/>
          </p:nvPr>
        </p:nvSpPr>
        <p:spPr/>
        <p:txBody>
          <a:bodyPr/>
          <a:lstStyle/>
          <a:p>
            <a:r>
              <a:rPr lang="en-US"/>
              <a:t>glTF Meetup</a:t>
            </a:r>
          </a:p>
        </p:txBody>
      </p:sp>
      <p:sp>
        <p:nvSpPr>
          <p:cNvPr id="7" name="Slide Number Placeholder 6">
            <a:extLst>
              <a:ext uri="{FF2B5EF4-FFF2-40B4-BE49-F238E27FC236}">
                <a16:creationId xmlns:a16="http://schemas.microsoft.com/office/drawing/2014/main" id="{4AEDB37F-2702-EBAB-013A-0FB08F0DD013}"/>
              </a:ext>
            </a:extLst>
          </p:cNvPr>
          <p:cNvSpPr>
            <a:spLocks noGrp="1"/>
          </p:cNvSpPr>
          <p:nvPr>
            <p:ph type="sldNum" sz="quarter" idx="12"/>
          </p:nvPr>
        </p:nvSpPr>
        <p:spPr/>
        <p:txBody>
          <a:bodyPr/>
          <a:lstStyle/>
          <a:p>
            <a:fld id="{DC4E5843-5B08-4FB7-B864-F6CF4B1EE1B2}" type="slidenum">
              <a:rPr lang="en-US" smtClean="0"/>
              <a:t>34</a:t>
            </a:fld>
            <a:endParaRPr lang="en-US"/>
          </a:p>
        </p:txBody>
      </p:sp>
    </p:spTree>
    <p:extLst>
      <p:ext uri="{BB962C8B-B14F-4D97-AF65-F5344CB8AC3E}">
        <p14:creationId xmlns:p14="http://schemas.microsoft.com/office/powerpoint/2010/main" val="1456316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7F25-11DC-3998-99BE-15B7E0285A06}"/>
              </a:ext>
            </a:extLst>
          </p:cNvPr>
          <p:cNvSpPr>
            <a:spLocks noGrp="1"/>
          </p:cNvSpPr>
          <p:nvPr>
            <p:ph type="title"/>
          </p:nvPr>
        </p:nvSpPr>
        <p:spPr/>
        <p:txBody>
          <a:bodyPr>
            <a:normAutofit/>
          </a:bodyPr>
          <a:lstStyle/>
          <a:p>
            <a:r>
              <a:rPr lang="en-US" b="1" spc="57" dirty="0">
                <a:solidFill>
                  <a:srgbClr val="094AB2"/>
                </a:solidFill>
              </a:rPr>
              <a:t>Interactivity</a:t>
            </a:r>
          </a:p>
        </p:txBody>
      </p:sp>
      <p:sp>
        <p:nvSpPr>
          <p:cNvPr id="3" name="Content Placeholder 2">
            <a:extLst>
              <a:ext uri="{FF2B5EF4-FFF2-40B4-BE49-F238E27FC236}">
                <a16:creationId xmlns:a16="http://schemas.microsoft.com/office/drawing/2014/main" id="{0E0388F2-BD5B-3FA9-74AD-CDCE20250938}"/>
              </a:ext>
            </a:extLst>
          </p:cNvPr>
          <p:cNvSpPr>
            <a:spLocks noGrp="1"/>
          </p:cNvSpPr>
          <p:nvPr>
            <p:ph idx="1"/>
          </p:nvPr>
        </p:nvSpPr>
        <p:spPr>
          <a:xfrm>
            <a:off x="838200" y="1825625"/>
            <a:ext cx="6111240" cy="4351338"/>
          </a:xfrm>
        </p:spPr>
        <p:txBody>
          <a:bodyPr/>
          <a:lstStyle/>
          <a:p>
            <a:r>
              <a:rPr lang="en-US" dirty="0"/>
              <a:t>Simple Trigger-Action interactivity</a:t>
            </a:r>
          </a:p>
          <a:p>
            <a:r>
              <a:rPr lang="en-US" dirty="0"/>
              <a:t>Triggers: collision, proximity, user input, visibility</a:t>
            </a:r>
          </a:p>
          <a:p>
            <a:r>
              <a:rPr lang="en-US" dirty="0"/>
              <a:t>Actions: activate, transform, block, animation, media, manipulate, set material, set haptic</a:t>
            </a:r>
          </a:p>
        </p:txBody>
      </p:sp>
      <p:pic>
        <p:nvPicPr>
          <p:cNvPr id="5" name="proximityTrigger">
            <a:hlinkClick r:id="" action="ppaction://media"/>
            <a:extLst>
              <a:ext uri="{FF2B5EF4-FFF2-40B4-BE49-F238E27FC236}">
                <a16:creationId xmlns:a16="http://schemas.microsoft.com/office/drawing/2014/main" id="{7751180C-8420-054A-4E6C-06427E0457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78536" y="3930026"/>
            <a:ext cx="3987685" cy="2639822"/>
          </a:xfrm>
          <a:prstGeom prst="rect">
            <a:avLst/>
          </a:prstGeom>
        </p:spPr>
      </p:pic>
      <p:pic>
        <p:nvPicPr>
          <p:cNvPr id="6" name="visibilityTrigger">
            <a:hlinkClick r:id="" action="ppaction://media"/>
            <a:extLst>
              <a:ext uri="{FF2B5EF4-FFF2-40B4-BE49-F238E27FC236}">
                <a16:creationId xmlns:a16="http://schemas.microsoft.com/office/drawing/2014/main" id="{CE1FC7E6-6EE8-31FB-FBF5-E85DA278AB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878536" y="1232807"/>
            <a:ext cx="3987685" cy="2639822"/>
          </a:xfrm>
          <a:prstGeom prst="rect">
            <a:avLst/>
          </a:prstGeom>
        </p:spPr>
      </p:pic>
      <p:sp>
        <p:nvSpPr>
          <p:cNvPr id="4" name="Date Placeholder 3">
            <a:extLst>
              <a:ext uri="{FF2B5EF4-FFF2-40B4-BE49-F238E27FC236}">
                <a16:creationId xmlns:a16="http://schemas.microsoft.com/office/drawing/2014/main" id="{A67B0035-DDD4-2EDC-2020-557A2303E5DE}"/>
              </a:ext>
            </a:extLst>
          </p:cNvPr>
          <p:cNvSpPr>
            <a:spLocks noGrp="1"/>
          </p:cNvSpPr>
          <p:nvPr>
            <p:ph type="dt" sz="half" idx="10"/>
          </p:nvPr>
        </p:nvSpPr>
        <p:spPr/>
        <p:txBody>
          <a:bodyPr/>
          <a:lstStyle/>
          <a:p>
            <a:r>
              <a:rPr lang="en-US"/>
              <a:t>7/13/2023</a:t>
            </a:r>
          </a:p>
        </p:txBody>
      </p:sp>
      <p:sp>
        <p:nvSpPr>
          <p:cNvPr id="7" name="Footer Placeholder 6">
            <a:extLst>
              <a:ext uri="{FF2B5EF4-FFF2-40B4-BE49-F238E27FC236}">
                <a16:creationId xmlns:a16="http://schemas.microsoft.com/office/drawing/2014/main" id="{FE0C644F-4EF8-BF65-2F5A-FE67804633D7}"/>
              </a:ext>
            </a:extLst>
          </p:cNvPr>
          <p:cNvSpPr>
            <a:spLocks noGrp="1"/>
          </p:cNvSpPr>
          <p:nvPr>
            <p:ph type="ftr" sz="quarter" idx="11"/>
          </p:nvPr>
        </p:nvSpPr>
        <p:spPr/>
        <p:txBody>
          <a:bodyPr/>
          <a:lstStyle/>
          <a:p>
            <a:r>
              <a:rPr lang="en-US"/>
              <a:t>glTF Meetup</a:t>
            </a:r>
          </a:p>
        </p:txBody>
      </p:sp>
      <p:sp>
        <p:nvSpPr>
          <p:cNvPr id="8" name="Slide Number Placeholder 7">
            <a:extLst>
              <a:ext uri="{FF2B5EF4-FFF2-40B4-BE49-F238E27FC236}">
                <a16:creationId xmlns:a16="http://schemas.microsoft.com/office/drawing/2014/main" id="{15179267-D7AB-5459-CEE1-C180800CD652}"/>
              </a:ext>
            </a:extLst>
          </p:cNvPr>
          <p:cNvSpPr>
            <a:spLocks noGrp="1"/>
          </p:cNvSpPr>
          <p:nvPr>
            <p:ph type="sldNum" sz="quarter" idx="12"/>
          </p:nvPr>
        </p:nvSpPr>
        <p:spPr/>
        <p:txBody>
          <a:bodyPr/>
          <a:lstStyle/>
          <a:p>
            <a:fld id="{DC4E5843-5B08-4FB7-B864-F6CF4B1EE1B2}" type="slidenum">
              <a:rPr lang="en-US" smtClean="0"/>
              <a:t>35</a:t>
            </a:fld>
            <a:endParaRPr lang="en-US"/>
          </a:p>
        </p:txBody>
      </p:sp>
    </p:spTree>
    <p:extLst>
      <p:ext uri="{BB962C8B-B14F-4D97-AF65-F5344CB8AC3E}">
        <p14:creationId xmlns:p14="http://schemas.microsoft.com/office/powerpoint/2010/main" val="188423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6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1" fill="hold" display="0">
                  <p:stCondLst>
                    <p:cond delay="indefinite"/>
                  </p:stCondLst>
                </p:cTn>
                <p:tgtEl>
                  <p:spTgt spid="5"/>
                </p:tgtEl>
              </p:cMediaNode>
            </p:video>
            <p:video>
              <p:cMediaNode vol="80000" showWhenStopped="0">
                <p:cTn id="12"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4C78-1402-5334-BC96-429BA7397E4D}"/>
              </a:ext>
            </a:extLst>
          </p:cNvPr>
          <p:cNvSpPr>
            <a:spLocks noGrp="1"/>
          </p:cNvSpPr>
          <p:nvPr>
            <p:ph type="title"/>
          </p:nvPr>
        </p:nvSpPr>
        <p:spPr/>
        <p:txBody>
          <a:bodyPr>
            <a:normAutofit/>
          </a:bodyPr>
          <a:lstStyle/>
          <a:p>
            <a:r>
              <a:rPr lang="en-US" b="1" spc="57" dirty="0">
                <a:solidFill>
                  <a:srgbClr val="094AB2"/>
                </a:solidFill>
              </a:rPr>
              <a:t>Avatars</a:t>
            </a:r>
          </a:p>
        </p:txBody>
      </p:sp>
      <p:sp>
        <p:nvSpPr>
          <p:cNvPr id="3" name="Content Placeholder 2">
            <a:extLst>
              <a:ext uri="{FF2B5EF4-FFF2-40B4-BE49-F238E27FC236}">
                <a16:creationId xmlns:a16="http://schemas.microsoft.com/office/drawing/2014/main" id="{B2D6DC1B-44C0-4253-2BCD-9C294C2C02FA}"/>
              </a:ext>
            </a:extLst>
          </p:cNvPr>
          <p:cNvSpPr>
            <a:spLocks noGrp="1"/>
          </p:cNvSpPr>
          <p:nvPr>
            <p:ph idx="1"/>
          </p:nvPr>
        </p:nvSpPr>
        <p:spPr>
          <a:xfrm>
            <a:off x="838200" y="1825625"/>
            <a:ext cx="5257800" cy="4351338"/>
          </a:xfrm>
        </p:spPr>
        <p:txBody>
          <a:bodyPr vert="horz" lIns="91440" tIns="45720" rIns="91440" bIns="45720" rtlCol="0" anchor="t">
            <a:normAutofit/>
          </a:bodyPr>
          <a:lstStyle/>
          <a:p>
            <a:r>
              <a:rPr lang="en-US" dirty="0"/>
              <a:t>Reference avatar with UV maps and </a:t>
            </a:r>
            <a:r>
              <a:rPr lang="en-US"/>
              <a:t>Blendshapes</a:t>
            </a:r>
            <a:endParaRPr lang="en-US" dirty="0"/>
          </a:p>
          <a:p>
            <a:r>
              <a:rPr lang="en-US" dirty="0"/>
              <a:t>Extension to signal nodes that carry Avatars and their breakdown</a:t>
            </a:r>
          </a:p>
          <a:p>
            <a:r>
              <a:rPr lang="en-US" dirty="0"/>
              <a:t>Interactivity triggers can be associated with certain segments of the Avatar, e.g. hand</a:t>
            </a:r>
          </a:p>
          <a:p>
            <a:r>
              <a:rPr lang="en-US" dirty="0"/>
              <a:t>Avatars may result from real-time animation streams</a:t>
            </a:r>
          </a:p>
        </p:txBody>
      </p:sp>
      <p:pic>
        <p:nvPicPr>
          <p:cNvPr id="5" name="Picture 4">
            <a:extLst>
              <a:ext uri="{FF2B5EF4-FFF2-40B4-BE49-F238E27FC236}">
                <a16:creationId xmlns:a16="http://schemas.microsoft.com/office/drawing/2014/main" id="{C50BA2F7-053C-4622-D8A3-01492B372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5293" y="1825625"/>
            <a:ext cx="4578928" cy="2837859"/>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C07351E0-2FA4-68DB-4D6F-A39506DF2E99}"/>
              </a:ext>
            </a:extLst>
          </p:cNvPr>
          <p:cNvPicPr>
            <a:picLocks noChangeAspect="1"/>
          </p:cNvPicPr>
          <p:nvPr/>
        </p:nvPicPr>
        <p:blipFill>
          <a:blip r:embed="rId3"/>
          <a:stretch>
            <a:fillRect/>
          </a:stretch>
        </p:blipFill>
        <p:spPr>
          <a:xfrm>
            <a:off x="7837715" y="4973692"/>
            <a:ext cx="3752850" cy="1519183"/>
          </a:xfrm>
          <a:prstGeom prst="rect">
            <a:avLst/>
          </a:prstGeom>
        </p:spPr>
      </p:pic>
      <p:sp>
        <p:nvSpPr>
          <p:cNvPr id="4" name="Date Placeholder 3">
            <a:extLst>
              <a:ext uri="{FF2B5EF4-FFF2-40B4-BE49-F238E27FC236}">
                <a16:creationId xmlns:a16="http://schemas.microsoft.com/office/drawing/2014/main" id="{5D2C3AB4-E6AC-2A2F-5470-A9B3D995E8D4}"/>
              </a:ext>
            </a:extLst>
          </p:cNvPr>
          <p:cNvSpPr>
            <a:spLocks noGrp="1"/>
          </p:cNvSpPr>
          <p:nvPr>
            <p:ph type="dt" sz="half" idx="10"/>
          </p:nvPr>
        </p:nvSpPr>
        <p:spPr/>
        <p:txBody>
          <a:bodyPr/>
          <a:lstStyle/>
          <a:p>
            <a:r>
              <a:rPr lang="en-US"/>
              <a:t>7/13/2023</a:t>
            </a:r>
          </a:p>
        </p:txBody>
      </p:sp>
      <p:sp>
        <p:nvSpPr>
          <p:cNvPr id="7" name="Footer Placeholder 6">
            <a:extLst>
              <a:ext uri="{FF2B5EF4-FFF2-40B4-BE49-F238E27FC236}">
                <a16:creationId xmlns:a16="http://schemas.microsoft.com/office/drawing/2014/main" id="{BB705BBD-C3C7-7F71-B97A-55292989588C}"/>
              </a:ext>
            </a:extLst>
          </p:cNvPr>
          <p:cNvSpPr>
            <a:spLocks noGrp="1"/>
          </p:cNvSpPr>
          <p:nvPr>
            <p:ph type="ftr" sz="quarter" idx="11"/>
          </p:nvPr>
        </p:nvSpPr>
        <p:spPr/>
        <p:txBody>
          <a:bodyPr/>
          <a:lstStyle/>
          <a:p>
            <a:r>
              <a:rPr lang="en-US"/>
              <a:t>glTF Meetup</a:t>
            </a:r>
          </a:p>
        </p:txBody>
      </p:sp>
      <p:sp>
        <p:nvSpPr>
          <p:cNvPr id="8" name="Slide Number Placeholder 7">
            <a:extLst>
              <a:ext uri="{FF2B5EF4-FFF2-40B4-BE49-F238E27FC236}">
                <a16:creationId xmlns:a16="http://schemas.microsoft.com/office/drawing/2014/main" id="{160A67E5-A2CC-4F95-B6C9-F4E63C30B845}"/>
              </a:ext>
            </a:extLst>
          </p:cNvPr>
          <p:cNvSpPr>
            <a:spLocks noGrp="1"/>
          </p:cNvSpPr>
          <p:nvPr>
            <p:ph type="sldNum" sz="quarter" idx="12"/>
          </p:nvPr>
        </p:nvSpPr>
        <p:spPr/>
        <p:txBody>
          <a:bodyPr/>
          <a:lstStyle/>
          <a:p>
            <a:fld id="{DC4E5843-5B08-4FB7-B864-F6CF4B1EE1B2}" type="slidenum">
              <a:rPr lang="en-US" smtClean="0"/>
              <a:t>36</a:t>
            </a:fld>
            <a:endParaRPr lang="en-US"/>
          </a:p>
        </p:txBody>
      </p:sp>
    </p:spTree>
    <p:extLst>
      <p:ext uri="{BB962C8B-B14F-4D97-AF65-F5344CB8AC3E}">
        <p14:creationId xmlns:p14="http://schemas.microsoft.com/office/powerpoint/2010/main" val="3184228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8C3-0F09-3B1D-1997-98435A8F98D0}"/>
              </a:ext>
            </a:extLst>
          </p:cNvPr>
          <p:cNvSpPr>
            <a:spLocks noGrp="1"/>
          </p:cNvSpPr>
          <p:nvPr>
            <p:ph type="title"/>
          </p:nvPr>
        </p:nvSpPr>
        <p:spPr/>
        <p:txBody>
          <a:bodyPr/>
          <a:lstStyle/>
          <a:p>
            <a:r>
              <a:rPr lang="en-US" b="1" spc="57">
                <a:solidFill>
                  <a:srgbClr val="094AB2"/>
                </a:solidFill>
              </a:rPr>
              <a:t>Dynamic Lights</a:t>
            </a:r>
            <a:endParaRPr lang="en-US" b="1" spc="57" dirty="0">
              <a:solidFill>
                <a:srgbClr val="094AB2"/>
              </a:solidFill>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B23B4315-C312-5015-2687-2BD0A5B6C521}"/>
              </a:ext>
            </a:extLst>
          </p:cNvPr>
          <p:cNvPicPr>
            <a:picLocks noChangeAspect="1"/>
          </p:cNvPicPr>
          <p:nvPr/>
        </p:nvPicPr>
        <p:blipFill>
          <a:blip r:embed="rId2"/>
          <a:stretch>
            <a:fillRect/>
          </a:stretch>
        </p:blipFill>
        <p:spPr>
          <a:xfrm>
            <a:off x="5164087" y="4239980"/>
            <a:ext cx="2273427" cy="1275588"/>
          </a:xfrm>
          <a:prstGeom prst="rect">
            <a:avLst/>
          </a:prstGeom>
        </p:spPr>
      </p:pic>
      <p:pic>
        <p:nvPicPr>
          <p:cNvPr id="5" name="Picture 4" descr="A picture containing text, dark&#10;&#10;Description automatically generated">
            <a:extLst>
              <a:ext uri="{FF2B5EF4-FFF2-40B4-BE49-F238E27FC236}">
                <a16:creationId xmlns:a16="http://schemas.microsoft.com/office/drawing/2014/main" id="{B50A7007-783C-4FAA-1AE6-424974D02EF1}"/>
              </a:ext>
            </a:extLst>
          </p:cNvPr>
          <p:cNvPicPr>
            <a:picLocks noChangeAspect="1"/>
          </p:cNvPicPr>
          <p:nvPr/>
        </p:nvPicPr>
        <p:blipFill>
          <a:blip r:embed="rId3"/>
          <a:stretch>
            <a:fillRect/>
          </a:stretch>
        </p:blipFill>
        <p:spPr>
          <a:xfrm>
            <a:off x="5164087" y="2674036"/>
            <a:ext cx="2273427" cy="1270445"/>
          </a:xfrm>
          <a:prstGeom prst="rect">
            <a:avLst/>
          </a:prstGeom>
        </p:spPr>
      </p:pic>
      <p:pic>
        <p:nvPicPr>
          <p:cNvPr id="6" name="Picture 5">
            <a:extLst>
              <a:ext uri="{FF2B5EF4-FFF2-40B4-BE49-F238E27FC236}">
                <a16:creationId xmlns:a16="http://schemas.microsoft.com/office/drawing/2014/main" id="{AE091B3F-956E-85F7-D81F-801E45243B0C}"/>
              </a:ext>
            </a:extLst>
          </p:cNvPr>
          <p:cNvPicPr>
            <a:picLocks noChangeAspect="1"/>
          </p:cNvPicPr>
          <p:nvPr/>
        </p:nvPicPr>
        <p:blipFill rotWithShape="1">
          <a:blip r:embed="rId4"/>
          <a:srcRect l="4102" t="10780" r="3182" b="27744"/>
          <a:stretch/>
        </p:blipFill>
        <p:spPr>
          <a:xfrm>
            <a:off x="7749972" y="2742251"/>
            <a:ext cx="3987289" cy="26126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271DA11-A132-F6D9-20D1-D00C0981FCED}"/>
              </a:ext>
            </a:extLst>
          </p:cNvPr>
          <p:cNvPicPr>
            <a:picLocks noChangeAspect="1"/>
          </p:cNvPicPr>
          <p:nvPr/>
        </p:nvPicPr>
        <p:blipFill>
          <a:blip r:embed="rId5"/>
          <a:stretch>
            <a:fillRect/>
          </a:stretch>
        </p:blipFill>
        <p:spPr>
          <a:xfrm>
            <a:off x="2631161" y="4236141"/>
            <a:ext cx="2220468" cy="1246061"/>
          </a:xfrm>
          <a:prstGeom prst="rect">
            <a:avLst/>
          </a:prstGeom>
        </p:spPr>
      </p:pic>
      <p:pic>
        <p:nvPicPr>
          <p:cNvPr id="8" name="Picture 7" descr="A picture containing text, nature&#10;&#10;Description automatically generated">
            <a:extLst>
              <a:ext uri="{FF2B5EF4-FFF2-40B4-BE49-F238E27FC236}">
                <a16:creationId xmlns:a16="http://schemas.microsoft.com/office/drawing/2014/main" id="{45614437-8FFC-C5F7-EA92-91B653071E4B}"/>
              </a:ext>
            </a:extLst>
          </p:cNvPr>
          <p:cNvPicPr>
            <a:picLocks noChangeAspect="1"/>
          </p:cNvPicPr>
          <p:nvPr/>
        </p:nvPicPr>
        <p:blipFill>
          <a:blip r:embed="rId6"/>
          <a:stretch>
            <a:fillRect/>
          </a:stretch>
        </p:blipFill>
        <p:spPr>
          <a:xfrm>
            <a:off x="2645208" y="2674036"/>
            <a:ext cx="2239366" cy="1252396"/>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5E401BA-4AE8-725D-E711-75A21AF3D7FE}"/>
              </a:ext>
            </a:extLst>
          </p:cNvPr>
          <p:cNvPicPr>
            <a:picLocks noChangeAspect="1"/>
          </p:cNvPicPr>
          <p:nvPr/>
        </p:nvPicPr>
        <p:blipFill>
          <a:blip r:embed="rId7"/>
          <a:stretch>
            <a:fillRect/>
          </a:stretch>
        </p:blipFill>
        <p:spPr>
          <a:xfrm>
            <a:off x="185317" y="4226292"/>
            <a:ext cx="2185988" cy="122872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5A698CB5-33E1-85D0-F02C-843F0EBCEEB4}"/>
              </a:ext>
            </a:extLst>
          </p:cNvPr>
          <p:cNvPicPr>
            <a:picLocks noChangeAspect="1"/>
          </p:cNvPicPr>
          <p:nvPr/>
        </p:nvPicPr>
        <p:blipFill>
          <a:blip r:embed="rId8"/>
          <a:stretch>
            <a:fillRect/>
          </a:stretch>
        </p:blipFill>
        <p:spPr>
          <a:xfrm>
            <a:off x="179707" y="2674037"/>
            <a:ext cx="2185988" cy="1223963"/>
          </a:xfrm>
          <a:prstGeom prst="rect">
            <a:avLst/>
          </a:prstGeom>
        </p:spPr>
      </p:pic>
      <p:sp>
        <p:nvSpPr>
          <p:cNvPr id="11" name="TextBox 10">
            <a:extLst>
              <a:ext uri="{FF2B5EF4-FFF2-40B4-BE49-F238E27FC236}">
                <a16:creationId xmlns:a16="http://schemas.microsoft.com/office/drawing/2014/main" id="{18081002-B52B-DD38-2A7D-64BD6643F582}"/>
              </a:ext>
            </a:extLst>
          </p:cNvPr>
          <p:cNvSpPr txBox="1"/>
          <p:nvPr/>
        </p:nvSpPr>
        <p:spPr>
          <a:xfrm>
            <a:off x="644269" y="5631204"/>
            <a:ext cx="13156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time-evolving punctual light</a:t>
            </a:r>
            <a:endParaRPr lang="en-US" sz="1600"/>
          </a:p>
        </p:txBody>
      </p:sp>
      <p:sp>
        <p:nvSpPr>
          <p:cNvPr id="12" name="TextBox 11">
            <a:extLst>
              <a:ext uri="{FF2B5EF4-FFF2-40B4-BE49-F238E27FC236}">
                <a16:creationId xmlns:a16="http://schemas.microsoft.com/office/drawing/2014/main" id="{2D0AE9E0-E956-D8FA-EDAA-63F749EAF6DE}"/>
              </a:ext>
            </a:extLst>
          </p:cNvPr>
          <p:cNvSpPr txBox="1"/>
          <p:nvPr/>
        </p:nvSpPr>
        <p:spPr>
          <a:xfrm>
            <a:off x="2783719" y="5636229"/>
            <a:ext cx="16919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time-evolving environment light</a:t>
            </a:r>
            <a:endParaRPr lang="en-US" sz="1600"/>
          </a:p>
        </p:txBody>
      </p:sp>
      <p:sp>
        <p:nvSpPr>
          <p:cNvPr id="13" name="TextBox 12">
            <a:extLst>
              <a:ext uri="{FF2B5EF4-FFF2-40B4-BE49-F238E27FC236}">
                <a16:creationId xmlns:a16="http://schemas.microsoft.com/office/drawing/2014/main" id="{735C36CF-D727-C3EA-0A2E-83E63B06CE92}"/>
              </a:ext>
            </a:extLst>
          </p:cNvPr>
          <p:cNvSpPr txBox="1"/>
          <p:nvPr/>
        </p:nvSpPr>
        <p:spPr>
          <a:xfrm>
            <a:off x="5299477" y="5636229"/>
            <a:ext cx="16919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time-evolving area light</a:t>
            </a:r>
            <a:endParaRPr lang="en-US" sz="1600"/>
          </a:p>
        </p:txBody>
      </p:sp>
      <p:sp>
        <p:nvSpPr>
          <p:cNvPr id="14" name="TextBox 13">
            <a:extLst>
              <a:ext uri="{FF2B5EF4-FFF2-40B4-BE49-F238E27FC236}">
                <a16:creationId xmlns:a16="http://schemas.microsoft.com/office/drawing/2014/main" id="{7DFBC3AB-C5B8-2BFF-4636-EAF5F3D1E57E}"/>
              </a:ext>
            </a:extLst>
          </p:cNvPr>
          <p:cNvSpPr txBox="1"/>
          <p:nvPr/>
        </p:nvSpPr>
        <p:spPr>
          <a:xfrm>
            <a:off x="8773977" y="5631204"/>
            <a:ext cx="2476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Coherent real/virtual lighting for AR applications</a:t>
            </a:r>
            <a:endParaRPr lang="en-US" sz="1600"/>
          </a:p>
        </p:txBody>
      </p:sp>
      <p:sp>
        <p:nvSpPr>
          <p:cNvPr id="15" name="TextBox 14">
            <a:extLst>
              <a:ext uri="{FF2B5EF4-FFF2-40B4-BE49-F238E27FC236}">
                <a16:creationId xmlns:a16="http://schemas.microsoft.com/office/drawing/2014/main" id="{19FA68DB-5C87-22AE-0C37-1473CCAF56A3}"/>
              </a:ext>
            </a:extLst>
          </p:cNvPr>
          <p:cNvSpPr txBox="1"/>
          <p:nvPr/>
        </p:nvSpPr>
        <p:spPr>
          <a:xfrm>
            <a:off x="8062711" y="3463824"/>
            <a:ext cx="11436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virtual</a:t>
            </a:r>
          </a:p>
          <a:p>
            <a:pPr algn="ctr"/>
            <a:r>
              <a:rPr lang="en-US" sz="1600">
                <a:cs typeface="Calibri"/>
              </a:rPr>
              <a:t>teddy bear</a:t>
            </a:r>
            <a:endParaRPr lang="en-US" sz="1600"/>
          </a:p>
        </p:txBody>
      </p:sp>
      <p:sp>
        <p:nvSpPr>
          <p:cNvPr id="16" name="TextBox 15">
            <a:extLst>
              <a:ext uri="{FF2B5EF4-FFF2-40B4-BE49-F238E27FC236}">
                <a16:creationId xmlns:a16="http://schemas.microsoft.com/office/drawing/2014/main" id="{A244AA19-0F36-8FEA-BD56-897429084D88}"/>
              </a:ext>
            </a:extLst>
          </p:cNvPr>
          <p:cNvSpPr txBox="1"/>
          <p:nvPr/>
        </p:nvSpPr>
        <p:spPr>
          <a:xfrm>
            <a:off x="10276441" y="3728723"/>
            <a:ext cx="125758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real speaker</a:t>
            </a:r>
            <a:endParaRPr lang="en-US" sz="1600"/>
          </a:p>
        </p:txBody>
      </p:sp>
      <p:sp>
        <p:nvSpPr>
          <p:cNvPr id="17" name="TextBox 16">
            <a:extLst>
              <a:ext uri="{FF2B5EF4-FFF2-40B4-BE49-F238E27FC236}">
                <a16:creationId xmlns:a16="http://schemas.microsoft.com/office/drawing/2014/main" id="{184A7AA9-EC5F-B992-5779-FB3754E293BB}"/>
              </a:ext>
            </a:extLst>
          </p:cNvPr>
          <p:cNvSpPr txBox="1"/>
          <p:nvPr/>
        </p:nvSpPr>
        <p:spPr>
          <a:xfrm>
            <a:off x="10424203" y="3227649"/>
            <a:ext cx="9620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real table</a:t>
            </a:r>
            <a:endParaRPr lang="en-US" sz="1600"/>
          </a:p>
        </p:txBody>
      </p:sp>
      <p:cxnSp>
        <p:nvCxnSpPr>
          <p:cNvPr id="18" name="Straight Arrow Connector 17">
            <a:extLst>
              <a:ext uri="{FF2B5EF4-FFF2-40B4-BE49-F238E27FC236}">
                <a16:creationId xmlns:a16="http://schemas.microsoft.com/office/drawing/2014/main" id="{A51780E0-7457-D4F8-B4BA-69091EC45AF9}"/>
              </a:ext>
            </a:extLst>
          </p:cNvPr>
          <p:cNvCxnSpPr>
            <a:cxnSpLocks/>
          </p:cNvCxnSpPr>
          <p:nvPr/>
        </p:nvCxnSpPr>
        <p:spPr>
          <a:xfrm flipH="1">
            <a:off x="10230296" y="4008101"/>
            <a:ext cx="443345" cy="295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80733C5-5619-3693-C88E-E78097F22D2A}"/>
              </a:ext>
            </a:extLst>
          </p:cNvPr>
          <p:cNvCxnSpPr>
            <a:cxnSpLocks/>
            <a:stCxn id="15" idx="2"/>
          </p:cNvCxnSpPr>
          <p:nvPr/>
        </p:nvCxnSpPr>
        <p:spPr>
          <a:xfrm>
            <a:off x="8634542" y="4048599"/>
            <a:ext cx="278870" cy="1776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C93B2A9-EC8F-BBAE-C625-F472C61E10BE}"/>
              </a:ext>
            </a:extLst>
          </p:cNvPr>
          <p:cNvSpPr>
            <a:spLocks noGrp="1"/>
          </p:cNvSpPr>
          <p:nvPr>
            <p:ph type="dt" sz="half" idx="10"/>
          </p:nvPr>
        </p:nvSpPr>
        <p:spPr/>
        <p:txBody>
          <a:bodyPr/>
          <a:lstStyle/>
          <a:p>
            <a:r>
              <a:rPr lang="en-US"/>
              <a:t>7/13/2023</a:t>
            </a:r>
          </a:p>
        </p:txBody>
      </p:sp>
      <p:sp>
        <p:nvSpPr>
          <p:cNvPr id="20" name="Footer Placeholder 19">
            <a:extLst>
              <a:ext uri="{FF2B5EF4-FFF2-40B4-BE49-F238E27FC236}">
                <a16:creationId xmlns:a16="http://schemas.microsoft.com/office/drawing/2014/main" id="{E0037EB0-C513-B026-4CF9-17173329A582}"/>
              </a:ext>
            </a:extLst>
          </p:cNvPr>
          <p:cNvSpPr>
            <a:spLocks noGrp="1"/>
          </p:cNvSpPr>
          <p:nvPr>
            <p:ph type="ftr" sz="quarter" idx="11"/>
          </p:nvPr>
        </p:nvSpPr>
        <p:spPr/>
        <p:txBody>
          <a:bodyPr/>
          <a:lstStyle/>
          <a:p>
            <a:r>
              <a:rPr lang="en-US"/>
              <a:t>glTF Meetup</a:t>
            </a:r>
          </a:p>
        </p:txBody>
      </p:sp>
      <p:sp>
        <p:nvSpPr>
          <p:cNvPr id="21" name="Slide Number Placeholder 20">
            <a:extLst>
              <a:ext uri="{FF2B5EF4-FFF2-40B4-BE49-F238E27FC236}">
                <a16:creationId xmlns:a16="http://schemas.microsoft.com/office/drawing/2014/main" id="{CC07DE1B-18F7-6447-52A7-75ADAE874C3C}"/>
              </a:ext>
            </a:extLst>
          </p:cNvPr>
          <p:cNvSpPr>
            <a:spLocks noGrp="1"/>
          </p:cNvSpPr>
          <p:nvPr>
            <p:ph type="sldNum" sz="quarter" idx="12"/>
          </p:nvPr>
        </p:nvSpPr>
        <p:spPr/>
        <p:txBody>
          <a:bodyPr/>
          <a:lstStyle/>
          <a:p>
            <a:fld id="{DC4E5843-5B08-4FB7-B864-F6CF4B1EE1B2}" type="slidenum">
              <a:rPr lang="en-US" smtClean="0"/>
              <a:t>37</a:t>
            </a:fld>
            <a:endParaRPr lang="en-US"/>
          </a:p>
        </p:txBody>
      </p:sp>
    </p:spTree>
    <p:extLst>
      <p:ext uri="{BB962C8B-B14F-4D97-AF65-F5344CB8AC3E}">
        <p14:creationId xmlns:p14="http://schemas.microsoft.com/office/powerpoint/2010/main" val="15582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70E6-376C-360A-2BE2-8B733CE22474}"/>
              </a:ext>
            </a:extLst>
          </p:cNvPr>
          <p:cNvSpPr>
            <a:spLocks noGrp="1"/>
          </p:cNvSpPr>
          <p:nvPr>
            <p:ph type="title"/>
          </p:nvPr>
        </p:nvSpPr>
        <p:spPr/>
        <p:txBody>
          <a:bodyPr>
            <a:normAutofit/>
          </a:bodyPr>
          <a:lstStyle/>
          <a:p>
            <a:r>
              <a:rPr lang="en-US" b="1" spc="57" dirty="0">
                <a:solidFill>
                  <a:srgbClr val="094AB2"/>
                </a:solidFill>
              </a:rPr>
              <a:t>Haptics</a:t>
            </a:r>
          </a:p>
        </p:txBody>
      </p:sp>
      <p:sp>
        <p:nvSpPr>
          <p:cNvPr id="3" name="Content Placeholder 2">
            <a:extLst>
              <a:ext uri="{FF2B5EF4-FFF2-40B4-BE49-F238E27FC236}">
                <a16:creationId xmlns:a16="http://schemas.microsoft.com/office/drawing/2014/main" id="{561AAC5A-92C5-415D-4086-D08E3B2DB106}"/>
              </a:ext>
            </a:extLst>
          </p:cNvPr>
          <p:cNvSpPr>
            <a:spLocks noGrp="1"/>
          </p:cNvSpPr>
          <p:nvPr>
            <p:ph idx="1"/>
          </p:nvPr>
        </p:nvSpPr>
        <p:spPr>
          <a:xfrm>
            <a:off x="838200" y="1825625"/>
            <a:ext cx="5366657" cy="4351338"/>
          </a:xfrm>
        </p:spPr>
        <p:txBody>
          <a:bodyPr/>
          <a:lstStyle/>
          <a:p>
            <a:r>
              <a:rPr lang="en-US" dirty="0"/>
              <a:t>Extension to define Haptics materials</a:t>
            </a:r>
          </a:p>
          <a:p>
            <a:r>
              <a:rPr lang="en-US" dirty="0"/>
              <a:t>Integrates with Interactivity</a:t>
            </a:r>
          </a:p>
          <a:p>
            <a:r>
              <a:rPr lang="en-US" dirty="0"/>
              <a:t>Supports: stiffness, friction, vibrotactile, temperature, vibration, and custom haptic maps</a:t>
            </a:r>
          </a:p>
        </p:txBody>
      </p:sp>
      <p:pic>
        <p:nvPicPr>
          <p:cNvPr id="4" name="image3.png" descr="Diagram&#10;&#10;Description automatically generated with medium confidence">
            <a:extLst>
              <a:ext uri="{FF2B5EF4-FFF2-40B4-BE49-F238E27FC236}">
                <a16:creationId xmlns:a16="http://schemas.microsoft.com/office/drawing/2014/main" id="{21E3F259-96B8-563F-0386-0A30071F163A}"/>
              </a:ext>
            </a:extLst>
          </p:cNvPr>
          <p:cNvPicPr/>
          <p:nvPr/>
        </p:nvPicPr>
        <p:blipFill>
          <a:blip r:embed="rId2"/>
          <a:srcRect/>
          <a:stretch>
            <a:fillRect/>
          </a:stretch>
        </p:blipFill>
        <p:spPr>
          <a:xfrm>
            <a:off x="8098653" y="1690688"/>
            <a:ext cx="3566795" cy="2915285"/>
          </a:xfrm>
          <a:prstGeom prst="rect">
            <a:avLst/>
          </a:prstGeom>
          <a:ln/>
        </p:spPr>
      </p:pic>
      <p:pic>
        <p:nvPicPr>
          <p:cNvPr id="5" name="Picture 4">
            <a:extLst>
              <a:ext uri="{FF2B5EF4-FFF2-40B4-BE49-F238E27FC236}">
                <a16:creationId xmlns:a16="http://schemas.microsoft.com/office/drawing/2014/main" id="{A97CDCB7-CE64-AD87-3CE3-490E0D8663D8}"/>
              </a:ext>
            </a:extLst>
          </p:cNvPr>
          <p:cNvPicPr>
            <a:picLocks noChangeAspect="1"/>
          </p:cNvPicPr>
          <p:nvPr/>
        </p:nvPicPr>
        <p:blipFill rotWithShape="1">
          <a:blip r:embed="rId3"/>
          <a:srcRect l="62397" t="67107" r="9034" b="12000"/>
          <a:stretch/>
        </p:blipFill>
        <p:spPr>
          <a:xfrm>
            <a:off x="8170097" y="5026987"/>
            <a:ext cx="3657289" cy="1671649"/>
          </a:xfrm>
          <a:prstGeom prst="rect">
            <a:avLst/>
          </a:prstGeom>
        </p:spPr>
      </p:pic>
      <p:pic>
        <p:nvPicPr>
          <p:cNvPr id="6" name="Picture 5">
            <a:extLst>
              <a:ext uri="{FF2B5EF4-FFF2-40B4-BE49-F238E27FC236}">
                <a16:creationId xmlns:a16="http://schemas.microsoft.com/office/drawing/2014/main" id="{410E7DDC-F28C-4740-BC56-4E72A6386155}"/>
              </a:ext>
            </a:extLst>
          </p:cNvPr>
          <p:cNvPicPr>
            <a:picLocks noChangeAspect="1"/>
          </p:cNvPicPr>
          <p:nvPr/>
        </p:nvPicPr>
        <p:blipFill rotWithShape="1">
          <a:blip r:embed="rId3"/>
          <a:srcRect l="62397" t="47304" r="9034" b="32893"/>
          <a:stretch/>
        </p:blipFill>
        <p:spPr>
          <a:xfrm>
            <a:off x="4140035" y="5169878"/>
            <a:ext cx="3657289" cy="1584438"/>
          </a:xfrm>
          <a:prstGeom prst="rect">
            <a:avLst/>
          </a:prstGeom>
        </p:spPr>
      </p:pic>
      <p:pic>
        <p:nvPicPr>
          <p:cNvPr id="7" name="Picture 6">
            <a:extLst>
              <a:ext uri="{FF2B5EF4-FFF2-40B4-BE49-F238E27FC236}">
                <a16:creationId xmlns:a16="http://schemas.microsoft.com/office/drawing/2014/main" id="{47EBA1F0-C1A2-1AF5-542F-D80604163908}"/>
              </a:ext>
            </a:extLst>
          </p:cNvPr>
          <p:cNvPicPr>
            <a:picLocks noChangeAspect="1"/>
          </p:cNvPicPr>
          <p:nvPr/>
        </p:nvPicPr>
        <p:blipFill rotWithShape="1">
          <a:blip r:embed="rId3"/>
          <a:srcRect l="62397" t="27246" r="9034" b="53021"/>
          <a:stretch/>
        </p:blipFill>
        <p:spPr>
          <a:xfrm>
            <a:off x="109973" y="5169878"/>
            <a:ext cx="3657289" cy="1578837"/>
          </a:xfrm>
          <a:prstGeom prst="rect">
            <a:avLst/>
          </a:prstGeom>
        </p:spPr>
      </p:pic>
      <p:sp>
        <p:nvSpPr>
          <p:cNvPr id="8" name="Date Placeholder 7">
            <a:extLst>
              <a:ext uri="{FF2B5EF4-FFF2-40B4-BE49-F238E27FC236}">
                <a16:creationId xmlns:a16="http://schemas.microsoft.com/office/drawing/2014/main" id="{9B23036E-6498-0739-BA07-4E86B3EF5F11}"/>
              </a:ext>
            </a:extLst>
          </p:cNvPr>
          <p:cNvSpPr>
            <a:spLocks noGrp="1"/>
          </p:cNvSpPr>
          <p:nvPr>
            <p:ph type="dt" sz="half" idx="10"/>
          </p:nvPr>
        </p:nvSpPr>
        <p:spPr/>
        <p:txBody>
          <a:bodyPr/>
          <a:lstStyle/>
          <a:p>
            <a:r>
              <a:rPr lang="en-US"/>
              <a:t>7/13/2023</a:t>
            </a:r>
          </a:p>
        </p:txBody>
      </p:sp>
      <p:sp>
        <p:nvSpPr>
          <p:cNvPr id="9" name="Footer Placeholder 8">
            <a:extLst>
              <a:ext uri="{FF2B5EF4-FFF2-40B4-BE49-F238E27FC236}">
                <a16:creationId xmlns:a16="http://schemas.microsoft.com/office/drawing/2014/main" id="{CFD1505B-360E-6913-916E-5CB7F121735A}"/>
              </a:ext>
            </a:extLst>
          </p:cNvPr>
          <p:cNvSpPr>
            <a:spLocks noGrp="1"/>
          </p:cNvSpPr>
          <p:nvPr>
            <p:ph type="ftr" sz="quarter" idx="11"/>
          </p:nvPr>
        </p:nvSpPr>
        <p:spPr/>
        <p:txBody>
          <a:bodyPr/>
          <a:lstStyle/>
          <a:p>
            <a:r>
              <a:rPr lang="en-US"/>
              <a:t>glTF Meetup</a:t>
            </a:r>
          </a:p>
        </p:txBody>
      </p:sp>
      <p:sp>
        <p:nvSpPr>
          <p:cNvPr id="10" name="Slide Number Placeholder 9">
            <a:extLst>
              <a:ext uri="{FF2B5EF4-FFF2-40B4-BE49-F238E27FC236}">
                <a16:creationId xmlns:a16="http://schemas.microsoft.com/office/drawing/2014/main" id="{D367402B-CFC5-C35F-48FD-59FD55F3B30C}"/>
              </a:ext>
            </a:extLst>
          </p:cNvPr>
          <p:cNvSpPr>
            <a:spLocks noGrp="1"/>
          </p:cNvSpPr>
          <p:nvPr>
            <p:ph type="sldNum" sz="quarter" idx="12"/>
          </p:nvPr>
        </p:nvSpPr>
        <p:spPr/>
        <p:txBody>
          <a:bodyPr/>
          <a:lstStyle/>
          <a:p>
            <a:fld id="{DC4E5843-5B08-4FB7-B864-F6CF4B1EE1B2}" type="slidenum">
              <a:rPr lang="en-US" smtClean="0"/>
              <a:t>38</a:t>
            </a:fld>
            <a:endParaRPr lang="en-US"/>
          </a:p>
        </p:txBody>
      </p:sp>
    </p:spTree>
    <p:extLst>
      <p:ext uri="{BB962C8B-B14F-4D97-AF65-F5344CB8AC3E}">
        <p14:creationId xmlns:p14="http://schemas.microsoft.com/office/powerpoint/2010/main" val="22325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521C-8775-AA5B-14E8-50170AFA9F4D}"/>
              </a:ext>
            </a:extLst>
          </p:cNvPr>
          <p:cNvSpPr>
            <a:spLocks noGrp="1"/>
          </p:cNvSpPr>
          <p:nvPr>
            <p:ph type="title"/>
          </p:nvPr>
        </p:nvSpPr>
        <p:spPr/>
        <p:txBody>
          <a:bodyPr/>
          <a:lstStyle/>
          <a:p>
            <a:r>
              <a:rPr lang="en-US" b="1" spc="57" dirty="0">
                <a:solidFill>
                  <a:srgbClr val="094AB2"/>
                </a:solidFill>
              </a:rPr>
              <a:t>References</a:t>
            </a:r>
          </a:p>
        </p:txBody>
      </p:sp>
      <p:sp>
        <p:nvSpPr>
          <p:cNvPr id="3" name="Content Placeholder 2">
            <a:extLst>
              <a:ext uri="{FF2B5EF4-FFF2-40B4-BE49-F238E27FC236}">
                <a16:creationId xmlns:a16="http://schemas.microsoft.com/office/drawing/2014/main" id="{ECF7C88F-8F6A-6CEB-0167-F8D8A8DC8CBE}"/>
              </a:ext>
            </a:extLst>
          </p:cNvPr>
          <p:cNvSpPr>
            <a:spLocks noGrp="1"/>
          </p:cNvSpPr>
          <p:nvPr>
            <p:ph idx="1"/>
          </p:nvPr>
        </p:nvSpPr>
        <p:spPr/>
        <p:txBody>
          <a:bodyPr vert="horz" lIns="91440" tIns="45720" rIns="91440" bIns="45720" rtlCol="0" anchor="t">
            <a:normAutofit fontScale="92500" lnSpcReduction="20000"/>
          </a:bodyPr>
          <a:lstStyle/>
          <a:p>
            <a:r>
              <a:rPr lang="en-US" dirty="0"/>
              <a:t>MPEG Vendor Extensions</a:t>
            </a:r>
          </a:p>
          <a:p>
            <a:pPr lvl="1"/>
            <a:r>
              <a:rPr lang="en-US" dirty="0">
                <a:hlinkClick r:id="rId2"/>
              </a:rPr>
              <a:t>https://github.com/KhronosGroup/glTF/tree/main/extensions/2.0/Vendor</a:t>
            </a:r>
            <a:endParaRPr lang="en-US" dirty="0"/>
          </a:p>
          <a:p>
            <a:endParaRPr lang="en-US">
              <a:ea typeface="Calibri"/>
              <a:cs typeface="Calibri"/>
            </a:endParaRPr>
          </a:p>
          <a:p>
            <a:r>
              <a:rPr lang="en-US">
                <a:ea typeface="Calibri"/>
                <a:cs typeface="Calibri"/>
              </a:rPr>
              <a:t>GitHub Repo for collecting issues</a:t>
            </a:r>
          </a:p>
          <a:p>
            <a:pPr lvl="1"/>
            <a:r>
              <a:rPr lang="en-US">
                <a:ea typeface="+mn-lt"/>
                <a:cs typeface="+mn-lt"/>
                <a:hlinkClick r:id="rId3"/>
              </a:rPr>
              <a:t>https://github.com/MPEGGroup/glTF</a:t>
            </a:r>
            <a:r>
              <a:rPr lang="en-US">
                <a:ea typeface="+mn-lt"/>
                <a:cs typeface="+mn-lt"/>
              </a:rPr>
              <a:t> </a:t>
            </a:r>
            <a:endParaRPr lang="en-US">
              <a:ea typeface="Calibri"/>
              <a:cs typeface="Calibri"/>
            </a:endParaRPr>
          </a:p>
          <a:p>
            <a:pPr lvl="1"/>
            <a:endParaRPr lang="en-US"/>
          </a:p>
          <a:p>
            <a:r>
              <a:rPr lang="en-US" dirty="0"/>
              <a:t>MPEG-I Scene Description Whitepaper</a:t>
            </a:r>
            <a:endParaRPr lang="en-US">
              <a:ea typeface="Calibri"/>
              <a:cs typeface="Calibri"/>
            </a:endParaRPr>
          </a:p>
          <a:p>
            <a:pPr lvl="1"/>
            <a:r>
              <a:rPr lang="en-US" dirty="0">
                <a:hlinkClick r:id="rId4"/>
              </a:rPr>
              <a:t>https://www.mpeg.org/wp-content/uploads/mpeg_meetings/140_Mainz/w22138.zip</a:t>
            </a:r>
            <a:endParaRPr lang="en-US" dirty="0"/>
          </a:p>
          <a:p>
            <a:pPr marL="457200" lvl="1" indent="0">
              <a:buNone/>
            </a:pPr>
            <a:endParaRPr lang="en-US" dirty="0"/>
          </a:p>
          <a:p>
            <a:r>
              <a:rPr lang="en-US" dirty="0"/>
              <a:t>Reference Player:</a:t>
            </a:r>
            <a:r>
              <a:rPr lang="en-US"/>
              <a:t> </a:t>
            </a:r>
            <a:endParaRPr lang="en-US">
              <a:ea typeface="Calibri"/>
              <a:cs typeface="Calibri"/>
            </a:endParaRPr>
          </a:p>
          <a:p>
            <a:pPr lvl="1"/>
            <a:r>
              <a:rPr lang="en-US" dirty="0"/>
              <a:t>Will be available soon</a:t>
            </a:r>
            <a:endParaRPr lang="en-US">
              <a:ea typeface="Calibri"/>
              <a:cs typeface="Calibri"/>
            </a:endParaRPr>
          </a:p>
          <a:p>
            <a:pPr lvl="1"/>
            <a:r>
              <a:rPr lang="en-US" dirty="0">
                <a:hlinkClick r:id="rId5"/>
              </a:rPr>
              <a:t>https://www.5g-mag.com/reference-tools</a:t>
            </a:r>
            <a:endParaRPr lang="en-US" dirty="0"/>
          </a:p>
          <a:p>
            <a:pPr lvl="1"/>
            <a:endParaRPr lang="en-US" dirty="0"/>
          </a:p>
        </p:txBody>
      </p:sp>
      <p:sp>
        <p:nvSpPr>
          <p:cNvPr id="4" name="Date Placeholder 3">
            <a:extLst>
              <a:ext uri="{FF2B5EF4-FFF2-40B4-BE49-F238E27FC236}">
                <a16:creationId xmlns:a16="http://schemas.microsoft.com/office/drawing/2014/main" id="{11640DBE-7519-F71F-7C5C-0775EA6567C1}"/>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9EC7E507-6187-0ED7-F3D2-5C08A665F5A1}"/>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A7A7A0FA-0032-88E1-303F-51AF302E2EAA}"/>
              </a:ext>
            </a:extLst>
          </p:cNvPr>
          <p:cNvSpPr>
            <a:spLocks noGrp="1"/>
          </p:cNvSpPr>
          <p:nvPr>
            <p:ph type="sldNum" sz="quarter" idx="12"/>
          </p:nvPr>
        </p:nvSpPr>
        <p:spPr/>
        <p:txBody>
          <a:bodyPr/>
          <a:lstStyle/>
          <a:p>
            <a:fld id="{DC4E5843-5B08-4FB7-B864-F6CF4B1EE1B2}" type="slidenum">
              <a:rPr lang="en-US" smtClean="0"/>
              <a:t>39</a:t>
            </a:fld>
            <a:endParaRPr lang="en-US"/>
          </a:p>
        </p:txBody>
      </p:sp>
    </p:spTree>
    <p:extLst>
      <p:ext uri="{BB962C8B-B14F-4D97-AF65-F5344CB8AC3E}">
        <p14:creationId xmlns:p14="http://schemas.microsoft.com/office/powerpoint/2010/main" val="266733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C129-0185-5FB7-D23D-8A8B987A4E6B}"/>
              </a:ext>
            </a:extLst>
          </p:cNvPr>
          <p:cNvSpPr>
            <a:spLocks noGrp="1"/>
          </p:cNvSpPr>
          <p:nvPr>
            <p:ph type="title"/>
          </p:nvPr>
        </p:nvSpPr>
        <p:spPr/>
        <p:txBody>
          <a:bodyPr>
            <a:normAutofit/>
          </a:bodyPr>
          <a:lstStyle/>
          <a:p>
            <a:r>
              <a:rPr lang="en-US" b="1" spc="57" dirty="0">
                <a:solidFill>
                  <a:srgbClr val="094AB2"/>
                </a:solidFill>
              </a:rPr>
              <a:t>Use Case 1 – Accessing Dynamic and Interactive 3D Scenes for AR/MR/VR</a:t>
            </a:r>
          </a:p>
        </p:txBody>
      </p:sp>
      <p:sp>
        <p:nvSpPr>
          <p:cNvPr id="3" name="Content Placeholder 2">
            <a:extLst>
              <a:ext uri="{FF2B5EF4-FFF2-40B4-BE49-F238E27FC236}">
                <a16:creationId xmlns:a16="http://schemas.microsoft.com/office/drawing/2014/main" id="{E889B05E-E9B7-200D-0C89-B333BC23139A}"/>
              </a:ext>
            </a:extLst>
          </p:cNvPr>
          <p:cNvSpPr>
            <a:spLocks noGrp="1"/>
          </p:cNvSpPr>
          <p:nvPr>
            <p:ph idx="1"/>
          </p:nvPr>
        </p:nvSpPr>
        <p:spPr>
          <a:xfrm>
            <a:off x="838200" y="1982643"/>
            <a:ext cx="5257800" cy="4351338"/>
          </a:xfrm>
        </p:spPr>
        <p:txBody>
          <a:bodyPr>
            <a:normAutofit fontScale="92500" lnSpcReduction="10000"/>
          </a:bodyPr>
          <a:lstStyle/>
          <a:p>
            <a:r>
              <a:rPr lang="en-US" dirty="0"/>
              <a:t>Examples: Live Entertainment, Movies, Games, etc. </a:t>
            </a:r>
          </a:p>
          <a:p>
            <a:r>
              <a:rPr lang="en-US" dirty="0"/>
              <a:t>Typically, </a:t>
            </a:r>
          </a:p>
          <a:p>
            <a:pPr lvl="1"/>
            <a:r>
              <a:rPr lang="en-US" dirty="0"/>
              <a:t>Collection of static and dynamic objects to be accessed and presented in parallel</a:t>
            </a:r>
          </a:p>
          <a:p>
            <a:pPr lvl="1"/>
            <a:r>
              <a:rPr lang="en-US" dirty="0"/>
              <a:t>huge volume and data sizes</a:t>
            </a:r>
          </a:p>
          <a:p>
            <a:pPr lvl="1"/>
            <a:r>
              <a:rPr lang="en-US" dirty="0"/>
              <a:t>Interactive and immersive</a:t>
            </a:r>
          </a:p>
          <a:p>
            <a:pPr lvl="1"/>
            <a:r>
              <a:rPr lang="en-US" dirty="0"/>
              <a:t>Different media types</a:t>
            </a:r>
          </a:p>
          <a:p>
            <a:r>
              <a:rPr lang="en-US" dirty="0"/>
              <a:t>Access through download, or preferably smart streaming</a:t>
            </a:r>
          </a:p>
          <a:p>
            <a:r>
              <a:rPr lang="en-US" dirty="0"/>
              <a:t>Adaptation to device capabilities</a:t>
            </a:r>
          </a:p>
        </p:txBody>
      </p:sp>
      <p:pic>
        <p:nvPicPr>
          <p:cNvPr id="4" name="Picture 3">
            <a:extLst>
              <a:ext uri="{FF2B5EF4-FFF2-40B4-BE49-F238E27FC236}">
                <a16:creationId xmlns:a16="http://schemas.microsoft.com/office/drawing/2014/main" id="{032CA538-6A3E-7C01-5690-39B4E0A34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144" y="2304548"/>
            <a:ext cx="3830782" cy="3707527"/>
          </a:xfrm>
          <a:prstGeom prst="rect">
            <a:avLst/>
          </a:prstGeom>
        </p:spPr>
      </p:pic>
      <p:sp>
        <p:nvSpPr>
          <p:cNvPr id="6" name="Date Placeholder 5">
            <a:extLst>
              <a:ext uri="{FF2B5EF4-FFF2-40B4-BE49-F238E27FC236}">
                <a16:creationId xmlns:a16="http://schemas.microsoft.com/office/drawing/2014/main" id="{B6ACCECB-0CF7-3E02-22E7-049AFBBBED05}"/>
              </a:ext>
            </a:extLst>
          </p:cNvPr>
          <p:cNvSpPr>
            <a:spLocks noGrp="1"/>
          </p:cNvSpPr>
          <p:nvPr>
            <p:ph type="dt" sz="half" idx="10"/>
          </p:nvPr>
        </p:nvSpPr>
        <p:spPr/>
        <p:txBody>
          <a:bodyPr/>
          <a:lstStyle/>
          <a:p>
            <a:r>
              <a:rPr lang="en-US"/>
              <a:t>7/13/2023</a:t>
            </a:r>
          </a:p>
        </p:txBody>
      </p:sp>
      <p:sp>
        <p:nvSpPr>
          <p:cNvPr id="7" name="Footer Placeholder 6">
            <a:extLst>
              <a:ext uri="{FF2B5EF4-FFF2-40B4-BE49-F238E27FC236}">
                <a16:creationId xmlns:a16="http://schemas.microsoft.com/office/drawing/2014/main" id="{B5FEEB86-1C72-5FB4-1DB6-25F91DCA8666}"/>
              </a:ext>
            </a:extLst>
          </p:cNvPr>
          <p:cNvSpPr>
            <a:spLocks noGrp="1"/>
          </p:cNvSpPr>
          <p:nvPr>
            <p:ph type="ftr" sz="quarter" idx="11"/>
          </p:nvPr>
        </p:nvSpPr>
        <p:spPr/>
        <p:txBody>
          <a:bodyPr/>
          <a:lstStyle/>
          <a:p>
            <a:r>
              <a:rPr lang="en-US"/>
              <a:t>glTF Meetup</a:t>
            </a:r>
          </a:p>
        </p:txBody>
      </p:sp>
      <p:sp>
        <p:nvSpPr>
          <p:cNvPr id="8" name="Slide Number Placeholder 7">
            <a:extLst>
              <a:ext uri="{FF2B5EF4-FFF2-40B4-BE49-F238E27FC236}">
                <a16:creationId xmlns:a16="http://schemas.microsoft.com/office/drawing/2014/main" id="{EDBA074E-E5E9-48C0-6477-9BFD862BF1B9}"/>
              </a:ext>
            </a:extLst>
          </p:cNvPr>
          <p:cNvSpPr>
            <a:spLocks noGrp="1"/>
          </p:cNvSpPr>
          <p:nvPr>
            <p:ph type="sldNum" sz="quarter" idx="12"/>
          </p:nvPr>
        </p:nvSpPr>
        <p:spPr/>
        <p:txBody>
          <a:bodyPr/>
          <a:lstStyle/>
          <a:p>
            <a:fld id="{DC4E5843-5B08-4FB7-B864-F6CF4B1EE1B2}" type="slidenum">
              <a:rPr lang="en-US" smtClean="0"/>
              <a:t>4</a:t>
            </a:fld>
            <a:endParaRPr lang="en-US"/>
          </a:p>
        </p:txBody>
      </p:sp>
    </p:spTree>
    <p:extLst>
      <p:ext uri="{BB962C8B-B14F-4D97-AF65-F5344CB8AC3E}">
        <p14:creationId xmlns:p14="http://schemas.microsoft.com/office/powerpoint/2010/main" val="671092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a:bodyPr>
          <a:lstStyle/>
          <a:p>
            <a:r>
              <a:rPr lang="en-US" sz="4300" b="1" spc="57" dirty="0"/>
              <a:t>Questions</a:t>
            </a:r>
          </a:p>
        </p:txBody>
      </p:sp>
    </p:spTree>
    <p:extLst>
      <p:ext uri="{BB962C8B-B14F-4D97-AF65-F5344CB8AC3E}">
        <p14:creationId xmlns:p14="http://schemas.microsoft.com/office/powerpoint/2010/main" val="329756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C129-0185-5FB7-D23D-8A8B987A4E6B}"/>
              </a:ext>
            </a:extLst>
          </p:cNvPr>
          <p:cNvSpPr>
            <a:spLocks noGrp="1"/>
          </p:cNvSpPr>
          <p:nvPr>
            <p:ph type="title"/>
          </p:nvPr>
        </p:nvSpPr>
        <p:spPr/>
        <p:txBody>
          <a:bodyPr>
            <a:normAutofit/>
          </a:bodyPr>
          <a:lstStyle/>
          <a:p>
            <a:r>
              <a:rPr lang="en-US" b="1" spc="57" dirty="0">
                <a:solidFill>
                  <a:srgbClr val="094AB2"/>
                </a:solidFill>
              </a:rPr>
              <a:t>Use Case 2 - AR Call/Conferencing</a:t>
            </a:r>
          </a:p>
        </p:txBody>
      </p:sp>
      <p:sp>
        <p:nvSpPr>
          <p:cNvPr id="3" name="Content Placeholder 2">
            <a:extLst>
              <a:ext uri="{FF2B5EF4-FFF2-40B4-BE49-F238E27FC236}">
                <a16:creationId xmlns:a16="http://schemas.microsoft.com/office/drawing/2014/main" id="{E889B05E-E9B7-200D-0C89-B333BC23139A}"/>
              </a:ext>
            </a:extLst>
          </p:cNvPr>
          <p:cNvSpPr>
            <a:spLocks noGrp="1"/>
          </p:cNvSpPr>
          <p:nvPr>
            <p:ph idx="1"/>
          </p:nvPr>
        </p:nvSpPr>
        <p:spPr>
          <a:xfrm>
            <a:off x="838200" y="1825625"/>
            <a:ext cx="5257800" cy="4351338"/>
          </a:xfrm>
        </p:spPr>
        <p:txBody>
          <a:bodyPr/>
          <a:lstStyle/>
          <a:p>
            <a:r>
              <a:rPr lang="en-US" dirty="0"/>
              <a:t>Extend existing IMS and WebRTC-based telephony services</a:t>
            </a:r>
          </a:p>
          <a:p>
            <a:r>
              <a:rPr lang="en-US" dirty="0"/>
              <a:t>Multi-party calls and conferencing with AR</a:t>
            </a:r>
          </a:p>
          <a:p>
            <a:r>
              <a:rPr lang="en-US" dirty="0"/>
              <a:t>Users join with realistic avatars and contribute 2D/3D content</a:t>
            </a:r>
          </a:p>
          <a:p>
            <a:r>
              <a:rPr lang="en-US" dirty="0"/>
              <a:t>Create shared spaces where call participants can interact</a:t>
            </a:r>
          </a:p>
        </p:txBody>
      </p:sp>
      <p:pic>
        <p:nvPicPr>
          <p:cNvPr id="2050" name="Picture 2">
            <a:extLst>
              <a:ext uri="{FF2B5EF4-FFF2-40B4-BE49-F238E27FC236}">
                <a16:creationId xmlns:a16="http://schemas.microsoft.com/office/drawing/2014/main" id="{99889E9F-5EB8-C53F-1719-7E7F71C1C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295" y="2209800"/>
            <a:ext cx="5962650"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7AFAC66-AAB0-1FC3-012E-D10E146DA463}"/>
              </a:ext>
            </a:extLst>
          </p:cNvPr>
          <p:cNvSpPr>
            <a:spLocks noGrp="1"/>
          </p:cNvSpPr>
          <p:nvPr>
            <p:ph type="dt" sz="half" idx="10"/>
          </p:nvPr>
        </p:nvSpPr>
        <p:spPr/>
        <p:txBody>
          <a:bodyPr/>
          <a:lstStyle/>
          <a:p>
            <a:r>
              <a:rPr lang="en-US"/>
              <a:t>7/13/2023</a:t>
            </a:r>
          </a:p>
        </p:txBody>
      </p:sp>
      <p:sp>
        <p:nvSpPr>
          <p:cNvPr id="5" name="Footer Placeholder 4">
            <a:extLst>
              <a:ext uri="{FF2B5EF4-FFF2-40B4-BE49-F238E27FC236}">
                <a16:creationId xmlns:a16="http://schemas.microsoft.com/office/drawing/2014/main" id="{AA7DF83C-B2AF-F2C0-7376-00264669C82B}"/>
              </a:ext>
            </a:extLst>
          </p:cNvPr>
          <p:cNvSpPr>
            <a:spLocks noGrp="1"/>
          </p:cNvSpPr>
          <p:nvPr>
            <p:ph type="ftr" sz="quarter" idx="11"/>
          </p:nvPr>
        </p:nvSpPr>
        <p:spPr/>
        <p:txBody>
          <a:bodyPr/>
          <a:lstStyle/>
          <a:p>
            <a:r>
              <a:rPr lang="en-US"/>
              <a:t>glTF Meetup</a:t>
            </a:r>
          </a:p>
        </p:txBody>
      </p:sp>
      <p:sp>
        <p:nvSpPr>
          <p:cNvPr id="6" name="Slide Number Placeholder 5">
            <a:extLst>
              <a:ext uri="{FF2B5EF4-FFF2-40B4-BE49-F238E27FC236}">
                <a16:creationId xmlns:a16="http://schemas.microsoft.com/office/drawing/2014/main" id="{4EB95449-94F8-9A58-87C1-0ED23CF1AC46}"/>
              </a:ext>
            </a:extLst>
          </p:cNvPr>
          <p:cNvSpPr>
            <a:spLocks noGrp="1"/>
          </p:cNvSpPr>
          <p:nvPr>
            <p:ph type="sldNum" sz="quarter" idx="12"/>
          </p:nvPr>
        </p:nvSpPr>
        <p:spPr/>
        <p:txBody>
          <a:bodyPr/>
          <a:lstStyle/>
          <a:p>
            <a:fld id="{DC4E5843-5B08-4FB7-B864-F6CF4B1EE1B2}" type="slidenum">
              <a:rPr lang="en-US" smtClean="0"/>
              <a:t>5</a:t>
            </a:fld>
            <a:endParaRPr lang="en-US"/>
          </a:p>
        </p:txBody>
      </p:sp>
    </p:spTree>
    <p:extLst>
      <p:ext uri="{BB962C8B-B14F-4D97-AF65-F5344CB8AC3E}">
        <p14:creationId xmlns:p14="http://schemas.microsoft.com/office/powerpoint/2010/main" val="315999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4E92-821F-C207-20A3-EA684096FB12}"/>
              </a:ext>
            </a:extLst>
          </p:cNvPr>
          <p:cNvSpPr>
            <a:spLocks noGrp="1"/>
          </p:cNvSpPr>
          <p:nvPr>
            <p:ph type="title"/>
          </p:nvPr>
        </p:nvSpPr>
        <p:spPr/>
        <p:txBody>
          <a:bodyPr>
            <a:normAutofit/>
          </a:bodyPr>
          <a:lstStyle/>
          <a:p>
            <a:r>
              <a:rPr lang="en-US" b="1" spc="57" dirty="0">
                <a:solidFill>
                  <a:srgbClr val="094AB2"/>
                </a:solidFill>
              </a:rPr>
              <a:t>High Level Procedure</a:t>
            </a:r>
          </a:p>
        </p:txBody>
      </p:sp>
      <p:pic>
        <p:nvPicPr>
          <p:cNvPr id="5" name="Content Placeholder 4" descr="A picture containing human face, person, person, jaw&#10;&#10;Description automatically generated">
            <a:extLst>
              <a:ext uri="{FF2B5EF4-FFF2-40B4-BE49-F238E27FC236}">
                <a16:creationId xmlns:a16="http://schemas.microsoft.com/office/drawing/2014/main" id="{561E4640-428B-3D19-BDAE-0958D3A866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9867"/>
          <a:stretch/>
        </p:blipFill>
        <p:spPr>
          <a:xfrm>
            <a:off x="838200" y="1348948"/>
            <a:ext cx="1371284" cy="1363968"/>
          </a:xfrm>
        </p:spPr>
      </p:pic>
      <p:pic>
        <p:nvPicPr>
          <p:cNvPr id="6" name="Content Placeholder 4" descr="A picture containing human face, person, person, jaw&#10;&#10;Description automatically generated">
            <a:extLst>
              <a:ext uri="{FF2B5EF4-FFF2-40B4-BE49-F238E27FC236}">
                <a16:creationId xmlns:a16="http://schemas.microsoft.com/office/drawing/2014/main" id="{D199AA2E-4FD1-A7DF-DB11-D8D28E2E4511}"/>
              </a:ext>
            </a:extLst>
          </p:cNvPr>
          <p:cNvPicPr>
            <a:picLocks noChangeAspect="1"/>
          </p:cNvPicPr>
          <p:nvPr/>
        </p:nvPicPr>
        <p:blipFill rotWithShape="1">
          <a:blip r:embed="rId2">
            <a:extLst>
              <a:ext uri="{28A0092B-C50C-407E-A947-70E740481C1C}">
                <a14:useLocalDpi xmlns:a14="http://schemas.microsoft.com/office/drawing/2010/main" val="0"/>
              </a:ext>
            </a:extLst>
          </a:blip>
          <a:srcRect l="49867"/>
          <a:stretch/>
        </p:blipFill>
        <p:spPr>
          <a:xfrm>
            <a:off x="9982517" y="1348948"/>
            <a:ext cx="1371283" cy="1363968"/>
          </a:xfrm>
          <a:prstGeom prst="rect">
            <a:avLst/>
          </a:prstGeom>
        </p:spPr>
      </p:pic>
      <p:pic>
        <p:nvPicPr>
          <p:cNvPr id="3074" name="Picture 2" descr="Dedicated Server Transparent Images PNG PNG, SVG Clip art for Web ...">
            <a:extLst>
              <a:ext uri="{FF2B5EF4-FFF2-40B4-BE49-F238E27FC236}">
                <a16:creationId xmlns:a16="http://schemas.microsoft.com/office/drawing/2014/main" id="{2D394A66-6E19-A0B3-D7C0-2EE9386EF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1348948"/>
            <a:ext cx="1754505" cy="14928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08A0CD9-C646-EC09-3B77-EBCAE597DF39}"/>
              </a:ext>
            </a:extLst>
          </p:cNvPr>
          <p:cNvCxnSpPr/>
          <p:nvPr/>
        </p:nvCxnSpPr>
        <p:spPr>
          <a:xfrm>
            <a:off x="5982651" y="3018680"/>
            <a:ext cx="0" cy="341376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4BC0900-4001-6916-62D4-B8AADE48230F}"/>
              </a:ext>
            </a:extLst>
          </p:cNvPr>
          <p:cNvCxnSpPr/>
          <p:nvPr/>
        </p:nvCxnSpPr>
        <p:spPr>
          <a:xfrm>
            <a:off x="1555273" y="3018680"/>
            <a:ext cx="0" cy="341376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0388957-3CBC-C83C-3EDB-02A04B27130A}"/>
              </a:ext>
            </a:extLst>
          </p:cNvPr>
          <p:cNvCxnSpPr/>
          <p:nvPr/>
        </p:nvCxnSpPr>
        <p:spPr>
          <a:xfrm>
            <a:off x="10562271" y="3018680"/>
            <a:ext cx="0" cy="341376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0A152CA-7531-024F-8A34-C54FCFBA8B7D}"/>
              </a:ext>
            </a:extLst>
          </p:cNvPr>
          <p:cNvCxnSpPr/>
          <p:nvPr/>
        </p:nvCxnSpPr>
        <p:spPr>
          <a:xfrm flipH="1">
            <a:off x="1691640" y="343778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BE770E3-5870-EAEC-2E78-794600AB75E2}"/>
              </a:ext>
            </a:extLst>
          </p:cNvPr>
          <p:cNvCxnSpPr>
            <a:cxnSpLocks/>
          </p:cNvCxnSpPr>
          <p:nvPr/>
        </p:nvCxnSpPr>
        <p:spPr>
          <a:xfrm>
            <a:off x="6149340" y="343778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Picture 17" descr="A picture containing furniture, indoor, floor, wall&#10;&#10;Description automatically generated">
            <a:extLst>
              <a:ext uri="{FF2B5EF4-FFF2-40B4-BE49-F238E27FC236}">
                <a16:creationId xmlns:a16="http://schemas.microsoft.com/office/drawing/2014/main" id="{62066200-DBFC-0B01-0274-92BD1DA74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977" y="2878322"/>
            <a:ext cx="1727835" cy="902345"/>
          </a:xfrm>
          <a:prstGeom prst="rect">
            <a:avLst/>
          </a:prstGeom>
        </p:spPr>
      </p:pic>
      <p:sp>
        <p:nvSpPr>
          <p:cNvPr id="19" name="TextBox 18">
            <a:extLst>
              <a:ext uri="{FF2B5EF4-FFF2-40B4-BE49-F238E27FC236}">
                <a16:creationId xmlns:a16="http://schemas.microsoft.com/office/drawing/2014/main" id="{37886A95-FCA1-8D01-FB43-5865BB621A55}"/>
              </a:ext>
            </a:extLst>
          </p:cNvPr>
          <p:cNvSpPr txBox="1"/>
          <p:nvPr/>
        </p:nvSpPr>
        <p:spPr>
          <a:xfrm>
            <a:off x="7409158" y="3087260"/>
            <a:ext cx="2263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Scene of shared space</a:t>
            </a:r>
          </a:p>
        </p:txBody>
      </p:sp>
      <p:sp>
        <p:nvSpPr>
          <p:cNvPr id="20" name="TextBox 19">
            <a:extLst>
              <a:ext uri="{FF2B5EF4-FFF2-40B4-BE49-F238E27FC236}">
                <a16:creationId xmlns:a16="http://schemas.microsoft.com/office/drawing/2014/main" id="{169AFC5B-6482-CDAC-1F64-13002D173C39}"/>
              </a:ext>
            </a:extLst>
          </p:cNvPr>
          <p:cNvSpPr txBox="1"/>
          <p:nvPr/>
        </p:nvSpPr>
        <p:spPr>
          <a:xfrm>
            <a:off x="2393948" y="3087260"/>
            <a:ext cx="2263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Scene of shared space</a:t>
            </a:r>
          </a:p>
        </p:txBody>
      </p:sp>
      <p:grpSp>
        <p:nvGrpSpPr>
          <p:cNvPr id="41" name="Group 40">
            <a:extLst>
              <a:ext uri="{FF2B5EF4-FFF2-40B4-BE49-F238E27FC236}">
                <a16:creationId xmlns:a16="http://schemas.microsoft.com/office/drawing/2014/main" id="{36EC8D9A-1131-CA00-A11C-B0D926E7DB93}"/>
              </a:ext>
            </a:extLst>
          </p:cNvPr>
          <p:cNvGrpSpPr/>
          <p:nvPr/>
        </p:nvGrpSpPr>
        <p:grpSpPr>
          <a:xfrm>
            <a:off x="6149340" y="3831384"/>
            <a:ext cx="4130040" cy="369332"/>
            <a:chOff x="6149340" y="4173124"/>
            <a:chExt cx="4130040" cy="369332"/>
          </a:xfrm>
        </p:grpSpPr>
        <p:cxnSp>
          <p:nvCxnSpPr>
            <p:cNvPr id="13" name="Straight Arrow Connector 12">
              <a:extLst>
                <a:ext uri="{FF2B5EF4-FFF2-40B4-BE49-F238E27FC236}">
                  <a16:creationId xmlns:a16="http://schemas.microsoft.com/office/drawing/2014/main" id="{FAA59209-464D-907A-1B90-80F11C0964D5}"/>
                </a:ext>
              </a:extLst>
            </p:cNvPr>
            <p:cNvCxnSpPr/>
            <p:nvPr/>
          </p:nvCxnSpPr>
          <p:spPr>
            <a:xfrm flipH="1">
              <a:off x="61493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BB5EF9D4-F5B6-1DC5-A635-7B3E5BF48FF8}"/>
                </a:ext>
              </a:extLst>
            </p:cNvPr>
            <p:cNvSpPr txBox="1"/>
            <p:nvPr/>
          </p:nvSpPr>
          <p:spPr>
            <a:xfrm>
              <a:off x="7409158" y="4173124"/>
              <a:ext cx="2027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 nodes to scene</a:t>
              </a:r>
            </a:p>
          </p:txBody>
        </p:sp>
      </p:grpSp>
      <p:grpSp>
        <p:nvGrpSpPr>
          <p:cNvPr id="45" name="Group 44">
            <a:extLst>
              <a:ext uri="{FF2B5EF4-FFF2-40B4-BE49-F238E27FC236}">
                <a16:creationId xmlns:a16="http://schemas.microsoft.com/office/drawing/2014/main" id="{5C2A40C1-C35D-BB67-9482-75894820A0B5}"/>
              </a:ext>
            </a:extLst>
          </p:cNvPr>
          <p:cNvGrpSpPr/>
          <p:nvPr/>
        </p:nvGrpSpPr>
        <p:grpSpPr>
          <a:xfrm>
            <a:off x="1691640" y="3780667"/>
            <a:ext cx="4130040" cy="396253"/>
            <a:chOff x="1691640" y="4122407"/>
            <a:chExt cx="4130040" cy="396253"/>
          </a:xfrm>
        </p:grpSpPr>
        <p:cxnSp>
          <p:nvCxnSpPr>
            <p:cNvPr id="21" name="Straight Arrow Connector 20">
              <a:extLst>
                <a:ext uri="{FF2B5EF4-FFF2-40B4-BE49-F238E27FC236}">
                  <a16:creationId xmlns:a16="http://schemas.microsoft.com/office/drawing/2014/main" id="{AE93CAA9-0E2A-7A61-1470-2C3EB78E480C}"/>
                </a:ext>
              </a:extLst>
            </p:cNvPr>
            <p:cNvCxnSpPr>
              <a:cxnSpLocks/>
            </p:cNvCxnSpPr>
            <p:nvPr/>
          </p:nvCxnSpPr>
          <p:spPr>
            <a:xfrm>
              <a:off x="16916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31B78E4D-CE23-CCE3-C1B6-B72A7786A17E}"/>
                </a:ext>
              </a:extLst>
            </p:cNvPr>
            <p:cNvSpPr txBox="1"/>
            <p:nvPr/>
          </p:nvSpPr>
          <p:spPr>
            <a:xfrm>
              <a:off x="2403246" y="4122407"/>
              <a:ext cx="2027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 nodes to scene</a:t>
              </a:r>
            </a:p>
          </p:txBody>
        </p:sp>
      </p:grpSp>
      <p:pic>
        <p:nvPicPr>
          <p:cNvPr id="25" name="Picture 24">
            <a:extLst>
              <a:ext uri="{FF2B5EF4-FFF2-40B4-BE49-F238E27FC236}">
                <a16:creationId xmlns:a16="http://schemas.microsoft.com/office/drawing/2014/main" id="{D94000D3-2578-04E6-05FD-3B84ACBC62F5}"/>
              </a:ext>
            </a:extLst>
          </p:cNvPr>
          <p:cNvPicPr>
            <a:picLocks noChangeAspect="1"/>
          </p:cNvPicPr>
          <p:nvPr/>
        </p:nvPicPr>
        <p:blipFill>
          <a:blip r:embed="rId5"/>
          <a:stretch>
            <a:fillRect/>
          </a:stretch>
        </p:blipFill>
        <p:spPr>
          <a:xfrm>
            <a:off x="10409402" y="3866203"/>
            <a:ext cx="582700" cy="669026"/>
          </a:xfrm>
          <a:prstGeom prst="rect">
            <a:avLst/>
          </a:prstGeom>
        </p:spPr>
      </p:pic>
      <p:pic>
        <p:nvPicPr>
          <p:cNvPr id="27" name="Picture 26">
            <a:extLst>
              <a:ext uri="{FF2B5EF4-FFF2-40B4-BE49-F238E27FC236}">
                <a16:creationId xmlns:a16="http://schemas.microsoft.com/office/drawing/2014/main" id="{06CAAFA8-7E6F-D65A-4C27-8C4592771628}"/>
              </a:ext>
            </a:extLst>
          </p:cNvPr>
          <p:cNvPicPr>
            <a:picLocks noChangeAspect="1"/>
          </p:cNvPicPr>
          <p:nvPr/>
        </p:nvPicPr>
        <p:blipFill>
          <a:blip r:embed="rId6"/>
          <a:stretch>
            <a:fillRect/>
          </a:stretch>
        </p:blipFill>
        <p:spPr>
          <a:xfrm>
            <a:off x="1151623" y="3619242"/>
            <a:ext cx="758092" cy="829005"/>
          </a:xfrm>
          <a:prstGeom prst="rect">
            <a:avLst/>
          </a:prstGeom>
        </p:spPr>
      </p:pic>
      <p:pic>
        <p:nvPicPr>
          <p:cNvPr id="29" name="Picture 28">
            <a:extLst>
              <a:ext uri="{FF2B5EF4-FFF2-40B4-BE49-F238E27FC236}">
                <a16:creationId xmlns:a16="http://schemas.microsoft.com/office/drawing/2014/main" id="{BCA1AD95-B2D2-4816-B96A-F7AD5D7C5876}"/>
              </a:ext>
            </a:extLst>
          </p:cNvPr>
          <p:cNvPicPr>
            <a:picLocks noChangeAspect="1"/>
          </p:cNvPicPr>
          <p:nvPr/>
        </p:nvPicPr>
        <p:blipFill>
          <a:blip r:embed="rId7"/>
          <a:stretch>
            <a:fillRect/>
          </a:stretch>
        </p:blipFill>
        <p:spPr>
          <a:xfrm>
            <a:off x="11122124" y="3823112"/>
            <a:ext cx="730265" cy="755208"/>
          </a:xfrm>
          <a:prstGeom prst="rect">
            <a:avLst/>
          </a:prstGeom>
        </p:spPr>
      </p:pic>
      <p:pic>
        <p:nvPicPr>
          <p:cNvPr id="30" name="Picture 29">
            <a:extLst>
              <a:ext uri="{FF2B5EF4-FFF2-40B4-BE49-F238E27FC236}">
                <a16:creationId xmlns:a16="http://schemas.microsoft.com/office/drawing/2014/main" id="{95673A1A-64A2-AF97-DA9A-54ADA32E843B}"/>
              </a:ext>
            </a:extLst>
          </p:cNvPr>
          <p:cNvPicPr>
            <a:picLocks noChangeAspect="1"/>
          </p:cNvPicPr>
          <p:nvPr/>
        </p:nvPicPr>
        <p:blipFill rotWithShape="1">
          <a:blip r:embed="rId8"/>
          <a:srcRect l="8708"/>
          <a:stretch/>
        </p:blipFill>
        <p:spPr>
          <a:xfrm>
            <a:off x="128766" y="3632063"/>
            <a:ext cx="867961" cy="713064"/>
          </a:xfrm>
          <a:prstGeom prst="rect">
            <a:avLst/>
          </a:prstGeom>
        </p:spPr>
      </p:pic>
      <p:grpSp>
        <p:nvGrpSpPr>
          <p:cNvPr id="35" name="Group 34">
            <a:extLst>
              <a:ext uri="{FF2B5EF4-FFF2-40B4-BE49-F238E27FC236}">
                <a16:creationId xmlns:a16="http://schemas.microsoft.com/office/drawing/2014/main" id="{EB05D670-39F6-A84D-79EC-5E8FA82C071C}"/>
              </a:ext>
            </a:extLst>
          </p:cNvPr>
          <p:cNvGrpSpPr/>
          <p:nvPr/>
        </p:nvGrpSpPr>
        <p:grpSpPr>
          <a:xfrm>
            <a:off x="1691640" y="4519806"/>
            <a:ext cx="8587740" cy="369332"/>
            <a:chOff x="1691640" y="4861546"/>
            <a:chExt cx="8587740" cy="369332"/>
          </a:xfrm>
        </p:grpSpPr>
        <p:cxnSp>
          <p:nvCxnSpPr>
            <p:cNvPr id="31" name="Straight Arrow Connector 30">
              <a:extLst>
                <a:ext uri="{FF2B5EF4-FFF2-40B4-BE49-F238E27FC236}">
                  <a16:creationId xmlns:a16="http://schemas.microsoft.com/office/drawing/2014/main" id="{9F7AEEE6-1C78-156F-74D1-6ED20727A0A5}"/>
                </a:ext>
              </a:extLst>
            </p:cNvPr>
            <p:cNvCxnSpPr/>
            <p:nvPr/>
          </p:nvCxnSpPr>
          <p:spPr>
            <a:xfrm flipH="1">
              <a:off x="16916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461E476-C07C-66D4-1532-AD462BF9A278}"/>
                </a:ext>
              </a:extLst>
            </p:cNvPr>
            <p:cNvCxnSpPr>
              <a:cxnSpLocks/>
            </p:cNvCxnSpPr>
            <p:nvPr/>
          </p:nvCxnSpPr>
          <p:spPr>
            <a:xfrm>
              <a:off x="61493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7F101825-098B-157B-1523-9CE195BE4A54}"/>
                </a:ext>
              </a:extLst>
            </p:cNvPr>
            <p:cNvSpPr txBox="1"/>
            <p:nvPr/>
          </p:nvSpPr>
          <p:spPr>
            <a:xfrm>
              <a:off x="2501348" y="4861546"/>
              <a:ext cx="2049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Send scene updates</a:t>
              </a:r>
            </a:p>
          </p:txBody>
        </p:sp>
        <p:sp>
          <p:nvSpPr>
            <p:cNvPr id="34" name="TextBox 33">
              <a:extLst>
                <a:ext uri="{FF2B5EF4-FFF2-40B4-BE49-F238E27FC236}">
                  <a16:creationId xmlns:a16="http://schemas.microsoft.com/office/drawing/2014/main" id="{0034A592-EE23-B415-7F34-EA0E24D86A1C}"/>
                </a:ext>
              </a:extLst>
            </p:cNvPr>
            <p:cNvSpPr txBox="1"/>
            <p:nvPr/>
          </p:nvSpPr>
          <p:spPr>
            <a:xfrm>
              <a:off x="7540440" y="4861546"/>
              <a:ext cx="2049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Send scene updates</a:t>
              </a:r>
            </a:p>
          </p:txBody>
        </p:sp>
      </p:grpSp>
      <p:grpSp>
        <p:nvGrpSpPr>
          <p:cNvPr id="36" name="Group 35">
            <a:extLst>
              <a:ext uri="{FF2B5EF4-FFF2-40B4-BE49-F238E27FC236}">
                <a16:creationId xmlns:a16="http://schemas.microsoft.com/office/drawing/2014/main" id="{C732B08E-FBD8-8CF3-54D9-3939E59ECEBF}"/>
              </a:ext>
            </a:extLst>
          </p:cNvPr>
          <p:cNvGrpSpPr/>
          <p:nvPr/>
        </p:nvGrpSpPr>
        <p:grpSpPr>
          <a:xfrm>
            <a:off x="1688781" y="5781803"/>
            <a:ext cx="8587740" cy="369332"/>
            <a:chOff x="1691640" y="4861546"/>
            <a:chExt cx="8587740" cy="369332"/>
          </a:xfrm>
        </p:grpSpPr>
        <p:cxnSp>
          <p:nvCxnSpPr>
            <p:cNvPr id="37" name="Straight Arrow Connector 36">
              <a:extLst>
                <a:ext uri="{FF2B5EF4-FFF2-40B4-BE49-F238E27FC236}">
                  <a16:creationId xmlns:a16="http://schemas.microsoft.com/office/drawing/2014/main" id="{D4CB1619-BE7A-1D2E-534F-DC1311C6118D}"/>
                </a:ext>
              </a:extLst>
            </p:cNvPr>
            <p:cNvCxnSpPr/>
            <p:nvPr/>
          </p:nvCxnSpPr>
          <p:spPr>
            <a:xfrm flipH="1">
              <a:off x="16916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9F720FDE-4FD7-5EAD-BCDA-B9AD24A716B5}"/>
                </a:ext>
              </a:extLst>
            </p:cNvPr>
            <p:cNvCxnSpPr>
              <a:cxnSpLocks/>
            </p:cNvCxnSpPr>
            <p:nvPr/>
          </p:nvCxnSpPr>
          <p:spPr>
            <a:xfrm>
              <a:off x="61493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569D8FD3-CEE3-F1FF-22E9-573B015C4BB2}"/>
                </a:ext>
              </a:extLst>
            </p:cNvPr>
            <p:cNvSpPr txBox="1"/>
            <p:nvPr/>
          </p:nvSpPr>
          <p:spPr>
            <a:xfrm>
              <a:off x="2501348" y="4861546"/>
              <a:ext cx="2049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Send scene updates</a:t>
              </a:r>
            </a:p>
          </p:txBody>
        </p:sp>
        <p:sp>
          <p:nvSpPr>
            <p:cNvPr id="40" name="TextBox 39">
              <a:extLst>
                <a:ext uri="{FF2B5EF4-FFF2-40B4-BE49-F238E27FC236}">
                  <a16:creationId xmlns:a16="http://schemas.microsoft.com/office/drawing/2014/main" id="{D67AAADF-FA95-C556-F745-A17B9A7952C4}"/>
                </a:ext>
              </a:extLst>
            </p:cNvPr>
            <p:cNvSpPr txBox="1"/>
            <p:nvPr/>
          </p:nvSpPr>
          <p:spPr>
            <a:xfrm>
              <a:off x="7540440" y="4861546"/>
              <a:ext cx="2049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Send scene updates</a:t>
              </a:r>
            </a:p>
          </p:txBody>
        </p:sp>
      </p:grpSp>
      <p:grpSp>
        <p:nvGrpSpPr>
          <p:cNvPr id="42" name="Group 41">
            <a:extLst>
              <a:ext uri="{FF2B5EF4-FFF2-40B4-BE49-F238E27FC236}">
                <a16:creationId xmlns:a16="http://schemas.microsoft.com/office/drawing/2014/main" id="{406DFF28-CBF6-4512-6621-69D30AD2FB5B}"/>
              </a:ext>
            </a:extLst>
          </p:cNvPr>
          <p:cNvGrpSpPr/>
          <p:nvPr/>
        </p:nvGrpSpPr>
        <p:grpSpPr>
          <a:xfrm>
            <a:off x="6143623" y="5217922"/>
            <a:ext cx="4130040" cy="369332"/>
            <a:chOff x="6149340" y="4173124"/>
            <a:chExt cx="4130040" cy="369332"/>
          </a:xfrm>
        </p:grpSpPr>
        <p:cxnSp>
          <p:nvCxnSpPr>
            <p:cNvPr id="43" name="Straight Arrow Connector 42">
              <a:extLst>
                <a:ext uri="{FF2B5EF4-FFF2-40B4-BE49-F238E27FC236}">
                  <a16:creationId xmlns:a16="http://schemas.microsoft.com/office/drawing/2014/main" id="{B044518E-B9FB-8443-24F9-D3C9E423407F}"/>
                </a:ext>
              </a:extLst>
            </p:cNvPr>
            <p:cNvCxnSpPr/>
            <p:nvPr/>
          </p:nvCxnSpPr>
          <p:spPr>
            <a:xfrm flipH="1">
              <a:off x="61493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6AA42F74-9737-9420-394D-A18A2A4B00F3}"/>
                </a:ext>
              </a:extLst>
            </p:cNvPr>
            <p:cNvSpPr txBox="1"/>
            <p:nvPr/>
          </p:nvSpPr>
          <p:spPr>
            <a:xfrm>
              <a:off x="6982438" y="4173124"/>
              <a:ext cx="28439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Pose and animation updates</a:t>
              </a:r>
            </a:p>
          </p:txBody>
        </p:sp>
      </p:grpSp>
      <p:grpSp>
        <p:nvGrpSpPr>
          <p:cNvPr id="46" name="Group 45">
            <a:extLst>
              <a:ext uri="{FF2B5EF4-FFF2-40B4-BE49-F238E27FC236}">
                <a16:creationId xmlns:a16="http://schemas.microsoft.com/office/drawing/2014/main" id="{357AF54E-AC36-6D9E-D19C-81581F58E897}"/>
              </a:ext>
            </a:extLst>
          </p:cNvPr>
          <p:cNvGrpSpPr/>
          <p:nvPr/>
        </p:nvGrpSpPr>
        <p:grpSpPr>
          <a:xfrm>
            <a:off x="1708307" y="5168646"/>
            <a:ext cx="4130040" cy="396253"/>
            <a:chOff x="1691640" y="4122407"/>
            <a:chExt cx="4130040" cy="396253"/>
          </a:xfrm>
        </p:grpSpPr>
        <p:cxnSp>
          <p:nvCxnSpPr>
            <p:cNvPr id="47" name="Straight Arrow Connector 46">
              <a:extLst>
                <a:ext uri="{FF2B5EF4-FFF2-40B4-BE49-F238E27FC236}">
                  <a16:creationId xmlns:a16="http://schemas.microsoft.com/office/drawing/2014/main" id="{AA40B228-62A1-E080-2175-AF48413066B4}"/>
                </a:ext>
              </a:extLst>
            </p:cNvPr>
            <p:cNvCxnSpPr>
              <a:cxnSpLocks/>
            </p:cNvCxnSpPr>
            <p:nvPr/>
          </p:nvCxnSpPr>
          <p:spPr>
            <a:xfrm>
              <a:off x="16916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56E6BD1-1165-75C0-3F75-C574D4264888}"/>
                </a:ext>
              </a:extLst>
            </p:cNvPr>
            <p:cNvSpPr txBox="1"/>
            <p:nvPr/>
          </p:nvSpPr>
          <p:spPr>
            <a:xfrm>
              <a:off x="2403246" y="4122407"/>
              <a:ext cx="28439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Pose and animation updates</a:t>
              </a:r>
            </a:p>
          </p:txBody>
        </p:sp>
      </p:grpSp>
      <p:sp>
        <p:nvSpPr>
          <p:cNvPr id="49" name="Left Brace 48">
            <a:extLst>
              <a:ext uri="{FF2B5EF4-FFF2-40B4-BE49-F238E27FC236}">
                <a16:creationId xmlns:a16="http://schemas.microsoft.com/office/drawing/2014/main" id="{8A0B455E-9C15-4418-66EF-E24BCCE722A9}"/>
              </a:ext>
            </a:extLst>
          </p:cNvPr>
          <p:cNvSpPr/>
          <p:nvPr/>
        </p:nvSpPr>
        <p:spPr>
          <a:xfrm>
            <a:off x="1278477" y="5402588"/>
            <a:ext cx="165895" cy="892692"/>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2FD0DE2-D0B9-0158-12CA-D9D8688FC840}"/>
              </a:ext>
            </a:extLst>
          </p:cNvPr>
          <p:cNvSpPr txBox="1"/>
          <p:nvPr/>
        </p:nvSpPr>
        <p:spPr>
          <a:xfrm>
            <a:off x="389317" y="5537978"/>
            <a:ext cx="92704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Loop</a:t>
            </a:r>
          </a:p>
        </p:txBody>
      </p:sp>
      <p:sp>
        <p:nvSpPr>
          <p:cNvPr id="3" name="Date Placeholder 2">
            <a:extLst>
              <a:ext uri="{FF2B5EF4-FFF2-40B4-BE49-F238E27FC236}">
                <a16:creationId xmlns:a16="http://schemas.microsoft.com/office/drawing/2014/main" id="{9F5E5045-3EA2-E35A-83CC-0AB5C1B172F1}"/>
              </a:ext>
            </a:extLst>
          </p:cNvPr>
          <p:cNvSpPr>
            <a:spLocks noGrp="1"/>
          </p:cNvSpPr>
          <p:nvPr>
            <p:ph type="dt" sz="half" idx="10"/>
          </p:nvPr>
        </p:nvSpPr>
        <p:spPr/>
        <p:txBody>
          <a:bodyPr/>
          <a:lstStyle/>
          <a:p>
            <a:r>
              <a:rPr lang="en-US"/>
              <a:t>7/13/2023</a:t>
            </a:r>
          </a:p>
        </p:txBody>
      </p:sp>
      <p:sp>
        <p:nvSpPr>
          <p:cNvPr id="4" name="Footer Placeholder 3">
            <a:extLst>
              <a:ext uri="{FF2B5EF4-FFF2-40B4-BE49-F238E27FC236}">
                <a16:creationId xmlns:a16="http://schemas.microsoft.com/office/drawing/2014/main" id="{69624B7D-369A-5EEC-4345-00221DE8B5F9}"/>
              </a:ext>
            </a:extLst>
          </p:cNvPr>
          <p:cNvSpPr>
            <a:spLocks noGrp="1"/>
          </p:cNvSpPr>
          <p:nvPr>
            <p:ph type="ftr" sz="quarter" idx="11"/>
          </p:nvPr>
        </p:nvSpPr>
        <p:spPr>
          <a:xfrm>
            <a:off x="4008031" y="6347152"/>
            <a:ext cx="4114800" cy="365125"/>
          </a:xfrm>
        </p:spPr>
        <p:txBody>
          <a:bodyPr/>
          <a:lstStyle/>
          <a:p>
            <a:r>
              <a:rPr lang="en-US"/>
              <a:t>glTF Meetup</a:t>
            </a:r>
          </a:p>
        </p:txBody>
      </p:sp>
      <p:sp>
        <p:nvSpPr>
          <p:cNvPr id="7" name="Slide Number Placeholder 6">
            <a:extLst>
              <a:ext uri="{FF2B5EF4-FFF2-40B4-BE49-F238E27FC236}">
                <a16:creationId xmlns:a16="http://schemas.microsoft.com/office/drawing/2014/main" id="{BDE67665-072F-CA64-2B65-B9A77329B6E2}"/>
              </a:ext>
            </a:extLst>
          </p:cNvPr>
          <p:cNvSpPr>
            <a:spLocks noGrp="1"/>
          </p:cNvSpPr>
          <p:nvPr>
            <p:ph type="sldNum" sz="quarter" idx="12"/>
          </p:nvPr>
        </p:nvSpPr>
        <p:spPr/>
        <p:txBody>
          <a:bodyPr/>
          <a:lstStyle/>
          <a:p>
            <a:fld id="{DC4E5843-5B08-4FB7-B864-F6CF4B1EE1B2}" type="slidenum">
              <a:rPr lang="en-US" smtClean="0"/>
              <a:t>6</a:t>
            </a:fld>
            <a:endParaRPr lang="en-US"/>
          </a:p>
        </p:txBody>
      </p:sp>
    </p:spTree>
    <p:extLst>
      <p:ext uri="{BB962C8B-B14F-4D97-AF65-F5344CB8AC3E}">
        <p14:creationId xmlns:p14="http://schemas.microsoft.com/office/powerpoint/2010/main" val="128426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F63CF2-A8F2-3A85-6D5A-80980B858D08}"/>
              </a:ext>
            </a:extLst>
          </p:cNvPr>
          <p:cNvSpPr>
            <a:spLocks noGrp="1"/>
          </p:cNvSpPr>
          <p:nvPr>
            <p:ph type="title"/>
          </p:nvPr>
        </p:nvSpPr>
        <p:spPr>
          <a:xfrm>
            <a:off x="495300" y="565125"/>
            <a:ext cx="11187112" cy="439479"/>
          </a:xfrm>
        </p:spPr>
        <p:txBody>
          <a:bodyPr/>
          <a:lstStyle/>
          <a:p>
            <a:r>
              <a:rPr lang="de-DE" dirty="0"/>
              <a:t>3GPP Baseline Architecture for AR/MR</a:t>
            </a:r>
            <a:endParaRPr lang="en-US" dirty="0"/>
          </a:p>
        </p:txBody>
      </p:sp>
      <p:sp>
        <p:nvSpPr>
          <p:cNvPr id="7" name="Subtitle 4">
            <a:extLst>
              <a:ext uri="{FF2B5EF4-FFF2-40B4-BE49-F238E27FC236}">
                <a16:creationId xmlns:a16="http://schemas.microsoft.com/office/drawing/2014/main" id="{20683FDE-6F43-54B1-5B67-F3E531FFCB10}"/>
              </a:ext>
            </a:extLst>
          </p:cNvPr>
          <p:cNvSpPr>
            <a:spLocks noGrp="1"/>
          </p:cNvSpPr>
          <p:nvPr>
            <p:ph type="subTitle" idx="1"/>
          </p:nvPr>
        </p:nvSpPr>
        <p:spPr>
          <a:xfrm>
            <a:off x="494189" y="1088136"/>
            <a:ext cx="11188223" cy="265907"/>
          </a:xfrm>
        </p:spPr>
        <p:txBody>
          <a:bodyPr/>
          <a:lstStyle/>
          <a:p>
            <a:r>
              <a:rPr lang="de-DE" dirty="0"/>
              <a:t>Defining baseline requirements for an lightweight AR and XR device</a:t>
            </a:r>
            <a:endParaRPr lang="en-US" dirty="0"/>
          </a:p>
        </p:txBody>
      </p:sp>
      <p:grpSp>
        <p:nvGrpSpPr>
          <p:cNvPr id="9" name="Group 8">
            <a:extLst>
              <a:ext uri="{FF2B5EF4-FFF2-40B4-BE49-F238E27FC236}">
                <a16:creationId xmlns:a16="http://schemas.microsoft.com/office/drawing/2014/main" id="{6528F66C-7F7A-0747-134E-9F89497927C5}"/>
              </a:ext>
            </a:extLst>
          </p:cNvPr>
          <p:cNvGrpSpPr/>
          <p:nvPr/>
        </p:nvGrpSpPr>
        <p:grpSpPr>
          <a:xfrm>
            <a:off x="7687901" y="46905"/>
            <a:ext cx="4517038" cy="2555156"/>
            <a:chOff x="0" y="0"/>
            <a:chExt cx="4823460" cy="2467563"/>
          </a:xfrm>
        </p:grpSpPr>
        <p:grpSp>
          <p:nvGrpSpPr>
            <p:cNvPr id="10" name="Group 9">
              <a:extLst>
                <a:ext uri="{FF2B5EF4-FFF2-40B4-BE49-F238E27FC236}">
                  <a16:creationId xmlns:a16="http://schemas.microsoft.com/office/drawing/2014/main" id="{60743621-5D85-111C-1451-537699D48FD3}"/>
                </a:ext>
              </a:extLst>
            </p:cNvPr>
            <p:cNvGrpSpPr/>
            <p:nvPr/>
          </p:nvGrpSpPr>
          <p:grpSpPr>
            <a:xfrm>
              <a:off x="0" y="0"/>
              <a:ext cx="4823460" cy="2467563"/>
              <a:chOff x="0" y="0"/>
              <a:chExt cx="4823460" cy="2467563"/>
            </a:xfrm>
          </p:grpSpPr>
          <p:pic>
            <p:nvPicPr>
              <p:cNvPr id="14" name="Picture 13" descr="Level Smart Glasses | The Next Generation of Wearable Technology">
                <a:extLst>
                  <a:ext uri="{FF2B5EF4-FFF2-40B4-BE49-F238E27FC236}">
                    <a16:creationId xmlns:a16="http://schemas.microsoft.com/office/drawing/2014/main" id="{EF97348E-D552-8077-1030-9A73F5C05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65" y="28692"/>
                <a:ext cx="4285939" cy="24001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44">
                <a:extLst>
                  <a:ext uri="{FF2B5EF4-FFF2-40B4-BE49-F238E27FC236}">
                    <a16:creationId xmlns:a16="http://schemas.microsoft.com/office/drawing/2014/main" id="{33A7A4E1-CF40-510B-5665-CD581217707C}"/>
                  </a:ext>
                </a:extLst>
              </p:cNvPr>
              <p:cNvSpPr txBox="1"/>
              <p:nvPr/>
            </p:nvSpPr>
            <p:spPr>
              <a:xfrm>
                <a:off x="2963558" y="2215468"/>
                <a:ext cx="332740" cy="252095"/>
              </a:xfrm>
              <a:prstGeom prst="rect">
                <a:avLst/>
              </a:prstGeom>
            </p:spPr>
            <p:txBody>
              <a:bodyPr wrap="none" lIns="0" tIns="0" rIns="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Hinge</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6" name="Straight Connector 15">
                <a:extLst>
                  <a:ext uri="{FF2B5EF4-FFF2-40B4-BE49-F238E27FC236}">
                    <a16:creationId xmlns:a16="http://schemas.microsoft.com/office/drawing/2014/main" id="{F292E05E-3F0B-0D8A-701E-E892088B521D}"/>
                  </a:ext>
                </a:extLst>
              </p:cNvPr>
              <p:cNvCxnSpPr>
                <a:cxnSpLocks/>
              </p:cNvCxnSpPr>
              <p:nvPr/>
            </p:nvCxnSpPr>
            <p:spPr>
              <a:xfrm>
                <a:off x="3164200" y="28692"/>
                <a:ext cx="0" cy="2164248"/>
              </a:xfrm>
              <a:prstGeom prst="line">
                <a:avLst/>
              </a:prstGeom>
              <a:ln w="19050" cap="rnd">
                <a:solidFill>
                  <a:schemeClr val="tx2"/>
                </a:solidFill>
                <a:prstDash val="dash"/>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Box 46">
                <a:extLst>
                  <a:ext uri="{FF2B5EF4-FFF2-40B4-BE49-F238E27FC236}">
                    <a16:creationId xmlns:a16="http://schemas.microsoft.com/office/drawing/2014/main" id="{2F5CC678-5B17-9D5D-5258-164FAEE2F1A9}"/>
                  </a:ext>
                </a:extLst>
              </p:cNvPr>
              <p:cNvSpPr txBox="1"/>
              <p:nvPr/>
            </p:nvSpPr>
            <p:spPr>
              <a:xfrm>
                <a:off x="4195445" y="0"/>
                <a:ext cx="628015" cy="252095"/>
              </a:xfrm>
              <a:prstGeom prst="rect">
                <a:avLst/>
              </a:prstGeom>
            </p:spPr>
            <p:txBody>
              <a:bodyPr wrap="none" lIns="0" tIns="0" rIns="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SoC Media</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8" name="Straight Arrow Connector 17">
                <a:extLst>
                  <a:ext uri="{FF2B5EF4-FFF2-40B4-BE49-F238E27FC236}">
                    <a16:creationId xmlns:a16="http://schemas.microsoft.com/office/drawing/2014/main" id="{25F73DC8-6905-E445-B815-7D4F556FEE2A}"/>
                  </a:ext>
                </a:extLst>
              </p:cNvPr>
              <p:cNvCxnSpPr>
                <a:cxnSpLocks/>
                <a:endCxn id="19" idx="7"/>
              </p:cNvCxnSpPr>
              <p:nvPr/>
            </p:nvCxnSpPr>
            <p:spPr>
              <a:xfrm flipH="1">
                <a:off x="3663118" y="199031"/>
                <a:ext cx="796570" cy="565313"/>
              </a:xfrm>
              <a:prstGeom prst="straightConnector1">
                <a:avLst/>
              </a:prstGeom>
              <a:ln>
                <a:solidFill>
                  <a:schemeClr val="accent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D068040B-DB33-E285-F528-5A0FFF2A2757}"/>
                  </a:ext>
                </a:extLst>
              </p:cNvPr>
              <p:cNvSpPr/>
              <p:nvPr/>
            </p:nvSpPr>
            <p:spPr>
              <a:xfrm>
                <a:off x="3511798" y="741115"/>
                <a:ext cx="177282" cy="158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20" name="Oval 19">
                <a:extLst>
                  <a:ext uri="{FF2B5EF4-FFF2-40B4-BE49-F238E27FC236}">
                    <a16:creationId xmlns:a16="http://schemas.microsoft.com/office/drawing/2014/main" id="{4AE03251-7BBA-CA9E-6F2D-E9D10F83CED9}"/>
                  </a:ext>
                </a:extLst>
              </p:cNvPr>
              <p:cNvSpPr/>
              <p:nvPr/>
            </p:nvSpPr>
            <p:spPr>
              <a:xfrm>
                <a:off x="1101930" y="731383"/>
                <a:ext cx="177282" cy="158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21" name="TextBox 50">
                <a:extLst>
                  <a:ext uri="{FF2B5EF4-FFF2-40B4-BE49-F238E27FC236}">
                    <a16:creationId xmlns:a16="http://schemas.microsoft.com/office/drawing/2014/main" id="{6F7449E2-74F3-2076-C859-F7A535CC42BD}"/>
                  </a:ext>
                </a:extLst>
              </p:cNvPr>
              <p:cNvSpPr txBox="1"/>
              <p:nvPr/>
            </p:nvSpPr>
            <p:spPr>
              <a:xfrm>
                <a:off x="0" y="1767042"/>
                <a:ext cx="693420" cy="252095"/>
              </a:xfrm>
              <a:prstGeom prst="rect">
                <a:avLst/>
              </a:prstGeom>
            </p:spPr>
            <p:txBody>
              <a:bodyPr wrap="none" lIns="0" tIns="0" rIns="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Connectivity</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grpSp>
        <p:sp>
          <p:nvSpPr>
            <p:cNvPr id="11" name="TextBox 40">
              <a:extLst>
                <a:ext uri="{FF2B5EF4-FFF2-40B4-BE49-F238E27FC236}">
                  <a16:creationId xmlns:a16="http://schemas.microsoft.com/office/drawing/2014/main" id="{2634A8C7-9DAB-783D-C66B-772D20A076CC}"/>
                </a:ext>
              </a:extLst>
            </p:cNvPr>
            <p:cNvSpPr txBox="1"/>
            <p:nvPr/>
          </p:nvSpPr>
          <p:spPr>
            <a:xfrm>
              <a:off x="0" y="15734"/>
              <a:ext cx="2433955" cy="252095"/>
            </a:xfrm>
            <a:prstGeom prst="rect">
              <a:avLst/>
            </a:prstGeom>
          </p:spPr>
          <p:txBody>
            <a:bodyPr wrap="none" lIns="0" tIns="0" rIns="0" bIns="0" rtlCol="0">
              <a:spAutoFit/>
            </a:bodyPr>
            <a:lstStyle/>
            <a:p>
              <a:pPr marL="0" marR="0" lvl="0" indent="0" algn="ctr"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Eye Tracking + Camera/Sensor Aggregator </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2" name="Straight Arrow Connector 11">
              <a:extLst>
                <a:ext uri="{FF2B5EF4-FFF2-40B4-BE49-F238E27FC236}">
                  <a16:creationId xmlns:a16="http://schemas.microsoft.com/office/drawing/2014/main" id="{0D93AAE0-3F54-8990-5153-2F3C84E04518}"/>
                </a:ext>
              </a:extLst>
            </p:cNvPr>
            <p:cNvCxnSpPr>
              <a:cxnSpLocks/>
            </p:cNvCxnSpPr>
            <p:nvPr/>
          </p:nvCxnSpPr>
          <p:spPr>
            <a:xfrm>
              <a:off x="1146523" y="228791"/>
              <a:ext cx="308316" cy="252896"/>
            </a:xfrm>
            <a:prstGeom prst="straightConnector1">
              <a:avLst/>
            </a:prstGeom>
            <a:ln>
              <a:solidFill>
                <a:schemeClr val="accent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CC2898DB-4617-1E75-50D0-F4693EDBD171}"/>
                </a:ext>
              </a:extLst>
            </p:cNvPr>
            <p:cNvSpPr/>
            <p:nvPr/>
          </p:nvSpPr>
          <p:spPr>
            <a:xfrm>
              <a:off x="1454839" y="537429"/>
              <a:ext cx="177282" cy="158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grpSp>
      <p:sp>
        <p:nvSpPr>
          <p:cNvPr id="23" name="Footer Placeholder 22">
            <a:extLst>
              <a:ext uri="{FF2B5EF4-FFF2-40B4-BE49-F238E27FC236}">
                <a16:creationId xmlns:a16="http://schemas.microsoft.com/office/drawing/2014/main" id="{600154A3-B369-FB3F-6427-B9DE905EEF69}"/>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sym typeface="Arial"/>
              </a:rPr>
              <a:t>glTF Meetup</a:t>
            </a:r>
          </a:p>
        </p:txBody>
      </p:sp>
      <p:sp>
        <p:nvSpPr>
          <p:cNvPr id="4" name="TextBox 3">
            <a:extLst>
              <a:ext uri="{FF2B5EF4-FFF2-40B4-BE49-F238E27FC236}">
                <a16:creationId xmlns:a16="http://schemas.microsoft.com/office/drawing/2014/main" id="{2FE01997-9960-6A5A-CD1F-B76412B18B96}"/>
              </a:ext>
            </a:extLst>
          </p:cNvPr>
          <p:cNvSpPr txBox="1"/>
          <p:nvPr/>
        </p:nvSpPr>
        <p:spPr>
          <a:xfrm flipH="1">
            <a:off x="7908825" y="2143597"/>
            <a:ext cx="3869547" cy="4616648"/>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Requirements include</a:t>
            </a:r>
          </a:p>
          <a:p>
            <a:pPr marL="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OpenXR Core APIs</a:t>
            </a:r>
          </a:p>
          <a:p>
            <a:pPr marL="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rendering capabilities</a:t>
            </a:r>
          </a:p>
          <a:p>
            <a:pPr marL="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capturing capabilities</a:t>
            </a:r>
          </a:p>
          <a:p>
            <a:pPr marL="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audio and video codecs</a:t>
            </a:r>
          </a:p>
          <a:p>
            <a:pPr marL="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scene description</a:t>
            </a:r>
          </a:p>
          <a:p>
            <a:pPr marL="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Wire formats for metadata</a:t>
            </a:r>
          </a:p>
          <a:p>
            <a:pPr marL="28575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Profiles for split rendering and stand-alone rendering</a:t>
            </a: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Additional work</a:t>
            </a:r>
          </a:p>
          <a:p>
            <a:pPr marL="28575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Split Rendering</a:t>
            </a:r>
          </a:p>
          <a:p>
            <a:pPr marL="28575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XR Metrics </a:t>
            </a:r>
            <a:endParaRPr kumimoji="0" lang="en-US"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endParaRPr>
          </a:p>
          <a:p>
            <a:pPr marL="28575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5G system optimizations for XR QoS and power consumption</a:t>
            </a:r>
          </a:p>
          <a:p>
            <a:pPr marL="285750" marR="0" lvl="0" indent="-28575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endParaRPr kumimoji="0" lang="de-DE" sz="1600" b="0" i="0" u="none" strike="noStrike" kern="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endParaRPr>
          </a:p>
        </p:txBody>
      </p:sp>
      <p:pic>
        <p:nvPicPr>
          <p:cNvPr id="5" name="Picture 4">
            <a:extLst>
              <a:ext uri="{FF2B5EF4-FFF2-40B4-BE49-F238E27FC236}">
                <a16:creationId xmlns:a16="http://schemas.microsoft.com/office/drawing/2014/main" id="{5F8F895F-7276-6D1E-82DF-5992A7FB3D34}"/>
              </a:ext>
            </a:extLst>
          </p:cNvPr>
          <p:cNvPicPr>
            <a:picLocks noChangeAspect="1"/>
          </p:cNvPicPr>
          <p:nvPr/>
        </p:nvPicPr>
        <p:blipFill>
          <a:blip r:embed="rId3"/>
          <a:stretch>
            <a:fillRect/>
          </a:stretch>
        </p:blipFill>
        <p:spPr>
          <a:xfrm>
            <a:off x="639037" y="1454393"/>
            <a:ext cx="6723349" cy="5196676"/>
          </a:xfrm>
          <a:prstGeom prst="rect">
            <a:avLst/>
          </a:prstGeom>
        </p:spPr>
      </p:pic>
      <p:pic>
        <p:nvPicPr>
          <p:cNvPr id="8" name="Picture 6" descr="glTF - Wikipedia">
            <a:extLst>
              <a:ext uri="{FF2B5EF4-FFF2-40B4-BE49-F238E27FC236}">
                <a16:creationId xmlns:a16="http://schemas.microsoft.com/office/drawing/2014/main" id="{7B7FFBA0-9E73-B246-E39C-E392526B5E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05954" y="4560234"/>
            <a:ext cx="521318" cy="272389"/>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278;p28">
            <a:extLst>
              <a:ext uri="{FF2B5EF4-FFF2-40B4-BE49-F238E27FC236}">
                <a16:creationId xmlns:a16="http://schemas.microsoft.com/office/drawing/2014/main" id="{9C54D421-C8D4-E187-7D5E-52DBCD79997A}"/>
              </a:ext>
            </a:extLst>
          </p:cNvPr>
          <p:cNvPicPr preferRelativeResize="0"/>
          <p:nvPr/>
        </p:nvPicPr>
        <p:blipFill rotWithShape="1">
          <a:blip r:embed="rId5">
            <a:alphaModFix/>
          </a:blip>
          <a:srcRect t="6967" b="9299"/>
          <a:stretch/>
        </p:blipFill>
        <p:spPr>
          <a:xfrm>
            <a:off x="2204391" y="2594971"/>
            <a:ext cx="706456" cy="301867"/>
          </a:xfrm>
          <a:prstGeom prst="rect">
            <a:avLst/>
          </a:prstGeom>
          <a:noFill/>
          <a:ln>
            <a:noFill/>
          </a:ln>
        </p:spPr>
      </p:pic>
      <p:pic>
        <p:nvPicPr>
          <p:cNvPr id="24" name="Google Shape;283;p28">
            <a:extLst>
              <a:ext uri="{FF2B5EF4-FFF2-40B4-BE49-F238E27FC236}">
                <a16:creationId xmlns:a16="http://schemas.microsoft.com/office/drawing/2014/main" id="{25D239A7-D171-68E2-3657-08B8122FBC6F}"/>
              </a:ext>
            </a:extLst>
          </p:cNvPr>
          <p:cNvPicPr preferRelativeResize="0"/>
          <p:nvPr/>
        </p:nvPicPr>
        <p:blipFill rotWithShape="1">
          <a:blip r:embed="rId6">
            <a:alphaModFix/>
          </a:blip>
          <a:srcRect l="4731" t="14683" b="16992"/>
          <a:stretch/>
        </p:blipFill>
        <p:spPr>
          <a:xfrm>
            <a:off x="2559051" y="4530756"/>
            <a:ext cx="886410" cy="380689"/>
          </a:xfrm>
          <a:prstGeom prst="rect">
            <a:avLst/>
          </a:prstGeom>
          <a:noFill/>
          <a:ln>
            <a:noFill/>
          </a:ln>
        </p:spPr>
      </p:pic>
      <p:pic>
        <p:nvPicPr>
          <p:cNvPr id="25" name="Picture 6" descr="Bildergebnis für MPEG">
            <a:extLst>
              <a:ext uri="{FF2B5EF4-FFF2-40B4-BE49-F238E27FC236}">
                <a16:creationId xmlns:a16="http://schemas.microsoft.com/office/drawing/2014/main" id="{7ED9850A-73D9-74E6-2DB6-AF206BC384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0274" y="6006957"/>
            <a:ext cx="827215" cy="2363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D6172CC-5FBF-96ED-454B-B2B2F82BD8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4113" y="5752809"/>
            <a:ext cx="1068340" cy="2192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nGL – Wikipedia">
            <a:extLst>
              <a:ext uri="{FF2B5EF4-FFF2-40B4-BE49-F238E27FC236}">
                <a16:creationId xmlns:a16="http://schemas.microsoft.com/office/drawing/2014/main" id="{0304798E-D0AE-58D1-A38E-72A4CD32F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755" y="5130910"/>
            <a:ext cx="607845" cy="2579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as ist WebRTC und ist es sicher? | Wildix Blog">
            <a:extLst>
              <a:ext uri="{FF2B5EF4-FFF2-40B4-BE49-F238E27FC236}">
                <a16:creationId xmlns:a16="http://schemas.microsoft.com/office/drawing/2014/main" id="{B93A6AC1-16F8-4134-F5D4-4E03144F51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1492" y="3423555"/>
            <a:ext cx="389683" cy="4660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3GPP logo">
            <a:extLst>
              <a:ext uri="{FF2B5EF4-FFF2-40B4-BE49-F238E27FC236}">
                <a16:creationId xmlns:a16="http://schemas.microsoft.com/office/drawing/2014/main" id="{082D1A63-ED77-0432-26F3-74BCCFC121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9055" y="2989059"/>
            <a:ext cx="711008" cy="4141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ternet Engineering Task Force – Wikipedia">
            <a:extLst>
              <a:ext uri="{FF2B5EF4-FFF2-40B4-BE49-F238E27FC236}">
                <a16:creationId xmlns:a16="http://schemas.microsoft.com/office/drawing/2014/main" id="{DEAC702C-8A6C-C1E9-B765-34520A68C8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6334" y="5354795"/>
            <a:ext cx="607845" cy="3479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napdragon Spaces XR Developer Platform | Snapdragon Spaces">
            <a:extLst>
              <a:ext uri="{FF2B5EF4-FFF2-40B4-BE49-F238E27FC236}">
                <a16:creationId xmlns:a16="http://schemas.microsoft.com/office/drawing/2014/main" id="{E7D09C0C-E922-451A-308B-FC3CD6E786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2256" y="2519913"/>
            <a:ext cx="803697" cy="3773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ty (Spiel-Engine) – Wikipedia">
            <a:extLst>
              <a:ext uri="{FF2B5EF4-FFF2-40B4-BE49-F238E27FC236}">
                <a16:creationId xmlns:a16="http://schemas.microsoft.com/office/drawing/2014/main" id="{1A951FAA-31B2-A720-0A01-161C028D54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18727" y="2537778"/>
            <a:ext cx="889892" cy="32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9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ACD5F048-A894-B9BB-069F-9BE09EF11A10}"/>
              </a:ext>
            </a:extLst>
          </p:cNvPr>
          <p:cNvGrpSpPr/>
          <p:nvPr/>
        </p:nvGrpSpPr>
        <p:grpSpPr>
          <a:xfrm>
            <a:off x="7139272" y="4415669"/>
            <a:ext cx="1631671" cy="784456"/>
            <a:chOff x="4383625" y="3962850"/>
            <a:chExt cx="1441258" cy="645192"/>
          </a:xfrm>
        </p:grpSpPr>
        <p:grpSp>
          <p:nvGrpSpPr>
            <p:cNvPr id="103" name="Group 102">
              <a:extLst>
                <a:ext uri="{FF2B5EF4-FFF2-40B4-BE49-F238E27FC236}">
                  <a16:creationId xmlns:a16="http://schemas.microsoft.com/office/drawing/2014/main" id="{148FB913-68E0-00DE-871A-292FA1212251}"/>
                </a:ext>
              </a:extLst>
            </p:cNvPr>
            <p:cNvGrpSpPr/>
            <p:nvPr/>
          </p:nvGrpSpPr>
          <p:grpSpPr>
            <a:xfrm>
              <a:off x="4779393" y="3962850"/>
              <a:ext cx="649721" cy="645192"/>
              <a:chOff x="3768725" y="1116013"/>
              <a:chExt cx="4654550" cy="4625975"/>
            </a:xfrm>
            <a:solidFill>
              <a:schemeClr val="accent5"/>
            </a:solidFill>
          </p:grpSpPr>
          <p:sp>
            <p:nvSpPr>
              <p:cNvPr id="171" name="Oval 170">
                <a:extLst>
                  <a:ext uri="{FF2B5EF4-FFF2-40B4-BE49-F238E27FC236}">
                    <a16:creationId xmlns:a16="http://schemas.microsoft.com/office/drawing/2014/main" id="{CABBEF08-35AC-6F73-C657-AE9384695A3E}"/>
                  </a:ext>
                </a:extLst>
              </p:cNvPr>
              <p:cNvSpPr>
                <a:spLocks noChangeArrowheads="1"/>
              </p:cNvSpPr>
              <p:nvPr/>
            </p:nvSpPr>
            <p:spPr bwMode="auto">
              <a:xfrm>
                <a:off x="4583113" y="1925638"/>
                <a:ext cx="3013075" cy="2995613"/>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Microsoft Sans Serif"/>
                  <a:ea typeface="+mn-ea"/>
                  <a:cs typeface="+mn-cs"/>
                  <a:sym typeface="Arial"/>
                </a:endParaRPr>
              </a:p>
            </p:txBody>
          </p:sp>
          <p:sp>
            <p:nvSpPr>
              <p:cNvPr id="172" name="Freeform 6">
                <a:extLst>
                  <a:ext uri="{FF2B5EF4-FFF2-40B4-BE49-F238E27FC236}">
                    <a16:creationId xmlns:a16="http://schemas.microsoft.com/office/drawing/2014/main" id="{B9631A32-278A-4568-40C4-C052783EC9DD}"/>
                  </a:ext>
                </a:extLst>
              </p:cNvPr>
              <p:cNvSpPr>
                <a:spLocks noEditPoints="1"/>
              </p:cNvSpPr>
              <p:nvPr/>
            </p:nvSpPr>
            <p:spPr bwMode="auto">
              <a:xfrm>
                <a:off x="3768725"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Microsoft Sans Serif"/>
                  <a:ea typeface="+mn-ea"/>
                  <a:cs typeface="+mn-cs"/>
                  <a:sym typeface="Arial"/>
                </a:endParaRPr>
              </a:p>
            </p:txBody>
          </p:sp>
          <p:sp>
            <p:nvSpPr>
              <p:cNvPr id="173" name="Oval 172">
                <a:extLst>
                  <a:ext uri="{FF2B5EF4-FFF2-40B4-BE49-F238E27FC236}">
                    <a16:creationId xmlns:a16="http://schemas.microsoft.com/office/drawing/2014/main" id="{78DA5754-F5B6-806E-3D11-F31E9FF3CF72}"/>
                  </a:ext>
                </a:extLst>
              </p:cNvPr>
              <p:cNvSpPr>
                <a:spLocks noChangeArrowheads="1"/>
              </p:cNvSpPr>
              <p:nvPr/>
            </p:nvSpPr>
            <p:spPr bwMode="auto">
              <a:xfrm>
                <a:off x="5356225" y="2667001"/>
                <a:ext cx="1466850" cy="1511300"/>
              </a:xfrm>
              <a:prstGeom prst="ellipse">
                <a:avLst/>
              </a:pr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Microsoft Sans Serif"/>
                  <a:ea typeface="+mn-ea"/>
                  <a:cs typeface="+mn-cs"/>
                  <a:sym typeface="Arial"/>
                </a:endParaRPr>
              </a:p>
            </p:txBody>
          </p:sp>
        </p:grpSp>
        <p:grpSp>
          <p:nvGrpSpPr>
            <p:cNvPr id="104" name="Group 103">
              <a:extLst>
                <a:ext uri="{FF2B5EF4-FFF2-40B4-BE49-F238E27FC236}">
                  <a16:creationId xmlns:a16="http://schemas.microsoft.com/office/drawing/2014/main" id="{FC751A4B-78CF-9735-FF99-13ABC8BBAEC5}"/>
                </a:ext>
              </a:extLst>
            </p:cNvPr>
            <p:cNvGrpSpPr/>
            <p:nvPr/>
          </p:nvGrpSpPr>
          <p:grpSpPr>
            <a:xfrm>
              <a:off x="4383625" y="4204124"/>
              <a:ext cx="1441258" cy="181698"/>
              <a:chOff x="4423967" y="3973043"/>
              <a:chExt cx="1902369" cy="239831"/>
            </a:xfrm>
          </p:grpSpPr>
          <p:grpSp>
            <p:nvGrpSpPr>
              <p:cNvPr id="105" name="Group 104">
                <a:extLst>
                  <a:ext uri="{FF2B5EF4-FFF2-40B4-BE49-F238E27FC236}">
                    <a16:creationId xmlns:a16="http://schemas.microsoft.com/office/drawing/2014/main" id="{DFF44276-B2BF-9CBF-B843-178684CEDA77}"/>
                  </a:ext>
                </a:extLst>
              </p:cNvPr>
              <p:cNvGrpSpPr/>
              <p:nvPr/>
            </p:nvGrpSpPr>
            <p:grpSpPr>
              <a:xfrm rot="5400000">
                <a:off x="5902988" y="3789526"/>
                <a:ext cx="239831" cy="606865"/>
                <a:chOff x="6142582" y="1041911"/>
                <a:chExt cx="691456" cy="1749650"/>
              </a:xfrm>
              <a:solidFill>
                <a:schemeClr val="accent5"/>
              </a:solidFill>
            </p:grpSpPr>
            <p:sp>
              <p:nvSpPr>
                <p:cNvPr id="150" name="Freeform: Shape 160">
                  <a:extLst>
                    <a:ext uri="{FF2B5EF4-FFF2-40B4-BE49-F238E27FC236}">
                      <a16:creationId xmlns:a16="http://schemas.microsoft.com/office/drawing/2014/main" id="{DAB8F7A1-2437-F796-8468-C2B8018F4C18}"/>
                    </a:ext>
                  </a:extLst>
                </p:cNvPr>
                <p:cNvSpPr/>
                <p:nvPr/>
              </p:nvSpPr>
              <p:spPr>
                <a:xfrm>
                  <a:off x="6679146" y="1906471"/>
                  <a:ext cx="55318" cy="55318"/>
                </a:xfrm>
                <a:custGeom>
                  <a:avLst/>
                  <a:gdLst>
                    <a:gd name="connsiteX0" fmla="*/ 0 w 0"/>
                    <a:gd name="connsiteY0" fmla="*/ 0 h 0"/>
                    <a:gd name="connsiteX1" fmla="*/ 11064 w 0"/>
                    <a:gd name="connsiteY1" fmla="*/ 16595 h 0"/>
                  </a:gdLst>
                  <a:ahLst/>
                  <a:cxnLst>
                    <a:cxn ang="0">
                      <a:pos x="connsiteX0" y="connsiteY0"/>
                    </a:cxn>
                    <a:cxn ang="0">
                      <a:pos x="connsiteX1" y="connsiteY1"/>
                    </a:cxn>
                  </a:cxnLst>
                  <a:rect l="l" t="t" r="r" b="b"/>
                  <a:pathLst>
                    <a:path>
                      <a:moveTo>
                        <a:pt x="0" y="0"/>
                      </a:moveTo>
                      <a:lnTo>
                        <a:pt x="11064" y="16595"/>
                      </a:lnTo>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1" name="Freeform: Shape 161">
                  <a:extLst>
                    <a:ext uri="{FF2B5EF4-FFF2-40B4-BE49-F238E27FC236}">
                      <a16:creationId xmlns:a16="http://schemas.microsoft.com/office/drawing/2014/main" id="{AD40895A-3F7E-BE27-0BB3-70396C55CBCA}"/>
                    </a:ext>
                  </a:extLst>
                </p:cNvPr>
                <p:cNvSpPr/>
                <p:nvPr/>
              </p:nvSpPr>
              <p:spPr>
                <a:xfrm>
                  <a:off x="6186817" y="1541900"/>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2" name="Freeform: Shape 162">
                  <a:extLst>
                    <a:ext uri="{FF2B5EF4-FFF2-40B4-BE49-F238E27FC236}">
                      <a16:creationId xmlns:a16="http://schemas.microsoft.com/office/drawing/2014/main" id="{CD52109B-F496-C128-CFC4-5DDA8D1E6548}"/>
                    </a:ext>
                  </a:extLst>
                </p:cNvPr>
                <p:cNvSpPr/>
                <p:nvPr/>
              </p:nvSpPr>
              <p:spPr>
                <a:xfrm>
                  <a:off x="6197876" y="2332417"/>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3" name="Freeform: Shape 163">
                  <a:extLst>
                    <a:ext uri="{FF2B5EF4-FFF2-40B4-BE49-F238E27FC236}">
                      <a16:creationId xmlns:a16="http://schemas.microsoft.com/office/drawing/2014/main" id="{EB00B12C-EBFD-F1FF-17AB-8B63C730714B}"/>
                    </a:ext>
                  </a:extLst>
                </p:cNvPr>
                <p:cNvSpPr/>
                <p:nvPr/>
              </p:nvSpPr>
              <p:spPr>
                <a:xfrm>
                  <a:off x="6480001" y="23324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4" name="Freeform: Shape 164">
                  <a:extLst>
                    <a:ext uri="{FF2B5EF4-FFF2-40B4-BE49-F238E27FC236}">
                      <a16:creationId xmlns:a16="http://schemas.microsoft.com/office/drawing/2014/main" id="{EC6A56CF-6A80-EA1B-3287-FCADA7308A0C}"/>
                    </a:ext>
                  </a:extLst>
                </p:cNvPr>
                <p:cNvSpPr/>
                <p:nvPr/>
              </p:nvSpPr>
              <p:spPr>
                <a:xfrm>
                  <a:off x="6751059" y="232135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5" name="Freeform: Shape 165">
                  <a:extLst>
                    <a:ext uri="{FF2B5EF4-FFF2-40B4-BE49-F238E27FC236}">
                      <a16:creationId xmlns:a16="http://schemas.microsoft.com/office/drawing/2014/main" id="{2260B156-5A64-61AD-E28A-C08E7196CDDD}"/>
                    </a:ext>
                  </a:extLst>
                </p:cNvPr>
                <p:cNvSpPr/>
                <p:nvPr/>
              </p:nvSpPr>
              <p:spPr>
                <a:xfrm>
                  <a:off x="6435749" y="153806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6" name="Freeform: Shape 166">
                  <a:extLst>
                    <a:ext uri="{FF2B5EF4-FFF2-40B4-BE49-F238E27FC236}">
                      <a16:creationId xmlns:a16="http://schemas.microsoft.com/office/drawing/2014/main" id="{B8FDEA72-4DB3-F8E1-73E0-849DB34A5C53}"/>
                    </a:ext>
                  </a:extLst>
                </p:cNvPr>
                <p:cNvSpPr/>
                <p:nvPr/>
              </p:nvSpPr>
              <p:spPr>
                <a:xfrm>
                  <a:off x="6297453" y="213327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7" name="Freeform: Shape 167">
                  <a:extLst>
                    <a:ext uri="{FF2B5EF4-FFF2-40B4-BE49-F238E27FC236}">
                      <a16:creationId xmlns:a16="http://schemas.microsoft.com/office/drawing/2014/main" id="{97595118-915F-948F-EE71-34118209EFC0}"/>
                    </a:ext>
                  </a:extLst>
                </p:cNvPr>
                <p:cNvSpPr/>
                <p:nvPr/>
              </p:nvSpPr>
              <p:spPr>
                <a:xfrm>
                  <a:off x="6408088" y="268092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8" name="Freeform: Shape 168">
                  <a:extLst>
                    <a:ext uri="{FF2B5EF4-FFF2-40B4-BE49-F238E27FC236}">
                      <a16:creationId xmlns:a16="http://schemas.microsoft.com/office/drawing/2014/main" id="{51FECE1D-409D-0CAB-0625-6B616215EB0B}"/>
                    </a:ext>
                  </a:extLst>
                </p:cNvPr>
                <p:cNvSpPr/>
                <p:nvPr/>
              </p:nvSpPr>
              <p:spPr>
                <a:xfrm flipH="1">
                  <a:off x="6435747" y="1202073"/>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9" name="Freeform: Shape 169">
                  <a:extLst>
                    <a:ext uri="{FF2B5EF4-FFF2-40B4-BE49-F238E27FC236}">
                      <a16:creationId xmlns:a16="http://schemas.microsoft.com/office/drawing/2014/main" id="{E01D8DFF-CEA1-1DF5-79A5-58390F9068B8}"/>
                    </a:ext>
                  </a:extLst>
                </p:cNvPr>
                <p:cNvSpPr/>
                <p:nvPr/>
              </p:nvSpPr>
              <p:spPr>
                <a:xfrm flipH="1">
                  <a:off x="6612762" y="2066894"/>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0" name="Freeform: Shape 170">
                  <a:extLst>
                    <a:ext uri="{FF2B5EF4-FFF2-40B4-BE49-F238E27FC236}">
                      <a16:creationId xmlns:a16="http://schemas.microsoft.com/office/drawing/2014/main" id="{C5657A69-3AE4-A594-5B8D-80019E373BB7}"/>
                    </a:ext>
                  </a:extLst>
                </p:cNvPr>
                <p:cNvSpPr/>
                <p:nvPr/>
              </p:nvSpPr>
              <p:spPr>
                <a:xfrm flipH="1">
                  <a:off x="6759082" y="1795835"/>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1" name="Freeform: Shape 171">
                  <a:extLst>
                    <a:ext uri="{FF2B5EF4-FFF2-40B4-BE49-F238E27FC236}">
                      <a16:creationId xmlns:a16="http://schemas.microsoft.com/office/drawing/2014/main" id="{DB888D26-ED88-F25C-4F79-FCDC5E824C66}"/>
                    </a:ext>
                  </a:extLst>
                </p:cNvPr>
                <p:cNvSpPr/>
                <p:nvPr/>
              </p:nvSpPr>
              <p:spPr>
                <a:xfrm flipH="1">
                  <a:off x="6325111" y="1442328"/>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2" name="Freeform: Shape 172">
                  <a:extLst>
                    <a:ext uri="{FF2B5EF4-FFF2-40B4-BE49-F238E27FC236}">
                      <a16:creationId xmlns:a16="http://schemas.microsoft.com/office/drawing/2014/main" id="{4B8FB67B-F340-3051-8334-B88C2E24217C}"/>
                    </a:ext>
                  </a:extLst>
                </p:cNvPr>
                <p:cNvSpPr/>
                <p:nvPr/>
              </p:nvSpPr>
              <p:spPr>
                <a:xfrm flipH="1">
                  <a:off x="6759082" y="19673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3" name="Freeform: Shape 173">
                  <a:extLst>
                    <a:ext uri="{FF2B5EF4-FFF2-40B4-BE49-F238E27FC236}">
                      <a16:creationId xmlns:a16="http://schemas.microsoft.com/office/drawing/2014/main" id="{A1B6E7BD-002A-BD70-F199-03FB1650F6CA}"/>
                    </a:ext>
                  </a:extLst>
                </p:cNvPr>
                <p:cNvSpPr/>
                <p:nvPr/>
              </p:nvSpPr>
              <p:spPr>
                <a:xfrm flipH="1">
                  <a:off x="6723403" y="14971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4" name="Freeform: Shape 174">
                  <a:extLst>
                    <a:ext uri="{FF2B5EF4-FFF2-40B4-BE49-F238E27FC236}">
                      <a16:creationId xmlns:a16="http://schemas.microsoft.com/office/drawing/2014/main" id="{B081CC50-8DE8-0D52-4AD4-E34F64C285AF}"/>
                    </a:ext>
                  </a:extLst>
                </p:cNvPr>
                <p:cNvSpPr/>
                <p:nvPr/>
              </p:nvSpPr>
              <p:spPr>
                <a:xfrm flipH="1">
                  <a:off x="6514106" y="1593386"/>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5" name="Freeform: Shape 175">
                  <a:extLst>
                    <a:ext uri="{FF2B5EF4-FFF2-40B4-BE49-F238E27FC236}">
                      <a16:creationId xmlns:a16="http://schemas.microsoft.com/office/drawing/2014/main" id="{6A6D2D08-0FE7-2F89-CE19-246352FF3B61}"/>
                    </a:ext>
                  </a:extLst>
                </p:cNvPr>
                <p:cNvSpPr/>
                <p:nvPr/>
              </p:nvSpPr>
              <p:spPr>
                <a:xfrm flipH="1">
                  <a:off x="6558696" y="1830451"/>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6" name="Freeform: Shape 176">
                  <a:extLst>
                    <a:ext uri="{FF2B5EF4-FFF2-40B4-BE49-F238E27FC236}">
                      <a16:creationId xmlns:a16="http://schemas.microsoft.com/office/drawing/2014/main" id="{DF74C39A-4311-64D1-9AD6-A0573E65548D}"/>
                    </a:ext>
                  </a:extLst>
                </p:cNvPr>
                <p:cNvSpPr/>
                <p:nvPr/>
              </p:nvSpPr>
              <p:spPr>
                <a:xfrm flipH="1">
                  <a:off x="6358305" y="18622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7" name="Freeform: Shape 177">
                  <a:extLst>
                    <a:ext uri="{FF2B5EF4-FFF2-40B4-BE49-F238E27FC236}">
                      <a16:creationId xmlns:a16="http://schemas.microsoft.com/office/drawing/2014/main" id="{55DB16EE-BEE8-1DD4-C4D6-0DCE60A58471}"/>
                    </a:ext>
                  </a:extLst>
                </p:cNvPr>
                <p:cNvSpPr/>
                <p:nvPr/>
              </p:nvSpPr>
              <p:spPr>
                <a:xfrm>
                  <a:off x="6142582" y="1973197"/>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8" name="Freeform: Shape 178">
                  <a:extLst>
                    <a:ext uri="{FF2B5EF4-FFF2-40B4-BE49-F238E27FC236}">
                      <a16:creationId xmlns:a16="http://schemas.microsoft.com/office/drawing/2014/main" id="{1CF11511-D09B-9E53-A0F4-98B58D98C1DC}"/>
                    </a:ext>
                  </a:extLst>
                </p:cNvPr>
                <p:cNvSpPr/>
                <p:nvPr/>
              </p:nvSpPr>
              <p:spPr>
                <a:xfrm>
                  <a:off x="6557490" y="2448589"/>
                  <a:ext cx="110636"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9" name="Freeform: Shape 179">
                  <a:extLst>
                    <a:ext uri="{FF2B5EF4-FFF2-40B4-BE49-F238E27FC236}">
                      <a16:creationId xmlns:a16="http://schemas.microsoft.com/office/drawing/2014/main" id="{ABF67FEC-9C6A-268A-9E22-BDFA42AFFECD}"/>
                    </a:ext>
                  </a:extLst>
                </p:cNvPr>
                <p:cNvSpPr/>
                <p:nvPr/>
              </p:nvSpPr>
              <p:spPr>
                <a:xfrm flipH="1">
                  <a:off x="6308574" y="113991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70" name="Freeform: Shape 180">
                  <a:extLst>
                    <a:ext uri="{FF2B5EF4-FFF2-40B4-BE49-F238E27FC236}">
                      <a16:creationId xmlns:a16="http://schemas.microsoft.com/office/drawing/2014/main" id="{B5533072-8722-05BB-6349-2378C31316DB}"/>
                    </a:ext>
                  </a:extLst>
                </p:cNvPr>
                <p:cNvSpPr/>
                <p:nvPr/>
              </p:nvSpPr>
              <p:spPr>
                <a:xfrm flipH="1">
                  <a:off x="6408127" y="1041911"/>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nvGrpSpPr>
              <p:cNvPr id="106" name="Group 105">
                <a:extLst>
                  <a:ext uri="{FF2B5EF4-FFF2-40B4-BE49-F238E27FC236}">
                    <a16:creationId xmlns:a16="http://schemas.microsoft.com/office/drawing/2014/main" id="{F8B2642D-8C90-AEE4-7CA1-EF67AB82CEBC}"/>
                  </a:ext>
                </a:extLst>
              </p:cNvPr>
              <p:cNvGrpSpPr/>
              <p:nvPr/>
            </p:nvGrpSpPr>
            <p:grpSpPr>
              <a:xfrm rot="5400000">
                <a:off x="5255236" y="3789526"/>
                <a:ext cx="239831" cy="606865"/>
                <a:chOff x="6142582" y="1041911"/>
                <a:chExt cx="691456" cy="1749650"/>
              </a:xfrm>
              <a:solidFill>
                <a:schemeClr val="accent5"/>
              </a:solidFill>
            </p:grpSpPr>
            <p:sp>
              <p:nvSpPr>
                <p:cNvPr id="129" name="Freeform: Shape 139">
                  <a:extLst>
                    <a:ext uri="{FF2B5EF4-FFF2-40B4-BE49-F238E27FC236}">
                      <a16:creationId xmlns:a16="http://schemas.microsoft.com/office/drawing/2014/main" id="{2A38258E-6320-6FAB-C750-6FD5236BE8EE}"/>
                    </a:ext>
                  </a:extLst>
                </p:cNvPr>
                <p:cNvSpPr/>
                <p:nvPr/>
              </p:nvSpPr>
              <p:spPr>
                <a:xfrm>
                  <a:off x="6679146" y="1906471"/>
                  <a:ext cx="55318" cy="55318"/>
                </a:xfrm>
                <a:custGeom>
                  <a:avLst/>
                  <a:gdLst>
                    <a:gd name="connsiteX0" fmla="*/ 0 w 0"/>
                    <a:gd name="connsiteY0" fmla="*/ 0 h 0"/>
                    <a:gd name="connsiteX1" fmla="*/ 11064 w 0"/>
                    <a:gd name="connsiteY1" fmla="*/ 16595 h 0"/>
                  </a:gdLst>
                  <a:ahLst/>
                  <a:cxnLst>
                    <a:cxn ang="0">
                      <a:pos x="connsiteX0" y="connsiteY0"/>
                    </a:cxn>
                    <a:cxn ang="0">
                      <a:pos x="connsiteX1" y="connsiteY1"/>
                    </a:cxn>
                  </a:cxnLst>
                  <a:rect l="l" t="t" r="r" b="b"/>
                  <a:pathLst>
                    <a:path>
                      <a:moveTo>
                        <a:pt x="0" y="0"/>
                      </a:moveTo>
                      <a:lnTo>
                        <a:pt x="11064" y="16595"/>
                      </a:lnTo>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0" name="Freeform: Shape 140">
                  <a:extLst>
                    <a:ext uri="{FF2B5EF4-FFF2-40B4-BE49-F238E27FC236}">
                      <a16:creationId xmlns:a16="http://schemas.microsoft.com/office/drawing/2014/main" id="{443D8D62-CF64-2989-0D9A-26F91BCB9FBD}"/>
                    </a:ext>
                  </a:extLst>
                </p:cNvPr>
                <p:cNvSpPr/>
                <p:nvPr/>
              </p:nvSpPr>
              <p:spPr>
                <a:xfrm>
                  <a:off x="6186817" y="1541900"/>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1" name="Freeform: Shape 141">
                  <a:extLst>
                    <a:ext uri="{FF2B5EF4-FFF2-40B4-BE49-F238E27FC236}">
                      <a16:creationId xmlns:a16="http://schemas.microsoft.com/office/drawing/2014/main" id="{540D9106-605E-3185-38C5-84C2E48D561C}"/>
                    </a:ext>
                  </a:extLst>
                </p:cNvPr>
                <p:cNvSpPr/>
                <p:nvPr/>
              </p:nvSpPr>
              <p:spPr>
                <a:xfrm>
                  <a:off x="6197876" y="2332417"/>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2" name="Freeform: Shape 142">
                  <a:extLst>
                    <a:ext uri="{FF2B5EF4-FFF2-40B4-BE49-F238E27FC236}">
                      <a16:creationId xmlns:a16="http://schemas.microsoft.com/office/drawing/2014/main" id="{E3FE00C2-41CB-3172-91B7-45ABFE71558B}"/>
                    </a:ext>
                  </a:extLst>
                </p:cNvPr>
                <p:cNvSpPr/>
                <p:nvPr/>
              </p:nvSpPr>
              <p:spPr>
                <a:xfrm>
                  <a:off x="6480001" y="23324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3" name="Freeform: Shape 143">
                  <a:extLst>
                    <a:ext uri="{FF2B5EF4-FFF2-40B4-BE49-F238E27FC236}">
                      <a16:creationId xmlns:a16="http://schemas.microsoft.com/office/drawing/2014/main" id="{6BDF2A3F-7E83-E0F3-FE9F-EE7EF3180F15}"/>
                    </a:ext>
                  </a:extLst>
                </p:cNvPr>
                <p:cNvSpPr/>
                <p:nvPr/>
              </p:nvSpPr>
              <p:spPr>
                <a:xfrm>
                  <a:off x="6751059" y="232135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4" name="Freeform: Shape 144">
                  <a:extLst>
                    <a:ext uri="{FF2B5EF4-FFF2-40B4-BE49-F238E27FC236}">
                      <a16:creationId xmlns:a16="http://schemas.microsoft.com/office/drawing/2014/main" id="{C1E10212-F27C-7554-748B-B2DCEE8A03B4}"/>
                    </a:ext>
                  </a:extLst>
                </p:cNvPr>
                <p:cNvSpPr/>
                <p:nvPr/>
              </p:nvSpPr>
              <p:spPr>
                <a:xfrm>
                  <a:off x="6435749" y="153806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5" name="Freeform: Shape 145">
                  <a:extLst>
                    <a:ext uri="{FF2B5EF4-FFF2-40B4-BE49-F238E27FC236}">
                      <a16:creationId xmlns:a16="http://schemas.microsoft.com/office/drawing/2014/main" id="{474FB8E4-C37D-444A-9895-09D9B351ACF6}"/>
                    </a:ext>
                  </a:extLst>
                </p:cNvPr>
                <p:cNvSpPr/>
                <p:nvPr/>
              </p:nvSpPr>
              <p:spPr>
                <a:xfrm>
                  <a:off x="6297453" y="213327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6" name="Freeform: Shape 146">
                  <a:extLst>
                    <a:ext uri="{FF2B5EF4-FFF2-40B4-BE49-F238E27FC236}">
                      <a16:creationId xmlns:a16="http://schemas.microsoft.com/office/drawing/2014/main" id="{1B248710-8F87-6652-BB71-648678AB1C99}"/>
                    </a:ext>
                  </a:extLst>
                </p:cNvPr>
                <p:cNvSpPr/>
                <p:nvPr/>
              </p:nvSpPr>
              <p:spPr>
                <a:xfrm>
                  <a:off x="6408088" y="268092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7" name="Freeform: Shape 147">
                  <a:extLst>
                    <a:ext uri="{FF2B5EF4-FFF2-40B4-BE49-F238E27FC236}">
                      <a16:creationId xmlns:a16="http://schemas.microsoft.com/office/drawing/2014/main" id="{D8D20D24-04F3-111C-4EF1-EE6F0CB6BDD5}"/>
                    </a:ext>
                  </a:extLst>
                </p:cNvPr>
                <p:cNvSpPr/>
                <p:nvPr/>
              </p:nvSpPr>
              <p:spPr>
                <a:xfrm flipH="1">
                  <a:off x="6435747" y="1202073"/>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8" name="Freeform: Shape 148">
                  <a:extLst>
                    <a:ext uri="{FF2B5EF4-FFF2-40B4-BE49-F238E27FC236}">
                      <a16:creationId xmlns:a16="http://schemas.microsoft.com/office/drawing/2014/main" id="{6E472200-FF88-C259-5866-DF7D2D98D46B}"/>
                    </a:ext>
                  </a:extLst>
                </p:cNvPr>
                <p:cNvSpPr/>
                <p:nvPr/>
              </p:nvSpPr>
              <p:spPr>
                <a:xfrm flipH="1">
                  <a:off x="6612762" y="2066894"/>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9" name="Freeform: Shape 149">
                  <a:extLst>
                    <a:ext uri="{FF2B5EF4-FFF2-40B4-BE49-F238E27FC236}">
                      <a16:creationId xmlns:a16="http://schemas.microsoft.com/office/drawing/2014/main" id="{DCCF8AC2-BD08-4904-025F-A0D4CBC58304}"/>
                    </a:ext>
                  </a:extLst>
                </p:cNvPr>
                <p:cNvSpPr/>
                <p:nvPr/>
              </p:nvSpPr>
              <p:spPr>
                <a:xfrm flipH="1">
                  <a:off x="6759082" y="1795835"/>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0" name="Freeform: Shape 150">
                  <a:extLst>
                    <a:ext uri="{FF2B5EF4-FFF2-40B4-BE49-F238E27FC236}">
                      <a16:creationId xmlns:a16="http://schemas.microsoft.com/office/drawing/2014/main" id="{5028AFF5-9906-EFF4-2C31-D7435EB54A48}"/>
                    </a:ext>
                  </a:extLst>
                </p:cNvPr>
                <p:cNvSpPr/>
                <p:nvPr/>
              </p:nvSpPr>
              <p:spPr>
                <a:xfrm flipH="1">
                  <a:off x="6325111" y="1442328"/>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1" name="Freeform: Shape 151">
                  <a:extLst>
                    <a:ext uri="{FF2B5EF4-FFF2-40B4-BE49-F238E27FC236}">
                      <a16:creationId xmlns:a16="http://schemas.microsoft.com/office/drawing/2014/main" id="{9CA73100-2209-DCC2-6DE7-A5DA9017F6D4}"/>
                    </a:ext>
                  </a:extLst>
                </p:cNvPr>
                <p:cNvSpPr/>
                <p:nvPr/>
              </p:nvSpPr>
              <p:spPr>
                <a:xfrm flipH="1">
                  <a:off x="6759082" y="19673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2" name="Freeform: Shape 152">
                  <a:extLst>
                    <a:ext uri="{FF2B5EF4-FFF2-40B4-BE49-F238E27FC236}">
                      <a16:creationId xmlns:a16="http://schemas.microsoft.com/office/drawing/2014/main" id="{212B98D0-FFB4-BB16-C660-441F346B1C9C}"/>
                    </a:ext>
                  </a:extLst>
                </p:cNvPr>
                <p:cNvSpPr/>
                <p:nvPr/>
              </p:nvSpPr>
              <p:spPr>
                <a:xfrm flipH="1">
                  <a:off x="6723403" y="14971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3" name="Freeform: Shape 153">
                  <a:extLst>
                    <a:ext uri="{FF2B5EF4-FFF2-40B4-BE49-F238E27FC236}">
                      <a16:creationId xmlns:a16="http://schemas.microsoft.com/office/drawing/2014/main" id="{6D21AAB5-1C70-B95B-A866-5A1615A3E236}"/>
                    </a:ext>
                  </a:extLst>
                </p:cNvPr>
                <p:cNvSpPr/>
                <p:nvPr/>
              </p:nvSpPr>
              <p:spPr>
                <a:xfrm flipH="1">
                  <a:off x="6514106" y="1593386"/>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4" name="Freeform: Shape 154">
                  <a:extLst>
                    <a:ext uri="{FF2B5EF4-FFF2-40B4-BE49-F238E27FC236}">
                      <a16:creationId xmlns:a16="http://schemas.microsoft.com/office/drawing/2014/main" id="{E8B97FB7-1439-1E05-A01E-D9A0740B0AD4}"/>
                    </a:ext>
                  </a:extLst>
                </p:cNvPr>
                <p:cNvSpPr/>
                <p:nvPr/>
              </p:nvSpPr>
              <p:spPr>
                <a:xfrm flipH="1">
                  <a:off x="6558696" y="1830451"/>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5" name="Freeform: Shape 155">
                  <a:extLst>
                    <a:ext uri="{FF2B5EF4-FFF2-40B4-BE49-F238E27FC236}">
                      <a16:creationId xmlns:a16="http://schemas.microsoft.com/office/drawing/2014/main" id="{72226FDB-9253-30EB-7C6E-F91B53530E50}"/>
                    </a:ext>
                  </a:extLst>
                </p:cNvPr>
                <p:cNvSpPr/>
                <p:nvPr/>
              </p:nvSpPr>
              <p:spPr>
                <a:xfrm flipH="1">
                  <a:off x="6358305" y="18622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6" name="Freeform: Shape 156">
                  <a:extLst>
                    <a:ext uri="{FF2B5EF4-FFF2-40B4-BE49-F238E27FC236}">
                      <a16:creationId xmlns:a16="http://schemas.microsoft.com/office/drawing/2014/main" id="{26487CBA-396D-CBF8-6671-8E52BD4A106A}"/>
                    </a:ext>
                  </a:extLst>
                </p:cNvPr>
                <p:cNvSpPr/>
                <p:nvPr/>
              </p:nvSpPr>
              <p:spPr>
                <a:xfrm>
                  <a:off x="6142582" y="1973197"/>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7" name="Freeform: Shape 157">
                  <a:extLst>
                    <a:ext uri="{FF2B5EF4-FFF2-40B4-BE49-F238E27FC236}">
                      <a16:creationId xmlns:a16="http://schemas.microsoft.com/office/drawing/2014/main" id="{5840B2BC-A4A1-A46A-119D-A4B306A1D58A}"/>
                    </a:ext>
                  </a:extLst>
                </p:cNvPr>
                <p:cNvSpPr/>
                <p:nvPr/>
              </p:nvSpPr>
              <p:spPr>
                <a:xfrm>
                  <a:off x="6557490" y="2448589"/>
                  <a:ext cx="110636"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8" name="Freeform: Shape 158">
                  <a:extLst>
                    <a:ext uri="{FF2B5EF4-FFF2-40B4-BE49-F238E27FC236}">
                      <a16:creationId xmlns:a16="http://schemas.microsoft.com/office/drawing/2014/main" id="{5E08BF62-D143-4F9D-38DB-7AD3F80105E1}"/>
                    </a:ext>
                  </a:extLst>
                </p:cNvPr>
                <p:cNvSpPr/>
                <p:nvPr/>
              </p:nvSpPr>
              <p:spPr>
                <a:xfrm flipH="1">
                  <a:off x="6308574" y="113991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9" name="Freeform: Shape 159">
                  <a:extLst>
                    <a:ext uri="{FF2B5EF4-FFF2-40B4-BE49-F238E27FC236}">
                      <a16:creationId xmlns:a16="http://schemas.microsoft.com/office/drawing/2014/main" id="{E1F6B2D8-241F-5225-FDDC-A67AA97CFD77}"/>
                    </a:ext>
                  </a:extLst>
                </p:cNvPr>
                <p:cNvSpPr/>
                <p:nvPr/>
              </p:nvSpPr>
              <p:spPr>
                <a:xfrm flipH="1">
                  <a:off x="6408127" y="1041911"/>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nvGrpSpPr>
              <p:cNvPr id="107" name="Group 106">
                <a:extLst>
                  <a:ext uri="{FF2B5EF4-FFF2-40B4-BE49-F238E27FC236}">
                    <a16:creationId xmlns:a16="http://schemas.microsoft.com/office/drawing/2014/main" id="{F5AB5FC8-C4E2-6DE8-68F2-BDA9A4C5F571}"/>
                  </a:ext>
                </a:extLst>
              </p:cNvPr>
              <p:cNvGrpSpPr/>
              <p:nvPr/>
            </p:nvGrpSpPr>
            <p:grpSpPr>
              <a:xfrm rot="5400000">
                <a:off x="4607484" y="3789526"/>
                <a:ext cx="239831" cy="606865"/>
                <a:chOff x="6142582" y="1041911"/>
                <a:chExt cx="691456" cy="1749650"/>
              </a:xfrm>
              <a:solidFill>
                <a:schemeClr val="accent5"/>
              </a:solidFill>
            </p:grpSpPr>
            <p:sp>
              <p:nvSpPr>
                <p:cNvPr id="108" name="Freeform: Shape 118">
                  <a:extLst>
                    <a:ext uri="{FF2B5EF4-FFF2-40B4-BE49-F238E27FC236}">
                      <a16:creationId xmlns:a16="http://schemas.microsoft.com/office/drawing/2014/main" id="{3D67F777-C6D8-35F9-30B8-D176E8963BED}"/>
                    </a:ext>
                  </a:extLst>
                </p:cNvPr>
                <p:cNvSpPr/>
                <p:nvPr/>
              </p:nvSpPr>
              <p:spPr>
                <a:xfrm>
                  <a:off x="6679146" y="1906471"/>
                  <a:ext cx="55318" cy="55318"/>
                </a:xfrm>
                <a:custGeom>
                  <a:avLst/>
                  <a:gdLst>
                    <a:gd name="connsiteX0" fmla="*/ 0 w 0"/>
                    <a:gd name="connsiteY0" fmla="*/ 0 h 0"/>
                    <a:gd name="connsiteX1" fmla="*/ 11064 w 0"/>
                    <a:gd name="connsiteY1" fmla="*/ 16595 h 0"/>
                  </a:gdLst>
                  <a:ahLst/>
                  <a:cxnLst>
                    <a:cxn ang="0">
                      <a:pos x="connsiteX0" y="connsiteY0"/>
                    </a:cxn>
                    <a:cxn ang="0">
                      <a:pos x="connsiteX1" y="connsiteY1"/>
                    </a:cxn>
                  </a:cxnLst>
                  <a:rect l="l" t="t" r="r" b="b"/>
                  <a:pathLst>
                    <a:path>
                      <a:moveTo>
                        <a:pt x="0" y="0"/>
                      </a:moveTo>
                      <a:lnTo>
                        <a:pt x="11064" y="16595"/>
                      </a:lnTo>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09" name="Freeform: Shape 119">
                  <a:extLst>
                    <a:ext uri="{FF2B5EF4-FFF2-40B4-BE49-F238E27FC236}">
                      <a16:creationId xmlns:a16="http://schemas.microsoft.com/office/drawing/2014/main" id="{E3A8630F-859C-424E-9FD1-B6296E4EC03F}"/>
                    </a:ext>
                  </a:extLst>
                </p:cNvPr>
                <p:cNvSpPr/>
                <p:nvPr/>
              </p:nvSpPr>
              <p:spPr>
                <a:xfrm>
                  <a:off x="6186817" y="1541900"/>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0" name="Freeform: Shape 120">
                  <a:extLst>
                    <a:ext uri="{FF2B5EF4-FFF2-40B4-BE49-F238E27FC236}">
                      <a16:creationId xmlns:a16="http://schemas.microsoft.com/office/drawing/2014/main" id="{29D306A7-6070-C4D7-424D-DA09D9A78EAE}"/>
                    </a:ext>
                  </a:extLst>
                </p:cNvPr>
                <p:cNvSpPr/>
                <p:nvPr/>
              </p:nvSpPr>
              <p:spPr>
                <a:xfrm>
                  <a:off x="6197876" y="2332417"/>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1" name="Freeform: Shape 121">
                  <a:extLst>
                    <a:ext uri="{FF2B5EF4-FFF2-40B4-BE49-F238E27FC236}">
                      <a16:creationId xmlns:a16="http://schemas.microsoft.com/office/drawing/2014/main" id="{A006E8CD-B6A1-EA14-15E7-F3F7A070F2A9}"/>
                    </a:ext>
                  </a:extLst>
                </p:cNvPr>
                <p:cNvSpPr/>
                <p:nvPr/>
              </p:nvSpPr>
              <p:spPr>
                <a:xfrm>
                  <a:off x="6480001" y="23324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2" name="Freeform: Shape 122">
                  <a:extLst>
                    <a:ext uri="{FF2B5EF4-FFF2-40B4-BE49-F238E27FC236}">
                      <a16:creationId xmlns:a16="http://schemas.microsoft.com/office/drawing/2014/main" id="{2AD72AA2-ADBE-4EE5-3008-2DFFD2979EB6}"/>
                    </a:ext>
                  </a:extLst>
                </p:cNvPr>
                <p:cNvSpPr/>
                <p:nvPr/>
              </p:nvSpPr>
              <p:spPr>
                <a:xfrm>
                  <a:off x="6751059" y="232135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3" name="Freeform: Shape 123">
                  <a:extLst>
                    <a:ext uri="{FF2B5EF4-FFF2-40B4-BE49-F238E27FC236}">
                      <a16:creationId xmlns:a16="http://schemas.microsoft.com/office/drawing/2014/main" id="{B245BA48-1521-34FF-4C92-1A85D13FDC61}"/>
                    </a:ext>
                  </a:extLst>
                </p:cNvPr>
                <p:cNvSpPr/>
                <p:nvPr/>
              </p:nvSpPr>
              <p:spPr>
                <a:xfrm>
                  <a:off x="6435749" y="153806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4" name="Freeform: Shape 124">
                  <a:extLst>
                    <a:ext uri="{FF2B5EF4-FFF2-40B4-BE49-F238E27FC236}">
                      <a16:creationId xmlns:a16="http://schemas.microsoft.com/office/drawing/2014/main" id="{21C74B47-EFD7-EE1D-AF99-FD6E1F095A4D}"/>
                    </a:ext>
                  </a:extLst>
                </p:cNvPr>
                <p:cNvSpPr/>
                <p:nvPr/>
              </p:nvSpPr>
              <p:spPr>
                <a:xfrm>
                  <a:off x="6297453" y="213327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5" name="Freeform: Shape 125">
                  <a:extLst>
                    <a:ext uri="{FF2B5EF4-FFF2-40B4-BE49-F238E27FC236}">
                      <a16:creationId xmlns:a16="http://schemas.microsoft.com/office/drawing/2014/main" id="{4C57A529-5B98-E2B4-CA1B-4C2589281E6D}"/>
                    </a:ext>
                  </a:extLst>
                </p:cNvPr>
                <p:cNvSpPr/>
                <p:nvPr/>
              </p:nvSpPr>
              <p:spPr>
                <a:xfrm>
                  <a:off x="6408088" y="268092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6" name="Freeform: Shape 126">
                  <a:extLst>
                    <a:ext uri="{FF2B5EF4-FFF2-40B4-BE49-F238E27FC236}">
                      <a16:creationId xmlns:a16="http://schemas.microsoft.com/office/drawing/2014/main" id="{7182509B-5D3A-9B86-98E6-B7D5B836A97E}"/>
                    </a:ext>
                  </a:extLst>
                </p:cNvPr>
                <p:cNvSpPr/>
                <p:nvPr/>
              </p:nvSpPr>
              <p:spPr>
                <a:xfrm flipH="1">
                  <a:off x="6435747" y="1202073"/>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7" name="Freeform: Shape 127">
                  <a:extLst>
                    <a:ext uri="{FF2B5EF4-FFF2-40B4-BE49-F238E27FC236}">
                      <a16:creationId xmlns:a16="http://schemas.microsoft.com/office/drawing/2014/main" id="{87C211CF-E3F1-989B-9C89-FDA09E64B5FA}"/>
                    </a:ext>
                  </a:extLst>
                </p:cNvPr>
                <p:cNvSpPr/>
                <p:nvPr/>
              </p:nvSpPr>
              <p:spPr>
                <a:xfrm flipH="1">
                  <a:off x="6612762" y="2066894"/>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8" name="Freeform: Shape 128">
                  <a:extLst>
                    <a:ext uri="{FF2B5EF4-FFF2-40B4-BE49-F238E27FC236}">
                      <a16:creationId xmlns:a16="http://schemas.microsoft.com/office/drawing/2014/main" id="{E87525DC-2453-73C6-0A30-06DFD6C78502}"/>
                    </a:ext>
                  </a:extLst>
                </p:cNvPr>
                <p:cNvSpPr/>
                <p:nvPr/>
              </p:nvSpPr>
              <p:spPr>
                <a:xfrm flipH="1">
                  <a:off x="6759082" y="1795835"/>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9" name="Freeform: Shape 129">
                  <a:extLst>
                    <a:ext uri="{FF2B5EF4-FFF2-40B4-BE49-F238E27FC236}">
                      <a16:creationId xmlns:a16="http://schemas.microsoft.com/office/drawing/2014/main" id="{D1140ABD-A274-B6CF-C4FB-4434A1EA4528}"/>
                    </a:ext>
                  </a:extLst>
                </p:cNvPr>
                <p:cNvSpPr/>
                <p:nvPr/>
              </p:nvSpPr>
              <p:spPr>
                <a:xfrm flipH="1">
                  <a:off x="6325111" y="1442328"/>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0" name="Freeform: Shape 130">
                  <a:extLst>
                    <a:ext uri="{FF2B5EF4-FFF2-40B4-BE49-F238E27FC236}">
                      <a16:creationId xmlns:a16="http://schemas.microsoft.com/office/drawing/2014/main" id="{1E88D474-D303-2543-95BD-B6F48C548461}"/>
                    </a:ext>
                  </a:extLst>
                </p:cNvPr>
                <p:cNvSpPr/>
                <p:nvPr/>
              </p:nvSpPr>
              <p:spPr>
                <a:xfrm flipH="1">
                  <a:off x="6759082" y="19673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1" name="Freeform: Shape 131">
                  <a:extLst>
                    <a:ext uri="{FF2B5EF4-FFF2-40B4-BE49-F238E27FC236}">
                      <a16:creationId xmlns:a16="http://schemas.microsoft.com/office/drawing/2014/main" id="{405166CE-8112-7A17-9012-1EEBEFBB51EC}"/>
                    </a:ext>
                  </a:extLst>
                </p:cNvPr>
                <p:cNvSpPr/>
                <p:nvPr/>
              </p:nvSpPr>
              <p:spPr>
                <a:xfrm flipH="1">
                  <a:off x="6723403" y="14971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2" name="Freeform: Shape 132">
                  <a:extLst>
                    <a:ext uri="{FF2B5EF4-FFF2-40B4-BE49-F238E27FC236}">
                      <a16:creationId xmlns:a16="http://schemas.microsoft.com/office/drawing/2014/main" id="{DCBC59C1-3BB0-338C-80BF-11205D88FF14}"/>
                    </a:ext>
                  </a:extLst>
                </p:cNvPr>
                <p:cNvSpPr/>
                <p:nvPr/>
              </p:nvSpPr>
              <p:spPr>
                <a:xfrm flipH="1">
                  <a:off x="6514106" y="1593386"/>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3" name="Freeform: Shape 133">
                  <a:extLst>
                    <a:ext uri="{FF2B5EF4-FFF2-40B4-BE49-F238E27FC236}">
                      <a16:creationId xmlns:a16="http://schemas.microsoft.com/office/drawing/2014/main" id="{CD5DC644-5B75-137A-8BD3-3FEA6E036284}"/>
                    </a:ext>
                  </a:extLst>
                </p:cNvPr>
                <p:cNvSpPr/>
                <p:nvPr/>
              </p:nvSpPr>
              <p:spPr>
                <a:xfrm flipH="1">
                  <a:off x="6558696" y="1830451"/>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4" name="Freeform: Shape 134">
                  <a:extLst>
                    <a:ext uri="{FF2B5EF4-FFF2-40B4-BE49-F238E27FC236}">
                      <a16:creationId xmlns:a16="http://schemas.microsoft.com/office/drawing/2014/main" id="{0C8B5056-3E23-45B9-F1B3-365CA0FCB457}"/>
                    </a:ext>
                  </a:extLst>
                </p:cNvPr>
                <p:cNvSpPr/>
                <p:nvPr/>
              </p:nvSpPr>
              <p:spPr>
                <a:xfrm flipH="1">
                  <a:off x="6358305" y="18622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5" name="Freeform: Shape 135">
                  <a:extLst>
                    <a:ext uri="{FF2B5EF4-FFF2-40B4-BE49-F238E27FC236}">
                      <a16:creationId xmlns:a16="http://schemas.microsoft.com/office/drawing/2014/main" id="{7F243CD7-1328-4B5E-065C-143B15337AB8}"/>
                    </a:ext>
                  </a:extLst>
                </p:cNvPr>
                <p:cNvSpPr/>
                <p:nvPr/>
              </p:nvSpPr>
              <p:spPr>
                <a:xfrm>
                  <a:off x="6142582" y="1973197"/>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6" name="Freeform: Shape 136">
                  <a:extLst>
                    <a:ext uri="{FF2B5EF4-FFF2-40B4-BE49-F238E27FC236}">
                      <a16:creationId xmlns:a16="http://schemas.microsoft.com/office/drawing/2014/main" id="{6E4FC4CA-2BEE-046C-D6E3-3B073FF33B41}"/>
                    </a:ext>
                  </a:extLst>
                </p:cNvPr>
                <p:cNvSpPr/>
                <p:nvPr/>
              </p:nvSpPr>
              <p:spPr>
                <a:xfrm>
                  <a:off x="6557490" y="2448589"/>
                  <a:ext cx="110636"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7" name="Freeform: Shape 137">
                  <a:extLst>
                    <a:ext uri="{FF2B5EF4-FFF2-40B4-BE49-F238E27FC236}">
                      <a16:creationId xmlns:a16="http://schemas.microsoft.com/office/drawing/2014/main" id="{547BC8E8-6DFE-C8CE-DF96-9B4E1606365C}"/>
                    </a:ext>
                  </a:extLst>
                </p:cNvPr>
                <p:cNvSpPr/>
                <p:nvPr/>
              </p:nvSpPr>
              <p:spPr>
                <a:xfrm flipH="1">
                  <a:off x="6308574" y="113991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8" name="Freeform: Shape 138">
                  <a:extLst>
                    <a:ext uri="{FF2B5EF4-FFF2-40B4-BE49-F238E27FC236}">
                      <a16:creationId xmlns:a16="http://schemas.microsoft.com/office/drawing/2014/main" id="{0F562122-103F-0C35-D1EB-FB3405737C5E}"/>
                    </a:ext>
                  </a:extLst>
                </p:cNvPr>
                <p:cNvSpPr/>
                <p:nvPr/>
              </p:nvSpPr>
              <p:spPr>
                <a:xfrm flipH="1">
                  <a:off x="6408127" y="1041911"/>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grpSp>
      <p:sp>
        <p:nvSpPr>
          <p:cNvPr id="100" name="Arrow: Right 96">
            <a:extLst>
              <a:ext uri="{FF2B5EF4-FFF2-40B4-BE49-F238E27FC236}">
                <a16:creationId xmlns:a16="http://schemas.microsoft.com/office/drawing/2014/main" id="{C3D8A5BE-063D-68A4-0CBD-C91FD6ECABE6}"/>
              </a:ext>
            </a:extLst>
          </p:cNvPr>
          <p:cNvSpPr/>
          <p:nvPr/>
        </p:nvSpPr>
        <p:spPr>
          <a:xfrm rot="10800000" flipH="1">
            <a:off x="6171390" y="4271400"/>
            <a:ext cx="3297171" cy="111273"/>
          </a:xfrm>
          <a:prstGeom prst="rightArrow">
            <a:avLst>
              <a:gd name="adj1" fmla="val 58117"/>
              <a:gd name="adj2" fmla="val 644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sym typeface="Arial"/>
            </a:endParaRPr>
          </a:p>
        </p:txBody>
      </p:sp>
      <p:sp>
        <p:nvSpPr>
          <p:cNvPr id="99" name="Arrow: Right 96">
            <a:extLst>
              <a:ext uri="{FF2B5EF4-FFF2-40B4-BE49-F238E27FC236}">
                <a16:creationId xmlns:a16="http://schemas.microsoft.com/office/drawing/2014/main" id="{BF35C936-E27E-E5EA-AEC8-DA171559E755}"/>
              </a:ext>
            </a:extLst>
          </p:cNvPr>
          <p:cNvSpPr/>
          <p:nvPr/>
        </p:nvSpPr>
        <p:spPr>
          <a:xfrm flipH="1">
            <a:off x="6296408" y="2540486"/>
            <a:ext cx="3297171" cy="111273"/>
          </a:xfrm>
          <a:prstGeom prst="rightArrow">
            <a:avLst>
              <a:gd name="adj1" fmla="val 58117"/>
              <a:gd name="adj2" fmla="val 644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sym typeface="Arial"/>
            </a:endParaRPr>
          </a:p>
        </p:txBody>
      </p:sp>
      <p:sp>
        <p:nvSpPr>
          <p:cNvPr id="18" name="Rounded Rectangle 4">
            <a:extLst>
              <a:ext uri="{FF2B5EF4-FFF2-40B4-BE49-F238E27FC236}">
                <a16:creationId xmlns:a16="http://schemas.microsoft.com/office/drawing/2014/main" id="{4E2808F0-B8DA-DBB9-7702-858BD522600E}"/>
              </a:ext>
            </a:extLst>
          </p:cNvPr>
          <p:cNvSpPr/>
          <p:nvPr/>
        </p:nvSpPr>
        <p:spPr bwMode="auto">
          <a:xfrm>
            <a:off x="4068270" y="1829334"/>
            <a:ext cx="2103120" cy="3224068"/>
          </a:xfrm>
          <a:prstGeom prst="roundRect">
            <a:avLst>
              <a:gd name="adj" fmla="val 0"/>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Microsoft Sans Serif"/>
              <a:ea typeface="+mn-ea"/>
              <a:cs typeface="+mn-cs"/>
              <a:sym typeface="Arial"/>
            </a:endParaRPr>
          </a:p>
        </p:txBody>
      </p:sp>
      <p:cxnSp>
        <p:nvCxnSpPr>
          <p:cNvPr id="86" name="Straight Arrow Connector 85">
            <a:extLst>
              <a:ext uri="{FF2B5EF4-FFF2-40B4-BE49-F238E27FC236}">
                <a16:creationId xmlns:a16="http://schemas.microsoft.com/office/drawing/2014/main" id="{1C4EC549-A467-FA36-927B-AAC1B74B61D1}"/>
              </a:ext>
            </a:extLst>
          </p:cNvPr>
          <p:cNvCxnSpPr>
            <a:cxnSpLocks/>
          </p:cNvCxnSpPr>
          <p:nvPr/>
        </p:nvCxnSpPr>
        <p:spPr>
          <a:xfrm>
            <a:off x="5133976" y="3649788"/>
            <a:ext cx="0" cy="466831"/>
          </a:xfrm>
          <a:prstGeom prst="straightConnector1">
            <a:avLst/>
          </a:prstGeom>
          <a:ln w="38100" cap="rnd">
            <a:solidFill>
              <a:schemeClr val="accent4"/>
            </a:solidFill>
            <a:round/>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A246FC4-E92E-F4E7-DBF7-8A25828C9537}"/>
              </a:ext>
            </a:extLst>
          </p:cNvPr>
          <p:cNvCxnSpPr>
            <a:cxnSpLocks/>
            <a:endCxn id="84" idx="0"/>
          </p:cNvCxnSpPr>
          <p:nvPr/>
        </p:nvCxnSpPr>
        <p:spPr>
          <a:xfrm flipH="1">
            <a:off x="5133977" y="2799505"/>
            <a:ext cx="1218" cy="429447"/>
          </a:xfrm>
          <a:prstGeom prst="straightConnector1">
            <a:avLst/>
          </a:prstGeom>
          <a:ln w="38100" cap="rnd">
            <a:solidFill>
              <a:schemeClr val="accent4"/>
            </a:solidFill>
            <a:round/>
            <a:headEnd w="lg" len="lg"/>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60E3616-D36A-18EE-5B73-8A9E16D4EE4C}"/>
              </a:ext>
            </a:extLst>
          </p:cNvPr>
          <p:cNvSpPr>
            <a:spLocks noGrp="1"/>
          </p:cNvSpPr>
          <p:nvPr>
            <p:ph type="ftr" sz="quarter" idx="16"/>
          </p:nvPr>
        </p:nvSpPr>
        <p:spPr>
          <a:xfrm>
            <a:off x="495299" y="6532895"/>
            <a:ext cx="10488168"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sym typeface="Arial"/>
              </a:rPr>
              <a:t>glTF Meetup</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sym typeface="Arial"/>
            </a:endParaRPr>
          </a:p>
        </p:txBody>
      </p:sp>
      <p:sp>
        <p:nvSpPr>
          <p:cNvPr id="4" name="Title 3">
            <a:extLst>
              <a:ext uri="{FF2B5EF4-FFF2-40B4-BE49-F238E27FC236}">
                <a16:creationId xmlns:a16="http://schemas.microsoft.com/office/drawing/2014/main" id="{9DD1E337-F357-FAAD-8B10-5CB450A9FE36}"/>
              </a:ext>
            </a:extLst>
          </p:cNvPr>
          <p:cNvSpPr>
            <a:spLocks noGrp="1"/>
          </p:cNvSpPr>
          <p:nvPr>
            <p:ph type="title"/>
          </p:nvPr>
        </p:nvSpPr>
        <p:spPr>
          <a:xfrm>
            <a:off x="495300" y="1044740"/>
            <a:ext cx="2605088" cy="1874231"/>
          </a:xfrm>
        </p:spPr>
        <p:txBody>
          <a:bodyPr anchor="t"/>
          <a:lstStyle/>
          <a:p>
            <a:r>
              <a:rPr lang="en-US" dirty="0"/>
              <a:t>A distributed compute architecture enables rich XR user experience</a:t>
            </a:r>
          </a:p>
        </p:txBody>
      </p:sp>
      <p:sp>
        <p:nvSpPr>
          <p:cNvPr id="72" name="TextBox 71">
            <a:extLst>
              <a:ext uri="{FF2B5EF4-FFF2-40B4-BE49-F238E27FC236}">
                <a16:creationId xmlns:a16="http://schemas.microsoft.com/office/drawing/2014/main" id="{308C978E-CC9B-0A2B-74CF-FB521CF2EACE}"/>
              </a:ext>
            </a:extLst>
          </p:cNvPr>
          <p:cNvSpPr txBox="1"/>
          <p:nvPr/>
        </p:nvSpPr>
        <p:spPr>
          <a:xfrm>
            <a:off x="4487163" y="5555746"/>
            <a:ext cx="7079993" cy="265907"/>
          </a:xfrm>
          <a:prstGeom prst="rect">
            <a:avLst/>
          </a:prstGeom>
          <a:solidFill>
            <a:schemeClr val="accent6">
              <a:lumMod val="40000"/>
              <a:lumOff val="60000"/>
            </a:schemeClr>
          </a:solidFill>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sym typeface="Arial"/>
              </a:rPr>
              <a:t>M2R2P = Edge processing + 5G round-trip time + Device processing</a:t>
            </a:r>
          </a:p>
        </p:txBody>
      </p:sp>
      <p:sp>
        <p:nvSpPr>
          <p:cNvPr id="17" name="Rounded Rectangle 4">
            <a:extLst>
              <a:ext uri="{FF2B5EF4-FFF2-40B4-BE49-F238E27FC236}">
                <a16:creationId xmlns:a16="http://schemas.microsoft.com/office/drawing/2014/main" id="{668B32CB-E21F-D0D9-5B0A-0DD6DD78D12A}"/>
              </a:ext>
            </a:extLst>
          </p:cNvPr>
          <p:cNvSpPr/>
          <p:nvPr/>
        </p:nvSpPr>
        <p:spPr bwMode="auto">
          <a:xfrm>
            <a:off x="9593580" y="1986917"/>
            <a:ext cx="2266968" cy="3224068"/>
          </a:xfrm>
          <a:prstGeom prst="roundRect">
            <a:avLst>
              <a:gd name="adj" fmla="val 0"/>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Microsoft Sans Serif"/>
              <a:ea typeface="+mn-ea"/>
              <a:cs typeface="+mn-cs"/>
              <a:sym typeface="Arial"/>
            </a:endParaRPr>
          </a:p>
        </p:txBody>
      </p:sp>
      <p:grpSp>
        <p:nvGrpSpPr>
          <p:cNvPr id="19" name="Group 18">
            <a:extLst>
              <a:ext uri="{FF2B5EF4-FFF2-40B4-BE49-F238E27FC236}">
                <a16:creationId xmlns:a16="http://schemas.microsoft.com/office/drawing/2014/main" id="{EC930287-AC3C-E8C9-A377-46EEF03FCE2E}"/>
              </a:ext>
            </a:extLst>
          </p:cNvPr>
          <p:cNvGrpSpPr/>
          <p:nvPr/>
        </p:nvGrpSpPr>
        <p:grpSpPr>
          <a:xfrm>
            <a:off x="7552191" y="917528"/>
            <a:ext cx="660248" cy="679098"/>
            <a:chOff x="7931521" y="3780775"/>
            <a:chExt cx="1488250" cy="1488240"/>
          </a:xfrm>
        </p:grpSpPr>
        <p:sp>
          <p:nvSpPr>
            <p:cNvPr id="20" name="Oval 19">
              <a:extLst>
                <a:ext uri="{FF2B5EF4-FFF2-40B4-BE49-F238E27FC236}">
                  <a16:creationId xmlns:a16="http://schemas.microsoft.com/office/drawing/2014/main" id="{F0C654C5-D80D-71A6-91BE-5657182D1DF7}"/>
                </a:ext>
              </a:extLst>
            </p:cNvPr>
            <p:cNvSpPr/>
            <p:nvPr/>
          </p:nvSpPr>
          <p:spPr bwMode="gray">
            <a:xfrm>
              <a:off x="7931521" y="3780775"/>
              <a:ext cx="1488250" cy="14882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Microsoft Sans Serif"/>
                <a:ea typeface="+mn-ea"/>
                <a:cs typeface="+mn-cs"/>
                <a:sym typeface="Arial"/>
              </a:endParaRPr>
            </a:p>
          </p:txBody>
        </p:sp>
        <p:sp>
          <p:nvSpPr>
            <p:cNvPr id="21" name="Oval 20">
              <a:extLst>
                <a:ext uri="{FF2B5EF4-FFF2-40B4-BE49-F238E27FC236}">
                  <a16:creationId xmlns:a16="http://schemas.microsoft.com/office/drawing/2014/main" id="{5F842122-1974-26FD-5831-28C8A6704250}"/>
                </a:ext>
              </a:extLst>
            </p:cNvPr>
            <p:cNvSpPr/>
            <p:nvPr/>
          </p:nvSpPr>
          <p:spPr bwMode="gray">
            <a:xfrm>
              <a:off x="8045255" y="3894512"/>
              <a:ext cx="1260772" cy="126076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A5A74"/>
                </a:solidFill>
                <a:effectLst>
                  <a:innerShdw blurRad="63500" dist="50800" dir="13500000">
                    <a:srgbClr val="314FD5">
                      <a:lumMod val="50000"/>
                      <a:alpha val="15000"/>
                    </a:srgbClr>
                  </a:innerShdw>
                </a:effectLst>
                <a:uLnTx/>
                <a:uFillTx/>
                <a:latin typeface="Microsoft Sans Serif"/>
                <a:ea typeface="+mn-ea"/>
                <a:cs typeface="+mn-cs"/>
                <a:sym typeface="Arial"/>
              </a:endParaRPr>
            </a:p>
          </p:txBody>
        </p:sp>
        <p:sp>
          <p:nvSpPr>
            <p:cNvPr id="22" name="Freeform: Shape 12">
              <a:extLst>
                <a:ext uri="{FF2B5EF4-FFF2-40B4-BE49-F238E27FC236}">
                  <a16:creationId xmlns:a16="http://schemas.microsoft.com/office/drawing/2014/main" id="{1C26722A-E24C-76BE-1AC6-4EA375A763BD}"/>
                </a:ext>
              </a:extLst>
            </p:cNvPr>
            <p:cNvSpPr/>
            <p:nvPr/>
          </p:nvSpPr>
          <p:spPr>
            <a:xfrm>
              <a:off x="8269515" y="4289595"/>
              <a:ext cx="813717" cy="462147"/>
            </a:xfrm>
            <a:custGeom>
              <a:avLst/>
              <a:gdLst>
                <a:gd name="connsiteX0" fmla="*/ 112035 w 1867701"/>
                <a:gd name="connsiteY0" fmla="*/ 20403 h 1060751"/>
                <a:gd name="connsiteX1" fmla="*/ 680292 w 1867701"/>
                <a:gd name="connsiteY1" fmla="*/ 20403 h 1060751"/>
                <a:gd name="connsiteX2" fmla="*/ 702859 w 1867701"/>
                <a:gd name="connsiteY2" fmla="*/ 29865 h 1060751"/>
                <a:gd name="connsiteX3" fmla="*/ 712323 w 1867701"/>
                <a:gd name="connsiteY3" fmla="*/ 52430 h 1060751"/>
                <a:gd name="connsiteX4" fmla="*/ 712323 w 1867701"/>
                <a:gd name="connsiteY4" fmla="*/ 163072 h 1060751"/>
                <a:gd name="connsiteX5" fmla="*/ 702859 w 1867701"/>
                <a:gd name="connsiteY5" fmla="*/ 185637 h 1060751"/>
                <a:gd name="connsiteX6" fmla="*/ 680292 w 1867701"/>
                <a:gd name="connsiteY6" fmla="*/ 195100 h 1060751"/>
                <a:gd name="connsiteX7" fmla="*/ 231536 w 1867701"/>
                <a:gd name="connsiteY7" fmla="*/ 195100 h 1060751"/>
                <a:gd name="connsiteX8" fmla="*/ 212591 w 1867701"/>
                <a:gd name="connsiteY8" fmla="*/ 431298 h 1060751"/>
                <a:gd name="connsiteX9" fmla="*/ 309138 w 1867701"/>
                <a:gd name="connsiteY9" fmla="*/ 385991 h 1060751"/>
                <a:gd name="connsiteX10" fmla="*/ 420989 w 1867701"/>
                <a:gd name="connsiteY10" fmla="*/ 370161 h 1060751"/>
                <a:gd name="connsiteX11" fmla="*/ 593755 w 1867701"/>
                <a:gd name="connsiteY11" fmla="*/ 410229 h 1060751"/>
                <a:gd name="connsiteX12" fmla="*/ 719220 w 1867701"/>
                <a:gd name="connsiteY12" fmla="*/ 523789 h 1060751"/>
                <a:gd name="connsiteX13" fmla="*/ 767649 w 1867701"/>
                <a:gd name="connsiteY13" fmla="*/ 700877 h 1060751"/>
                <a:gd name="connsiteX14" fmla="*/ 717655 w 1867701"/>
                <a:gd name="connsiteY14" fmla="*/ 881658 h 1060751"/>
                <a:gd name="connsiteX15" fmla="*/ 579289 w 1867701"/>
                <a:gd name="connsiteY15" fmla="*/ 1011190 h 1060751"/>
                <a:gd name="connsiteX16" fmla="*/ 369982 w 1867701"/>
                <a:gd name="connsiteY16" fmla="*/ 1060751 h 1060751"/>
                <a:gd name="connsiteX17" fmla="*/ 152476 w 1867701"/>
                <a:gd name="connsiteY17" fmla="*/ 1014166 h 1060751"/>
                <a:gd name="connsiteX18" fmla="*/ 7108 w 1867701"/>
                <a:gd name="connsiteY18" fmla="*/ 888967 h 1060751"/>
                <a:gd name="connsiteX19" fmla="*/ 914 w 1867701"/>
                <a:gd name="connsiteY19" fmla="*/ 859624 h 1060751"/>
                <a:gd name="connsiteX20" fmla="*/ 18767 w 1867701"/>
                <a:gd name="connsiteY20" fmla="*/ 833561 h 1060751"/>
                <a:gd name="connsiteX21" fmla="*/ 88718 w 1867701"/>
                <a:gd name="connsiteY21" fmla="*/ 776696 h 1060751"/>
                <a:gd name="connsiteX22" fmla="*/ 125151 w 1867701"/>
                <a:gd name="connsiteY22" fmla="*/ 765943 h 1060751"/>
                <a:gd name="connsiteX23" fmla="*/ 152840 w 1867701"/>
                <a:gd name="connsiteY23" fmla="*/ 782529 h 1060751"/>
                <a:gd name="connsiteX24" fmla="*/ 245381 w 1867701"/>
                <a:gd name="connsiteY24" fmla="*/ 862357 h 1060751"/>
                <a:gd name="connsiteX25" fmla="*/ 368525 w 1867701"/>
                <a:gd name="connsiteY25" fmla="*/ 891883 h 1060751"/>
                <a:gd name="connsiteX26" fmla="*/ 515532 w 1867701"/>
                <a:gd name="connsiteY26" fmla="*/ 838664 h 1060751"/>
                <a:gd name="connsiteX27" fmla="*/ 574008 w 1867701"/>
                <a:gd name="connsiteY27" fmla="*/ 706710 h 1060751"/>
                <a:gd name="connsiteX28" fmla="*/ 515168 w 1867701"/>
                <a:gd name="connsiteY28" fmla="*/ 575120 h 1060751"/>
                <a:gd name="connsiteX29" fmla="*/ 378726 w 1867701"/>
                <a:gd name="connsiteY29" fmla="*/ 528827 h 1060751"/>
                <a:gd name="connsiteX30" fmla="*/ 285457 w 1867701"/>
                <a:gd name="connsiteY30" fmla="*/ 547781 h 1060751"/>
                <a:gd name="connsiteX31" fmla="*/ 218420 w 1867701"/>
                <a:gd name="connsiteY31" fmla="*/ 588607 h 1060751"/>
                <a:gd name="connsiteX32" fmla="*/ 199475 w 1867701"/>
                <a:gd name="connsiteY32" fmla="*/ 597902 h 1060751"/>
                <a:gd name="connsiteX33" fmla="*/ 180530 w 1867701"/>
                <a:gd name="connsiteY33" fmla="*/ 597355 h 1060751"/>
                <a:gd name="connsiteX34" fmla="*/ 68316 w 1867701"/>
                <a:gd name="connsiteY34" fmla="*/ 572568 h 1060751"/>
                <a:gd name="connsiteX35" fmla="*/ 50099 w 1867701"/>
                <a:gd name="connsiteY35" fmla="*/ 561086 h 1060751"/>
                <a:gd name="connsiteX36" fmla="*/ 44999 w 1867701"/>
                <a:gd name="connsiteY36" fmla="*/ 541949 h 1060751"/>
                <a:gd name="connsiteX37" fmla="*/ 79974 w 1867701"/>
                <a:gd name="connsiteY37" fmla="*/ 52430 h 1060751"/>
                <a:gd name="connsiteX38" fmla="*/ 89994 w 1867701"/>
                <a:gd name="connsiteY38" fmla="*/ 29865 h 1060751"/>
                <a:gd name="connsiteX39" fmla="*/ 112035 w 1867701"/>
                <a:gd name="connsiteY39" fmla="*/ 20403 h 1060751"/>
                <a:gd name="connsiteX40" fmla="*/ 1365379 w 1867701"/>
                <a:gd name="connsiteY40" fmla="*/ 0 h 1060751"/>
                <a:gd name="connsiteX41" fmla="*/ 1672695 w 1867701"/>
                <a:gd name="connsiteY41" fmla="*/ 84284 h 1060751"/>
                <a:gd name="connsiteX42" fmla="*/ 1865149 w 1867701"/>
                <a:gd name="connsiteY42" fmla="*/ 316129 h 1060751"/>
                <a:gd name="connsiteX43" fmla="*/ 1866972 w 1867701"/>
                <a:gd name="connsiteY43" fmla="*/ 333808 h 1060751"/>
                <a:gd name="connsiteX44" fmla="*/ 1849129 w 1867701"/>
                <a:gd name="connsiteY44" fmla="*/ 348206 h 1060751"/>
                <a:gd name="connsiteX45" fmla="*/ 1705001 w 1867701"/>
                <a:gd name="connsiteY45" fmla="*/ 384658 h 1060751"/>
                <a:gd name="connsiteX46" fmla="*/ 1682431 w 1867701"/>
                <a:gd name="connsiteY46" fmla="*/ 379920 h 1060751"/>
                <a:gd name="connsiteX47" fmla="*/ 1672959 w 1867701"/>
                <a:gd name="connsiteY47" fmla="*/ 364245 h 1060751"/>
                <a:gd name="connsiteX48" fmla="*/ 1553608 w 1867701"/>
                <a:gd name="connsiteY48" fmla="*/ 231377 h 1060751"/>
                <a:gd name="connsiteX49" fmla="*/ 1365379 w 1867701"/>
                <a:gd name="connsiteY49" fmla="*/ 180526 h 1060751"/>
                <a:gd name="connsiteX50" fmla="*/ 1123579 w 1867701"/>
                <a:gd name="connsiteY50" fmla="*/ 283139 h 1060751"/>
                <a:gd name="connsiteX51" fmla="*/ 1027186 w 1867701"/>
                <a:gd name="connsiteY51" fmla="*/ 533378 h 1060751"/>
                <a:gd name="connsiteX52" fmla="*/ 1123397 w 1867701"/>
                <a:gd name="connsiteY52" fmla="*/ 783624 h 1060751"/>
                <a:gd name="connsiteX53" fmla="*/ 1368295 w 1867701"/>
                <a:gd name="connsiteY53" fmla="*/ 883139 h 1060751"/>
                <a:gd name="connsiteX54" fmla="*/ 1553061 w 1867701"/>
                <a:gd name="connsiteY54" fmla="*/ 828621 h 1060751"/>
                <a:gd name="connsiteX55" fmla="*/ 1670044 w 1867701"/>
                <a:gd name="connsiteY55" fmla="*/ 687675 h 1060751"/>
                <a:gd name="connsiteX56" fmla="*/ 1390161 w 1867701"/>
                <a:gd name="connsiteY56" fmla="*/ 687675 h 1060751"/>
                <a:gd name="connsiteX57" fmla="*/ 1367566 w 1867701"/>
                <a:gd name="connsiteY57" fmla="*/ 678396 h 1060751"/>
                <a:gd name="connsiteX58" fmla="*/ 1358091 w 1867701"/>
                <a:gd name="connsiteY58" fmla="*/ 657107 h 1060751"/>
                <a:gd name="connsiteX59" fmla="*/ 1358091 w 1867701"/>
                <a:gd name="connsiteY59" fmla="*/ 561056 h 1060751"/>
                <a:gd name="connsiteX60" fmla="*/ 1367566 w 1867701"/>
                <a:gd name="connsiteY60" fmla="*/ 539206 h 1060751"/>
                <a:gd name="connsiteX61" fmla="*/ 1390161 w 1867701"/>
                <a:gd name="connsiteY61" fmla="*/ 530467 h 1060751"/>
                <a:gd name="connsiteX62" fmla="*/ 1828747 w 1867701"/>
                <a:gd name="connsiteY62" fmla="*/ 530467 h 1060751"/>
                <a:gd name="connsiteX63" fmla="*/ 1851314 w 1867701"/>
                <a:gd name="connsiteY63" fmla="*/ 539206 h 1060751"/>
                <a:gd name="connsiteX64" fmla="*/ 1860777 w 1867701"/>
                <a:gd name="connsiteY64" fmla="*/ 561056 h 1060751"/>
                <a:gd name="connsiteX65" fmla="*/ 1860777 w 1867701"/>
                <a:gd name="connsiteY65" fmla="*/ 1008298 h 1060751"/>
                <a:gd name="connsiteX66" fmla="*/ 1851314 w 1867701"/>
                <a:gd name="connsiteY66" fmla="*/ 1030879 h 1060751"/>
                <a:gd name="connsiteX67" fmla="*/ 1828747 w 1867701"/>
                <a:gd name="connsiteY67" fmla="*/ 1040348 h 1060751"/>
                <a:gd name="connsiteX68" fmla="*/ 1713736 w 1867701"/>
                <a:gd name="connsiteY68" fmla="*/ 1040348 h 1060751"/>
                <a:gd name="connsiteX69" fmla="*/ 1691170 w 1867701"/>
                <a:gd name="connsiteY69" fmla="*/ 1030879 h 1060751"/>
                <a:gd name="connsiteX70" fmla="*/ 1681708 w 1867701"/>
                <a:gd name="connsiteY70" fmla="*/ 1008298 h 1060751"/>
                <a:gd name="connsiteX71" fmla="*/ 1681708 w 1867701"/>
                <a:gd name="connsiteY71" fmla="*/ 903520 h 1060751"/>
                <a:gd name="connsiteX72" fmla="*/ 1550146 w 1867701"/>
                <a:gd name="connsiteY72" fmla="*/ 1015984 h 1060751"/>
                <a:gd name="connsiteX73" fmla="*/ 1342056 w 1867701"/>
                <a:gd name="connsiteY73" fmla="*/ 1060751 h 1060751"/>
                <a:gd name="connsiteX74" fmla="*/ 1075408 w 1867701"/>
                <a:gd name="connsiteY74" fmla="*/ 989972 h 1060751"/>
                <a:gd name="connsiteX75" fmla="*/ 891741 w 1867701"/>
                <a:gd name="connsiteY75" fmla="*/ 801352 h 1060751"/>
                <a:gd name="connsiteX76" fmla="*/ 823344 w 1867701"/>
                <a:gd name="connsiteY76" fmla="*/ 530467 h 1060751"/>
                <a:gd name="connsiteX77" fmla="*/ 896168 w 1867701"/>
                <a:gd name="connsiteY77" fmla="*/ 259443 h 1060751"/>
                <a:gd name="connsiteX78" fmla="*/ 1089445 w 1867701"/>
                <a:gd name="connsiteY78" fmla="*/ 70781 h 1060751"/>
                <a:gd name="connsiteX79" fmla="*/ 1365379 w 1867701"/>
                <a:gd name="connsiteY79"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867701" h="1060751">
                  <a:moveTo>
                    <a:pt x="112035" y="20403"/>
                  </a:moveTo>
                  <a:lnTo>
                    <a:pt x="680292" y="20403"/>
                  </a:lnTo>
                  <a:cubicBezTo>
                    <a:pt x="689270" y="20645"/>
                    <a:pt x="696793" y="23799"/>
                    <a:pt x="702859" y="29865"/>
                  </a:cubicBezTo>
                  <a:cubicBezTo>
                    <a:pt x="708925" y="35931"/>
                    <a:pt x="712080" y="43452"/>
                    <a:pt x="712323" y="52430"/>
                  </a:cubicBezTo>
                  <a:lnTo>
                    <a:pt x="712323" y="163072"/>
                  </a:lnTo>
                  <a:cubicBezTo>
                    <a:pt x="712080" y="172049"/>
                    <a:pt x="708925" y="179571"/>
                    <a:pt x="702859" y="185637"/>
                  </a:cubicBezTo>
                  <a:cubicBezTo>
                    <a:pt x="696793" y="191703"/>
                    <a:pt x="689270" y="194857"/>
                    <a:pt x="680292" y="195100"/>
                  </a:cubicBezTo>
                  <a:lnTo>
                    <a:pt x="231536" y="195100"/>
                  </a:lnTo>
                  <a:lnTo>
                    <a:pt x="212591" y="431298"/>
                  </a:lnTo>
                  <a:cubicBezTo>
                    <a:pt x="241859" y="411556"/>
                    <a:pt x="274042" y="396453"/>
                    <a:pt x="309138" y="385991"/>
                  </a:cubicBezTo>
                  <a:cubicBezTo>
                    <a:pt x="344236" y="375528"/>
                    <a:pt x="381519" y="370252"/>
                    <a:pt x="420989" y="370161"/>
                  </a:cubicBezTo>
                  <a:cubicBezTo>
                    <a:pt x="483984" y="370438"/>
                    <a:pt x="541572" y="383794"/>
                    <a:pt x="593755" y="410229"/>
                  </a:cubicBezTo>
                  <a:cubicBezTo>
                    <a:pt x="645939" y="436664"/>
                    <a:pt x="687760" y="474517"/>
                    <a:pt x="719220" y="523789"/>
                  </a:cubicBezTo>
                  <a:cubicBezTo>
                    <a:pt x="750681" y="573061"/>
                    <a:pt x="766824" y="632090"/>
                    <a:pt x="767649" y="700877"/>
                  </a:cubicBezTo>
                  <a:cubicBezTo>
                    <a:pt x="767166" y="767285"/>
                    <a:pt x="750500" y="827545"/>
                    <a:pt x="717655" y="881658"/>
                  </a:cubicBezTo>
                  <a:cubicBezTo>
                    <a:pt x="684809" y="935770"/>
                    <a:pt x="638687" y="978948"/>
                    <a:pt x="579289" y="1011190"/>
                  </a:cubicBezTo>
                  <a:cubicBezTo>
                    <a:pt x="519891" y="1043433"/>
                    <a:pt x="450123" y="1059953"/>
                    <a:pt x="369982" y="1060751"/>
                  </a:cubicBezTo>
                  <a:cubicBezTo>
                    <a:pt x="287643" y="1060144"/>
                    <a:pt x="215141" y="1044616"/>
                    <a:pt x="152476" y="1014166"/>
                  </a:cubicBezTo>
                  <a:cubicBezTo>
                    <a:pt x="89811" y="983716"/>
                    <a:pt x="41355" y="941983"/>
                    <a:pt x="7108" y="888967"/>
                  </a:cubicBezTo>
                  <a:cubicBezTo>
                    <a:pt x="672" y="879277"/>
                    <a:pt x="-1393" y="869496"/>
                    <a:pt x="914" y="859624"/>
                  </a:cubicBezTo>
                  <a:cubicBezTo>
                    <a:pt x="3222" y="849751"/>
                    <a:pt x="9173" y="841064"/>
                    <a:pt x="18767" y="833561"/>
                  </a:cubicBezTo>
                  <a:lnTo>
                    <a:pt x="88718" y="776696"/>
                  </a:lnTo>
                  <a:cubicBezTo>
                    <a:pt x="101409" y="767006"/>
                    <a:pt x="113554" y="763422"/>
                    <a:pt x="125151" y="765943"/>
                  </a:cubicBezTo>
                  <a:cubicBezTo>
                    <a:pt x="136750" y="768464"/>
                    <a:pt x="145979" y="773993"/>
                    <a:pt x="152840" y="782529"/>
                  </a:cubicBezTo>
                  <a:cubicBezTo>
                    <a:pt x="181137" y="816429"/>
                    <a:pt x="211984" y="843038"/>
                    <a:pt x="245381" y="862357"/>
                  </a:cubicBezTo>
                  <a:cubicBezTo>
                    <a:pt x="278778" y="881677"/>
                    <a:pt x="319826" y="891519"/>
                    <a:pt x="368525" y="891883"/>
                  </a:cubicBezTo>
                  <a:cubicBezTo>
                    <a:pt x="428731" y="890729"/>
                    <a:pt x="477733" y="872989"/>
                    <a:pt x="515532" y="838664"/>
                  </a:cubicBezTo>
                  <a:cubicBezTo>
                    <a:pt x="553332" y="804339"/>
                    <a:pt x="572823" y="760354"/>
                    <a:pt x="574008" y="706710"/>
                  </a:cubicBezTo>
                  <a:cubicBezTo>
                    <a:pt x="572338" y="649542"/>
                    <a:pt x="552725" y="605678"/>
                    <a:pt x="515168" y="575120"/>
                  </a:cubicBezTo>
                  <a:cubicBezTo>
                    <a:pt x="477612" y="544562"/>
                    <a:pt x="432131" y="529131"/>
                    <a:pt x="378726" y="528827"/>
                  </a:cubicBezTo>
                  <a:cubicBezTo>
                    <a:pt x="343629" y="529495"/>
                    <a:pt x="312539" y="535813"/>
                    <a:pt x="285457" y="547781"/>
                  </a:cubicBezTo>
                  <a:cubicBezTo>
                    <a:pt x="258376" y="559750"/>
                    <a:pt x="236029" y="573358"/>
                    <a:pt x="218420" y="588607"/>
                  </a:cubicBezTo>
                  <a:cubicBezTo>
                    <a:pt x="211923" y="593619"/>
                    <a:pt x="205608" y="596717"/>
                    <a:pt x="199475" y="597902"/>
                  </a:cubicBezTo>
                  <a:cubicBezTo>
                    <a:pt x="193343" y="599087"/>
                    <a:pt x="187027" y="598904"/>
                    <a:pt x="180530" y="597355"/>
                  </a:cubicBezTo>
                  <a:lnTo>
                    <a:pt x="68316" y="572568"/>
                  </a:lnTo>
                  <a:cubicBezTo>
                    <a:pt x="60240" y="570290"/>
                    <a:pt x="54168" y="566463"/>
                    <a:pt x="50099" y="561086"/>
                  </a:cubicBezTo>
                  <a:cubicBezTo>
                    <a:pt x="46031" y="555709"/>
                    <a:pt x="44331" y="549330"/>
                    <a:pt x="44999" y="541949"/>
                  </a:cubicBezTo>
                  <a:lnTo>
                    <a:pt x="79974" y="52430"/>
                  </a:lnTo>
                  <a:cubicBezTo>
                    <a:pt x="80855" y="43452"/>
                    <a:pt x="84195" y="35931"/>
                    <a:pt x="89994" y="29865"/>
                  </a:cubicBezTo>
                  <a:cubicBezTo>
                    <a:pt x="95793" y="23799"/>
                    <a:pt x="103140" y="20645"/>
                    <a:pt x="112035" y="20403"/>
                  </a:cubicBezTo>
                  <a:close/>
                  <a:moveTo>
                    <a:pt x="1365379" y="0"/>
                  </a:moveTo>
                  <a:cubicBezTo>
                    <a:pt x="1480505" y="875"/>
                    <a:pt x="1582943" y="28970"/>
                    <a:pt x="1672695" y="84284"/>
                  </a:cubicBezTo>
                  <a:cubicBezTo>
                    <a:pt x="1762446" y="139598"/>
                    <a:pt x="1826598" y="216879"/>
                    <a:pt x="1865149" y="316129"/>
                  </a:cubicBezTo>
                  <a:cubicBezTo>
                    <a:pt x="1867760" y="321566"/>
                    <a:pt x="1868368" y="327459"/>
                    <a:pt x="1866972" y="333808"/>
                  </a:cubicBezTo>
                  <a:cubicBezTo>
                    <a:pt x="1865576" y="340157"/>
                    <a:pt x="1859629" y="344956"/>
                    <a:pt x="1849129" y="348206"/>
                  </a:cubicBezTo>
                  <a:lnTo>
                    <a:pt x="1705001" y="384658"/>
                  </a:lnTo>
                  <a:cubicBezTo>
                    <a:pt x="1694385" y="386359"/>
                    <a:pt x="1686862" y="384780"/>
                    <a:pt x="1682431" y="379920"/>
                  </a:cubicBezTo>
                  <a:cubicBezTo>
                    <a:pt x="1678000" y="375059"/>
                    <a:pt x="1674842" y="369835"/>
                    <a:pt x="1672959" y="364245"/>
                  </a:cubicBezTo>
                  <a:cubicBezTo>
                    <a:pt x="1644564" y="308747"/>
                    <a:pt x="1604780" y="264458"/>
                    <a:pt x="1553608" y="231377"/>
                  </a:cubicBezTo>
                  <a:cubicBezTo>
                    <a:pt x="1502435" y="198297"/>
                    <a:pt x="1439693" y="181347"/>
                    <a:pt x="1365379" y="180526"/>
                  </a:cubicBezTo>
                  <a:cubicBezTo>
                    <a:pt x="1266466" y="182926"/>
                    <a:pt x="1185866" y="217130"/>
                    <a:pt x="1123579" y="283139"/>
                  </a:cubicBezTo>
                  <a:cubicBezTo>
                    <a:pt x="1061291" y="349147"/>
                    <a:pt x="1029161" y="432560"/>
                    <a:pt x="1027186" y="533378"/>
                  </a:cubicBezTo>
                  <a:cubicBezTo>
                    <a:pt x="1029010" y="635878"/>
                    <a:pt x="1061079" y="719294"/>
                    <a:pt x="1123397" y="783624"/>
                  </a:cubicBezTo>
                  <a:cubicBezTo>
                    <a:pt x="1185714" y="847955"/>
                    <a:pt x="1267347" y="881127"/>
                    <a:pt x="1368295" y="883139"/>
                  </a:cubicBezTo>
                  <a:cubicBezTo>
                    <a:pt x="1438994" y="882197"/>
                    <a:pt x="1500583" y="864024"/>
                    <a:pt x="1553061" y="828621"/>
                  </a:cubicBezTo>
                  <a:cubicBezTo>
                    <a:pt x="1605539" y="793217"/>
                    <a:pt x="1644534" y="746236"/>
                    <a:pt x="1670044" y="687675"/>
                  </a:cubicBezTo>
                  <a:lnTo>
                    <a:pt x="1390161" y="687675"/>
                  </a:lnTo>
                  <a:cubicBezTo>
                    <a:pt x="1381171" y="687403"/>
                    <a:pt x="1373640" y="684309"/>
                    <a:pt x="1367566" y="678396"/>
                  </a:cubicBezTo>
                  <a:cubicBezTo>
                    <a:pt x="1361493" y="672482"/>
                    <a:pt x="1358334" y="665386"/>
                    <a:pt x="1358091" y="657107"/>
                  </a:cubicBezTo>
                  <a:lnTo>
                    <a:pt x="1358091" y="561056"/>
                  </a:lnTo>
                  <a:cubicBezTo>
                    <a:pt x="1358334" y="552134"/>
                    <a:pt x="1361493" y="544850"/>
                    <a:pt x="1367566" y="539206"/>
                  </a:cubicBezTo>
                  <a:cubicBezTo>
                    <a:pt x="1373640" y="533562"/>
                    <a:pt x="1381171" y="530649"/>
                    <a:pt x="1390161" y="530467"/>
                  </a:cubicBezTo>
                  <a:lnTo>
                    <a:pt x="1828747" y="530467"/>
                  </a:lnTo>
                  <a:cubicBezTo>
                    <a:pt x="1837725" y="530648"/>
                    <a:pt x="1845247" y="533562"/>
                    <a:pt x="1851314" y="539206"/>
                  </a:cubicBezTo>
                  <a:cubicBezTo>
                    <a:pt x="1857380" y="544850"/>
                    <a:pt x="1860534" y="552134"/>
                    <a:pt x="1860777" y="561056"/>
                  </a:cubicBezTo>
                  <a:lnTo>
                    <a:pt x="1860777" y="1008298"/>
                  </a:lnTo>
                  <a:cubicBezTo>
                    <a:pt x="1860534" y="1017282"/>
                    <a:pt x="1857380" y="1024809"/>
                    <a:pt x="1851314" y="1030879"/>
                  </a:cubicBezTo>
                  <a:cubicBezTo>
                    <a:pt x="1845247" y="1036949"/>
                    <a:pt x="1837725" y="1040105"/>
                    <a:pt x="1828747" y="1040348"/>
                  </a:cubicBezTo>
                  <a:lnTo>
                    <a:pt x="1713736" y="1040348"/>
                  </a:lnTo>
                  <a:cubicBezTo>
                    <a:pt x="1704758" y="1040105"/>
                    <a:pt x="1697237" y="1036949"/>
                    <a:pt x="1691170" y="1030879"/>
                  </a:cubicBezTo>
                  <a:cubicBezTo>
                    <a:pt x="1685106" y="1024809"/>
                    <a:pt x="1681951" y="1017282"/>
                    <a:pt x="1681708" y="1008298"/>
                  </a:cubicBezTo>
                  <a:lnTo>
                    <a:pt x="1681708" y="903520"/>
                  </a:lnTo>
                  <a:cubicBezTo>
                    <a:pt x="1649333" y="949561"/>
                    <a:pt x="1605479" y="987049"/>
                    <a:pt x="1550146" y="1015984"/>
                  </a:cubicBezTo>
                  <a:cubicBezTo>
                    <a:pt x="1494814" y="1044918"/>
                    <a:pt x="1425449" y="1059841"/>
                    <a:pt x="1342056" y="1060751"/>
                  </a:cubicBezTo>
                  <a:cubicBezTo>
                    <a:pt x="1242034" y="1059762"/>
                    <a:pt x="1153151" y="1036170"/>
                    <a:pt x="1075408" y="989972"/>
                  </a:cubicBezTo>
                  <a:cubicBezTo>
                    <a:pt x="997665" y="943774"/>
                    <a:pt x="936442" y="880901"/>
                    <a:pt x="891741" y="801352"/>
                  </a:cubicBezTo>
                  <a:cubicBezTo>
                    <a:pt x="847039" y="721803"/>
                    <a:pt x="824241" y="631508"/>
                    <a:pt x="823344" y="530467"/>
                  </a:cubicBezTo>
                  <a:cubicBezTo>
                    <a:pt x="824393" y="429358"/>
                    <a:pt x="848668" y="339017"/>
                    <a:pt x="896168" y="259443"/>
                  </a:cubicBezTo>
                  <a:cubicBezTo>
                    <a:pt x="943667" y="179868"/>
                    <a:pt x="1008093" y="116981"/>
                    <a:pt x="1089445" y="70781"/>
                  </a:cubicBezTo>
                  <a:cubicBezTo>
                    <a:pt x="1170796" y="24580"/>
                    <a:pt x="1262774" y="987"/>
                    <a:pt x="13653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FFFFF"/>
                </a:solidFill>
                <a:effectLst/>
                <a:uLnTx/>
                <a:uFillTx/>
                <a:latin typeface="Microsoft Sans Serif"/>
                <a:ea typeface="+mn-ea"/>
                <a:cs typeface="+mn-cs"/>
                <a:sym typeface="Arial"/>
              </a:endParaRPr>
            </a:p>
          </p:txBody>
        </p:sp>
      </p:grpSp>
      <p:grpSp>
        <p:nvGrpSpPr>
          <p:cNvPr id="83" name="Group 82">
            <a:extLst>
              <a:ext uri="{FF2B5EF4-FFF2-40B4-BE49-F238E27FC236}">
                <a16:creationId xmlns:a16="http://schemas.microsoft.com/office/drawing/2014/main" id="{7654F098-9663-F0AF-072B-E1AE9991DA04}"/>
              </a:ext>
            </a:extLst>
          </p:cNvPr>
          <p:cNvGrpSpPr/>
          <p:nvPr/>
        </p:nvGrpSpPr>
        <p:grpSpPr>
          <a:xfrm>
            <a:off x="4511683" y="955511"/>
            <a:ext cx="1221003" cy="603132"/>
            <a:chOff x="4281173" y="957299"/>
            <a:chExt cx="1451514" cy="716996"/>
          </a:xfrm>
        </p:grpSpPr>
        <p:grpSp>
          <p:nvGrpSpPr>
            <p:cNvPr id="40" name="Group 39">
              <a:extLst>
                <a:ext uri="{FF2B5EF4-FFF2-40B4-BE49-F238E27FC236}">
                  <a16:creationId xmlns:a16="http://schemas.microsoft.com/office/drawing/2014/main" id="{F0FBA2C3-7F6F-AA08-B0CA-47D7F5D501AA}"/>
                </a:ext>
              </a:extLst>
            </p:cNvPr>
            <p:cNvGrpSpPr/>
            <p:nvPr/>
          </p:nvGrpSpPr>
          <p:grpSpPr>
            <a:xfrm>
              <a:off x="5276419" y="957299"/>
              <a:ext cx="456268" cy="716996"/>
              <a:chOff x="5111750" y="1887538"/>
              <a:chExt cx="1968501" cy="3082925"/>
            </a:xfrm>
          </p:grpSpPr>
          <p:sp>
            <p:nvSpPr>
              <p:cNvPr id="41" name="Freeform 5">
                <a:extLst>
                  <a:ext uri="{FF2B5EF4-FFF2-40B4-BE49-F238E27FC236}">
                    <a16:creationId xmlns:a16="http://schemas.microsoft.com/office/drawing/2014/main" id="{AD04AD30-B2A4-A6E4-9389-89A7EF727777}"/>
                  </a:ext>
                </a:extLst>
              </p:cNvPr>
              <p:cNvSpPr>
                <a:spLocks/>
              </p:cNvSpPr>
              <p:nvPr/>
            </p:nvSpPr>
            <p:spPr bwMode="auto">
              <a:xfrm>
                <a:off x="5810250" y="1887538"/>
                <a:ext cx="571500" cy="1598613"/>
              </a:xfrm>
              <a:custGeom>
                <a:avLst/>
                <a:gdLst>
                  <a:gd name="T0" fmla="*/ 991 w 1027"/>
                  <a:gd name="T1" fmla="*/ 2872 h 2872"/>
                  <a:gd name="T2" fmla="*/ 36 w 1027"/>
                  <a:gd name="T3" fmla="*/ 2872 h 2872"/>
                  <a:gd name="T4" fmla="*/ 0 w 1027"/>
                  <a:gd name="T5" fmla="*/ 2836 h 2872"/>
                  <a:gd name="T6" fmla="*/ 0 w 1027"/>
                  <a:gd name="T7" fmla="*/ 36 h 2872"/>
                  <a:gd name="T8" fmla="*/ 36 w 1027"/>
                  <a:gd name="T9" fmla="*/ 0 h 2872"/>
                  <a:gd name="T10" fmla="*/ 991 w 1027"/>
                  <a:gd name="T11" fmla="*/ 0 h 2872"/>
                  <a:gd name="T12" fmla="*/ 1027 w 1027"/>
                  <a:gd name="T13" fmla="*/ 36 h 2872"/>
                  <a:gd name="T14" fmla="*/ 1027 w 1027"/>
                  <a:gd name="T15" fmla="*/ 2836 h 2872"/>
                  <a:gd name="T16" fmla="*/ 991 w 1027"/>
                  <a:gd name="T17" fmla="*/ 2872 h 2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7" h="2872">
                    <a:moveTo>
                      <a:pt x="991" y="2872"/>
                    </a:moveTo>
                    <a:cubicBezTo>
                      <a:pt x="36" y="2872"/>
                      <a:pt x="36" y="2872"/>
                      <a:pt x="36" y="2872"/>
                    </a:cubicBezTo>
                    <a:cubicBezTo>
                      <a:pt x="16" y="2872"/>
                      <a:pt x="0" y="2856"/>
                      <a:pt x="0" y="2836"/>
                    </a:cubicBezTo>
                    <a:cubicBezTo>
                      <a:pt x="0" y="36"/>
                      <a:pt x="0" y="36"/>
                      <a:pt x="0" y="36"/>
                    </a:cubicBezTo>
                    <a:cubicBezTo>
                      <a:pt x="0" y="16"/>
                      <a:pt x="16" y="0"/>
                      <a:pt x="36" y="0"/>
                    </a:cubicBezTo>
                    <a:cubicBezTo>
                      <a:pt x="991" y="0"/>
                      <a:pt x="991" y="0"/>
                      <a:pt x="991" y="0"/>
                    </a:cubicBezTo>
                    <a:cubicBezTo>
                      <a:pt x="1011" y="0"/>
                      <a:pt x="1027" y="16"/>
                      <a:pt x="1027" y="36"/>
                    </a:cubicBezTo>
                    <a:cubicBezTo>
                      <a:pt x="1027" y="2836"/>
                      <a:pt x="1027" y="2836"/>
                      <a:pt x="1027" y="2836"/>
                    </a:cubicBezTo>
                    <a:cubicBezTo>
                      <a:pt x="1027" y="2856"/>
                      <a:pt x="1011" y="2872"/>
                      <a:pt x="991" y="287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42" name="Freeform 6">
                <a:extLst>
                  <a:ext uri="{FF2B5EF4-FFF2-40B4-BE49-F238E27FC236}">
                    <a16:creationId xmlns:a16="http://schemas.microsoft.com/office/drawing/2014/main" id="{A49D6421-D1B7-56C6-2657-7CDF921B993C}"/>
                  </a:ext>
                </a:extLst>
              </p:cNvPr>
              <p:cNvSpPr>
                <a:spLocks noEditPoints="1"/>
              </p:cNvSpPr>
              <p:nvPr/>
            </p:nvSpPr>
            <p:spPr bwMode="auto">
              <a:xfrm>
                <a:off x="5505450" y="2519363"/>
                <a:ext cx="1181100" cy="588963"/>
              </a:xfrm>
              <a:custGeom>
                <a:avLst/>
                <a:gdLst>
                  <a:gd name="T0" fmla="*/ 2009 w 2125"/>
                  <a:gd name="T1" fmla="*/ 1060 h 1060"/>
                  <a:gd name="T2" fmla="*/ 116 w 2125"/>
                  <a:gd name="T3" fmla="*/ 1060 h 1060"/>
                  <a:gd name="T4" fmla="*/ 8 w 2125"/>
                  <a:gd name="T5" fmla="*/ 985 h 1060"/>
                  <a:gd name="T6" fmla="*/ 0 w 2125"/>
                  <a:gd name="T7" fmla="*/ 945 h 1060"/>
                  <a:gd name="T8" fmla="*/ 40 w 2125"/>
                  <a:gd name="T9" fmla="*/ 857 h 1060"/>
                  <a:gd name="T10" fmla="*/ 987 w 2125"/>
                  <a:gd name="T11" fmla="*/ 37 h 1060"/>
                  <a:gd name="T12" fmla="*/ 1138 w 2125"/>
                  <a:gd name="T13" fmla="*/ 37 h 1060"/>
                  <a:gd name="T14" fmla="*/ 2085 w 2125"/>
                  <a:gd name="T15" fmla="*/ 857 h 1060"/>
                  <a:gd name="T16" fmla="*/ 2125 w 2125"/>
                  <a:gd name="T17" fmla="*/ 945 h 1060"/>
                  <a:gd name="T18" fmla="*/ 2117 w 2125"/>
                  <a:gd name="T19" fmla="*/ 985 h 1060"/>
                  <a:gd name="T20" fmla="*/ 2009 w 2125"/>
                  <a:gd name="T21" fmla="*/ 1060 h 1060"/>
                  <a:gd name="T22" fmla="*/ 425 w 2125"/>
                  <a:gd name="T23" fmla="*/ 829 h 1060"/>
                  <a:gd name="T24" fmla="*/ 1700 w 2125"/>
                  <a:gd name="T25" fmla="*/ 829 h 1060"/>
                  <a:gd name="T26" fmla="*/ 1062 w 2125"/>
                  <a:gd name="T27" fmla="*/ 277 h 1060"/>
                  <a:gd name="T28" fmla="*/ 425 w 2125"/>
                  <a:gd name="T29" fmla="*/ 82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5" h="1060">
                    <a:moveTo>
                      <a:pt x="2009" y="1060"/>
                    </a:moveTo>
                    <a:cubicBezTo>
                      <a:pt x="116" y="1060"/>
                      <a:pt x="116" y="1060"/>
                      <a:pt x="116" y="1060"/>
                    </a:cubicBezTo>
                    <a:cubicBezTo>
                      <a:pt x="68" y="1060"/>
                      <a:pt x="24" y="1030"/>
                      <a:pt x="8" y="985"/>
                    </a:cubicBezTo>
                    <a:cubicBezTo>
                      <a:pt x="3" y="972"/>
                      <a:pt x="0" y="958"/>
                      <a:pt x="0" y="945"/>
                    </a:cubicBezTo>
                    <a:cubicBezTo>
                      <a:pt x="0" y="912"/>
                      <a:pt x="14" y="880"/>
                      <a:pt x="40" y="857"/>
                    </a:cubicBezTo>
                    <a:cubicBezTo>
                      <a:pt x="987" y="37"/>
                      <a:pt x="987" y="37"/>
                      <a:pt x="987" y="37"/>
                    </a:cubicBezTo>
                    <a:cubicBezTo>
                      <a:pt x="1030" y="0"/>
                      <a:pt x="1095" y="0"/>
                      <a:pt x="1138" y="37"/>
                    </a:cubicBezTo>
                    <a:cubicBezTo>
                      <a:pt x="2085" y="857"/>
                      <a:pt x="2085" y="857"/>
                      <a:pt x="2085" y="857"/>
                    </a:cubicBezTo>
                    <a:cubicBezTo>
                      <a:pt x="2110" y="880"/>
                      <a:pt x="2125" y="912"/>
                      <a:pt x="2125" y="945"/>
                    </a:cubicBezTo>
                    <a:cubicBezTo>
                      <a:pt x="2125" y="958"/>
                      <a:pt x="2122" y="972"/>
                      <a:pt x="2117" y="985"/>
                    </a:cubicBezTo>
                    <a:cubicBezTo>
                      <a:pt x="2100" y="1030"/>
                      <a:pt x="2057" y="1060"/>
                      <a:pt x="2009" y="1060"/>
                    </a:cubicBezTo>
                    <a:close/>
                    <a:moveTo>
                      <a:pt x="425" y="829"/>
                    </a:moveTo>
                    <a:cubicBezTo>
                      <a:pt x="1700" y="829"/>
                      <a:pt x="1700" y="829"/>
                      <a:pt x="1700" y="829"/>
                    </a:cubicBezTo>
                    <a:cubicBezTo>
                      <a:pt x="1062" y="277"/>
                      <a:pt x="1062" y="277"/>
                      <a:pt x="1062" y="277"/>
                    </a:cubicBezTo>
                    <a:lnTo>
                      <a:pt x="425" y="82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华文细黑" panose="02010600040101010101" pitchFamily="2" charset="-122"/>
                  <a:cs typeface="Arial"/>
                  <a:sym typeface="Arial"/>
                </a:endParaRPr>
              </a:p>
            </p:txBody>
          </p:sp>
          <p:sp>
            <p:nvSpPr>
              <p:cNvPr id="43" name="Freeform 7">
                <a:extLst>
                  <a:ext uri="{FF2B5EF4-FFF2-40B4-BE49-F238E27FC236}">
                    <a16:creationId xmlns:a16="http://schemas.microsoft.com/office/drawing/2014/main" id="{1E19F9EC-0E5C-5972-413C-3C7A479DAE19}"/>
                  </a:ext>
                </a:extLst>
              </p:cNvPr>
              <p:cNvSpPr>
                <a:spLocks/>
              </p:cNvSpPr>
              <p:nvPr/>
            </p:nvSpPr>
            <p:spPr bwMode="auto">
              <a:xfrm>
                <a:off x="6526213" y="1895476"/>
                <a:ext cx="420688" cy="1703388"/>
              </a:xfrm>
              <a:custGeom>
                <a:avLst/>
                <a:gdLst>
                  <a:gd name="T0" fmla="*/ 717 w 758"/>
                  <a:gd name="T1" fmla="*/ 2808 h 3063"/>
                  <a:gd name="T2" fmla="*/ 41 w 758"/>
                  <a:gd name="T3" fmla="*/ 3055 h 3063"/>
                  <a:gd name="T4" fmla="*/ 0 w 758"/>
                  <a:gd name="T5" fmla="*/ 3029 h 3063"/>
                  <a:gd name="T6" fmla="*/ 0 w 758"/>
                  <a:gd name="T7" fmla="*/ 309 h 3063"/>
                  <a:gd name="T8" fmla="*/ 41 w 758"/>
                  <a:gd name="T9" fmla="*/ 254 h 3063"/>
                  <a:gd name="T10" fmla="*/ 717 w 758"/>
                  <a:gd name="T11" fmla="*/ 8 h 3063"/>
                  <a:gd name="T12" fmla="*/ 758 w 758"/>
                  <a:gd name="T13" fmla="*/ 34 h 3063"/>
                  <a:gd name="T14" fmla="*/ 758 w 758"/>
                  <a:gd name="T15" fmla="*/ 2753 h 3063"/>
                  <a:gd name="T16" fmla="*/ 717 w 758"/>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717" y="2808"/>
                    </a:moveTo>
                    <a:cubicBezTo>
                      <a:pt x="41" y="3055"/>
                      <a:pt x="41" y="3055"/>
                      <a:pt x="41" y="3055"/>
                    </a:cubicBezTo>
                    <a:cubicBezTo>
                      <a:pt x="18" y="3063"/>
                      <a:pt x="0" y="3051"/>
                      <a:pt x="0" y="3029"/>
                    </a:cubicBezTo>
                    <a:cubicBezTo>
                      <a:pt x="0" y="309"/>
                      <a:pt x="0" y="309"/>
                      <a:pt x="0" y="309"/>
                    </a:cubicBezTo>
                    <a:cubicBezTo>
                      <a:pt x="0" y="287"/>
                      <a:pt x="18" y="262"/>
                      <a:pt x="41" y="254"/>
                    </a:cubicBezTo>
                    <a:cubicBezTo>
                      <a:pt x="717" y="8"/>
                      <a:pt x="717" y="8"/>
                      <a:pt x="717" y="8"/>
                    </a:cubicBezTo>
                    <a:cubicBezTo>
                      <a:pt x="740" y="0"/>
                      <a:pt x="758" y="11"/>
                      <a:pt x="758" y="34"/>
                    </a:cubicBezTo>
                    <a:cubicBezTo>
                      <a:pt x="758" y="2753"/>
                      <a:pt x="758" y="2753"/>
                      <a:pt x="758" y="2753"/>
                    </a:cubicBezTo>
                    <a:cubicBezTo>
                      <a:pt x="758" y="2775"/>
                      <a:pt x="740" y="2800"/>
                      <a:pt x="717" y="280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华文细黑" panose="02010600040101010101" pitchFamily="2" charset="-122"/>
                  <a:cs typeface="Arial"/>
                  <a:sym typeface="Arial"/>
                </a:endParaRPr>
              </a:p>
            </p:txBody>
          </p:sp>
          <p:sp>
            <p:nvSpPr>
              <p:cNvPr id="44" name="Freeform 8">
                <a:extLst>
                  <a:ext uri="{FF2B5EF4-FFF2-40B4-BE49-F238E27FC236}">
                    <a16:creationId xmlns:a16="http://schemas.microsoft.com/office/drawing/2014/main" id="{4223B0FD-7838-47E7-4572-1A77B7FA4A57}"/>
                  </a:ext>
                </a:extLst>
              </p:cNvPr>
              <p:cNvSpPr>
                <a:spLocks/>
              </p:cNvSpPr>
              <p:nvPr/>
            </p:nvSpPr>
            <p:spPr bwMode="auto">
              <a:xfrm>
                <a:off x="6570663" y="1924051"/>
                <a:ext cx="420688" cy="1704975"/>
              </a:xfrm>
              <a:custGeom>
                <a:avLst/>
                <a:gdLst>
                  <a:gd name="T0" fmla="*/ 717 w 758"/>
                  <a:gd name="T1" fmla="*/ 2809 h 3063"/>
                  <a:gd name="T2" fmla="*/ 41 w 758"/>
                  <a:gd name="T3" fmla="*/ 3055 h 3063"/>
                  <a:gd name="T4" fmla="*/ 0 w 758"/>
                  <a:gd name="T5" fmla="*/ 3029 h 3063"/>
                  <a:gd name="T6" fmla="*/ 0 w 758"/>
                  <a:gd name="T7" fmla="*/ 310 h 3063"/>
                  <a:gd name="T8" fmla="*/ 41 w 758"/>
                  <a:gd name="T9" fmla="*/ 254 h 3063"/>
                  <a:gd name="T10" fmla="*/ 717 w 758"/>
                  <a:gd name="T11" fmla="*/ 8 h 3063"/>
                  <a:gd name="T12" fmla="*/ 758 w 758"/>
                  <a:gd name="T13" fmla="*/ 34 h 3063"/>
                  <a:gd name="T14" fmla="*/ 758 w 758"/>
                  <a:gd name="T15" fmla="*/ 2753 h 3063"/>
                  <a:gd name="T16" fmla="*/ 717 w 758"/>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717" y="2809"/>
                    </a:moveTo>
                    <a:cubicBezTo>
                      <a:pt x="41" y="3055"/>
                      <a:pt x="41" y="3055"/>
                      <a:pt x="41" y="3055"/>
                    </a:cubicBezTo>
                    <a:cubicBezTo>
                      <a:pt x="18" y="3063"/>
                      <a:pt x="0" y="3051"/>
                      <a:pt x="0" y="3029"/>
                    </a:cubicBezTo>
                    <a:cubicBezTo>
                      <a:pt x="0" y="310"/>
                      <a:pt x="0" y="310"/>
                      <a:pt x="0" y="310"/>
                    </a:cubicBezTo>
                    <a:cubicBezTo>
                      <a:pt x="0" y="287"/>
                      <a:pt x="18" y="262"/>
                      <a:pt x="41" y="254"/>
                    </a:cubicBezTo>
                    <a:cubicBezTo>
                      <a:pt x="717" y="8"/>
                      <a:pt x="717" y="8"/>
                      <a:pt x="717" y="8"/>
                    </a:cubicBezTo>
                    <a:cubicBezTo>
                      <a:pt x="739" y="0"/>
                      <a:pt x="758" y="11"/>
                      <a:pt x="758" y="34"/>
                    </a:cubicBezTo>
                    <a:cubicBezTo>
                      <a:pt x="758" y="2753"/>
                      <a:pt x="758" y="2753"/>
                      <a:pt x="758" y="2753"/>
                    </a:cubicBezTo>
                    <a:cubicBezTo>
                      <a:pt x="758" y="2776"/>
                      <a:pt x="739" y="2801"/>
                      <a:pt x="717" y="280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45" name="Freeform 9">
                <a:extLst>
                  <a:ext uri="{FF2B5EF4-FFF2-40B4-BE49-F238E27FC236}">
                    <a16:creationId xmlns:a16="http://schemas.microsoft.com/office/drawing/2014/main" id="{DD000F41-A514-92AA-E4E0-97BF12E80FC8}"/>
                  </a:ext>
                </a:extLst>
              </p:cNvPr>
              <p:cNvSpPr>
                <a:spLocks/>
              </p:cNvSpPr>
              <p:nvPr/>
            </p:nvSpPr>
            <p:spPr bwMode="auto">
              <a:xfrm>
                <a:off x="6615113" y="1954213"/>
                <a:ext cx="420688" cy="1703388"/>
              </a:xfrm>
              <a:custGeom>
                <a:avLst/>
                <a:gdLst>
                  <a:gd name="T0" fmla="*/ 717 w 757"/>
                  <a:gd name="T1" fmla="*/ 2809 h 3063"/>
                  <a:gd name="T2" fmla="*/ 40 w 757"/>
                  <a:gd name="T3" fmla="*/ 3055 h 3063"/>
                  <a:gd name="T4" fmla="*/ 0 w 757"/>
                  <a:gd name="T5" fmla="*/ 3029 h 3063"/>
                  <a:gd name="T6" fmla="*/ 0 w 757"/>
                  <a:gd name="T7" fmla="*/ 310 h 3063"/>
                  <a:gd name="T8" fmla="*/ 40 w 757"/>
                  <a:gd name="T9" fmla="*/ 255 h 3063"/>
                  <a:gd name="T10" fmla="*/ 717 w 757"/>
                  <a:gd name="T11" fmla="*/ 8 h 3063"/>
                  <a:gd name="T12" fmla="*/ 757 w 757"/>
                  <a:gd name="T13" fmla="*/ 34 h 3063"/>
                  <a:gd name="T14" fmla="*/ 757 w 757"/>
                  <a:gd name="T15" fmla="*/ 2754 h 3063"/>
                  <a:gd name="T16" fmla="*/ 717 w 757"/>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3063">
                    <a:moveTo>
                      <a:pt x="717" y="2809"/>
                    </a:moveTo>
                    <a:cubicBezTo>
                      <a:pt x="40" y="3055"/>
                      <a:pt x="40" y="3055"/>
                      <a:pt x="40" y="3055"/>
                    </a:cubicBezTo>
                    <a:cubicBezTo>
                      <a:pt x="18" y="3063"/>
                      <a:pt x="0" y="3052"/>
                      <a:pt x="0" y="3029"/>
                    </a:cubicBezTo>
                    <a:cubicBezTo>
                      <a:pt x="0" y="310"/>
                      <a:pt x="0" y="310"/>
                      <a:pt x="0" y="310"/>
                    </a:cubicBezTo>
                    <a:cubicBezTo>
                      <a:pt x="0" y="288"/>
                      <a:pt x="18" y="263"/>
                      <a:pt x="40" y="255"/>
                    </a:cubicBezTo>
                    <a:cubicBezTo>
                      <a:pt x="717" y="8"/>
                      <a:pt x="717" y="8"/>
                      <a:pt x="717" y="8"/>
                    </a:cubicBezTo>
                    <a:cubicBezTo>
                      <a:pt x="739" y="0"/>
                      <a:pt x="757" y="12"/>
                      <a:pt x="757" y="34"/>
                    </a:cubicBezTo>
                    <a:cubicBezTo>
                      <a:pt x="757" y="2754"/>
                      <a:pt x="757" y="2754"/>
                      <a:pt x="757" y="2754"/>
                    </a:cubicBezTo>
                    <a:cubicBezTo>
                      <a:pt x="757" y="2776"/>
                      <a:pt x="739" y="2801"/>
                      <a:pt x="717" y="2809"/>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华文细黑" panose="02010600040101010101" pitchFamily="2" charset="-122"/>
                  <a:cs typeface="Arial"/>
                  <a:sym typeface="Arial"/>
                </a:endParaRPr>
              </a:p>
            </p:txBody>
          </p:sp>
          <p:sp>
            <p:nvSpPr>
              <p:cNvPr id="46" name="Freeform 10">
                <a:extLst>
                  <a:ext uri="{FF2B5EF4-FFF2-40B4-BE49-F238E27FC236}">
                    <a16:creationId xmlns:a16="http://schemas.microsoft.com/office/drawing/2014/main" id="{7FF6AD38-D470-9EAC-F0D2-1CC5BD9B3525}"/>
                  </a:ext>
                </a:extLst>
              </p:cNvPr>
              <p:cNvSpPr>
                <a:spLocks/>
              </p:cNvSpPr>
              <p:nvPr/>
            </p:nvSpPr>
            <p:spPr bwMode="auto">
              <a:xfrm>
                <a:off x="6659563" y="1984376"/>
                <a:ext cx="420688" cy="1703388"/>
              </a:xfrm>
              <a:custGeom>
                <a:avLst/>
                <a:gdLst>
                  <a:gd name="T0" fmla="*/ 717 w 758"/>
                  <a:gd name="T1" fmla="*/ 2808 h 3063"/>
                  <a:gd name="T2" fmla="*/ 41 w 758"/>
                  <a:gd name="T3" fmla="*/ 3055 h 3063"/>
                  <a:gd name="T4" fmla="*/ 0 w 758"/>
                  <a:gd name="T5" fmla="*/ 3029 h 3063"/>
                  <a:gd name="T6" fmla="*/ 0 w 758"/>
                  <a:gd name="T7" fmla="*/ 309 h 3063"/>
                  <a:gd name="T8" fmla="*/ 41 w 758"/>
                  <a:gd name="T9" fmla="*/ 254 h 3063"/>
                  <a:gd name="T10" fmla="*/ 717 w 758"/>
                  <a:gd name="T11" fmla="*/ 8 h 3063"/>
                  <a:gd name="T12" fmla="*/ 758 w 758"/>
                  <a:gd name="T13" fmla="*/ 34 h 3063"/>
                  <a:gd name="T14" fmla="*/ 758 w 758"/>
                  <a:gd name="T15" fmla="*/ 2753 h 3063"/>
                  <a:gd name="T16" fmla="*/ 717 w 758"/>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717" y="2808"/>
                    </a:moveTo>
                    <a:cubicBezTo>
                      <a:pt x="41" y="3055"/>
                      <a:pt x="41" y="3055"/>
                      <a:pt x="41" y="3055"/>
                    </a:cubicBezTo>
                    <a:cubicBezTo>
                      <a:pt x="19" y="3063"/>
                      <a:pt x="0" y="3051"/>
                      <a:pt x="0" y="3029"/>
                    </a:cubicBezTo>
                    <a:cubicBezTo>
                      <a:pt x="0" y="309"/>
                      <a:pt x="0" y="309"/>
                      <a:pt x="0" y="309"/>
                    </a:cubicBezTo>
                    <a:cubicBezTo>
                      <a:pt x="0" y="287"/>
                      <a:pt x="19" y="262"/>
                      <a:pt x="41" y="254"/>
                    </a:cubicBezTo>
                    <a:cubicBezTo>
                      <a:pt x="717" y="8"/>
                      <a:pt x="717" y="8"/>
                      <a:pt x="717" y="8"/>
                    </a:cubicBezTo>
                    <a:cubicBezTo>
                      <a:pt x="740" y="0"/>
                      <a:pt x="758" y="11"/>
                      <a:pt x="758" y="34"/>
                    </a:cubicBezTo>
                    <a:cubicBezTo>
                      <a:pt x="758" y="2753"/>
                      <a:pt x="758" y="2753"/>
                      <a:pt x="758" y="2753"/>
                    </a:cubicBezTo>
                    <a:cubicBezTo>
                      <a:pt x="758" y="2775"/>
                      <a:pt x="740" y="2800"/>
                      <a:pt x="717" y="2808"/>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47" name="Freeform: Shape 64">
                <a:extLst>
                  <a:ext uri="{FF2B5EF4-FFF2-40B4-BE49-F238E27FC236}">
                    <a16:creationId xmlns:a16="http://schemas.microsoft.com/office/drawing/2014/main" id="{5F03990C-1329-39A3-6284-1296A34FC3AF}"/>
                  </a:ext>
                </a:extLst>
              </p:cNvPr>
              <p:cNvSpPr>
                <a:spLocks/>
              </p:cNvSpPr>
              <p:nvPr/>
            </p:nvSpPr>
            <p:spPr bwMode="auto">
              <a:xfrm>
                <a:off x="6699250" y="2077978"/>
                <a:ext cx="341313" cy="1516168"/>
              </a:xfrm>
              <a:custGeom>
                <a:avLst/>
                <a:gdLst>
                  <a:gd name="connsiteX0" fmla="*/ 63092 w 341313"/>
                  <a:gd name="connsiteY0" fmla="*/ 1344294 h 1516168"/>
                  <a:gd name="connsiteX1" fmla="*/ 74613 w 341313"/>
                  <a:gd name="connsiteY1" fmla="*/ 1351007 h 1516168"/>
                  <a:gd name="connsiteX2" fmla="*/ 74613 w 341313"/>
                  <a:gd name="connsiteY2" fmla="*/ 1480789 h 1516168"/>
                  <a:gd name="connsiteX3" fmla="*/ 63092 w 341313"/>
                  <a:gd name="connsiteY3" fmla="*/ 1495893 h 1516168"/>
                  <a:gd name="connsiteX4" fmla="*/ 10972 w 341313"/>
                  <a:gd name="connsiteY4" fmla="*/ 1515473 h 1516168"/>
                  <a:gd name="connsiteX5" fmla="*/ 0 w 341313"/>
                  <a:gd name="connsiteY5" fmla="*/ 1508200 h 1516168"/>
                  <a:gd name="connsiteX6" fmla="*/ 0 w 341313"/>
                  <a:gd name="connsiteY6" fmla="*/ 1378977 h 1516168"/>
                  <a:gd name="connsiteX7" fmla="*/ 10972 w 341313"/>
                  <a:gd name="connsiteY7" fmla="*/ 1363314 h 1516168"/>
                  <a:gd name="connsiteX8" fmla="*/ 63092 w 341313"/>
                  <a:gd name="connsiteY8" fmla="*/ 1344294 h 1516168"/>
                  <a:gd name="connsiteX9" fmla="*/ 152459 w 341313"/>
                  <a:gd name="connsiteY9" fmla="*/ 1311965 h 1516168"/>
                  <a:gd name="connsiteX10" fmla="*/ 163513 w 341313"/>
                  <a:gd name="connsiteY10" fmla="*/ 1319171 h 1516168"/>
                  <a:gd name="connsiteX11" fmla="*/ 163513 w 341313"/>
                  <a:gd name="connsiteY11" fmla="*/ 1447784 h 1516168"/>
                  <a:gd name="connsiteX12" fmla="*/ 152459 w 341313"/>
                  <a:gd name="connsiteY12" fmla="*/ 1462752 h 1516168"/>
                  <a:gd name="connsiteX13" fmla="*/ 99954 w 341313"/>
                  <a:gd name="connsiteY13" fmla="*/ 1482155 h 1516168"/>
                  <a:gd name="connsiteX14" fmla="*/ 88900 w 341313"/>
                  <a:gd name="connsiteY14" fmla="*/ 1474948 h 1516168"/>
                  <a:gd name="connsiteX15" fmla="*/ 88900 w 341313"/>
                  <a:gd name="connsiteY15" fmla="*/ 1346890 h 1516168"/>
                  <a:gd name="connsiteX16" fmla="*/ 99954 w 341313"/>
                  <a:gd name="connsiteY16" fmla="*/ 1331367 h 1516168"/>
                  <a:gd name="connsiteX17" fmla="*/ 152459 w 341313"/>
                  <a:gd name="connsiteY17" fmla="*/ 1311965 h 1516168"/>
                  <a:gd name="connsiteX18" fmla="*/ 240892 w 341313"/>
                  <a:gd name="connsiteY18" fmla="*/ 1280215 h 1516168"/>
                  <a:gd name="connsiteX19" fmla="*/ 252413 w 341313"/>
                  <a:gd name="connsiteY19" fmla="*/ 1287421 h 1516168"/>
                  <a:gd name="connsiteX20" fmla="*/ 252413 w 341313"/>
                  <a:gd name="connsiteY20" fmla="*/ 1416034 h 1516168"/>
                  <a:gd name="connsiteX21" fmla="*/ 240892 w 341313"/>
                  <a:gd name="connsiteY21" fmla="*/ 1431002 h 1516168"/>
                  <a:gd name="connsiteX22" fmla="*/ 188772 w 341313"/>
                  <a:gd name="connsiteY22" fmla="*/ 1450405 h 1516168"/>
                  <a:gd name="connsiteX23" fmla="*/ 177800 w 341313"/>
                  <a:gd name="connsiteY23" fmla="*/ 1443198 h 1516168"/>
                  <a:gd name="connsiteX24" fmla="*/ 177800 w 341313"/>
                  <a:gd name="connsiteY24" fmla="*/ 1315140 h 1516168"/>
                  <a:gd name="connsiteX25" fmla="*/ 188772 w 341313"/>
                  <a:gd name="connsiteY25" fmla="*/ 1299617 h 1516168"/>
                  <a:gd name="connsiteX26" fmla="*/ 240892 w 341313"/>
                  <a:gd name="connsiteY26" fmla="*/ 1280215 h 1516168"/>
                  <a:gd name="connsiteX27" fmla="*/ 330259 w 341313"/>
                  <a:gd name="connsiteY27" fmla="*/ 1246897 h 1516168"/>
                  <a:gd name="connsiteX28" fmla="*/ 341313 w 341313"/>
                  <a:gd name="connsiteY28" fmla="*/ 1254169 h 1516168"/>
                  <a:gd name="connsiteX29" fmla="*/ 341313 w 341313"/>
                  <a:gd name="connsiteY29" fmla="*/ 1383951 h 1516168"/>
                  <a:gd name="connsiteX30" fmla="*/ 330259 w 341313"/>
                  <a:gd name="connsiteY30" fmla="*/ 1399055 h 1516168"/>
                  <a:gd name="connsiteX31" fmla="*/ 277754 w 341313"/>
                  <a:gd name="connsiteY31" fmla="*/ 1418635 h 1516168"/>
                  <a:gd name="connsiteX32" fmla="*/ 266700 w 341313"/>
                  <a:gd name="connsiteY32" fmla="*/ 1411362 h 1516168"/>
                  <a:gd name="connsiteX33" fmla="*/ 266700 w 341313"/>
                  <a:gd name="connsiteY33" fmla="*/ 1282139 h 1516168"/>
                  <a:gd name="connsiteX34" fmla="*/ 277754 w 341313"/>
                  <a:gd name="connsiteY34" fmla="*/ 1266476 h 1516168"/>
                  <a:gd name="connsiteX35" fmla="*/ 330259 w 341313"/>
                  <a:gd name="connsiteY35" fmla="*/ 1246897 h 1516168"/>
                  <a:gd name="connsiteX36" fmla="*/ 63092 w 341313"/>
                  <a:gd name="connsiteY36" fmla="*/ 1165914 h 1516168"/>
                  <a:gd name="connsiteX37" fmla="*/ 74613 w 341313"/>
                  <a:gd name="connsiteY37" fmla="*/ 1173121 h 1516168"/>
                  <a:gd name="connsiteX38" fmla="*/ 74613 w 341313"/>
                  <a:gd name="connsiteY38" fmla="*/ 1301734 h 1516168"/>
                  <a:gd name="connsiteX39" fmla="*/ 63092 w 341313"/>
                  <a:gd name="connsiteY39" fmla="*/ 1316702 h 1516168"/>
                  <a:gd name="connsiteX40" fmla="*/ 10972 w 341313"/>
                  <a:gd name="connsiteY40" fmla="*/ 1336105 h 1516168"/>
                  <a:gd name="connsiteX41" fmla="*/ 0 w 341313"/>
                  <a:gd name="connsiteY41" fmla="*/ 1328898 h 1516168"/>
                  <a:gd name="connsiteX42" fmla="*/ 0 w 341313"/>
                  <a:gd name="connsiteY42" fmla="*/ 1200839 h 1516168"/>
                  <a:gd name="connsiteX43" fmla="*/ 10972 w 341313"/>
                  <a:gd name="connsiteY43" fmla="*/ 1185317 h 1516168"/>
                  <a:gd name="connsiteX44" fmla="*/ 63092 w 341313"/>
                  <a:gd name="connsiteY44" fmla="*/ 1165914 h 1516168"/>
                  <a:gd name="connsiteX45" fmla="*/ 152459 w 341313"/>
                  <a:gd name="connsiteY45" fmla="*/ 1134164 h 1516168"/>
                  <a:gd name="connsiteX46" fmla="*/ 163513 w 341313"/>
                  <a:gd name="connsiteY46" fmla="*/ 1141371 h 1516168"/>
                  <a:gd name="connsiteX47" fmla="*/ 163513 w 341313"/>
                  <a:gd name="connsiteY47" fmla="*/ 1269984 h 1516168"/>
                  <a:gd name="connsiteX48" fmla="*/ 152459 w 341313"/>
                  <a:gd name="connsiteY48" fmla="*/ 1284952 h 1516168"/>
                  <a:gd name="connsiteX49" fmla="*/ 99954 w 341313"/>
                  <a:gd name="connsiteY49" fmla="*/ 1304355 h 1516168"/>
                  <a:gd name="connsiteX50" fmla="*/ 88900 w 341313"/>
                  <a:gd name="connsiteY50" fmla="*/ 1297148 h 1516168"/>
                  <a:gd name="connsiteX51" fmla="*/ 88900 w 341313"/>
                  <a:gd name="connsiteY51" fmla="*/ 1169089 h 1516168"/>
                  <a:gd name="connsiteX52" fmla="*/ 99954 w 341313"/>
                  <a:gd name="connsiteY52" fmla="*/ 1153567 h 1516168"/>
                  <a:gd name="connsiteX53" fmla="*/ 152459 w 341313"/>
                  <a:gd name="connsiteY53" fmla="*/ 1134164 h 1516168"/>
                  <a:gd name="connsiteX54" fmla="*/ 240892 w 341313"/>
                  <a:gd name="connsiteY54" fmla="*/ 1100847 h 1516168"/>
                  <a:gd name="connsiteX55" fmla="*/ 252413 w 341313"/>
                  <a:gd name="connsiteY55" fmla="*/ 1108119 h 1516168"/>
                  <a:gd name="connsiteX56" fmla="*/ 252413 w 341313"/>
                  <a:gd name="connsiteY56" fmla="*/ 1237342 h 1516168"/>
                  <a:gd name="connsiteX57" fmla="*/ 240892 w 341313"/>
                  <a:gd name="connsiteY57" fmla="*/ 1253005 h 1516168"/>
                  <a:gd name="connsiteX58" fmla="*/ 188772 w 341313"/>
                  <a:gd name="connsiteY58" fmla="*/ 1272585 h 1516168"/>
                  <a:gd name="connsiteX59" fmla="*/ 177800 w 341313"/>
                  <a:gd name="connsiteY59" fmla="*/ 1265312 h 1516168"/>
                  <a:gd name="connsiteX60" fmla="*/ 177800 w 341313"/>
                  <a:gd name="connsiteY60" fmla="*/ 1136089 h 1516168"/>
                  <a:gd name="connsiteX61" fmla="*/ 188772 w 341313"/>
                  <a:gd name="connsiteY61" fmla="*/ 1120426 h 1516168"/>
                  <a:gd name="connsiteX62" fmla="*/ 240892 w 341313"/>
                  <a:gd name="connsiteY62" fmla="*/ 1100847 h 1516168"/>
                  <a:gd name="connsiteX63" fmla="*/ 330259 w 341313"/>
                  <a:gd name="connsiteY63" fmla="*/ 1069076 h 1516168"/>
                  <a:gd name="connsiteX64" fmla="*/ 341313 w 341313"/>
                  <a:gd name="connsiteY64" fmla="*/ 1076283 h 1516168"/>
                  <a:gd name="connsiteX65" fmla="*/ 341313 w 341313"/>
                  <a:gd name="connsiteY65" fmla="*/ 1204341 h 1516168"/>
                  <a:gd name="connsiteX66" fmla="*/ 330259 w 341313"/>
                  <a:gd name="connsiteY66" fmla="*/ 1219864 h 1516168"/>
                  <a:gd name="connsiteX67" fmla="*/ 277754 w 341313"/>
                  <a:gd name="connsiteY67" fmla="*/ 1239266 h 1516168"/>
                  <a:gd name="connsiteX68" fmla="*/ 266700 w 341313"/>
                  <a:gd name="connsiteY68" fmla="*/ 1232060 h 1516168"/>
                  <a:gd name="connsiteX69" fmla="*/ 266700 w 341313"/>
                  <a:gd name="connsiteY69" fmla="*/ 1104001 h 1516168"/>
                  <a:gd name="connsiteX70" fmla="*/ 277754 w 341313"/>
                  <a:gd name="connsiteY70" fmla="*/ 1088479 h 1516168"/>
                  <a:gd name="connsiteX71" fmla="*/ 330259 w 341313"/>
                  <a:gd name="connsiteY71" fmla="*/ 1069076 h 1516168"/>
                  <a:gd name="connsiteX72" fmla="*/ 63092 w 341313"/>
                  <a:gd name="connsiteY72" fmla="*/ 988114 h 1516168"/>
                  <a:gd name="connsiteX73" fmla="*/ 74613 w 341313"/>
                  <a:gd name="connsiteY73" fmla="*/ 995321 h 1516168"/>
                  <a:gd name="connsiteX74" fmla="*/ 74613 w 341313"/>
                  <a:gd name="connsiteY74" fmla="*/ 1123379 h 1516168"/>
                  <a:gd name="connsiteX75" fmla="*/ 63092 w 341313"/>
                  <a:gd name="connsiteY75" fmla="*/ 1138902 h 1516168"/>
                  <a:gd name="connsiteX76" fmla="*/ 10972 w 341313"/>
                  <a:gd name="connsiteY76" fmla="*/ 1158304 h 1516168"/>
                  <a:gd name="connsiteX77" fmla="*/ 0 w 341313"/>
                  <a:gd name="connsiteY77" fmla="*/ 1151098 h 1516168"/>
                  <a:gd name="connsiteX78" fmla="*/ 0 w 341313"/>
                  <a:gd name="connsiteY78" fmla="*/ 1023039 h 1516168"/>
                  <a:gd name="connsiteX79" fmla="*/ 10972 w 341313"/>
                  <a:gd name="connsiteY79" fmla="*/ 1007517 h 1516168"/>
                  <a:gd name="connsiteX80" fmla="*/ 63092 w 341313"/>
                  <a:gd name="connsiteY80" fmla="*/ 988114 h 1516168"/>
                  <a:gd name="connsiteX81" fmla="*/ 152459 w 341313"/>
                  <a:gd name="connsiteY81" fmla="*/ 956364 h 1516168"/>
                  <a:gd name="connsiteX82" fmla="*/ 163513 w 341313"/>
                  <a:gd name="connsiteY82" fmla="*/ 963571 h 1516168"/>
                  <a:gd name="connsiteX83" fmla="*/ 163513 w 341313"/>
                  <a:gd name="connsiteY83" fmla="*/ 1091629 h 1516168"/>
                  <a:gd name="connsiteX84" fmla="*/ 152459 w 341313"/>
                  <a:gd name="connsiteY84" fmla="*/ 1107152 h 1516168"/>
                  <a:gd name="connsiteX85" fmla="*/ 99954 w 341313"/>
                  <a:gd name="connsiteY85" fmla="*/ 1126554 h 1516168"/>
                  <a:gd name="connsiteX86" fmla="*/ 88900 w 341313"/>
                  <a:gd name="connsiteY86" fmla="*/ 1119348 h 1516168"/>
                  <a:gd name="connsiteX87" fmla="*/ 88900 w 341313"/>
                  <a:gd name="connsiteY87" fmla="*/ 990735 h 1516168"/>
                  <a:gd name="connsiteX88" fmla="*/ 99954 w 341313"/>
                  <a:gd name="connsiteY88" fmla="*/ 975767 h 1516168"/>
                  <a:gd name="connsiteX89" fmla="*/ 152459 w 341313"/>
                  <a:gd name="connsiteY89" fmla="*/ 956364 h 1516168"/>
                  <a:gd name="connsiteX90" fmla="*/ 240892 w 341313"/>
                  <a:gd name="connsiteY90" fmla="*/ 923047 h 1516168"/>
                  <a:gd name="connsiteX91" fmla="*/ 252413 w 341313"/>
                  <a:gd name="connsiteY91" fmla="*/ 930319 h 1516168"/>
                  <a:gd name="connsiteX92" fmla="*/ 252413 w 341313"/>
                  <a:gd name="connsiteY92" fmla="*/ 1059542 h 1516168"/>
                  <a:gd name="connsiteX93" fmla="*/ 240892 w 341313"/>
                  <a:gd name="connsiteY93" fmla="*/ 1075205 h 1516168"/>
                  <a:gd name="connsiteX94" fmla="*/ 188772 w 341313"/>
                  <a:gd name="connsiteY94" fmla="*/ 1094784 h 1516168"/>
                  <a:gd name="connsiteX95" fmla="*/ 177800 w 341313"/>
                  <a:gd name="connsiteY95" fmla="*/ 1087512 h 1516168"/>
                  <a:gd name="connsiteX96" fmla="*/ 177800 w 341313"/>
                  <a:gd name="connsiteY96" fmla="*/ 957730 h 1516168"/>
                  <a:gd name="connsiteX97" fmla="*/ 188772 w 341313"/>
                  <a:gd name="connsiteY97" fmla="*/ 942626 h 1516168"/>
                  <a:gd name="connsiteX98" fmla="*/ 240892 w 341313"/>
                  <a:gd name="connsiteY98" fmla="*/ 923047 h 1516168"/>
                  <a:gd name="connsiteX99" fmla="*/ 330259 w 341313"/>
                  <a:gd name="connsiteY99" fmla="*/ 891276 h 1516168"/>
                  <a:gd name="connsiteX100" fmla="*/ 341313 w 341313"/>
                  <a:gd name="connsiteY100" fmla="*/ 898483 h 1516168"/>
                  <a:gd name="connsiteX101" fmla="*/ 341313 w 341313"/>
                  <a:gd name="connsiteY101" fmla="*/ 1026541 h 1516168"/>
                  <a:gd name="connsiteX102" fmla="*/ 330259 w 341313"/>
                  <a:gd name="connsiteY102" fmla="*/ 1042064 h 1516168"/>
                  <a:gd name="connsiteX103" fmla="*/ 277754 w 341313"/>
                  <a:gd name="connsiteY103" fmla="*/ 1061466 h 1516168"/>
                  <a:gd name="connsiteX104" fmla="*/ 266700 w 341313"/>
                  <a:gd name="connsiteY104" fmla="*/ 1054260 h 1516168"/>
                  <a:gd name="connsiteX105" fmla="*/ 266700 w 341313"/>
                  <a:gd name="connsiteY105" fmla="*/ 925647 h 1516168"/>
                  <a:gd name="connsiteX106" fmla="*/ 277754 w 341313"/>
                  <a:gd name="connsiteY106" fmla="*/ 910679 h 1516168"/>
                  <a:gd name="connsiteX107" fmla="*/ 330259 w 341313"/>
                  <a:gd name="connsiteY107" fmla="*/ 891276 h 1516168"/>
                  <a:gd name="connsiteX108" fmla="*/ 63092 w 341313"/>
                  <a:gd name="connsiteY108" fmla="*/ 810314 h 1516168"/>
                  <a:gd name="connsiteX109" fmla="*/ 74613 w 341313"/>
                  <a:gd name="connsiteY109" fmla="*/ 817521 h 1516168"/>
                  <a:gd name="connsiteX110" fmla="*/ 74613 w 341313"/>
                  <a:gd name="connsiteY110" fmla="*/ 945579 h 1516168"/>
                  <a:gd name="connsiteX111" fmla="*/ 63092 w 341313"/>
                  <a:gd name="connsiteY111" fmla="*/ 961102 h 1516168"/>
                  <a:gd name="connsiteX112" fmla="*/ 10972 w 341313"/>
                  <a:gd name="connsiteY112" fmla="*/ 980504 h 1516168"/>
                  <a:gd name="connsiteX113" fmla="*/ 0 w 341313"/>
                  <a:gd name="connsiteY113" fmla="*/ 973298 h 1516168"/>
                  <a:gd name="connsiteX114" fmla="*/ 0 w 341313"/>
                  <a:gd name="connsiteY114" fmla="*/ 844685 h 1516168"/>
                  <a:gd name="connsiteX115" fmla="*/ 10972 w 341313"/>
                  <a:gd name="connsiteY115" fmla="*/ 829717 h 1516168"/>
                  <a:gd name="connsiteX116" fmla="*/ 63092 w 341313"/>
                  <a:gd name="connsiteY116" fmla="*/ 810314 h 1516168"/>
                  <a:gd name="connsiteX117" fmla="*/ 152459 w 341313"/>
                  <a:gd name="connsiteY117" fmla="*/ 776997 h 1516168"/>
                  <a:gd name="connsiteX118" fmla="*/ 163513 w 341313"/>
                  <a:gd name="connsiteY118" fmla="*/ 784269 h 1516168"/>
                  <a:gd name="connsiteX119" fmla="*/ 163513 w 341313"/>
                  <a:gd name="connsiteY119" fmla="*/ 913492 h 1516168"/>
                  <a:gd name="connsiteX120" fmla="*/ 152459 w 341313"/>
                  <a:gd name="connsiteY120" fmla="*/ 929155 h 1516168"/>
                  <a:gd name="connsiteX121" fmla="*/ 99954 w 341313"/>
                  <a:gd name="connsiteY121" fmla="*/ 948175 h 1516168"/>
                  <a:gd name="connsiteX122" fmla="*/ 88900 w 341313"/>
                  <a:gd name="connsiteY122" fmla="*/ 941462 h 1516168"/>
                  <a:gd name="connsiteX123" fmla="*/ 88900 w 341313"/>
                  <a:gd name="connsiteY123" fmla="*/ 811680 h 1516168"/>
                  <a:gd name="connsiteX124" fmla="*/ 99954 w 341313"/>
                  <a:gd name="connsiteY124" fmla="*/ 796576 h 1516168"/>
                  <a:gd name="connsiteX125" fmla="*/ 152459 w 341313"/>
                  <a:gd name="connsiteY125" fmla="*/ 776997 h 1516168"/>
                  <a:gd name="connsiteX126" fmla="*/ 240892 w 341313"/>
                  <a:gd name="connsiteY126" fmla="*/ 745247 h 1516168"/>
                  <a:gd name="connsiteX127" fmla="*/ 252413 w 341313"/>
                  <a:gd name="connsiteY127" fmla="*/ 752519 h 1516168"/>
                  <a:gd name="connsiteX128" fmla="*/ 252413 w 341313"/>
                  <a:gd name="connsiteY128" fmla="*/ 881742 h 1516168"/>
                  <a:gd name="connsiteX129" fmla="*/ 240892 w 341313"/>
                  <a:gd name="connsiteY129" fmla="*/ 897405 h 1516168"/>
                  <a:gd name="connsiteX130" fmla="*/ 188772 w 341313"/>
                  <a:gd name="connsiteY130" fmla="*/ 916425 h 1516168"/>
                  <a:gd name="connsiteX131" fmla="*/ 177800 w 341313"/>
                  <a:gd name="connsiteY131" fmla="*/ 909712 h 1516168"/>
                  <a:gd name="connsiteX132" fmla="*/ 177800 w 341313"/>
                  <a:gd name="connsiteY132" fmla="*/ 779930 h 1516168"/>
                  <a:gd name="connsiteX133" fmla="*/ 188772 w 341313"/>
                  <a:gd name="connsiteY133" fmla="*/ 764826 h 1516168"/>
                  <a:gd name="connsiteX134" fmla="*/ 240892 w 341313"/>
                  <a:gd name="connsiteY134" fmla="*/ 745247 h 1516168"/>
                  <a:gd name="connsiteX135" fmla="*/ 330259 w 341313"/>
                  <a:gd name="connsiteY135" fmla="*/ 713483 h 1516168"/>
                  <a:gd name="connsiteX136" fmla="*/ 341313 w 341313"/>
                  <a:gd name="connsiteY136" fmla="*/ 720713 h 1516168"/>
                  <a:gd name="connsiteX137" fmla="*/ 341313 w 341313"/>
                  <a:gd name="connsiteY137" fmla="*/ 849179 h 1516168"/>
                  <a:gd name="connsiteX138" fmla="*/ 330259 w 341313"/>
                  <a:gd name="connsiteY138" fmla="*/ 864751 h 1516168"/>
                  <a:gd name="connsiteX139" fmla="*/ 277754 w 341313"/>
                  <a:gd name="connsiteY139" fmla="*/ 883659 h 1516168"/>
                  <a:gd name="connsiteX140" fmla="*/ 266700 w 341313"/>
                  <a:gd name="connsiteY140" fmla="*/ 876430 h 1516168"/>
                  <a:gd name="connsiteX141" fmla="*/ 266700 w 341313"/>
                  <a:gd name="connsiteY141" fmla="*/ 747963 h 1516168"/>
                  <a:gd name="connsiteX142" fmla="*/ 277754 w 341313"/>
                  <a:gd name="connsiteY142" fmla="*/ 732948 h 1516168"/>
                  <a:gd name="connsiteX143" fmla="*/ 330259 w 341313"/>
                  <a:gd name="connsiteY143" fmla="*/ 713483 h 1516168"/>
                  <a:gd name="connsiteX144" fmla="*/ 63092 w 341313"/>
                  <a:gd name="connsiteY144" fmla="*/ 632521 h 1516168"/>
                  <a:gd name="connsiteX145" fmla="*/ 74613 w 341313"/>
                  <a:gd name="connsiteY145" fmla="*/ 639751 h 1516168"/>
                  <a:gd name="connsiteX146" fmla="*/ 74613 w 341313"/>
                  <a:gd name="connsiteY146" fmla="*/ 768217 h 1516168"/>
                  <a:gd name="connsiteX147" fmla="*/ 63092 w 341313"/>
                  <a:gd name="connsiteY147" fmla="*/ 783789 h 1516168"/>
                  <a:gd name="connsiteX148" fmla="*/ 10972 w 341313"/>
                  <a:gd name="connsiteY148" fmla="*/ 802697 h 1516168"/>
                  <a:gd name="connsiteX149" fmla="*/ 0 w 341313"/>
                  <a:gd name="connsiteY149" fmla="*/ 795468 h 1516168"/>
                  <a:gd name="connsiteX150" fmla="*/ 0 w 341313"/>
                  <a:gd name="connsiteY150" fmla="*/ 667001 h 1516168"/>
                  <a:gd name="connsiteX151" fmla="*/ 10972 w 341313"/>
                  <a:gd name="connsiteY151" fmla="*/ 651986 h 1516168"/>
                  <a:gd name="connsiteX152" fmla="*/ 63092 w 341313"/>
                  <a:gd name="connsiteY152" fmla="*/ 632521 h 1516168"/>
                  <a:gd name="connsiteX153" fmla="*/ 152459 w 341313"/>
                  <a:gd name="connsiteY153" fmla="*/ 599183 h 1516168"/>
                  <a:gd name="connsiteX154" fmla="*/ 163513 w 341313"/>
                  <a:gd name="connsiteY154" fmla="*/ 606413 h 1516168"/>
                  <a:gd name="connsiteX155" fmla="*/ 163513 w 341313"/>
                  <a:gd name="connsiteY155" fmla="*/ 734879 h 1516168"/>
                  <a:gd name="connsiteX156" fmla="*/ 152459 w 341313"/>
                  <a:gd name="connsiteY156" fmla="*/ 750451 h 1516168"/>
                  <a:gd name="connsiteX157" fmla="*/ 99954 w 341313"/>
                  <a:gd name="connsiteY157" fmla="*/ 769359 h 1516168"/>
                  <a:gd name="connsiteX158" fmla="*/ 88900 w 341313"/>
                  <a:gd name="connsiteY158" fmla="*/ 762130 h 1516168"/>
                  <a:gd name="connsiteX159" fmla="*/ 88900 w 341313"/>
                  <a:gd name="connsiteY159" fmla="*/ 633663 h 1516168"/>
                  <a:gd name="connsiteX160" fmla="*/ 99954 w 341313"/>
                  <a:gd name="connsiteY160" fmla="*/ 618648 h 1516168"/>
                  <a:gd name="connsiteX161" fmla="*/ 152459 w 341313"/>
                  <a:gd name="connsiteY161" fmla="*/ 599183 h 1516168"/>
                  <a:gd name="connsiteX162" fmla="*/ 240892 w 341313"/>
                  <a:gd name="connsiteY162" fmla="*/ 567433 h 1516168"/>
                  <a:gd name="connsiteX163" fmla="*/ 252413 w 341313"/>
                  <a:gd name="connsiteY163" fmla="*/ 574663 h 1516168"/>
                  <a:gd name="connsiteX164" fmla="*/ 252413 w 341313"/>
                  <a:gd name="connsiteY164" fmla="*/ 703129 h 1516168"/>
                  <a:gd name="connsiteX165" fmla="*/ 240892 w 341313"/>
                  <a:gd name="connsiteY165" fmla="*/ 718701 h 1516168"/>
                  <a:gd name="connsiteX166" fmla="*/ 188772 w 341313"/>
                  <a:gd name="connsiteY166" fmla="*/ 737609 h 1516168"/>
                  <a:gd name="connsiteX167" fmla="*/ 177800 w 341313"/>
                  <a:gd name="connsiteY167" fmla="*/ 730380 h 1516168"/>
                  <a:gd name="connsiteX168" fmla="*/ 177800 w 341313"/>
                  <a:gd name="connsiteY168" fmla="*/ 601913 h 1516168"/>
                  <a:gd name="connsiteX169" fmla="*/ 188772 w 341313"/>
                  <a:gd name="connsiteY169" fmla="*/ 586342 h 1516168"/>
                  <a:gd name="connsiteX170" fmla="*/ 240892 w 341313"/>
                  <a:gd name="connsiteY170" fmla="*/ 567433 h 1516168"/>
                  <a:gd name="connsiteX171" fmla="*/ 330259 w 341313"/>
                  <a:gd name="connsiteY171" fmla="*/ 535683 h 1516168"/>
                  <a:gd name="connsiteX172" fmla="*/ 341313 w 341313"/>
                  <a:gd name="connsiteY172" fmla="*/ 542913 h 1516168"/>
                  <a:gd name="connsiteX173" fmla="*/ 341313 w 341313"/>
                  <a:gd name="connsiteY173" fmla="*/ 671379 h 1516168"/>
                  <a:gd name="connsiteX174" fmla="*/ 330259 w 341313"/>
                  <a:gd name="connsiteY174" fmla="*/ 686951 h 1516168"/>
                  <a:gd name="connsiteX175" fmla="*/ 277754 w 341313"/>
                  <a:gd name="connsiteY175" fmla="*/ 705859 h 1516168"/>
                  <a:gd name="connsiteX176" fmla="*/ 266700 w 341313"/>
                  <a:gd name="connsiteY176" fmla="*/ 698630 h 1516168"/>
                  <a:gd name="connsiteX177" fmla="*/ 266700 w 341313"/>
                  <a:gd name="connsiteY177" fmla="*/ 570163 h 1516168"/>
                  <a:gd name="connsiteX178" fmla="*/ 277754 w 341313"/>
                  <a:gd name="connsiteY178" fmla="*/ 554592 h 1516168"/>
                  <a:gd name="connsiteX179" fmla="*/ 330259 w 341313"/>
                  <a:gd name="connsiteY179" fmla="*/ 535683 h 1516168"/>
                  <a:gd name="connsiteX180" fmla="*/ 63092 w 341313"/>
                  <a:gd name="connsiteY180" fmla="*/ 453154 h 1516168"/>
                  <a:gd name="connsiteX181" fmla="*/ 74613 w 341313"/>
                  <a:gd name="connsiteY181" fmla="*/ 460449 h 1516168"/>
                  <a:gd name="connsiteX182" fmla="*/ 74613 w 341313"/>
                  <a:gd name="connsiteY182" fmla="*/ 590083 h 1516168"/>
                  <a:gd name="connsiteX183" fmla="*/ 63092 w 341313"/>
                  <a:gd name="connsiteY183" fmla="*/ 605797 h 1516168"/>
                  <a:gd name="connsiteX184" fmla="*/ 10972 w 341313"/>
                  <a:gd name="connsiteY184" fmla="*/ 624877 h 1516168"/>
                  <a:gd name="connsiteX185" fmla="*/ 0 w 341313"/>
                  <a:gd name="connsiteY185" fmla="*/ 617582 h 1516168"/>
                  <a:gd name="connsiteX186" fmla="*/ 0 w 341313"/>
                  <a:gd name="connsiteY186" fmla="*/ 487947 h 1516168"/>
                  <a:gd name="connsiteX187" fmla="*/ 10972 w 341313"/>
                  <a:gd name="connsiteY187" fmla="*/ 472234 h 1516168"/>
                  <a:gd name="connsiteX188" fmla="*/ 63092 w 341313"/>
                  <a:gd name="connsiteY188" fmla="*/ 453154 h 1516168"/>
                  <a:gd name="connsiteX189" fmla="*/ 152459 w 341313"/>
                  <a:gd name="connsiteY189" fmla="*/ 421383 h 1516168"/>
                  <a:gd name="connsiteX190" fmla="*/ 163513 w 341313"/>
                  <a:gd name="connsiteY190" fmla="*/ 428613 h 1516168"/>
                  <a:gd name="connsiteX191" fmla="*/ 163513 w 341313"/>
                  <a:gd name="connsiteY191" fmla="*/ 557079 h 1516168"/>
                  <a:gd name="connsiteX192" fmla="*/ 152459 w 341313"/>
                  <a:gd name="connsiteY192" fmla="*/ 572651 h 1516168"/>
                  <a:gd name="connsiteX193" fmla="*/ 99954 w 341313"/>
                  <a:gd name="connsiteY193" fmla="*/ 591559 h 1516168"/>
                  <a:gd name="connsiteX194" fmla="*/ 88900 w 341313"/>
                  <a:gd name="connsiteY194" fmla="*/ 584330 h 1516168"/>
                  <a:gd name="connsiteX195" fmla="*/ 88900 w 341313"/>
                  <a:gd name="connsiteY195" fmla="*/ 455863 h 1516168"/>
                  <a:gd name="connsiteX196" fmla="*/ 99954 w 341313"/>
                  <a:gd name="connsiteY196" fmla="*/ 440292 h 1516168"/>
                  <a:gd name="connsiteX197" fmla="*/ 152459 w 341313"/>
                  <a:gd name="connsiteY197" fmla="*/ 421383 h 1516168"/>
                  <a:gd name="connsiteX198" fmla="*/ 240892 w 341313"/>
                  <a:gd name="connsiteY198" fmla="*/ 389633 h 1516168"/>
                  <a:gd name="connsiteX199" fmla="*/ 252413 w 341313"/>
                  <a:gd name="connsiteY199" fmla="*/ 396863 h 1516168"/>
                  <a:gd name="connsiteX200" fmla="*/ 252413 w 341313"/>
                  <a:gd name="connsiteY200" fmla="*/ 525329 h 1516168"/>
                  <a:gd name="connsiteX201" fmla="*/ 240892 w 341313"/>
                  <a:gd name="connsiteY201" fmla="*/ 540901 h 1516168"/>
                  <a:gd name="connsiteX202" fmla="*/ 188772 w 341313"/>
                  <a:gd name="connsiteY202" fmla="*/ 559809 h 1516168"/>
                  <a:gd name="connsiteX203" fmla="*/ 177800 w 341313"/>
                  <a:gd name="connsiteY203" fmla="*/ 552580 h 1516168"/>
                  <a:gd name="connsiteX204" fmla="*/ 177800 w 341313"/>
                  <a:gd name="connsiteY204" fmla="*/ 424113 h 1516168"/>
                  <a:gd name="connsiteX205" fmla="*/ 188772 w 341313"/>
                  <a:gd name="connsiteY205" fmla="*/ 408542 h 1516168"/>
                  <a:gd name="connsiteX206" fmla="*/ 240892 w 341313"/>
                  <a:gd name="connsiteY206" fmla="*/ 389633 h 1516168"/>
                  <a:gd name="connsiteX207" fmla="*/ 330259 w 341313"/>
                  <a:gd name="connsiteY207" fmla="*/ 356317 h 1516168"/>
                  <a:gd name="connsiteX208" fmla="*/ 341313 w 341313"/>
                  <a:gd name="connsiteY208" fmla="*/ 363612 h 1516168"/>
                  <a:gd name="connsiteX209" fmla="*/ 341313 w 341313"/>
                  <a:gd name="connsiteY209" fmla="*/ 493246 h 1516168"/>
                  <a:gd name="connsiteX210" fmla="*/ 330259 w 341313"/>
                  <a:gd name="connsiteY210" fmla="*/ 508960 h 1516168"/>
                  <a:gd name="connsiteX211" fmla="*/ 277754 w 341313"/>
                  <a:gd name="connsiteY211" fmla="*/ 528040 h 1516168"/>
                  <a:gd name="connsiteX212" fmla="*/ 266700 w 341313"/>
                  <a:gd name="connsiteY212" fmla="*/ 520745 h 1516168"/>
                  <a:gd name="connsiteX213" fmla="*/ 266700 w 341313"/>
                  <a:gd name="connsiteY213" fmla="*/ 391110 h 1516168"/>
                  <a:gd name="connsiteX214" fmla="*/ 277754 w 341313"/>
                  <a:gd name="connsiteY214" fmla="*/ 375397 h 1516168"/>
                  <a:gd name="connsiteX215" fmla="*/ 330259 w 341313"/>
                  <a:gd name="connsiteY215" fmla="*/ 356317 h 1516168"/>
                  <a:gd name="connsiteX216" fmla="*/ 63092 w 341313"/>
                  <a:gd name="connsiteY216" fmla="*/ 275333 h 1516168"/>
                  <a:gd name="connsiteX217" fmla="*/ 74613 w 341313"/>
                  <a:gd name="connsiteY217" fmla="*/ 282563 h 1516168"/>
                  <a:gd name="connsiteX218" fmla="*/ 74613 w 341313"/>
                  <a:gd name="connsiteY218" fmla="*/ 411029 h 1516168"/>
                  <a:gd name="connsiteX219" fmla="*/ 63092 w 341313"/>
                  <a:gd name="connsiteY219" fmla="*/ 426601 h 1516168"/>
                  <a:gd name="connsiteX220" fmla="*/ 10972 w 341313"/>
                  <a:gd name="connsiteY220" fmla="*/ 445509 h 1516168"/>
                  <a:gd name="connsiteX221" fmla="*/ 0 w 341313"/>
                  <a:gd name="connsiteY221" fmla="*/ 438280 h 1516168"/>
                  <a:gd name="connsiteX222" fmla="*/ 0 w 341313"/>
                  <a:gd name="connsiteY222" fmla="*/ 309813 h 1516168"/>
                  <a:gd name="connsiteX223" fmla="*/ 10972 w 341313"/>
                  <a:gd name="connsiteY223" fmla="*/ 294242 h 1516168"/>
                  <a:gd name="connsiteX224" fmla="*/ 63092 w 341313"/>
                  <a:gd name="connsiteY224" fmla="*/ 275333 h 1516168"/>
                  <a:gd name="connsiteX225" fmla="*/ 152459 w 341313"/>
                  <a:gd name="connsiteY225" fmla="*/ 243583 h 1516168"/>
                  <a:gd name="connsiteX226" fmla="*/ 163513 w 341313"/>
                  <a:gd name="connsiteY226" fmla="*/ 250813 h 1516168"/>
                  <a:gd name="connsiteX227" fmla="*/ 163513 w 341313"/>
                  <a:gd name="connsiteY227" fmla="*/ 379279 h 1516168"/>
                  <a:gd name="connsiteX228" fmla="*/ 152459 w 341313"/>
                  <a:gd name="connsiteY228" fmla="*/ 394295 h 1516168"/>
                  <a:gd name="connsiteX229" fmla="*/ 99954 w 341313"/>
                  <a:gd name="connsiteY229" fmla="*/ 413759 h 1516168"/>
                  <a:gd name="connsiteX230" fmla="*/ 88900 w 341313"/>
                  <a:gd name="connsiteY230" fmla="*/ 406530 h 1516168"/>
                  <a:gd name="connsiteX231" fmla="*/ 88900 w 341313"/>
                  <a:gd name="connsiteY231" fmla="*/ 278063 h 1516168"/>
                  <a:gd name="connsiteX232" fmla="*/ 99954 w 341313"/>
                  <a:gd name="connsiteY232" fmla="*/ 262492 h 1516168"/>
                  <a:gd name="connsiteX233" fmla="*/ 152459 w 341313"/>
                  <a:gd name="connsiteY233" fmla="*/ 243583 h 1516168"/>
                  <a:gd name="connsiteX234" fmla="*/ 240892 w 341313"/>
                  <a:gd name="connsiteY234" fmla="*/ 211833 h 1516168"/>
                  <a:gd name="connsiteX235" fmla="*/ 252413 w 341313"/>
                  <a:gd name="connsiteY235" fmla="*/ 219063 h 1516168"/>
                  <a:gd name="connsiteX236" fmla="*/ 252413 w 341313"/>
                  <a:gd name="connsiteY236" fmla="*/ 347529 h 1516168"/>
                  <a:gd name="connsiteX237" fmla="*/ 240892 w 341313"/>
                  <a:gd name="connsiteY237" fmla="*/ 362545 h 1516168"/>
                  <a:gd name="connsiteX238" fmla="*/ 188772 w 341313"/>
                  <a:gd name="connsiteY238" fmla="*/ 382009 h 1516168"/>
                  <a:gd name="connsiteX239" fmla="*/ 177800 w 341313"/>
                  <a:gd name="connsiteY239" fmla="*/ 374780 h 1516168"/>
                  <a:gd name="connsiteX240" fmla="*/ 177800 w 341313"/>
                  <a:gd name="connsiteY240" fmla="*/ 246313 h 1516168"/>
                  <a:gd name="connsiteX241" fmla="*/ 188772 w 341313"/>
                  <a:gd name="connsiteY241" fmla="*/ 230742 h 1516168"/>
                  <a:gd name="connsiteX242" fmla="*/ 240892 w 341313"/>
                  <a:gd name="connsiteY242" fmla="*/ 211833 h 1516168"/>
                  <a:gd name="connsiteX243" fmla="*/ 330259 w 341313"/>
                  <a:gd name="connsiteY243" fmla="*/ 179044 h 1516168"/>
                  <a:gd name="connsiteX244" fmla="*/ 341313 w 341313"/>
                  <a:gd name="connsiteY244" fmla="*/ 185696 h 1516168"/>
                  <a:gd name="connsiteX245" fmla="*/ 341313 w 341313"/>
                  <a:gd name="connsiteY245" fmla="*/ 314309 h 1516168"/>
                  <a:gd name="connsiteX246" fmla="*/ 330259 w 341313"/>
                  <a:gd name="connsiteY246" fmla="*/ 329277 h 1516168"/>
                  <a:gd name="connsiteX247" fmla="*/ 277754 w 341313"/>
                  <a:gd name="connsiteY247" fmla="*/ 348679 h 1516168"/>
                  <a:gd name="connsiteX248" fmla="*/ 266700 w 341313"/>
                  <a:gd name="connsiteY248" fmla="*/ 341473 h 1516168"/>
                  <a:gd name="connsiteX249" fmla="*/ 266700 w 341313"/>
                  <a:gd name="connsiteY249" fmla="*/ 213414 h 1516168"/>
                  <a:gd name="connsiteX250" fmla="*/ 277754 w 341313"/>
                  <a:gd name="connsiteY250" fmla="*/ 197892 h 1516168"/>
                  <a:gd name="connsiteX251" fmla="*/ 330259 w 341313"/>
                  <a:gd name="connsiteY251" fmla="*/ 179044 h 1516168"/>
                  <a:gd name="connsiteX252" fmla="*/ 63092 w 341313"/>
                  <a:gd name="connsiteY252" fmla="*/ 98081 h 1516168"/>
                  <a:gd name="connsiteX253" fmla="*/ 74613 w 341313"/>
                  <a:gd name="connsiteY253" fmla="*/ 104733 h 1516168"/>
                  <a:gd name="connsiteX254" fmla="*/ 74613 w 341313"/>
                  <a:gd name="connsiteY254" fmla="*/ 233346 h 1516168"/>
                  <a:gd name="connsiteX255" fmla="*/ 63092 w 341313"/>
                  <a:gd name="connsiteY255" fmla="*/ 248314 h 1516168"/>
                  <a:gd name="connsiteX256" fmla="*/ 10972 w 341313"/>
                  <a:gd name="connsiteY256" fmla="*/ 267716 h 1516168"/>
                  <a:gd name="connsiteX257" fmla="*/ 0 w 341313"/>
                  <a:gd name="connsiteY257" fmla="*/ 260510 h 1516168"/>
                  <a:gd name="connsiteX258" fmla="*/ 0 w 341313"/>
                  <a:gd name="connsiteY258" fmla="*/ 132451 h 1516168"/>
                  <a:gd name="connsiteX259" fmla="*/ 10972 w 341313"/>
                  <a:gd name="connsiteY259" fmla="*/ 116929 h 1516168"/>
                  <a:gd name="connsiteX260" fmla="*/ 63092 w 341313"/>
                  <a:gd name="connsiteY260" fmla="*/ 98081 h 1516168"/>
                  <a:gd name="connsiteX261" fmla="*/ 152459 w 341313"/>
                  <a:gd name="connsiteY261" fmla="*/ 66331 h 1516168"/>
                  <a:gd name="connsiteX262" fmla="*/ 163513 w 341313"/>
                  <a:gd name="connsiteY262" fmla="*/ 72983 h 1516168"/>
                  <a:gd name="connsiteX263" fmla="*/ 163513 w 341313"/>
                  <a:gd name="connsiteY263" fmla="*/ 201596 h 1516168"/>
                  <a:gd name="connsiteX264" fmla="*/ 152459 w 341313"/>
                  <a:gd name="connsiteY264" fmla="*/ 216564 h 1516168"/>
                  <a:gd name="connsiteX265" fmla="*/ 99954 w 341313"/>
                  <a:gd name="connsiteY265" fmla="*/ 235966 h 1516168"/>
                  <a:gd name="connsiteX266" fmla="*/ 88900 w 341313"/>
                  <a:gd name="connsiteY266" fmla="*/ 228760 h 1516168"/>
                  <a:gd name="connsiteX267" fmla="*/ 88900 w 341313"/>
                  <a:gd name="connsiteY267" fmla="*/ 100701 h 1516168"/>
                  <a:gd name="connsiteX268" fmla="*/ 99954 w 341313"/>
                  <a:gd name="connsiteY268" fmla="*/ 85179 h 1516168"/>
                  <a:gd name="connsiteX269" fmla="*/ 152459 w 341313"/>
                  <a:gd name="connsiteY269" fmla="*/ 66331 h 1516168"/>
                  <a:gd name="connsiteX270" fmla="*/ 240892 w 341313"/>
                  <a:gd name="connsiteY270" fmla="*/ 32460 h 1516168"/>
                  <a:gd name="connsiteX271" fmla="*/ 252413 w 341313"/>
                  <a:gd name="connsiteY271" fmla="*/ 39732 h 1516168"/>
                  <a:gd name="connsiteX272" fmla="*/ 252413 w 341313"/>
                  <a:gd name="connsiteY272" fmla="*/ 169514 h 1516168"/>
                  <a:gd name="connsiteX273" fmla="*/ 240892 w 341313"/>
                  <a:gd name="connsiteY273" fmla="*/ 184618 h 1516168"/>
                  <a:gd name="connsiteX274" fmla="*/ 188772 w 341313"/>
                  <a:gd name="connsiteY274" fmla="*/ 204197 h 1516168"/>
                  <a:gd name="connsiteX275" fmla="*/ 177800 w 341313"/>
                  <a:gd name="connsiteY275" fmla="*/ 196925 h 1516168"/>
                  <a:gd name="connsiteX276" fmla="*/ 177800 w 341313"/>
                  <a:gd name="connsiteY276" fmla="*/ 67702 h 1516168"/>
                  <a:gd name="connsiteX277" fmla="*/ 188772 w 341313"/>
                  <a:gd name="connsiteY277" fmla="*/ 52039 h 1516168"/>
                  <a:gd name="connsiteX278" fmla="*/ 240892 w 341313"/>
                  <a:gd name="connsiteY278" fmla="*/ 32460 h 1516168"/>
                  <a:gd name="connsiteX279" fmla="*/ 330259 w 341313"/>
                  <a:gd name="connsiteY279" fmla="*/ 689 h 1516168"/>
                  <a:gd name="connsiteX280" fmla="*/ 341313 w 341313"/>
                  <a:gd name="connsiteY280" fmla="*/ 7896 h 1516168"/>
                  <a:gd name="connsiteX281" fmla="*/ 341313 w 341313"/>
                  <a:gd name="connsiteY281" fmla="*/ 136509 h 1516168"/>
                  <a:gd name="connsiteX282" fmla="*/ 330259 w 341313"/>
                  <a:gd name="connsiteY282" fmla="*/ 151477 h 1516168"/>
                  <a:gd name="connsiteX283" fmla="*/ 277754 w 341313"/>
                  <a:gd name="connsiteY283" fmla="*/ 170879 h 1516168"/>
                  <a:gd name="connsiteX284" fmla="*/ 266700 w 341313"/>
                  <a:gd name="connsiteY284" fmla="*/ 163673 h 1516168"/>
                  <a:gd name="connsiteX285" fmla="*/ 266700 w 341313"/>
                  <a:gd name="connsiteY285" fmla="*/ 35614 h 1516168"/>
                  <a:gd name="connsiteX286" fmla="*/ 277754 w 341313"/>
                  <a:gd name="connsiteY286" fmla="*/ 20092 h 1516168"/>
                  <a:gd name="connsiteX287" fmla="*/ 330259 w 341313"/>
                  <a:gd name="connsiteY287" fmla="*/ 689 h 151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341313" h="1516168">
                    <a:moveTo>
                      <a:pt x="63092" y="1344294"/>
                    </a:moveTo>
                    <a:cubicBezTo>
                      <a:pt x="69675" y="1341497"/>
                      <a:pt x="74613" y="1344854"/>
                      <a:pt x="74613" y="1351007"/>
                    </a:cubicBezTo>
                    <a:cubicBezTo>
                      <a:pt x="74613" y="1480789"/>
                      <a:pt x="74613" y="1480789"/>
                      <a:pt x="74613" y="1480789"/>
                    </a:cubicBezTo>
                    <a:cubicBezTo>
                      <a:pt x="74613" y="1486943"/>
                      <a:pt x="69675" y="1493656"/>
                      <a:pt x="63092" y="1495893"/>
                    </a:cubicBezTo>
                    <a:cubicBezTo>
                      <a:pt x="10972" y="1515473"/>
                      <a:pt x="10972" y="1515473"/>
                      <a:pt x="10972" y="1515473"/>
                    </a:cubicBezTo>
                    <a:cubicBezTo>
                      <a:pt x="4937" y="1517710"/>
                      <a:pt x="0" y="1514354"/>
                      <a:pt x="0" y="1508200"/>
                    </a:cubicBezTo>
                    <a:cubicBezTo>
                      <a:pt x="0" y="1378977"/>
                      <a:pt x="0" y="1378977"/>
                      <a:pt x="0" y="1378977"/>
                    </a:cubicBezTo>
                    <a:cubicBezTo>
                      <a:pt x="0" y="1372824"/>
                      <a:pt x="4937" y="1365552"/>
                      <a:pt x="10972" y="1363314"/>
                    </a:cubicBezTo>
                    <a:cubicBezTo>
                      <a:pt x="63092" y="1344294"/>
                      <a:pt x="63092" y="1344294"/>
                      <a:pt x="63092" y="1344294"/>
                    </a:cubicBezTo>
                    <a:close/>
                    <a:moveTo>
                      <a:pt x="152459" y="1311965"/>
                    </a:moveTo>
                    <a:cubicBezTo>
                      <a:pt x="158539" y="1309747"/>
                      <a:pt x="163513" y="1313073"/>
                      <a:pt x="163513" y="1319171"/>
                    </a:cubicBezTo>
                    <a:cubicBezTo>
                      <a:pt x="163513" y="1447784"/>
                      <a:pt x="163513" y="1447784"/>
                      <a:pt x="163513" y="1447784"/>
                    </a:cubicBezTo>
                    <a:cubicBezTo>
                      <a:pt x="163513" y="1453882"/>
                      <a:pt x="158539" y="1460534"/>
                      <a:pt x="152459" y="1462752"/>
                    </a:cubicBezTo>
                    <a:cubicBezTo>
                      <a:pt x="99954" y="1482155"/>
                      <a:pt x="99954" y="1482155"/>
                      <a:pt x="99954" y="1482155"/>
                    </a:cubicBezTo>
                    <a:cubicBezTo>
                      <a:pt x="93874" y="1484372"/>
                      <a:pt x="88900" y="1481046"/>
                      <a:pt x="88900" y="1474948"/>
                    </a:cubicBezTo>
                    <a:cubicBezTo>
                      <a:pt x="88900" y="1346890"/>
                      <a:pt x="88900" y="1346890"/>
                      <a:pt x="88900" y="1346890"/>
                    </a:cubicBezTo>
                    <a:cubicBezTo>
                      <a:pt x="88900" y="1340792"/>
                      <a:pt x="93874" y="1333585"/>
                      <a:pt x="99954" y="1331367"/>
                    </a:cubicBezTo>
                    <a:cubicBezTo>
                      <a:pt x="152459" y="1311965"/>
                      <a:pt x="152459" y="1311965"/>
                      <a:pt x="152459" y="1311965"/>
                    </a:cubicBezTo>
                    <a:close/>
                    <a:moveTo>
                      <a:pt x="240892" y="1280215"/>
                    </a:moveTo>
                    <a:cubicBezTo>
                      <a:pt x="247475" y="1277997"/>
                      <a:pt x="252413" y="1281323"/>
                      <a:pt x="252413" y="1287421"/>
                    </a:cubicBezTo>
                    <a:cubicBezTo>
                      <a:pt x="252413" y="1416034"/>
                      <a:pt x="252413" y="1416034"/>
                      <a:pt x="252413" y="1416034"/>
                    </a:cubicBezTo>
                    <a:cubicBezTo>
                      <a:pt x="252413" y="1422132"/>
                      <a:pt x="247475" y="1428784"/>
                      <a:pt x="240892" y="1431002"/>
                    </a:cubicBezTo>
                    <a:cubicBezTo>
                      <a:pt x="188772" y="1450405"/>
                      <a:pt x="188772" y="1450405"/>
                      <a:pt x="188772" y="1450405"/>
                    </a:cubicBezTo>
                    <a:cubicBezTo>
                      <a:pt x="182737" y="1452622"/>
                      <a:pt x="177800" y="1449296"/>
                      <a:pt x="177800" y="1443198"/>
                    </a:cubicBezTo>
                    <a:cubicBezTo>
                      <a:pt x="177800" y="1315140"/>
                      <a:pt x="177800" y="1315140"/>
                      <a:pt x="177800" y="1315140"/>
                    </a:cubicBezTo>
                    <a:cubicBezTo>
                      <a:pt x="177800" y="1308487"/>
                      <a:pt x="182737" y="1301835"/>
                      <a:pt x="188772" y="1299617"/>
                    </a:cubicBezTo>
                    <a:cubicBezTo>
                      <a:pt x="240892" y="1280215"/>
                      <a:pt x="240892" y="1280215"/>
                      <a:pt x="240892" y="1280215"/>
                    </a:cubicBezTo>
                    <a:close/>
                    <a:moveTo>
                      <a:pt x="330259" y="1246897"/>
                    </a:moveTo>
                    <a:cubicBezTo>
                      <a:pt x="336339" y="1244659"/>
                      <a:pt x="341313" y="1248016"/>
                      <a:pt x="341313" y="1254169"/>
                    </a:cubicBezTo>
                    <a:cubicBezTo>
                      <a:pt x="341313" y="1383951"/>
                      <a:pt x="341313" y="1383951"/>
                      <a:pt x="341313" y="1383951"/>
                    </a:cubicBezTo>
                    <a:cubicBezTo>
                      <a:pt x="341313" y="1390105"/>
                      <a:pt x="336339" y="1396818"/>
                      <a:pt x="330259" y="1399055"/>
                    </a:cubicBezTo>
                    <a:cubicBezTo>
                      <a:pt x="277754" y="1418635"/>
                      <a:pt x="277754" y="1418635"/>
                      <a:pt x="277754" y="1418635"/>
                    </a:cubicBezTo>
                    <a:cubicBezTo>
                      <a:pt x="271674" y="1420872"/>
                      <a:pt x="266700" y="1417516"/>
                      <a:pt x="266700" y="1411362"/>
                    </a:cubicBezTo>
                    <a:cubicBezTo>
                      <a:pt x="266700" y="1282139"/>
                      <a:pt x="266700" y="1282139"/>
                      <a:pt x="266700" y="1282139"/>
                    </a:cubicBezTo>
                    <a:cubicBezTo>
                      <a:pt x="266700" y="1275426"/>
                      <a:pt x="271674" y="1268714"/>
                      <a:pt x="277754" y="1266476"/>
                    </a:cubicBezTo>
                    <a:cubicBezTo>
                      <a:pt x="330259" y="1246897"/>
                      <a:pt x="330259" y="1246897"/>
                      <a:pt x="330259" y="1246897"/>
                    </a:cubicBezTo>
                    <a:close/>
                    <a:moveTo>
                      <a:pt x="63092" y="1165914"/>
                    </a:moveTo>
                    <a:cubicBezTo>
                      <a:pt x="69675" y="1163697"/>
                      <a:pt x="74613" y="1167023"/>
                      <a:pt x="74613" y="1173121"/>
                    </a:cubicBezTo>
                    <a:cubicBezTo>
                      <a:pt x="74613" y="1301734"/>
                      <a:pt x="74613" y="1301734"/>
                      <a:pt x="74613" y="1301734"/>
                    </a:cubicBezTo>
                    <a:cubicBezTo>
                      <a:pt x="74613" y="1307832"/>
                      <a:pt x="69675" y="1314484"/>
                      <a:pt x="63092" y="1316702"/>
                    </a:cubicBezTo>
                    <a:cubicBezTo>
                      <a:pt x="10972" y="1336105"/>
                      <a:pt x="10972" y="1336105"/>
                      <a:pt x="10972" y="1336105"/>
                    </a:cubicBezTo>
                    <a:cubicBezTo>
                      <a:pt x="4937" y="1338322"/>
                      <a:pt x="0" y="1334996"/>
                      <a:pt x="0" y="1328898"/>
                    </a:cubicBezTo>
                    <a:cubicBezTo>
                      <a:pt x="0" y="1200839"/>
                      <a:pt x="0" y="1200839"/>
                      <a:pt x="0" y="1200839"/>
                    </a:cubicBezTo>
                    <a:cubicBezTo>
                      <a:pt x="0" y="1194187"/>
                      <a:pt x="4937" y="1187535"/>
                      <a:pt x="10972" y="1185317"/>
                    </a:cubicBezTo>
                    <a:cubicBezTo>
                      <a:pt x="63092" y="1165914"/>
                      <a:pt x="63092" y="1165914"/>
                      <a:pt x="63092" y="1165914"/>
                    </a:cubicBezTo>
                    <a:close/>
                    <a:moveTo>
                      <a:pt x="152459" y="1134164"/>
                    </a:moveTo>
                    <a:cubicBezTo>
                      <a:pt x="158539" y="1131947"/>
                      <a:pt x="163513" y="1135273"/>
                      <a:pt x="163513" y="1141371"/>
                    </a:cubicBezTo>
                    <a:cubicBezTo>
                      <a:pt x="163513" y="1269984"/>
                      <a:pt x="163513" y="1269984"/>
                      <a:pt x="163513" y="1269984"/>
                    </a:cubicBezTo>
                    <a:cubicBezTo>
                      <a:pt x="163513" y="1276082"/>
                      <a:pt x="158539" y="1282734"/>
                      <a:pt x="152459" y="1284952"/>
                    </a:cubicBezTo>
                    <a:cubicBezTo>
                      <a:pt x="99954" y="1304355"/>
                      <a:pt x="99954" y="1304355"/>
                      <a:pt x="99954" y="1304355"/>
                    </a:cubicBezTo>
                    <a:cubicBezTo>
                      <a:pt x="93874" y="1306572"/>
                      <a:pt x="88900" y="1303246"/>
                      <a:pt x="88900" y="1297148"/>
                    </a:cubicBezTo>
                    <a:cubicBezTo>
                      <a:pt x="88900" y="1169089"/>
                      <a:pt x="88900" y="1169089"/>
                      <a:pt x="88900" y="1169089"/>
                    </a:cubicBezTo>
                    <a:cubicBezTo>
                      <a:pt x="88900" y="1162437"/>
                      <a:pt x="93874" y="1155785"/>
                      <a:pt x="99954" y="1153567"/>
                    </a:cubicBezTo>
                    <a:cubicBezTo>
                      <a:pt x="152459" y="1134164"/>
                      <a:pt x="152459" y="1134164"/>
                      <a:pt x="152459" y="1134164"/>
                    </a:cubicBezTo>
                    <a:close/>
                    <a:moveTo>
                      <a:pt x="240892" y="1100847"/>
                    </a:moveTo>
                    <a:cubicBezTo>
                      <a:pt x="247475" y="1098609"/>
                      <a:pt x="252413" y="1101965"/>
                      <a:pt x="252413" y="1108119"/>
                    </a:cubicBezTo>
                    <a:cubicBezTo>
                      <a:pt x="252413" y="1237342"/>
                      <a:pt x="252413" y="1237342"/>
                      <a:pt x="252413" y="1237342"/>
                    </a:cubicBezTo>
                    <a:cubicBezTo>
                      <a:pt x="252413" y="1244055"/>
                      <a:pt x="247475" y="1250768"/>
                      <a:pt x="240892" y="1253005"/>
                    </a:cubicBezTo>
                    <a:cubicBezTo>
                      <a:pt x="188772" y="1272585"/>
                      <a:pt x="188772" y="1272585"/>
                      <a:pt x="188772" y="1272585"/>
                    </a:cubicBezTo>
                    <a:cubicBezTo>
                      <a:pt x="182737" y="1274822"/>
                      <a:pt x="177800" y="1271466"/>
                      <a:pt x="177800" y="1265312"/>
                    </a:cubicBezTo>
                    <a:cubicBezTo>
                      <a:pt x="177800" y="1136089"/>
                      <a:pt x="177800" y="1136089"/>
                      <a:pt x="177800" y="1136089"/>
                    </a:cubicBezTo>
                    <a:cubicBezTo>
                      <a:pt x="177800" y="1129376"/>
                      <a:pt x="182737" y="1122663"/>
                      <a:pt x="188772" y="1120426"/>
                    </a:cubicBezTo>
                    <a:cubicBezTo>
                      <a:pt x="240892" y="1100847"/>
                      <a:pt x="240892" y="1100847"/>
                      <a:pt x="240892" y="1100847"/>
                    </a:cubicBezTo>
                    <a:close/>
                    <a:moveTo>
                      <a:pt x="330259" y="1069076"/>
                    </a:moveTo>
                    <a:cubicBezTo>
                      <a:pt x="336339" y="1066859"/>
                      <a:pt x="341313" y="1070185"/>
                      <a:pt x="341313" y="1076283"/>
                    </a:cubicBezTo>
                    <a:cubicBezTo>
                      <a:pt x="341313" y="1204341"/>
                      <a:pt x="341313" y="1204341"/>
                      <a:pt x="341313" y="1204341"/>
                    </a:cubicBezTo>
                    <a:cubicBezTo>
                      <a:pt x="341313" y="1210994"/>
                      <a:pt x="336339" y="1217646"/>
                      <a:pt x="330259" y="1219864"/>
                    </a:cubicBezTo>
                    <a:cubicBezTo>
                      <a:pt x="277754" y="1239266"/>
                      <a:pt x="277754" y="1239266"/>
                      <a:pt x="277754" y="1239266"/>
                    </a:cubicBezTo>
                    <a:cubicBezTo>
                      <a:pt x="271674" y="1241484"/>
                      <a:pt x="266700" y="1238158"/>
                      <a:pt x="266700" y="1232060"/>
                    </a:cubicBezTo>
                    <a:cubicBezTo>
                      <a:pt x="266700" y="1104001"/>
                      <a:pt x="266700" y="1104001"/>
                      <a:pt x="266700" y="1104001"/>
                    </a:cubicBezTo>
                    <a:cubicBezTo>
                      <a:pt x="266700" y="1097349"/>
                      <a:pt x="271674" y="1090697"/>
                      <a:pt x="277754" y="1088479"/>
                    </a:cubicBezTo>
                    <a:cubicBezTo>
                      <a:pt x="330259" y="1069076"/>
                      <a:pt x="330259" y="1069076"/>
                      <a:pt x="330259" y="1069076"/>
                    </a:cubicBezTo>
                    <a:close/>
                    <a:moveTo>
                      <a:pt x="63092" y="988114"/>
                    </a:moveTo>
                    <a:cubicBezTo>
                      <a:pt x="69675" y="985897"/>
                      <a:pt x="74613" y="989223"/>
                      <a:pt x="74613" y="995321"/>
                    </a:cubicBezTo>
                    <a:cubicBezTo>
                      <a:pt x="74613" y="1123379"/>
                      <a:pt x="74613" y="1123379"/>
                      <a:pt x="74613" y="1123379"/>
                    </a:cubicBezTo>
                    <a:cubicBezTo>
                      <a:pt x="74613" y="1130032"/>
                      <a:pt x="69675" y="1136684"/>
                      <a:pt x="63092" y="1138902"/>
                    </a:cubicBezTo>
                    <a:cubicBezTo>
                      <a:pt x="10972" y="1158304"/>
                      <a:pt x="10972" y="1158304"/>
                      <a:pt x="10972" y="1158304"/>
                    </a:cubicBezTo>
                    <a:cubicBezTo>
                      <a:pt x="4937" y="1160522"/>
                      <a:pt x="0" y="1157196"/>
                      <a:pt x="0" y="1151098"/>
                    </a:cubicBezTo>
                    <a:cubicBezTo>
                      <a:pt x="0" y="1023039"/>
                      <a:pt x="0" y="1023039"/>
                      <a:pt x="0" y="1023039"/>
                    </a:cubicBezTo>
                    <a:cubicBezTo>
                      <a:pt x="0" y="1016387"/>
                      <a:pt x="4937" y="1009735"/>
                      <a:pt x="10972" y="1007517"/>
                    </a:cubicBezTo>
                    <a:cubicBezTo>
                      <a:pt x="63092" y="988114"/>
                      <a:pt x="63092" y="988114"/>
                      <a:pt x="63092" y="988114"/>
                    </a:cubicBezTo>
                    <a:close/>
                    <a:moveTo>
                      <a:pt x="152459" y="956364"/>
                    </a:moveTo>
                    <a:cubicBezTo>
                      <a:pt x="158539" y="954147"/>
                      <a:pt x="163513" y="957473"/>
                      <a:pt x="163513" y="963571"/>
                    </a:cubicBezTo>
                    <a:cubicBezTo>
                      <a:pt x="163513" y="1091629"/>
                      <a:pt x="163513" y="1091629"/>
                      <a:pt x="163513" y="1091629"/>
                    </a:cubicBezTo>
                    <a:cubicBezTo>
                      <a:pt x="163513" y="1098282"/>
                      <a:pt x="158539" y="1104934"/>
                      <a:pt x="152459" y="1107152"/>
                    </a:cubicBezTo>
                    <a:cubicBezTo>
                      <a:pt x="99954" y="1126554"/>
                      <a:pt x="99954" y="1126554"/>
                      <a:pt x="99954" y="1126554"/>
                    </a:cubicBezTo>
                    <a:cubicBezTo>
                      <a:pt x="93874" y="1128772"/>
                      <a:pt x="88900" y="1125446"/>
                      <a:pt x="88900" y="1119348"/>
                    </a:cubicBezTo>
                    <a:cubicBezTo>
                      <a:pt x="88900" y="990735"/>
                      <a:pt x="88900" y="990735"/>
                      <a:pt x="88900" y="990735"/>
                    </a:cubicBezTo>
                    <a:cubicBezTo>
                      <a:pt x="88900" y="984637"/>
                      <a:pt x="93874" y="977985"/>
                      <a:pt x="99954" y="975767"/>
                    </a:cubicBezTo>
                    <a:cubicBezTo>
                      <a:pt x="152459" y="956364"/>
                      <a:pt x="152459" y="956364"/>
                      <a:pt x="152459" y="956364"/>
                    </a:cubicBezTo>
                    <a:close/>
                    <a:moveTo>
                      <a:pt x="240892" y="923047"/>
                    </a:moveTo>
                    <a:cubicBezTo>
                      <a:pt x="247475" y="920809"/>
                      <a:pt x="252413" y="924165"/>
                      <a:pt x="252413" y="930319"/>
                    </a:cubicBezTo>
                    <a:cubicBezTo>
                      <a:pt x="252413" y="1059542"/>
                      <a:pt x="252413" y="1059542"/>
                      <a:pt x="252413" y="1059542"/>
                    </a:cubicBezTo>
                    <a:cubicBezTo>
                      <a:pt x="252413" y="1066255"/>
                      <a:pt x="247475" y="1072967"/>
                      <a:pt x="240892" y="1075205"/>
                    </a:cubicBezTo>
                    <a:cubicBezTo>
                      <a:pt x="188772" y="1094784"/>
                      <a:pt x="188772" y="1094784"/>
                      <a:pt x="188772" y="1094784"/>
                    </a:cubicBezTo>
                    <a:cubicBezTo>
                      <a:pt x="182737" y="1097022"/>
                      <a:pt x="177800" y="1093665"/>
                      <a:pt x="177800" y="1087512"/>
                    </a:cubicBezTo>
                    <a:cubicBezTo>
                      <a:pt x="177800" y="957730"/>
                      <a:pt x="177800" y="957730"/>
                      <a:pt x="177800" y="957730"/>
                    </a:cubicBezTo>
                    <a:cubicBezTo>
                      <a:pt x="177800" y="951576"/>
                      <a:pt x="182737" y="944863"/>
                      <a:pt x="188772" y="942626"/>
                    </a:cubicBezTo>
                    <a:cubicBezTo>
                      <a:pt x="240892" y="923047"/>
                      <a:pt x="240892" y="923047"/>
                      <a:pt x="240892" y="923047"/>
                    </a:cubicBezTo>
                    <a:close/>
                    <a:moveTo>
                      <a:pt x="330259" y="891276"/>
                    </a:moveTo>
                    <a:cubicBezTo>
                      <a:pt x="336339" y="889059"/>
                      <a:pt x="341313" y="892385"/>
                      <a:pt x="341313" y="898483"/>
                    </a:cubicBezTo>
                    <a:cubicBezTo>
                      <a:pt x="341313" y="1026541"/>
                      <a:pt x="341313" y="1026541"/>
                      <a:pt x="341313" y="1026541"/>
                    </a:cubicBezTo>
                    <a:cubicBezTo>
                      <a:pt x="341313" y="1032639"/>
                      <a:pt x="336339" y="1039846"/>
                      <a:pt x="330259" y="1042064"/>
                    </a:cubicBezTo>
                    <a:cubicBezTo>
                      <a:pt x="277754" y="1061466"/>
                      <a:pt x="277754" y="1061466"/>
                      <a:pt x="277754" y="1061466"/>
                    </a:cubicBezTo>
                    <a:cubicBezTo>
                      <a:pt x="271674" y="1063684"/>
                      <a:pt x="266700" y="1060358"/>
                      <a:pt x="266700" y="1054260"/>
                    </a:cubicBezTo>
                    <a:cubicBezTo>
                      <a:pt x="266700" y="925647"/>
                      <a:pt x="266700" y="925647"/>
                      <a:pt x="266700" y="925647"/>
                    </a:cubicBezTo>
                    <a:cubicBezTo>
                      <a:pt x="266700" y="919549"/>
                      <a:pt x="271674" y="912897"/>
                      <a:pt x="277754" y="910679"/>
                    </a:cubicBezTo>
                    <a:cubicBezTo>
                      <a:pt x="330259" y="891276"/>
                      <a:pt x="330259" y="891276"/>
                      <a:pt x="330259" y="891276"/>
                    </a:cubicBezTo>
                    <a:close/>
                    <a:moveTo>
                      <a:pt x="63092" y="810314"/>
                    </a:moveTo>
                    <a:cubicBezTo>
                      <a:pt x="69675" y="808097"/>
                      <a:pt x="74613" y="811423"/>
                      <a:pt x="74613" y="817521"/>
                    </a:cubicBezTo>
                    <a:cubicBezTo>
                      <a:pt x="74613" y="945579"/>
                      <a:pt x="74613" y="945579"/>
                      <a:pt x="74613" y="945579"/>
                    </a:cubicBezTo>
                    <a:cubicBezTo>
                      <a:pt x="74613" y="951677"/>
                      <a:pt x="69675" y="958884"/>
                      <a:pt x="63092" y="961102"/>
                    </a:cubicBezTo>
                    <a:cubicBezTo>
                      <a:pt x="10972" y="980504"/>
                      <a:pt x="10972" y="980504"/>
                      <a:pt x="10972" y="980504"/>
                    </a:cubicBezTo>
                    <a:cubicBezTo>
                      <a:pt x="4937" y="982722"/>
                      <a:pt x="0" y="979396"/>
                      <a:pt x="0" y="973298"/>
                    </a:cubicBezTo>
                    <a:cubicBezTo>
                      <a:pt x="0" y="844685"/>
                      <a:pt x="0" y="844685"/>
                      <a:pt x="0" y="844685"/>
                    </a:cubicBezTo>
                    <a:cubicBezTo>
                      <a:pt x="0" y="838587"/>
                      <a:pt x="4937" y="831935"/>
                      <a:pt x="10972" y="829717"/>
                    </a:cubicBezTo>
                    <a:cubicBezTo>
                      <a:pt x="63092" y="810314"/>
                      <a:pt x="63092" y="810314"/>
                      <a:pt x="63092" y="810314"/>
                    </a:cubicBezTo>
                    <a:close/>
                    <a:moveTo>
                      <a:pt x="152459" y="776997"/>
                    </a:moveTo>
                    <a:cubicBezTo>
                      <a:pt x="158539" y="774759"/>
                      <a:pt x="163513" y="778115"/>
                      <a:pt x="163513" y="784269"/>
                    </a:cubicBezTo>
                    <a:cubicBezTo>
                      <a:pt x="163513" y="913492"/>
                      <a:pt x="163513" y="913492"/>
                      <a:pt x="163513" y="913492"/>
                    </a:cubicBezTo>
                    <a:cubicBezTo>
                      <a:pt x="163513" y="919645"/>
                      <a:pt x="158539" y="926917"/>
                      <a:pt x="152459" y="929155"/>
                    </a:cubicBezTo>
                    <a:cubicBezTo>
                      <a:pt x="99954" y="948175"/>
                      <a:pt x="99954" y="948175"/>
                      <a:pt x="99954" y="948175"/>
                    </a:cubicBezTo>
                    <a:cubicBezTo>
                      <a:pt x="93874" y="950972"/>
                      <a:pt x="88900" y="947615"/>
                      <a:pt x="88900" y="941462"/>
                    </a:cubicBezTo>
                    <a:cubicBezTo>
                      <a:pt x="88900" y="811680"/>
                      <a:pt x="88900" y="811680"/>
                      <a:pt x="88900" y="811680"/>
                    </a:cubicBezTo>
                    <a:cubicBezTo>
                      <a:pt x="88900" y="805526"/>
                      <a:pt x="93874" y="798813"/>
                      <a:pt x="99954" y="796576"/>
                    </a:cubicBezTo>
                    <a:cubicBezTo>
                      <a:pt x="152459" y="776997"/>
                      <a:pt x="152459" y="776997"/>
                      <a:pt x="152459" y="776997"/>
                    </a:cubicBezTo>
                    <a:close/>
                    <a:moveTo>
                      <a:pt x="240892" y="745247"/>
                    </a:moveTo>
                    <a:cubicBezTo>
                      <a:pt x="247475" y="743009"/>
                      <a:pt x="252413" y="746365"/>
                      <a:pt x="252413" y="752519"/>
                    </a:cubicBezTo>
                    <a:cubicBezTo>
                      <a:pt x="252413" y="881742"/>
                      <a:pt x="252413" y="881742"/>
                      <a:pt x="252413" y="881742"/>
                    </a:cubicBezTo>
                    <a:cubicBezTo>
                      <a:pt x="252413" y="887895"/>
                      <a:pt x="247475" y="895167"/>
                      <a:pt x="240892" y="897405"/>
                    </a:cubicBezTo>
                    <a:cubicBezTo>
                      <a:pt x="188772" y="916425"/>
                      <a:pt x="188772" y="916425"/>
                      <a:pt x="188772" y="916425"/>
                    </a:cubicBezTo>
                    <a:cubicBezTo>
                      <a:pt x="182737" y="919222"/>
                      <a:pt x="177800" y="915865"/>
                      <a:pt x="177800" y="909712"/>
                    </a:cubicBezTo>
                    <a:cubicBezTo>
                      <a:pt x="177800" y="779930"/>
                      <a:pt x="177800" y="779930"/>
                      <a:pt x="177800" y="779930"/>
                    </a:cubicBezTo>
                    <a:cubicBezTo>
                      <a:pt x="177800" y="773776"/>
                      <a:pt x="182737" y="767063"/>
                      <a:pt x="188772" y="764826"/>
                    </a:cubicBezTo>
                    <a:cubicBezTo>
                      <a:pt x="240892" y="745247"/>
                      <a:pt x="240892" y="745247"/>
                      <a:pt x="240892" y="745247"/>
                    </a:cubicBezTo>
                    <a:close/>
                    <a:moveTo>
                      <a:pt x="330259" y="713483"/>
                    </a:moveTo>
                    <a:cubicBezTo>
                      <a:pt x="336339" y="711259"/>
                      <a:pt x="341313" y="714596"/>
                      <a:pt x="341313" y="720713"/>
                    </a:cubicBezTo>
                    <a:cubicBezTo>
                      <a:pt x="341313" y="849179"/>
                      <a:pt x="341313" y="849179"/>
                      <a:pt x="341313" y="849179"/>
                    </a:cubicBezTo>
                    <a:cubicBezTo>
                      <a:pt x="341313" y="855297"/>
                      <a:pt x="336339" y="862526"/>
                      <a:pt x="330259" y="864751"/>
                    </a:cubicBezTo>
                    <a:cubicBezTo>
                      <a:pt x="277754" y="883659"/>
                      <a:pt x="277754" y="883659"/>
                      <a:pt x="277754" y="883659"/>
                    </a:cubicBezTo>
                    <a:cubicBezTo>
                      <a:pt x="271674" y="885884"/>
                      <a:pt x="266700" y="883103"/>
                      <a:pt x="266700" y="876430"/>
                    </a:cubicBezTo>
                    <a:cubicBezTo>
                      <a:pt x="266700" y="747963"/>
                      <a:pt x="266700" y="747963"/>
                      <a:pt x="266700" y="747963"/>
                    </a:cubicBezTo>
                    <a:cubicBezTo>
                      <a:pt x="266700" y="741846"/>
                      <a:pt x="271674" y="735172"/>
                      <a:pt x="277754" y="732948"/>
                    </a:cubicBezTo>
                    <a:cubicBezTo>
                      <a:pt x="330259" y="713483"/>
                      <a:pt x="330259" y="713483"/>
                      <a:pt x="330259" y="713483"/>
                    </a:cubicBezTo>
                    <a:close/>
                    <a:moveTo>
                      <a:pt x="63092" y="632521"/>
                    </a:moveTo>
                    <a:cubicBezTo>
                      <a:pt x="69675" y="630297"/>
                      <a:pt x="74613" y="633634"/>
                      <a:pt x="74613" y="639751"/>
                    </a:cubicBezTo>
                    <a:cubicBezTo>
                      <a:pt x="74613" y="768217"/>
                      <a:pt x="74613" y="768217"/>
                      <a:pt x="74613" y="768217"/>
                    </a:cubicBezTo>
                    <a:cubicBezTo>
                      <a:pt x="74613" y="774335"/>
                      <a:pt x="69675" y="781564"/>
                      <a:pt x="63092" y="783789"/>
                    </a:cubicBezTo>
                    <a:cubicBezTo>
                      <a:pt x="10972" y="802697"/>
                      <a:pt x="10972" y="802697"/>
                      <a:pt x="10972" y="802697"/>
                    </a:cubicBezTo>
                    <a:cubicBezTo>
                      <a:pt x="4937" y="804922"/>
                      <a:pt x="0" y="802141"/>
                      <a:pt x="0" y="795468"/>
                    </a:cubicBezTo>
                    <a:cubicBezTo>
                      <a:pt x="0" y="667001"/>
                      <a:pt x="0" y="667001"/>
                      <a:pt x="0" y="667001"/>
                    </a:cubicBezTo>
                    <a:cubicBezTo>
                      <a:pt x="0" y="660884"/>
                      <a:pt x="4937" y="654210"/>
                      <a:pt x="10972" y="651986"/>
                    </a:cubicBezTo>
                    <a:cubicBezTo>
                      <a:pt x="63092" y="632521"/>
                      <a:pt x="63092" y="632521"/>
                      <a:pt x="63092" y="632521"/>
                    </a:cubicBezTo>
                    <a:close/>
                    <a:moveTo>
                      <a:pt x="152459" y="599183"/>
                    </a:moveTo>
                    <a:cubicBezTo>
                      <a:pt x="158539" y="596959"/>
                      <a:pt x="163513" y="600296"/>
                      <a:pt x="163513" y="606413"/>
                    </a:cubicBezTo>
                    <a:cubicBezTo>
                      <a:pt x="163513" y="734879"/>
                      <a:pt x="163513" y="734879"/>
                      <a:pt x="163513" y="734879"/>
                    </a:cubicBezTo>
                    <a:cubicBezTo>
                      <a:pt x="163513" y="740997"/>
                      <a:pt x="158539" y="748226"/>
                      <a:pt x="152459" y="750451"/>
                    </a:cubicBezTo>
                    <a:cubicBezTo>
                      <a:pt x="99954" y="769359"/>
                      <a:pt x="99954" y="769359"/>
                      <a:pt x="99954" y="769359"/>
                    </a:cubicBezTo>
                    <a:cubicBezTo>
                      <a:pt x="93874" y="771584"/>
                      <a:pt x="88900" y="768803"/>
                      <a:pt x="88900" y="762130"/>
                    </a:cubicBezTo>
                    <a:cubicBezTo>
                      <a:pt x="88900" y="633663"/>
                      <a:pt x="88900" y="633663"/>
                      <a:pt x="88900" y="633663"/>
                    </a:cubicBezTo>
                    <a:cubicBezTo>
                      <a:pt x="88900" y="627546"/>
                      <a:pt x="93874" y="620872"/>
                      <a:pt x="99954" y="618648"/>
                    </a:cubicBezTo>
                    <a:cubicBezTo>
                      <a:pt x="152459" y="599183"/>
                      <a:pt x="152459" y="599183"/>
                      <a:pt x="152459" y="599183"/>
                    </a:cubicBezTo>
                    <a:close/>
                    <a:moveTo>
                      <a:pt x="240892" y="567433"/>
                    </a:moveTo>
                    <a:cubicBezTo>
                      <a:pt x="247475" y="565209"/>
                      <a:pt x="252413" y="568546"/>
                      <a:pt x="252413" y="574663"/>
                    </a:cubicBezTo>
                    <a:cubicBezTo>
                      <a:pt x="252413" y="703129"/>
                      <a:pt x="252413" y="703129"/>
                      <a:pt x="252413" y="703129"/>
                    </a:cubicBezTo>
                    <a:cubicBezTo>
                      <a:pt x="252413" y="709247"/>
                      <a:pt x="247475" y="716476"/>
                      <a:pt x="240892" y="718701"/>
                    </a:cubicBezTo>
                    <a:cubicBezTo>
                      <a:pt x="188772" y="737609"/>
                      <a:pt x="188772" y="737609"/>
                      <a:pt x="188772" y="737609"/>
                    </a:cubicBezTo>
                    <a:cubicBezTo>
                      <a:pt x="182737" y="739834"/>
                      <a:pt x="177800" y="737053"/>
                      <a:pt x="177800" y="730380"/>
                    </a:cubicBezTo>
                    <a:cubicBezTo>
                      <a:pt x="177800" y="601913"/>
                      <a:pt x="177800" y="601913"/>
                      <a:pt x="177800" y="601913"/>
                    </a:cubicBezTo>
                    <a:cubicBezTo>
                      <a:pt x="177800" y="595796"/>
                      <a:pt x="182737" y="589122"/>
                      <a:pt x="188772" y="586342"/>
                    </a:cubicBezTo>
                    <a:cubicBezTo>
                      <a:pt x="240892" y="567433"/>
                      <a:pt x="240892" y="567433"/>
                      <a:pt x="240892" y="567433"/>
                    </a:cubicBezTo>
                    <a:close/>
                    <a:moveTo>
                      <a:pt x="330259" y="535683"/>
                    </a:moveTo>
                    <a:cubicBezTo>
                      <a:pt x="336339" y="533459"/>
                      <a:pt x="341313" y="536796"/>
                      <a:pt x="341313" y="542913"/>
                    </a:cubicBezTo>
                    <a:cubicBezTo>
                      <a:pt x="341313" y="671379"/>
                      <a:pt x="341313" y="671379"/>
                      <a:pt x="341313" y="671379"/>
                    </a:cubicBezTo>
                    <a:cubicBezTo>
                      <a:pt x="341313" y="677497"/>
                      <a:pt x="336339" y="684726"/>
                      <a:pt x="330259" y="686951"/>
                    </a:cubicBezTo>
                    <a:cubicBezTo>
                      <a:pt x="277754" y="705859"/>
                      <a:pt x="277754" y="705859"/>
                      <a:pt x="277754" y="705859"/>
                    </a:cubicBezTo>
                    <a:cubicBezTo>
                      <a:pt x="271674" y="708084"/>
                      <a:pt x="266700" y="705303"/>
                      <a:pt x="266700" y="698630"/>
                    </a:cubicBezTo>
                    <a:cubicBezTo>
                      <a:pt x="266700" y="570163"/>
                      <a:pt x="266700" y="570163"/>
                      <a:pt x="266700" y="570163"/>
                    </a:cubicBezTo>
                    <a:cubicBezTo>
                      <a:pt x="266700" y="564046"/>
                      <a:pt x="271674" y="556816"/>
                      <a:pt x="277754" y="554592"/>
                    </a:cubicBezTo>
                    <a:cubicBezTo>
                      <a:pt x="330259" y="535683"/>
                      <a:pt x="330259" y="535683"/>
                      <a:pt x="330259" y="535683"/>
                    </a:cubicBezTo>
                    <a:close/>
                    <a:moveTo>
                      <a:pt x="63092" y="453154"/>
                    </a:moveTo>
                    <a:cubicBezTo>
                      <a:pt x="69675" y="450909"/>
                      <a:pt x="74613" y="454276"/>
                      <a:pt x="74613" y="460449"/>
                    </a:cubicBezTo>
                    <a:cubicBezTo>
                      <a:pt x="74613" y="590083"/>
                      <a:pt x="74613" y="590083"/>
                      <a:pt x="74613" y="590083"/>
                    </a:cubicBezTo>
                    <a:cubicBezTo>
                      <a:pt x="74613" y="596257"/>
                      <a:pt x="69675" y="603552"/>
                      <a:pt x="63092" y="605797"/>
                    </a:cubicBezTo>
                    <a:cubicBezTo>
                      <a:pt x="10972" y="624877"/>
                      <a:pt x="10972" y="624877"/>
                      <a:pt x="10972" y="624877"/>
                    </a:cubicBezTo>
                    <a:cubicBezTo>
                      <a:pt x="4937" y="627122"/>
                      <a:pt x="0" y="624316"/>
                      <a:pt x="0" y="617582"/>
                    </a:cubicBezTo>
                    <a:cubicBezTo>
                      <a:pt x="0" y="487947"/>
                      <a:pt x="0" y="487947"/>
                      <a:pt x="0" y="487947"/>
                    </a:cubicBezTo>
                    <a:cubicBezTo>
                      <a:pt x="0" y="481774"/>
                      <a:pt x="4937" y="474479"/>
                      <a:pt x="10972" y="472234"/>
                    </a:cubicBezTo>
                    <a:cubicBezTo>
                      <a:pt x="63092" y="453154"/>
                      <a:pt x="63092" y="453154"/>
                      <a:pt x="63092" y="453154"/>
                    </a:cubicBezTo>
                    <a:close/>
                    <a:moveTo>
                      <a:pt x="152459" y="421383"/>
                    </a:moveTo>
                    <a:cubicBezTo>
                      <a:pt x="158539" y="419159"/>
                      <a:pt x="163513" y="421940"/>
                      <a:pt x="163513" y="428613"/>
                    </a:cubicBezTo>
                    <a:cubicBezTo>
                      <a:pt x="163513" y="557079"/>
                      <a:pt x="163513" y="557079"/>
                      <a:pt x="163513" y="557079"/>
                    </a:cubicBezTo>
                    <a:cubicBezTo>
                      <a:pt x="163513" y="563197"/>
                      <a:pt x="158539" y="570426"/>
                      <a:pt x="152459" y="572651"/>
                    </a:cubicBezTo>
                    <a:cubicBezTo>
                      <a:pt x="99954" y="591559"/>
                      <a:pt x="99954" y="591559"/>
                      <a:pt x="99954" y="591559"/>
                    </a:cubicBezTo>
                    <a:cubicBezTo>
                      <a:pt x="93874" y="593784"/>
                      <a:pt x="88900" y="590447"/>
                      <a:pt x="88900" y="584330"/>
                    </a:cubicBezTo>
                    <a:cubicBezTo>
                      <a:pt x="88900" y="455863"/>
                      <a:pt x="88900" y="455863"/>
                      <a:pt x="88900" y="455863"/>
                    </a:cubicBezTo>
                    <a:cubicBezTo>
                      <a:pt x="88900" y="449746"/>
                      <a:pt x="93874" y="442516"/>
                      <a:pt x="99954" y="440292"/>
                    </a:cubicBezTo>
                    <a:cubicBezTo>
                      <a:pt x="152459" y="421383"/>
                      <a:pt x="152459" y="421383"/>
                      <a:pt x="152459" y="421383"/>
                    </a:cubicBezTo>
                    <a:close/>
                    <a:moveTo>
                      <a:pt x="240892" y="389633"/>
                    </a:moveTo>
                    <a:cubicBezTo>
                      <a:pt x="247475" y="387409"/>
                      <a:pt x="252413" y="390190"/>
                      <a:pt x="252413" y="396863"/>
                    </a:cubicBezTo>
                    <a:cubicBezTo>
                      <a:pt x="252413" y="525329"/>
                      <a:pt x="252413" y="525329"/>
                      <a:pt x="252413" y="525329"/>
                    </a:cubicBezTo>
                    <a:cubicBezTo>
                      <a:pt x="252413" y="531447"/>
                      <a:pt x="247475" y="538120"/>
                      <a:pt x="240892" y="540901"/>
                    </a:cubicBezTo>
                    <a:cubicBezTo>
                      <a:pt x="188772" y="559809"/>
                      <a:pt x="188772" y="559809"/>
                      <a:pt x="188772" y="559809"/>
                    </a:cubicBezTo>
                    <a:cubicBezTo>
                      <a:pt x="182737" y="562034"/>
                      <a:pt x="177800" y="558697"/>
                      <a:pt x="177800" y="552580"/>
                    </a:cubicBezTo>
                    <a:cubicBezTo>
                      <a:pt x="177800" y="424113"/>
                      <a:pt x="177800" y="424113"/>
                      <a:pt x="177800" y="424113"/>
                    </a:cubicBezTo>
                    <a:cubicBezTo>
                      <a:pt x="177800" y="417996"/>
                      <a:pt x="182737" y="410766"/>
                      <a:pt x="188772" y="408542"/>
                    </a:cubicBezTo>
                    <a:cubicBezTo>
                      <a:pt x="240892" y="389633"/>
                      <a:pt x="240892" y="389633"/>
                      <a:pt x="240892" y="389633"/>
                    </a:cubicBezTo>
                    <a:close/>
                    <a:moveTo>
                      <a:pt x="330259" y="356317"/>
                    </a:moveTo>
                    <a:cubicBezTo>
                      <a:pt x="336339" y="354072"/>
                      <a:pt x="341313" y="356878"/>
                      <a:pt x="341313" y="363612"/>
                    </a:cubicBezTo>
                    <a:cubicBezTo>
                      <a:pt x="341313" y="493246"/>
                      <a:pt x="341313" y="493246"/>
                      <a:pt x="341313" y="493246"/>
                    </a:cubicBezTo>
                    <a:cubicBezTo>
                      <a:pt x="341313" y="499420"/>
                      <a:pt x="336339" y="506154"/>
                      <a:pt x="330259" y="508960"/>
                    </a:cubicBezTo>
                    <a:cubicBezTo>
                      <a:pt x="277754" y="528040"/>
                      <a:pt x="277754" y="528040"/>
                      <a:pt x="277754" y="528040"/>
                    </a:cubicBezTo>
                    <a:cubicBezTo>
                      <a:pt x="271674" y="530285"/>
                      <a:pt x="266700" y="526918"/>
                      <a:pt x="266700" y="520745"/>
                    </a:cubicBezTo>
                    <a:cubicBezTo>
                      <a:pt x="266700" y="391110"/>
                      <a:pt x="266700" y="391110"/>
                      <a:pt x="266700" y="391110"/>
                    </a:cubicBezTo>
                    <a:cubicBezTo>
                      <a:pt x="266700" y="384937"/>
                      <a:pt x="271674" y="377642"/>
                      <a:pt x="277754" y="375397"/>
                    </a:cubicBezTo>
                    <a:cubicBezTo>
                      <a:pt x="330259" y="356317"/>
                      <a:pt x="330259" y="356317"/>
                      <a:pt x="330259" y="356317"/>
                    </a:cubicBezTo>
                    <a:close/>
                    <a:moveTo>
                      <a:pt x="63092" y="275333"/>
                    </a:moveTo>
                    <a:cubicBezTo>
                      <a:pt x="69675" y="273109"/>
                      <a:pt x="74613" y="275890"/>
                      <a:pt x="74613" y="282563"/>
                    </a:cubicBezTo>
                    <a:cubicBezTo>
                      <a:pt x="74613" y="411029"/>
                      <a:pt x="74613" y="411029"/>
                      <a:pt x="74613" y="411029"/>
                    </a:cubicBezTo>
                    <a:cubicBezTo>
                      <a:pt x="74613" y="417147"/>
                      <a:pt x="69675" y="423820"/>
                      <a:pt x="63092" y="426601"/>
                    </a:cubicBezTo>
                    <a:cubicBezTo>
                      <a:pt x="10972" y="445509"/>
                      <a:pt x="10972" y="445509"/>
                      <a:pt x="10972" y="445509"/>
                    </a:cubicBezTo>
                    <a:cubicBezTo>
                      <a:pt x="4937" y="447734"/>
                      <a:pt x="0" y="444397"/>
                      <a:pt x="0" y="438280"/>
                    </a:cubicBezTo>
                    <a:cubicBezTo>
                      <a:pt x="0" y="309813"/>
                      <a:pt x="0" y="309813"/>
                      <a:pt x="0" y="309813"/>
                    </a:cubicBezTo>
                    <a:cubicBezTo>
                      <a:pt x="0" y="303696"/>
                      <a:pt x="4937" y="296466"/>
                      <a:pt x="10972" y="294242"/>
                    </a:cubicBezTo>
                    <a:cubicBezTo>
                      <a:pt x="63092" y="275333"/>
                      <a:pt x="63092" y="275333"/>
                      <a:pt x="63092" y="275333"/>
                    </a:cubicBezTo>
                    <a:close/>
                    <a:moveTo>
                      <a:pt x="152459" y="243583"/>
                    </a:moveTo>
                    <a:cubicBezTo>
                      <a:pt x="158539" y="241359"/>
                      <a:pt x="163513" y="244140"/>
                      <a:pt x="163513" y="250813"/>
                    </a:cubicBezTo>
                    <a:cubicBezTo>
                      <a:pt x="163513" y="379279"/>
                      <a:pt x="163513" y="379279"/>
                      <a:pt x="163513" y="379279"/>
                    </a:cubicBezTo>
                    <a:cubicBezTo>
                      <a:pt x="163513" y="385397"/>
                      <a:pt x="158539" y="392070"/>
                      <a:pt x="152459" y="394295"/>
                    </a:cubicBezTo>
                    <a:cubicBezTo>
                      <a:pt x="99954" y="413759"/>
                      <a:pt x="99954" y="413759"/>
                      <a:pt x="99954" y="413759"/>
                    </a:cubicBezTo>
                    <a:cubicBezTo>
                      <a:pt x="93874" y="415984"/>
                      <a:pt x="88900" y="412647"/>
                      <a:pt x="88900" y="406530"/>
                    </a:cubicBezTo>
                    <a:cubicBezTo>
                      <a:pt x="88900" y="278063"/>
                      <a:pt x="88900" y="278063"/>
                      <a:pt x="88900" y="278063"/>
                    </a:cubicBezTo>
                    <a:cubicBezTo>
                      <a:pt x="88900" y="271946"/>
                      <a:pt x="93874" y="264716"/>
                      <a:pt x="99954" y="262492"/>
                    </a:cubicBezTo>
                    <a:cubicBezTo>
                      <a:pt x="152459" y="243583"/>
                      <a:pt x="152459" y="243583"/>
                      <a:pt x="152459" y="243583"/>
                    </a:cubicBezTo>
                    <a:close/>
                    <a:moveTo>
                      <a:pt x="240892" y="211833"/>
                    </a:moveTo>
                    <a:cubicBezTo>
                      <a:pt x="247475" y="209609"/>
                      <a:pt x="252413" y="212390"/>
                      <a:pt x="252413" y="219063"/>
                    </a:cubicBezTo>
                    <a:cubicBezTo>
                      <a:pt x="252413" y="347529"/>
                      <a:pt x="252413" y="347529"/>
                      <a:pt x="252413" y="347529"/>
                    </a:cubicBezTo>
                    <a:cubicBezTo>
                      <a:pt x="252413" y="353647"/>
                      <a:pt x="247475" y="360320"/>
                      <a:pt x="240892" y="362545"/>
                    </a:cubicBezTo>
                    <a:cubicBezTo>
                      <a:pt x="188772" y="382009"/>
                      <a:pt x="188772" y="382009"/>
                      <a:pt x="188772" y="382009"/>
                    </a:cubicBezTo>
                    <a:cubicBezTo>
                      <a:pt x="182737" y="384234"/>
                      <a:pt x="177800" y="380897"/>
                      <a:pt x="177800" y="374780"/>
                    </a:cubicBezTo>
                    <a:cubicBezTo>
                      <a:pt x="177800" y="246313"/>
                      <a:pt x="177800" y="246313"/>
                      <a:pt x="177800" y="246313"/>
                    </a:cubicBezTo>
                    <a:cubicBezTo>
                      <a:pt x="177800" y="240196"/>
                      <a:pt x="182737" y="232966"/>
                      <a:pt x="188772" y="230742"/>
                    </a:cubicBezTo>
                    <a:cubicBezTo>
                      <a:pt x="240892" y="211833"/>
                      <a:pt x="240892" y="211833"/>
                      <a:pt x="240892" y="211833"/>
                    </a:cubicBezTo>
                    <a:close/>
                    <a:moveTo>
                      <a:pt x="330259" y="179044"/>
                    </a:moveTo>
                    <a:cubicBezTo>
                      <a:pt x="336339" y="176272"/>
                      <a:pt x="341313" y="179598"/>
                      <a:pt x="341313" y="185696"/>
                    </a:cubicBezTo>
                    <a:cubicBezTo>
                      <a:pt x="341313" y="314309"/>
                      <a:pt x="341313" y="314309"/>
                      <a:pt x="341313" y="314309"/>
                    </a:cubicBezTo>
                    <a:cubicBezTo>
                      <a:pt x="341313" y="320407"/>
                      <a:pt x="336339" y="327059"/>
                      <a:pt x="330259" y="329277"/>
                    </a:cubicBezTo>
                    <a:cubicBezTo>
                      <a:pt x="277754" y="348679"/>
                      <a:pt x="277754" y="348679"/>
                      <a:pt x="277754" y="348679"/>
                    </a:cubicBezTo>
                    <a:cubicBezTo>
                      <a:pt x="271674" y="350897"/>
                      <a:pt x="266700" y="347571"/>
                      <a:pt x="266700" y="341473"/>
                    </a:cubicBezTo>
                    <a:cubicBezTo>
                      <a:pt x="266700" y="213414"/>
                      <a:pt x="266700" y="213414"/>
                      <a:pt x="266700" y="213414"/>
                    </a:cubicBezTo>
                    <a:cubicBezTo>
                      <a:pt x="266700" y="207316"/>
                      <a:pt x="271674" y="200110"/>
                      <a:pt x="277754" y="197892"/>
                    </a:cubicBezTo>
                    <a:cubicBezTo>
                      <a:pt x="330259" y="179044"/>
                      <a:pt x="330259" y="179044"/>
                      <a:pt x="330259" y="179044"/>
                    </a:cubicBezTo>
                    <a:close/>
                    <a:moveTo>
                      <a:pt x="63092" y="98081"/>
                    </a:moveTo>
                    <a:cubicBezTo>
                      <a:pt x="69675" y="95309"/>
                      <a:pt x="74613" y="98635"/>
                      <a:pt x="74613" y="104733"/>
                    </a:cubicBezTo>
                    <a:cubicBezTo>
                      <a:pt x="74613" y="233346"/>
                      <a:pt x="74613" y="233346"/>
                      <a:pt x="74613" y="233346"/>
                    </a:cubicBezTo>
                    <a:cubicBezTo>
                      <a:pt x="74613" y="239444"/>
                      <a:pt x="69675" y="246096"/>
                      <a:pt x="63092" y="248314"/>
                    </a:cubicBezTo>
                    <a:cubicBezTo>
                      <a:pt x="10972" y="267716"/>
                      <a:pt x="10972" y="267716"/>
                      <a:pt x="10972" y="267716"/>
                    </a:cubicBezTo>
                    <a:cubicBezTo>
                      <a:pt x="4937" y="269934"/>
                      <a:pt x="0" y="266608"/>
                      <a:pt x="0" y="260510"/>
                    </a:cubicBezTo>
                    <a:cubicBezTo>
                      <a:pt x="0" y="132451"/>
                      <a:pt x="0" y="132451"/>
                      <a:pt x="0" y="132451"/>
                    </a:cubicBezTo>
                    <a:cubicBezTo>
                      <a:pt x="0" y="126353"/>
                      <a:pt x="4937" y="119147"/>
                      <a:pt x="10972" y="116929"/>
                    </a:cubicBezTo>
                    <a:cubicBezTo>
                      <a:pt x="63092" y="98081"/>
                      <a:pt x="63092" y="98081"/>
                      <a:pt x="63092" y="98081"/>
                    </a:cubicBezTo>
                    <a:close/>
                    <a:moveTo>
                      <a:pt x="152459" y="66331"/>
                    </a:moveTo>
                    <a:cubicBezTo>
                      <a:pt x="158539" y="63559"/>
                      <a:pt x="163513" y="66885"/>
                      <a:pt x="163513" y="72983"/>
                    </a:cubicBezTo>
                    <a:cubicBezTo>
                      <a:pt x="163513" y="201596"/>
                      <a:pt x="163513" y="201596"/>
                      <a:pt x="163513" y="201596"/>
                    </a:cubicBezTo>
                    <a:cubicBezTo>
                      <a:pt x="163513" y="207694"/>
                      <a:pt x="158539" y="214346"/>
                      <a:pt x="152459" y="216564"/>
                    </a:cubicBezTo>
                    <a:cubicBezTo>
                      <a:pt x="99954" y="235966"/>
                      <a:pt x="99954" y="235966"/>
                      <a:pt x="99954" y="235966"/>
                    </a:cubicBezTo>
                    <a:cubicBezTo>
                      <a:pt x="93874" y="238184"/>
                      <a:pt x="88900" y="234858"/>
                      <a:pt x="88900" y="228760"/>
                    </a:cubicBezTo>
                    <a:cubicBezTo>
                      <a:pt x="88900" y="100701"/>
                      <a:pt x="88900" y="100701"/>
                      <a:pt x="88900" y="100701"/>
                    </a:cubicBezTo>
                    <a:cubicBezTo>
                      <a:pt x="88900" y="94603"/>
                      <a:pt x="93874" y="87397"/>
                      <a:pt x="99954" y="85179"/>
                    </a:cubicBezTo>
                    <a:cubicBezTo>
                      <a:pt x="152459" y="66331"/>
                      <a:pt x="152459" y="66331"/>
                      <a:pt x="152459" y="66331"/>
                    </a:cubicBezTo>
                    <a:close/>
                    <a:moveTo>
                      <a:pt x="240892" y="32460"/>
                    </a:moveTo>
                    <a:cubicBezTo>
                      <a:pt x="247475" y="30222"/>
                      <a:pt x="252413" y="33578"/>
                      <a:pt x="252413" y="39732"/>
                    </a:cubicBezTo>
                    <a:cubicBezTo>
                      <a:pt x="252413" y="169514"/>
                      <a:pt x="252413" y="169514"/>
                      <a:pt x="252413" y="169514"/>
                    </a:cubicBezTo>
                    <a:cubicBezTo>
                      <a:pt x="252413" y="175668"/>
                      <a:pt x="247475" y="182380"/>
                      <a:pt x="240892" y="184618"/>
                    </a:cubicBezTo>
                    <a:cubicBezTo>
                      <a:pt x="188772" y="204197"/>
                      <a:pt x="188772" y="204197"/>
                      <a:pt x="188772" y="204197"/>
                    </a:cubicBezTo>
                    <a:cubicBezTo>
                      <a:pt x="182737" y="206435"/>
                      <a:pt x="177800" y="203078"/>
                      <a:pt x="177800" y="196925"/>
                    </a:cubicBezTo>
                    <a:cubicBezTo>
                      <a:pt x="177800" y="67702"/>
                      <a:pt x="177800" y="67702"/>
                      <a:pt x="177800" y="67702"/>
                    </a:cubicBezTo>
                    <a:cubicBezTo>
                      <a:pt x="177800" y="61549"/>
                      <a:pt x="182737" y="54276"/>
                      <a:pt x="188772" y="52039"/>
                    </a:cubicBezTo>
                    <a:cubicBezTo>
                      <a:pt x="240892" y="32460"/>
                      <a:pt x="240892" y="32460"/>
                      <a:pt x="240892" y="32460"/>
                    </a:cubicBezTo>
                    <a:close/>
                    <a:moveTo>
                      <a:pt x="330259" y="689"/>
                    </a:moveTo>
                    <a:cubicBezTo>
                      <a:pt x="336339" y="-1528"/>
                      <a:pt x="341313" y="1798"/>
                      <a:pt x="341313" y="7896"/>
                    </a:cubicBezTo>
                    <a:cubicBezTo>
                      <a:pt x="341313" y="136509"/>
                      <a:pt x="341313" y="136509"/>
                      <a:pt x="341313" y="136509"/>
                    </a:cubicBezTo>
                    <a:cubicBezTo>
                      <a:pt x="341313" y="142607"/>
                      <a:pt x="336339" y="149259"/>
                      <a:pt x="330259" y="151477"/>
                    </a:cubicBezTo>
                    <a:cubicBezTo>
                      <a:pt x="277754" y="170879"/>
                      <a:pt x="277754" y="170879"/>
                      <a:pt x="277754" y="170879"/>
                    </a:cubicBezTo>
                    <a:cubicBezTo>
                      <a:pt x="271674" y="173097"/>
                      <a:pt x="266700" y="169771"/>
                      <a:pt x="266700" y="163673"/>
                    </a:cubicBezTo>
                    <a:cubicBezTo>
                      <a:pt x="266700" y="35614"/>
                      <a:pt x="266700" y="35614"/>
                      <a:pt x="266700" y="35614"/>
                    </a:cubicBezTo>
                    <a:cubicBezTo>
                      <a:pt x="266700" y="28962"/>
                      <a:pt x="271674" y="22310"/>
                      <a:pt x="277754" y="20092"/>
                    </a:cubicBezTo>
                    <a:cubicBezTo>
                      <a:pt x="330259" y="689"/>
                      <a:pt x="330259" y="689"/>
                      <a:pt x="330259" y="68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华文细黑" panose="02010600040101010101" pitchFamily="2" charset="-122"/>
                  <a:cs typeface="Arial"/>
                  <a:sym typeface="Arial"/>
                </a:endParaRPr>
              </a:p>
            </p:txBody>
          </p:sp>
          <p:sp>
            <p:nvSpPr>
              <p:cNvPr id="48" name="Freeform 43">
                <a:extLst>
                  <a:ext uri="{FF2B5EF4-FFF2-40B4-BE49-F238E27FC236}">
                    <a16:creationId xmlns:a16="http://schemas.microsoft.com/office/drawing/2014/main" id="{3B5E82A9-BDD3-3A2F-3DAA-AC43E543161B}"/>
                  </a:ext>
                </a:extLst>
              </p:cNvPr>
              <p:cNvSpPr>
                <a:spLocks/>
              </p:cNvSpPr>
              <p:nvPr/>
            </p:nvSpPr>
            <p:spPr bwMode="auto">
              <a:xfrm>
                <a:off x="5245100" y="1895476"/>
                <a:ext cx="420688" cy="1703388"/>
              </a:xfrm>
              <a:custGeom>
                <a:avLst/>
                <a:gdLst>
                  <a:gd name="T0" fmla="*/ 41 w 758"/>
                  <a:gd name="T1" fmla="*/ 2808 h 3063"/>
                  <a:gd name="T2" fmla="*/ 717 w 758"/>
                  <a:gd name="T3" fmla="*/ 3055 h 3063"/>
                  <a:gd name="T4" fmla="*/ 758 w 758"/>
                  <a:gd name="T5" fmla="*/ 3029 h 3063"/>
                  <a:gd name="T6" fmla="*/ 758 w 758"/>
                  <a:gd name="T7" fmla="*/ 309 h 3063"/>
                  <a:gd name="T8" fmla="*/ 717 w 758"/>
                  <a:gd name="T9" fmla="*/ 254 h 3063"/>
                  <a:gd name="T10" fmla="*/ 41 w 758"/>
                  <a:gd name="T11" fmla="*/ 8 h 3063"/>
                  <a:gd name="T12" fmla="*/ 0 w 758"/>
                  <a:gd name="T13" fmla="*/ 34 h 3063"/>
                  <a:gd name="T14" fmla="*/ 0 w 758"/>
                  <a:gd name="T15" fmla="*/ 2753 h 3063"/>
                  <a:gd name="T16" fmla="*/ 41 w 758"/>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41" y="2808"/>
                    </a:moveTo>
                    <a:cubicBezTo>
                      <a:pt x="717" y="3055"/>
                      <a:pt x="717" y="3055"/>
                      <a:pt x="717" y="3055"/>
                    </a:cubicBezTo>
                    <a:cubicBezTo>
                      <a:pt x="740" y="3063"/>
                      <a:pt x="758" y="3051"/>
                      <a:pt x="758" y="3029"/>
                    </a:cubicBezTo>
                    <a:cubicBezTo>
                      <a:pt x="758" y="309"/>
                      <a:pt x="758" y="309"/>
                      <a:pt x="758" y="309"/>
                    </a:cubicBezTo>
                    <a:cubicBezTo>
                      <a:pt x="758" y="287"/>
                      <a:pt x="740" y="262"/>
                      <a:pt x="717" y="254"/>
                    </a:cubicBezTo>
                    <a:cubicBezTo>
                      <a:pt x="41" y="8"/>
                      <a:pt x="41" y="8"/>
                      <a:pt x="41" y="8"/>
                    </a:cubicBezTo>
                    <a:cubicBezTo>
                      <a:pt x="18" y="0"/>
                      <a:pt x="0" y="11"/>
                      <a:pt x="0" y="34"/>
                    </a:cubicBezTo>
                    <a:cubicBezTo>
                      <a:pt x="0" y="2753"/>
                      <a:pt x="0" y="2753"/>
                      <a:pt x="0" y="2753"/>
                    </a:cubicBezTo>
                    <a:cubicBezTo>
                      <a:pt x="0" y="2775"/>
                      <a:pt x="18" y="2800"/>
                      <a:pt x="41" y="280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华文细黑" panose="02010600040101010101" pitchFamily="2" charset="-122"/>
                  <a:cs typeface="Arial"/>
                  <a:sym typeface="Arial"/>
                </a:endParaRPr>
              </a:p>
            </p:txBody>
          </p:sp>
          <p:sp>
            <p:nvSpPr>
              <p:cNvPr id="49" name="Freeform 44">
                <a:extLst>
                  <a:ext uri="{FF2B5EF4-FFF2-40B4-BE49-F238E27FC236}">
                    <a16:creationId xmlns:a16="http://schemas.microsoft.com/office/drawing/2014/main" id="{744D6D01-29C1-27B4-553A-8F6A04C75580}"/>
                  </a:ext>
                </a:extLst>
              </p:cNvPr>
              <p:cNvSpPr>
                <a:spLocks/>
              </p:cNvSpPr>
              <p:nvPr/>
            </p:nvSpPr>
            <p:spPr bwMode="auto">
              <a:xfrm>
                <a:off x="5200650" y="1924051"/>
                <a:ext cx="420688" cy="1704975"/>
              </a:xfrm>
              <a:custGeom>
                <a:avLst/>
                <a:gdLst>
                  <a:gd name="T0" fmla="*/ 41 w 758"/>
                  <a:gd name="T1" fmla="*/ 2809 h 3063"/>
                  <a:gd name="T2" fmla="*/ 717 w 758"/>
                  <a:gd name="T3" fmla="*/ 3055 h 3063"/>
                  <a:gd name="T4" fmla="*/ 758 w 758"/>
                  <a:gd name="T5" fmla="*/ 3029 h 3063"/>
                  <a:gd name="T6" fmla="*/ 758 w 758"/>
                  <a:gd name="T7" fmla="*/ 310 h 3063"/>
                  <a:gd name="T8" fmla="*/ 717 w 758"/>
                  <a:gd name="T9" fmla="*/ 254 h 3063"/>
                  <a:gd name="T10" fmla="*/ 41 w 758"/>
                  <a:gd name="T11" fmla="*/ 8 h 3063"/>
                  <a:gd name="T12" fmla="*/ 0 w 758"/>
                  <a:gd name="T13" fmla="*/ 34 h 3063"/>
                  <a:gd name="T14" fmla="*/ 0 w 758"/>
                  <a:gd name="T15" fmla="*/ 2753 h 3063"/>
                  <a:gd name="T16" fmla="*/ 41 w 758"/>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41" y="2809"/>
                    </a:moveTo>
                    <a:cubicBezTo>
                      <a:pt x="717" y="3055"/>
                      <a:pt x="717" y="3055"/>
                      <a:pt x="717" y="3055"/>
                    </a:cubicBezTo>
                    <a:cubicBezTo>
                      <a:pt x="740" y="3063"/>
                      <a:pt x="758" y="3051"/>
                      <a:pt x="758" y="3029"/>
                    </a:cubicBezTo>
                    <a:cubicBezTo>
                      <a:pt x="758" y="310"/>
                      <a:pt x="758" y="310"/>
                      <a:pt x="758" y="310"/>
                    </a:cubicBezTo>
                    <a:cubicBezTo>
                      <a:pt x="758" y="287"/>
                      <a:pt x="740" y="262"/>
                      <a:pt x="717" y="254"/>
                    </a:cubicBezTo>
                    <a:cubicBezTo>
                      <a:pt x="41" y="8"/>
                      <a:pt x="41" y="8"/>
                      <a:pt x="41" y="8"/>
                    </a:cubicBezTo>
                    <a:cubicBezTo>
                      <a:pt x="19" y="0"/>
                      <a:pt x="0" y="11"/>
                      <a:pt x="0" y="34"/>
                    </a:cubicBezTo>
                    <a:cubicBezTo>
                      <a:pt x="0" y="2753"/>
                      <a:pt x="0" y="2753"/>
                      <a:pt x="0" y="2753"/>
                    </a:cubicBezTo>
                    <a:cubicBezTo>
                      <a:pt x="0" y="2776"/>
                      <a:pt x="19" y="2801"/>
                      <a:pt x="41" y="280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50" name="Freeform 45">
                <a:extLst>
                  <a:ext uri="{FF2B5EF4-FFF2-40B4-BE49-F238E27FC236}">
                    <a16:creationId xmlns:a16="http://schemas.microsoft.com/office/drawing/2014/main" id="{3AFC6859-32FC-5EBF-3318-1A86D221B7E0}"/>
                  </a:ext>
                </a:extLst>
              </p:cNvPr>
              <p:cNvSpPr>
                <a:spLocks/>
              </p:cNvSpPr>
              <p:nvPr/>
            </p:nvSpPr>
            <p:spPr bwMode="auto">
              <a:xfrm>
                <a:off x="5156200" y="1954213"/>
                <a:ext cx="420688" cy="1703388"/>
              </a:xfrm>
              <a:custGeom>
                <a:avLst/>
                <a:gdLst>
                  <a:gd name="T0" fmla="*/ 40 w 757"/>
                  <a:gd name="T1" fmla="*/ 2809 h 3063"/>
                  <a:gd name="T2" fmla="*/ 717 w 757"/>
                  <a:gd name="T3" fmla="*/ 3055 h 3063"/>
                  <a:gd name="T4" fmla="*/ 757 w 757"/>
                  <a:gd name="T5" fmla="*/ 3029 h 3063"/>
                  <a:gd name="T6" fmla="*/ 757 w 757"/>
                  <a:gd name="T7" fmla="*/ 310 h 3063"/>
                  <a:gd name="T8" fmla="*/ 717 w 757"/>
                  <a:gd name="T9" fmla="*/ 255 h 3063"/>
                  <a:gd name="T10" fmla="*/ 40 w 757"/>
                  <a:gd name="T11" fmla="*/ 8 h 3063"/>
                  <a:gd name="T12" fmla="*/ 0 w 757"/>
                  <a:gd name="T13" fmla="*/ 34 h 3063"/>
                  <a:gd name="T14" fmla="*/ 0 w 757"/>
                  <a:gd name="T15" fmla="*/ 2754 h 3063"/>
                  <a:gd name="T16" fmla="*/ 40 w 757"/>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3063">
                    <a:moveTo>
                      <a:pt x="40" y="2809"/>
                    </a:moveTo>
                    <a:cubicBezTo>
                      <a:pt x="717" y="3055"/>
                      <a:pt x="717" y="3055"/>
                      <a:pt x="717" y="3055"/>
                    </a:cubicBezTo>
                    <a:cubicBezTo>
                      <a:pt x="739" y="3063"/>
                      <a:pt x="757" y="3052"/>
                      <a:pt x="757" y="3029"/>
                    </a:cubicBezTo>
                    <a:cubicBezTo>
                      <a:pt x="757" y="310"/>
                      <a:pt x="757" y="310"/>
                      <a:pt x="757" y="310"/>
                    </a:cubicBezTo>
                    <a:cubicBezTo>
                      <a:pt x="757" y="288"/>
                      <a:pt x="739" y="263"/>
                      <a:pt x="717" y="255"/>
                    </a:cubicBezTo>
                    <a:cubicBezTo>
                      <a:pt x="40" y="8"/>
                      <a:pt x="40" y="8"/>
                      <a:pt x="40" y="8"/>
                    </a:cubicBezTo>
                    <a:cubicBezTo>
                      <a:pt x="18" y="0"/>
                      <a:pt x="0" y="12"/>
                      <a:pt x="0" y="34"/>
                    </a:cubicBezTo>
                    <a:cubicBezTo>
                      <a:pt x="0" y="2754"/>
                      <a:pt x="0" y="2754"/>
                      <a:pt x="0" y="2754"/>
                    </a:cubicBezTo>
                    <a:cubicBezTo>
                      <a:pt x="0" y="2776"/>
                      <a:pt x="18" y="2801"/>
                      <a:pt x="40" y="2809"/>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华文细黑" panose="02010600040101010101" pitchFamily="2" charset="-122"/>
                  <a:cs typeface="Arial"/>
                  <a:sym typeface="Arial"/>
                </a:endParaRPr>
              </a:p>
            </p:txBody>
          </p:sp>
          <p:sp>
            <p:nvSpPr>
              <p:cNvPr id="51" name="Freeform 46">
                <a:extLst>
                  <a:ext uri="{FF2B5EF4-FFF2-40B4-BE49-F238E27FC236}">
                    <a16:creationId xmlns:a16="http://schemas.microsoft.com/office/drawing/2014/main" id="{BD7F8451-5708-B72C-4586-0BD6786E2648}"/>
                  </a:ext>
                </a:extLst>
              </p:cNvPr>
              <p:cNvSpPr>
                <a:spLocks/>
              </p:cNvSpPr>
              <p:nvPr/>
            </p:nvSpPr>
            <p:spPr bwMode="auto">
              <a:xfrm>
                <a:off x="5111750" y="1984376"/>
                <a:ext cx="420688" cy="1703388"/>
              </a:xfrm>
              <a:custGeom>
                <a:avLst/>
                <a:gdLst>
                  <a:gd name="T0" fmla="*/ 40 w 757"/>
                  <a:gd name="T1" fmla="*/ 2808 h 3063"/>
                  <a:gd name="T2" fmla="*/ 717 w 757"/>
                  <a:gd name="T3" fmla="*/ 3055 h 3063"/>
                  <a:gd name="T4" fmla="*/ 757 w 757"/>
                  <a:gd name="T5" fmla="*/ 3029 h 3063"/>
                  <a:gd name="T6" fmla="*/ 757 w 757"/>
                  <a:gd name="T7" fmla="*/ 309 h 3063"/>
                  <a:gd name="T8" fmla="*/ 717 w 757"/>
                  <a:gd name="T9" fmla="*/ 254 h 3063"/>
                  <a:gd name="T10" fmla="*/ 40 w 757"/>
                  <a:gd name="T11" fmla="*/ 8 h 3063"/>
                  <a:gd name="T12" fmla="*/ 0 w 757"/>
                  <a:gd name="T13" fmla="*/ 34 h 3063"/>
                  <a:gd name="T14" fmla="*/ 0 w 757"/>
                  <a:gd name="T15" fmla="*/ 2753 h 3063"/>
                  <a:gd name="T16" fmla="*/ 40 w 757"/>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3063">
                    <a:moveTo>
                      <a:pt x="40" y="2808"/>
                    </a:moveTo>
                    <a:cubicBezTo>
                      <a:pt x="717" y="3055"/>
                      <a:pt x="717" y="3055"/>
                      <a:pt x="717" y="3055"/>
                    </a:cubicBezTo>
                    <a:cubicBezTo>
                      <a:pt x="739" y="3063"/>
                      <a:pt x="757" y="3051"/>
                      <a:pt x="757" y="3029"/>
                    </a:cubicBezTo>
                    <a:cubicBezTo>
                      <a:pt x="757" y="309"/>
                      <a:pt x="757" y="309"/>
                      <a:pt x="757" y="309"/>
                    </a:cubicBezTo>
                    <a:cubicBezTo>
                      <a:pt x="757" y="287"/>
                      <a:pt x="739" y="262"/>
                      <a:pt x="717" y="254"/>
                    </a:cubicBezTo>
                    <a:cubicBezTo>
                      <a:pt x="40" y="8"/>
                      <a:pt x="40" y="8"/>
                      <a:pt x="40" y="8"/>
                    </a:cubicBezTo>
                    <a:cubicBezTo>
                      <a:pt x="18" y="0"/>
                      <a:pt x="0" y="11"/>
                      <a:pt x="0" y="34"/>
                    </a:cubicBezTo>
                    <a:cubicBezTo>
                      <a:pt x="0" y="2753"/>
                      <a:pt x="0" y="2753"/>
                      <a:pt x="0" y="2753"/>
                    </a:cubicBezTo>
                    <a:cubicBezTo>
                      <a:pt x="0" y="2775"/>
                      <a:pt x="18" y="2800"/>
                      <a:pt x="40" y="2808"/>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52" name="Freeform: Shape 69">
                <a:extLst>
                  <a:ext uri="{FF2B5EF4-FFF2-40B4-BE49-F238E27FC236}">
                    <a16:creationId xmlns:a16="http://schemas.microsoft.com/office/drawing/2014/main" id="{6C404066-F6DA-450C-DF74-B9285697FA64}"/>
                  </a:ext>
                </a:extLst>
              </p:cNvPr>
              <p:cNvSpPr>
                <a:spLocks/>
              </p:cNvSpPr>
              <p:nvPr/>
            </p:nvSpPr>
            <p:spPr bwMode="auto">
              <a:xfrm>
                <a:off x="5151437" y="2077978"/>
                <a:ext cx="341312" cy="1516168"/>
              </a:xfrm>
              <a:custGeom>
                <a:avLst/>
                <a:gdLst>
                  <a:gd name="connsiteX0" fmla="*/ 276318 w 341312"/>
                  <a:gd name="connsiteY0" fmla="*/ 1344294 h 1516168"/>
                  <a:gd name="connsiteX1" fmla="*/ 329546 w 341312"/>
                  <a:gd name="connsiteY1" fmla="*/ 1363314 h 1516168"/>
                  <a:gd name="connsiteX2" fmla="*/ 341312 w 341312"/>
                  <a:gd name="connsiteY2" fmla="*/ 1378977 h 1516168"/>
                  <a:gd name="connsiteX3" fmla="*/ 341312 w 341312"/>
                  <a:gd name="connsiteY3" fmla="*/ 1508200 h 1516168"/>
                  <a:gd name="connsiteX4" fmla="*/ 329546 w 341312"/>
                  <a:gd name="connsiteY4" fmla="*/ 1515473 h 1516168"/>
                  <a:gd name="connsiteX5" fmla="*/ 276318 w 341312"/>
                  <a:gd name="connsiteY5" fmla="*/ 1495893 h 1516168"/>
                  <a:gd name="connsiteX6" fmla="*/ 265112 w 341312"/>
                  <a:gd name="connsiteY6" fmla="*/ 1480789 h 1516168"/>
                  <a:gd name="connsiteX7" fmla="*/ 265112 w 341312"/>
                  <a:gd name="connsiteY7" fmla="*/ 1351007 h 1516168"/>
                  <a:gd name="connsiteX8" fmla="*/ 276318 w 341312"/>
                  <a:gd name="connsiteY8" fmla="*/ 1344294 h 1516168"/>
                  <a:gd name="connsiteX9" fmla="*/ 188854 w 341312"/>
                  <a:gd name="connsiteY9" fmla="*/ 1311965 h 1516168"/>
                  <a:gd name="connsiteX10" fmla="*/ 241359 w 341312"/>
                  <a:gd name="connsiteY10" fmla="*/ 1331367 h 1516168"/>
                  <a:gd name="connsiteX11" fmla="*/ 252413 w 341312"/>
                  <a:gd name="connsiteY11" fmla="*/ 1346890 h 1516168"/>
                  <a:gd name="connsiteX12" fmla="*/ 252413 w 341312"/>
                  <a:gd name="connsiteY12" fmla="*/ 1474948 h 1516168"/>
                  <a:gd name="connsiteX13" fmla="*/ 241359 w 341312"/>
                  <a:gd name="connsiteY13" fmla="*/ 1482155 h 1516168"/>
                  <a:gd name="connsiteX14" fmla="*/ 188854 w 341312"/>
                  <a:gd name="connsiteY14" fmla="*/ 1462752 h 1516168"/>
                  <a:gd name="connsiteX15" fmla="*/ 177800 w 341312"/>
                  <a:gd name="connsiteY15" fmla="*/ 1447784 h 1516168"/>
                  <a:gd name="connsiteX16" fmla="*/ 177800 w 341312"/>
                  <a:gd name="connsiteY16" fmla="*/ 1319171 h 1516168"/>
                  <a:gd name="connsiteX17" fmla="*/ 188854 w 341312"/>
                  <a:gd name="connsiteY17" fmla="*/ 1311965 h 1516168"/>
                  <a:gd name="connsiteX18" fmla="*/ 99873 w 341312"/>
                  <a:gd name="connsiteY18" fmla="*/ 1280215 h 1516168"/>
                  <a:gd name="connsiteX19" fmla="*/ 151992 w 341312"/>
                  <a:gd name="connsiteY19" fmla="*/ 1299617 h 1516168"/>
                  <a:gd name="connsiteX20" fmla="*/ 163513 w 341312"/>
                  <a:gd name="connsiteY20" fmla="*/ 1315140 h 1516168"/>
                  <a:gd name="connsiteX21" fmla="*/ 163513 w 341312"/>
                  <a:gd name="connsiteY21" fmla="*/ 1443198 h 1516168"/>
                  <a:gd name="connsiteX22" fmla="*/ 151992 w 341312"/>
                  <a:gd name="connsiteY22" fmla="*/ 1450405 h 1516168"/>
                  <a:gd name="connsiteX23" fmla="*/ 99873 w 341312"/>
                  <a:gd name="connsiteY23" fmla="*/ 1431002 h 1516168"/>
                  <a:gd name="connsiteX24" fmla="*/ 88900 w 341312"/>
                  <a:gd name="connsiteY24" fmla="*/ 1416034 h 1516168"/>
                  <a:gd name="connsiteX25" fmla="*/ 88900 w 341312"/>
                  <a:gd name="connsiteY25" fmla="*/ 1287421 h 1516168"/>
                  <a:gd name="connsiteX26" fmla="*/ 99873 w 341312"/>
                  <a:gd name="connsiteY26" fmla="*/ 1280215 h 1516168"/>
                  <a:gd name="connsiteX27" fmla="*/ 11054 w 341312"/>
                  <a:gd name="connsiteY27" fmla="*/ 1246897 h 1516168"/>
                  <a:gd name="connsiteX28" fmla="*/ 63559 w 341312"/>
                  <a:gd name="connsiteY28" fmla="*/ 1266476 h 1516168"/>
                  <a:gd name="connsiteX29" fmla="*/ 74613 w 341312"/>
                  <a:gd name="connsiteY29" fmla="*/ 1282139 h 1516168"/>
                  <a:gd name="connsiteX30" fmla="*/ 74613 w 341312"/>
                  <a:gd name="connsiteY30" fmla="*/ 1411362 h 1516168"/>
                  <a:gd name="connsiteX31" fmla="*/ 63559 w 341312"/>
                  <a:gd name="connsiteY31" fmla="*/ 1418635 h 1516168"/>
                  <a:gd name="connsiteX32" fmla="*/ 11054 w 341312"/>
                  <a:gd name="connsiteY32" fmla="*/ 1399055 h 1516168"/>
                  <a:gd name="connsiteX33" fmla="*/ 0 w 341312"/>
                  <a:gd name="connsiteY33" fmla="*/ 1383951 h 1516168"/>
                  <a:gd name="connsiteX34" fmla="*/ 0 w 341312"/>
                  <a:gd name="connsiteY34" fmla="*/ 1254169 h 1516168"/>
                  <a:gd name="connsiteX35" fmla="*/ 11054 w 341312"/>
                  <a:gd name="connsiteY35" fmla="*/ 1246897 h 1516168"/>
                  <a:gd name="connsiteX36" fmla="*/ 276318 w 341312"/>
                  <a:gd name="connsiteY36" fmla="*/ 1165914 h 1516168"/>
                  <a:gd name="connsiteX37" fmla="*/ 329546 w 341312"/>
                  <a:gd name="connsiteY37" fmla="*/ 1185317 h 1516168"/>
                  <a:gd name="connsiteX38" fmla="*/ 341312 w 341312"/>
                  <a:gd name="connsiteY38" fmla="*/ 1200839 h 1516168"/>
                  <a:gd name="connsiteX39" fmla="*/ 341312 w 341312"/>
                  <a:gd name="connsiteY39" fmla="*/ 1328898 h 1516168"/>
                  <a:gd name="connsiteX40" fmla="*/ 329546 w 341312"/>
                  <a:gd name="connsiteY40" fmla="*/ 1336105 h 1516168"/>
                  <a:gd name="connsiteX41" fmla="*/ 276318 w 341312"/>
                  <a:gd name="connsiteY41" fmla="*/ 1316702 h 1516168"/>
                  <a:gd name="connsiteX42" fmla="*/ 265112 w 341312"/>
                  <a:gd name="connsiteY42" fmla="*/ 1301734 h 1516168"/>
                  <a:gd name="connsiteX43" fmla="*/ 265112 w 341312"/>
                  <a:gd name="connsiteY43" fmla="*/ 1173121 h 1516168"/>
                  <a:gd name="connsiteX44" fmla="*/ 276318 w 341312"/>
                  <a:gd name="connsiteY44" fmla="*/ 1165914 h 1516168"/>
                  <a:gd name="connsiteX45" fmla="*/ 188854 w 341312"/>
                  <a:gd name="connsiteY45" fmla="*/ 1134164 h 1516168"/>
                  <a:gd name="connsiteX46" fmla="*/ 241359 w 341312"/>
                  <a:gd name="connsiteY46" fmla="*/ 1153567 h 1516168"/>
                  <a:gd name="connsiteX47" fmla="*/ 252413 w 341312"/>
                  <a:gd name="connsiteY47" fmla="*/ 1169089 h 1516168"/>
                  <a:gd name="connsiteX48" fmla="*/ 252413 w 341312"/>
                  <a:gd name="connsiteY48" fmla="*/ 1297148 h 1516168"/>
                  <a:gd name="connsiteX49" fmla="*/ 241359 w 341312"/>
                  <a:gd name="connsiteY49" fmla="*/ 1304355 h 1516168"/>
                  <a:gd name="connsiteX50" fmla="*/ 188854 w 341312"/>
                  <a:gd name="connsiteY50" fmla="*/ 1284952 h 1516168"/>
                  <a:gd name="connsiteX51" fmla="*/ 177800 w 341312"/>
                  <a:gd name="connsiteY51" fmla="*/ 1269984 h 1516168"/>
                  <a:gd name="connsiteX52" fmla="*/ 177800 w 341312"/>
                  <a:gd name="connsiteY52" fmla="*/ 1141371 h 1516168"/>
                  <a:gd name="connsiteX53" fmla="*/ 188854 w 341312"/>
                  <a:gd name="connsiteY53" fmla="*/ 1134164 h 1516168"/>
                  <a:gd name="connsiteX54" fmla="*/ 99873 w 341312"/>
                  <a:gd name="connsiteY54" fmla="*/ 1100847 h 1516168"/>
                  <a:gd name="connsiteX55" fmla="*/ 151992 w 341312"/>
                  <a:gd name="connsiteY55" fmla="*/ 1120426 h 1516168"/>
                  <a:gd name="connsiteX56" fmla="*/ 163513 w 341312"/>
                  <a:gd name="connsiteY56" fmla="*/ 1136089 h 1516168"/>
                  <a:gd name="connsiteX57" fmla="*/ 163513 w 341312"/>
                  <a:gd name="connsiteY57" fmla="*/ 1265312 h 1516168"/>
                  <a:gd name="connsiteX58" fmla="*/ 151992 w 341312"/>
                  <a:gd name="connsiteY58" fmla="*/ 1272585 h 1516168"/>
                  <a:gd name="connsiteX59" fmla="*/ 99873 w 341312"/>
                  <a:gd name="connsiteY59" fmla="*/ 1253005 h 1516168"/>
                  <a:gd name="connsiteX60" fmla="*/ 88900 w 341312"/>
                  <a:gd name="connsiteY60" fmla="*/ 1237342 h 1516168"/>
                  <a:gd name="connsiteX61" fmla="*/ 88900 w 341312"/>
                  <a:gd name="connsiteY61" fmla="*/ 1108119 h 1516168"/>
                  <a:gd name="connsiteX62" fmla="*/ 99873 w 341312"/>
                  <a:gd name="connsiteY62" fmla="*/ 1100847 h 1516168"/>
                  <a:gd name="connsiteX63" fmla="*/ 11054 w 341312"/>
                  <a:gd name="connsiteY63" fmla="*/ 1069076 h 1516168"/>
                  <a:gd name="connsiteX64" fmla="*/ 63559 w 341312"/>
                  <a:gd name="connsiteY64" fmla="*/ 1088479 h 1516168"/>
                  <a:gd name="connsiteX65" fmla="*/ 74613 w 341312"/>
                  <a:gd name="connsiteY65" fmla="*/ 1104001 h 1516168"/>
                  <a:gd name="connsiteX66" fmla="*/ 74613 w 341312"/>
                  <a:gd name="connsiteY66" fmla="*/ 1232060 h 1516168"/>
                  <a:gd name="connsiteX67" fmla="*/ 63559 w 341312"/>
                  <a:gd name="connsiteY67" fmla="*/ 1239266 h 1516168"/>
                  <a:gd name="connsiteX68" fmla="*/ 11054 w 341312"/>
                  <a:gd name="connsiteY68" fmla="*/ 1219864 h 1516168"/>
                  <a:gd name="connsiteX69" fmla="*/ 0 w 341312"/>
                  <a:gd name="connsiteY69" fmla="*/ 1204341 h 1516168"/>
                  <a:gd name="connsiteX70" fmla="*/ 0 w 341312"/>
                  <a:gd name="connsiteY70" fmla="*/ 1076283 h 1516168"/>
                  <a:gd name="connsiteX71" fmla="*/ 11054 w 341312"/>
                  <a:gd name="connsiteY71" fmla="*/ 1069076 h 1516168"/>
                  <a:gd name="connsiteX72" fmla="*/ 276318 w 341312"/>
                  <a:gd name="connsiteY72" fmla="*/ 988114 h 1516168"/>
                  <a:gd name="connsiteX73" fmla="*/ 329546 w 341312"/>
                  <a:gd name="connsiteY73" fmla="*/ 1007517 h 1516168"/>
                  <a:gd name="connsiteX74" fmla="*/ 341312 w 341312"/>
                  <a:gd name="connsiteY74" fmla="*/ 1023039 h 1516168"/>
                  <a:gd name="connsiteX75" fmla="*/ 341312 w 341312"/>
                  <a:gd name="connsiteY75" fmla="*/ 1151098 h 1516168"/>
                  <a:gd name="connsiteX76" fmla="*/ 329546 w 341312"/>
                  <a:gd name="connsiteY76" fmla="*/ 1158304 h 1516168"/>
                  <a:gd name="connsiteX77" fmla="*/ 276318 w 341312"/>
                  <a:gd name="connsiteY77" fmla="*/ 1138902 h 1516168"/>
                  <a:gd name="connsiteX78" fmla="*/ 265112 w 341312"/>
                  <a:gd name="connsiteY78" fmla="*/ 1123379 h 1516168"/>
                  <a:gd name="connsiteX79" fmla="*/ 265112 w 341312"/>
                  <a:gd name="connsiteY79" fmla="*/ 995321 h 1516168"/>
                  <a:gd name="connsiteX80" fmla="*/ 276318 w 341312"/>
                  <a:gd name="connsiteY80" fmla="*/ 988114 h 1516168"/>
                  <a:gd name="connsiteX81" fmla="*/ 188854 w 341312"/>
                  <a:gd name="connsiteY81" fmla="*/ 956364 h 1516168"/>
                  <a:gd name="connsiteX82" fmla="*/ 241359 w 341312"/>
                  <a:gd name="connsiteY82" fmla="*/ 975767 h 1516168"/>
                  <a:gd name="connsiteX83" fmla="*/ 252413 w 341312"/>
                  <a:gd name="connsiteY83" fmla="*/ 990735 h 1516168"/>
                  <a:gd name="connsiteX84" fmla="*/ 252413 w 341312"/>
                  <a:gd name="connsiteY84" fmla="*/ 1119348 h 1516168"/>
                  <a:gd name="connsiteX85" fmla="*/ 241359 w 341312"/>
                  <a:gd name="connsiteY85" fmla="*/ 1126554 h 1516168"/>
                  <a:gd name="connsiteX86" fmla="*/ 188854 w 341312"/>
                  <a:gd name="connsiteY86" fmla="*/ 1107152 h 1516168"/>
                  <a:gd name="connsiteX87" fmla="*/ 177800 w 341312"/>
                  <a:gd name="connsiteY87" fmla="*/ 1091629 h 1516168"/>
                  <a:gd name="connsiteX88" fmla="*/ 177800 w 341312"/>
                  <a:gd name="connsiteY88" fmla="*/ 963571 h 1516168"/>
                  <a:gd name="connsiteX89" fmla="*/ 188854 w 341312"/>
                  <a:gd name="connsiteY89" fmla="*/ 956364 h 1516168"/>
                  <a:gd name="connsiteX90" fmla="*/ 99873 w 341312"/>
                  <a:gd name="connsiteY90" fmla="*/ 923047 h 1516168"/>
                  <a:gd name="connsiteX91" fmla="*/ 151992 w 341312"/>
                  <a:gd name="connsiteY91" fmla="*/ 942626 h 1516168"/>
                  <a:gd name="connsiteX92" fmla="*/ 163513 w 341312"/>
                  <a:gd name="connsiteY92" fmla="*/ 957730 h 1516168"/>
                  <a:gd name="connsiteX93" fmla="*/ 163513 w 341312"/>
                  <a:gd name="connsiteY93" fmla="*/ 1087512 h 1516168"/>
                  <a:gd name="connsiteX94" fmla="*/ 151992 w 341312"/>
                  <a:gd name="connsiteY94" fmla="*/ 1094784 h 1516168"/>
                  <a:gd name="connsiteX95" fmla="*/ 99873 w 341312"/>
                  <a:gd name="connsiteY95" fmla="*/ 1075205 h 1516168"/>
                  <a:gd name="connsiteX96" fmla="*/ 88900 w 341312"/>
                  <a:gd name="connsiteY96" fmla="*/ 1059542 h 1516168"/>
                  <a:gd name="connsiteX97" fmla="*/ 88900 w 341312"/>
                  <a:gd name="connsiteY97" fmla="*/ 930319 h 1516168"/>
                  <a:gd name="connsiteX98" fmla="*/ 99873 w 341312"/>
                  <a:gd name="connsiteY98" fmla="*/ 923047 h 1516168"/>
                  <a:gd name="connsiteX99" fmla="*/ 11054 w 341312"/>
                  <a:gd name="connsiteY99" fmla="*/ 891276 h 1516168"/>
                  <a:gd name="connsiteX100" fmla="*/ 63559 w 341312"/>
                  <a:gd name="connsiteY100" fmla="*/ 910679 h 1516168"/>
                  <a:gd name="connsiteX101" fmla="*/ 74613 w 341312"/>
                  <a:gd name="connsiteY101" fmla="*/ 925647 h 1516168"/>
                  <a:gd name="connsiteX102" fmla="*/ 74613 w 341312"/>
                  <a:gd name="connsiteY102" fmla="*/ 1054260 h 1516168"/>
                  <a:gd name="connsiteX103" fmla="*/ 63559 w 341312"/>
                  <a:gd name="connsiteY103" fmla="*/ 1061466 h 1516168"/>
                  <a:gd name="connsiteX104" fmla="*/ 11054 w 341312"/>
                  <a:gd name="connsiteY104" fmla="*/ 1042064 h 1516168"/>
                  <a:gd name="connsiteX105" fmla="*/ 0 w 341312"/>
                  <a:gd name="connsiteY105" fmla="*/ 1026541 h 1516168"/>
                  <a:gd name="connsiteX106" fmla="*/ 0 w 341312"/>
                  <a:gd name="connsiteY106" fmla="*/ 898483 h 1516168"/>
                  <a:gd name="connsiteX107" fmla="*/ 11054 w 341312"/>
                  <a:gd name="connsiteY107" fmla="*/ 891276 h 1516168"/>
                  <a:gd name="connsiteX108" fmla="*/ 276318 w 341312"/>
                  <a:gd name="connsiteY108" fmla="*/ 810314 h 1516168"/>
                  <a:gd name="connsiteX109" fmla="*/ 329546 w 341312"/>
                  <a:gd name="connsiteY109" fmla="*/ 829717 h 1516168"/>
                  <a:gd name="connsiteX110" fmla="*/ 341312 w 341312"/>
                  <a:gd name="connsiteY110" fmla="*/ 844685 h 1516168"/>
                  <a:gd name="connsiteX111" fmla="*/ 341312 w 341312"/>
                  <a:gd name="connsiteY111" fmla="*/ 973298 h 1516168"/>
                  <a:gd name="connsiteX112" fmla="*/ 329546 w 341312"/>
                  <a:gd name="connsiteY112" fmla="*/ 980504 h 1516168"/>
                  <a:gd name="connsiteX113" fmla="*/ 276318 w 341312"/>
                  <a:gd name="connsiteY113" fmla="*/ 961102 h 1516168"/>
                  <a:gd name="connsiteX114" fmla="*/ 265112 w 341312"/>
                  <a:gd name="connsiteY114" fmla="*/ 945579 h 1516168"/>
                  <a:gd name="connsiteX115" fmla="*/ 265112 w 341312"/>
                  <a:gd name="connsiteY115" fmla="*/ 817521 h 1516168"/>
                  <a:gd name="connsiteX116" fmla="*/ 276318 w 341312"/>
                  <a:gd name="connsiteY116" fmla="*/ 810314 h 1516168"/>
                  <a:gd name="connsiteX117" fmla="*/ 188854 w 341312"/>
                  <a:gd name="connsiteY117" fmla="*/ 776997 h 1516168"/>
                  <a:gd name="connsiteX118" fmla="*/ 241359 w 341312"/>
                  <a:gd name="connsiteY118" fmla="*/ 796576 h 1516168"/>
                  <a:gd name="connsiteX119" fmla="*/ 252413 w 341312"/>
                  <a:gd name="connsiteY119" fmla="*/ 811680 h 1516168"/>
                  <a:gd name="connsiteX120" fmla="*/ 252413 w 341312"/>
                  <a:gd name="connsiteY120" fmla="*/ 941462 h 1516168"/>
                  <a:gd name="connsiteX121" fmla="*/ 241359 w 341312"/>
                  <a:gd name="connsiteY121" fmla="*/ 948175 h 1516168"/>
                  <a:gd name="connsiteX122" fmla="*/ 188854 w 341312"/>
                  <a:gd name="connsiteY122" fmla="*/ 929155 h 1516168"/>
                  <a:gd name="connsiteX123" fmla="*/ 177800 w 341312"/>
                  <a:gd name="connsiteY123" fmla="*/ 913492 h 1516168"/>
                  <a:gd name="connsiteX124" fmla="*/ 177800 w 341312"/>
                  <a:gd name="connsiteY124" fmla="*/ 784269 h 1516168"/>
                  <a:gd name="connsiteX125" fmla="*/ 188854 w 341312"/>
                  <a:gd name="connsiteY125" fmla="*/ 776997 h 1516168"/>
                  <a:gd name="connsiteX126" fmla="*/ 99873 w 341312"/>
                  <a:gd name="connsiteY126" fmla="*/ 745247 h 1516168"/>
                  <a:gd name="connsiteX127" fmla="*/ 151992 w 341312"/>
                  <a:gd name="connsiteY127" fmla="*/ 764826 h 1516168"/>
                  <a:gd name="connsiteX128" fmla="*/ 163513 w 341312"/>
                  <a:gd name="connsiteY128" fmla="*/ 779930 h 1516168"/>
                  <a:gd name="connsiteX129" fmla="*/ 163513 w 341312"/>
                  <a:gd name="connsiteY129" fmla="*/ 909712 h 1516168"/>
                  <a:gd name="connsiteX130" fmla="*/ 151992 w 341312"/>
                  <a:gd name="connsiteY130" fmla="*/ 916425 h 1516168"/>
                  <a:gd name="connsiteX131" fmla="*/ 99873 w 341312"/>
                  <a:gd name="connsiteY131" fmla="*/ 897405 h 1516168"/>
                  <a:gd name="connsiteX132" fmla="*/ 88900 w 341312"/>
                  <a:gd name="connsiteY132" fmla="*/ 881742 h 1516168"/>
                  <a:gd name="connsiteX133" fmla="*/ 88900 w 341312"/>
                  <a:gd name="connsiteY133" fmla="*/ 752519 h 1516168"/>
                  <a:gd name="connsiteX134" fmla="*/ 99873 w 341312"/>
                  <a:gd name="connsiteY134" fmla="*/ 745247 h 1516168"/>
                  <a:gd name="connsiteX135" fmla="*/ 11054 w 341312"/>
                  <a:gd name="connsiteY135" fmla="*/ 713483 h 1516168"/>
                  <a:gd name="connsiteX136" fmla="*/ 63559 w 341312"/>
                  <a:gd name="connsiteY136" fmla="*/ 732948 h 1516168"/>
                  <a:gd name="connsiteX137" fmla="*/ 74613 w 341312"/>
                  <a:gd name="connsiteY137" fmla="*/ 747963 h 1516168"/>
                  <a:gd name="connsiteX138" fmla="*/ 74613 w 341312"/>
                  <a:gd name="connsiteY138" fmla="*/ 876430 h 1516168"/>
                  <a:gd name="connsiteX139" fmla="*/ 63559 w 341312"/>
                  <a:gd name="connsiteY139" fmla="*/ 883659 h 1516168"/>
                  <a:gd name="connsiteX140" fmla="*/ 11054 w 341312"/>
                  <a:gd name="connsiteY140" fmla="*/ 864751 h 1516168"/>
                  <a:gd name="connsiteX141" fmla="*/ 0 w 341312"/>
                  <a:gd name="connsiteY141" fmla="*/ 849179 h 1516168"/>
                  <a:gd name="connsiteX142" fmla="*/ 0 w 341312"/>
                  <a:gd name="connsiteY142" fmla="*/ 720713 h 1516168"/>
                  <a:gd name="connsiteX143" fmla="*/ 11054 w 341312"/>
                  <a:gd name="connsiteY143" fmla="*/ 713483 h 1516168"/>
                  <a:gd name="connsiteX144" fmla="*/ 276318 w 341312"/>
                  <a:gd name="connsiteY144" fmla="*/ 632521 h 1516168"/>
                  <a:gd name="connsiteX145" fmla="*/ 329546 w 341312"/>
                  <a:gd name="connsiteY145" fmla="*/ 651986 h 1516168"/>
                  <a:gd name="connsiteX146" fmla="*/ 341312 w 341312"/>
                  <a:gd name="connsiteY146" fmla="*/ 667001 h 1516168"/>
                  <a:gd name="connsiteX147" fmla="*/ 341312 w 341312"/>
                  <a:gd name="connsiteY147" fmla="*/ 795468 h 1516168"/>
                  <a:gd name="connsiteX148" fmla="*/ 329546 w 341312"/>
                  <a:gd name="connsiteY148" fmla="*/ 802697 h 1516168"/>
                  <a:gd name="connsiteX149" fmla="*/ 276318 w 341312"/>
                  <a:gd name="connsiteY149" fmla="*/ 783789 h 1516168"/>
                  <a:gd name="connsiteX150" fmla="*/ 265112 w 341312"/>
                  <a:gd name="connsiteY150" fmla="*/ 768217 h 1516168"/>
                  <a:gd name="connsiteX151" fmla="*/ 265112 w 341312"/>
                  <a:gd name="connsiteY151" fmla="*/ 639751 h 1516168"/>
                  <a:gd name="connsiteX152" fmla="*/ 276318 w 341312"/>
                  <a:gd name="connsiteY152" fmla="*/ 632521 h 1516168"/>
                  <a:gd name="connsiteX153" fmla="*/ 188854 w 341312"/>
                  <a:gd name="connsiteY153" fmla="*/ 599183 h 1516168"/>
                  <a:gd name="connsiteX154" fmla="*/ 241359 w 341312"/>
                  <a:gd name="connsiteY154" fmla="*/ 618648 h 1516168"/>
                  <a:gd name="connsiteX155" fmla="*/ 252413 w 341312"/>
                  <a:gd name="connsiteY155" fmla="*/ 633663 h 1516168"/>
                  <a:gd name="connsiteX156" fmla="*/ 252413 w 341312"/>
                  <a:gd name="connsiteY156" fmla="*/ 762130 h 1516168"/>
                  <a:gd name="connsiteX157" fmla="*/ 241359 w 341312"/>
                  <a:gd name="connsiteY157" fmla="*/ 769359 h 1516168"/>
                  <a:gd name="connsiteX158" fmla="*/ 188854 w 341312"/>
                  <a:gd name="connsiteY158" fmla="*/ 750451 h 1516168"/>
                  <a:gd name="connsiteX159" fmla="*/ 177800 w 341312"/>
                  <a:gd name="connsiteY159" fmla="*/ 734879 h 1516168"/>
                  <a:gd name="connsiteX160" fmla="*/ 177800 w 341312"/>
                  <a:gd name="connsiteY160" fmla="*/ 606413 h 1516168"/>
                  <a:gd name="connsiteX161" fmla="*/ 188854 w 341312"/>
                  <a:gd name="connsiteY161" fmla="*/ 599183 h 1516168"/>
                  <a:gd name="connsiteX162" fmla="*/ 99873 w 341312"/>
                  <a:gd name="connsiteY162" fmla="*/ 567433 h 1516168"/>
                  <a:gd name="connsiteX163" fmla="*/ 151992 w 341312"/>
                  <a:gd name="connsiteY163" fmla="*/ 586342 h 1516168"/>
                  <a:gd name="connsiteX164" fmla="*/ 163513 w 341312"/>
                  <a:gd name="connsiteY164" fmla="*/ 601913 h 1516168"/>
                  <a:gd name="connsiteX165" fmla="*/ 163513 w 341312"/>
                  <a:gd name="connsiteY165" fmla="*/ 730380 h 1516168"/>
                  <a:gd name="connsiteX166" fmla="*/ 151992 w 341312"/>
                  <a:gd name="connsiteY166" fmla="*/ 737609 h 1516168"/>
                  <a:gd name="connsiteX167" fmla="*/ 99873 w 341312"/>
                  <a:gd name="connsiteY167" fmla="*/ 718701 h 1516168"/>
                  <a:gd name="connsiteX168" fmla="*/ 88900 w 341312"/>
                  <a:gd name="connsiteY168" fmla="*/ 703129 h 1516168"/>
                  <a:gd name="connsiteX169" fmla="*/ 88900 w 341312"/>
                  <a:gd name="connsiteY169" fmla="*/ 574663 h 1516168"/>
                  <a:gd name="connsiteX170" fmla="*/ 99873 w 341312"/>
                  <a:gd name="connsiteY170" fmla="*/ 567433 h 1516168"/>
                  <a:gd name="connsiteX171" fmla="*/ 11054 w 341312"/>
                  <a:gd name="connsiteY171" fmla="*/ 535683 h 1516168"/>
                  <a:gd name="connsiteX172" fmla="*/ 63559 w 341312"/>
                  <a:gd name="connsiteY172" fmla="*/ 554592 h 1516168"/>
                  <a:gd name="connsiteX173" fmla="*/ 74613 w 341312"/>
                  <a:gd name="connsiteY173" fmla="*/ 570163 h 1516168"/>
                  <a:gd name="connsiteX174" fmla="*/ 74613 w 341312"/>
                  <a:gd name="connsiteY174" fmla="*/ 698630 h 1516168"/>
                  <a:gd name="connsiteX175" fmla="*/ 63559 w 341312"/>
                  <a:gd name="connsiteY175" fmla="*/ 705859 h 1516168"/>
                  <a:gd name="connsiteX176" fmla="*/ 11054 w 341312"/>
                  <a:gd name="connsiteY176" fmla="*/ 686951 h 1516168"/>
                  <a:gd name="connsiteX177" fmla="*/ 0 w 341312"/>
                  <a:gd name="connsiteY177" fmla="*/ 671379 h 1516168"/>
                  <a:gd name="connsiteX178" fmla="*/ 0 w 341312"/>
                  <a:gd name="connsiteY178" fmla="*/ 542913 h 1516168"/>
                  <a:gd name="connsiteX179" fmla="*/ 11054 w 341312"/>
                  <a:gd name="connsiteY179" fmla="*/ 535683 h 1516168"/>
                  <a:gd name="connsiteX180" fmla="*/ 276318 w 341312"/>
                  <a:gd name="connsiteY180" fmla="*/ 453154 h 1516168"/>
                  <a:gd name="connsiteX181" fmla="*/ 329546 w 341312"/>
                  <a:gd name="connsiteY181" fmla="*/ 472234 h 1516168"/>
                  <a:gd name="connsiteX182" fmla="*/ 341312 w 341312"/>
                  <a:gd name="connsiteY182" fmla="*/ 487947 h 1516168"/>
                  <a:gd name="connsiteX183" fmla="*/ 341312 w 341312"/>
                  <a:gd name="connsiteY183" fmla="*/ 617582 h 1516168"/>
                  <a:gd name="connsiteX184" fmla="*/ 329546 w 341312"/>
                  <a:gd name="connsiteY184" fmla="*/ 624877 h 1516168"/>
                  <a:gd name="connsiteX185" fmla="*/ 276318 w 341312"/>
                  <a:gd name="connsiteY185" fmla="*/ 605797 h 1516168"/>
                  <a:gd name="connsiteX186" fmla="*/ 265112 w 341312"/>
                  <a:gd name="connsiteY186" fmla="*/ 590083 h 1516168"/>
                  <a:gd name="connsiteX187" fmla="*/ 265112 w 341312"/>
                  <a:gd name="connsiteY187" fmla="*/ 460449 h 1516168"/>
                  <a:gd name="connsiteX188" fmla="*/ 276318 w 341312"/>
                  <a:gd name="connsiteY188" fmla="*/ 453154 h 1516168"/>
                  <a:gd name="connsiteX189" fmla="*/ 188854 w 341312"/>
                  <a:gd name="connsiteY189" fmla="*/ 421383 h 1516168"/>
                  <a:gd name="connsiteX190" fmla="*/ 241359 w 341312"/>
                  <a:gd name="connsiteY190" fmla="*/ 440292 h 1516168"/>
                  <a:gd name="connsiteX191" fmla="*/ 252413 w 341312"/>
                  <a:gd name="connsiteY191" fmla="*/ 455863 h 1516168"/>
                  <a:gd name="connsiteX192" fmla="*/ 252413 w 341312"/>
                  <a:gd name="connsiteY192" fmla="*/ 584330 h 1516168"/>
                  <a:gd name="connsiteX193" fmla="*/ 241359 w 341312"/>
                  <a:gd name="connsiteY193" fmla="*/ 591559 h 1516168"/>
                  <a:gd name="connsiteX194" fmla="*/ 188854 w 341312"/>
                  <a:gd name="connsiteY194" fmla="*/ 572651 h 1516168"/>
                  <a:gd name="connsiteX195" fmla="*/ 177800 w 341312"/>
                  <a:gd name="connsiteY195" fmla="*/ 557079 h 1516168"/>
                  <a:gd name="connsiteX196" fmla="*/ 177800 w 341312"/>
                  <a:gd name="connsiteY196" fmla="*/ 428613 h 1516168"/>
                  <a:gd name="connsiteX197" fmla="*/ 188854 w 341312"/>
                  <a:gd name="connsiteY197" fmla="*/ 421383 h 1516168"/>
                  <a:gd name="connsiteX198" fmla="*/ 99873 w 341312"/>
                  <a:gd name="connsiteY198" fmla="*/ 389633 h 1516168"/>
                  <a:gd name="connsiteX199" fmla="*/ 151992 w 341312"/>
                  <a:gd name="connsiteY199" fmla="*/ 408542 h 1516168"/>
                  <a:gd name="connsiteX200" fmla="*/ 163513 w 341312"/>
                  <a:gd name="connsiteY200" fmla="*/ 424113 h 1516168"/>
                  <a:gd name="connsiteX201" fmla="*/ 163513 w 341312"/>
                  <a:gd name="connsiteY201" fmla="*/ 552580 h 1516168"/>
                  <a:gd name="connsiteX202" fmla="*/ 151992 w 341312"/>
                  <a:gd name="connsiteY202" fmla="*/ 559809 h 1516168"/>
                  <a:gd name="connsiteX203" fmla="*/ 99873 w 341312"/>
                  <a:gd name="connsiteY203" fmla="*/ 540901 h 1516168"/>
                  <a:gd name="connsiteX204" fmla="*/ 88900 w 341312"/>
                  <a:gd name="connsiteY204" fmla="*/ 525329 h 1516168"/>
                  <a:gd name="connsiteX205" fmla="*/ 88900 w 341312"/>
                  <a:gd name="connsiteY205" fmla="*/ 396863 h 1516168"/>
                  <a:gd name="connsiteX206" fmla="*/ 99873 w 341312"/>
                  <a:gd name="connsiteY206" fmla="*/ 389633 h 1516168"/>
                  <a:gd name="connsiteX207" fmla="*/ 11054 w 341312"/>
                  <a:gd name="connsiteY207" fmla="*/ 356317 h 1516168"/>
                  <a:gd name="connsiteX208" fmla="*/ 63559 w 341312"/>
                  <a:gd name="connsiteY208" fmla="*/ 375397 h 1516168"/>
                  <a:gd name="connsiteX209" fmla="*/ 74613 w 341312"/>
                  <a:gd name="connsiteY209" fmla="*/ 391110 h 1516168"/>
                  <a:gd name="connsiteX210" fmla="*/ 74613 w 341312"/>
                  <a:gd name="connsiteY210" fmla="*/ 520745 h 1516168"/>
                  <a:gd name="connsiteX211" fmla="*/ 63559 w 341312"/>
                  <a:gd name="connsiteY211" fmla="*/ 528040 h 1516168"/>
                  <a:gd name="connsiteX212" fmla="*/ 11054 w 341312"/>
                  <a:gd name="connsiteY212" fmla="*/ 508960 h 1516168"/>
                  <a:gd name="connsiteX213" fmla="*/ 0 w 341312"/>
                  <a:gd name="connsiteY213" fmla="*/ 493246 h 1516168"/>
                  <a:gd name="connsiteX214" fmla="*/ 0 w 341312"/>
                  <a:gd name="connsiteY214" fmla="*/ 363612 h 1516168"/>
                  <a:gd name="connsiteX215" fmla="*/ 11054 w 341312"/>
                  <a:gd name="connsiteY215" fmla="*/ 356317 h 1516168"/>
                  <a:gd name="connsiteX216" fmla="*/ 276318 w 341312"/>
                  <a:gd name="connsiteY216" fmla="*/ 275333 h 1516168"/>
                  <a:gd name="connsiteX217" fmla="*/ 329546 w 341312"/>
                  <a:gd name="connsiteY217" fmla="*/ 294242 h 1516168"/>
                  <a:gd name="connsiteX218" fmla="*/ 341312 w 341312"/>
                  <a:gd name="connsiteY218" fmla="*/ 309813 h 1516168"/>
                  <a:gd name="connsiteX219" fmla="*/ 341312 w 341312"/>
                  <a:gd name="connsiteY219" fmla="*/ 438280 h 1516168"/>
                  <a:gd name="connsiteX220" fmla="*/ 329546 w 341312"/>
                  <a:gd name="connsiteY220" fmla="*/ 445509 h 1516168"/>
                  <a:gd name="connsiteX221" fmla="*/ 276318 w 341312"/>
                  <a:gd name="connsiteY221" fmla="*/ 426601 h 1516168"/>
                  <a:gd name="connsiteX222" fmla="*/ 265112 w 341312"/>
                  <a:gd name="connsiteY222" fmla="*/ 411029 h 1516168"/>
                  <a:gd name="connsiteX223" fmla="*/ 265112 w 341312"/>
                  <a:gd name="connsiteY223" fmla="*/ 282563 h 1516168"/>
                  <a:gd name="connsiteX224" fmla="*/ 276318 w 341312"/>
                  <a:gd name="connsiteY224" fmla="*/ 275333 h 1516168"/>
                  <a:gd name="connsiteX225" fmla="*/ 188854 w 341312"/>
                  <a:gd name="connsiteY225" fmla="*/ 243583 h 1516168"/>
                  <a:gd name="connsiteX226" fmla="*/ 241359 w 341312"/>
                  <a:gd name="connsiteY226" fmla="*/ 262492 h 1516168"/>
                  <a:gd name="connsiteX227" fmla="*/ 252413 w 341312"/>
                  <a:gd name="connsiteY227" fmla="*/ 278063 h 1516168"/>
                  <a:gd name="connsiteX228" fmla="*/ 252413 w 341312"/>
                  <a:gd name="connsiteY228" fmla="*/ 406530 h 1516168"/>
                  <a:gd name="connsiteX229" fmla="*/ 241359 w 341312"/>
                  <a:gd name="connsiteY229" fmla="*/ 413759 h 1516168"/>
                  <a:gd name="connsiteX230" fmla="*/ 188854 w 341312"/>
                  <a:gd name="connsiteY230" fmla="*/ 394295 h 1516168"/>
                  <a:gd name="connsiteX231" fmla="*/ 177800 w 341312"/>
                  <a:gd name="connsiteY231" fmla="*/ 379279 h 1516168"/>
                  <a:gd name="connsiteX232" fmla="*/ 177800 w 341312"/>
                  <a:gd name="connsiteY232" fmla="*/ 250813 h 1516168"/>
                  <a:gd name="connsiteX233" fmla="*/ 188854 w 341312"/>
                  <a:gd name="connsiteY233" fmla="*/ 243583 h 1516168"/>
                  <a:gd name="connsiteX234" fmla="*/ 99873 w 341312"/>
                  <a:gd name="connsiteY234" fmla="*/ 211833 h 1516168"/>
                  <a:gd name="connsiteX235" fmla="*/ 151992 w 341312"/>
                  <a:gd name="connsiteY235" fmla="*/ 230742 h 1516168"/>
                  <a:gd name="connsiteX236" fmla="*/ 163513 w 341312"/>
                  <a:gd name="connsiteY236" fmla="*/ 246313 h 1516168"/>
                  <a:gd name="connsiteX237" fmla="*/ 163513 w 341312"/>
                  <a:gd name="connsiteY237" fmla="*/ 374780 h 1516168"/>
                  <a:gd name="connsiteX238" fmla="*/ 151992 w 341312"/>
                  <a:gd name="connsiteY238" fmla="*/ 382009 h 1516168"/>
                  <a:gd name="connsiteX239" fmla="*/ 99873 w 341312"/>
                  <a:gd name="connsiteY239" fmla="*/ 362545 h 1516168"/>
                  <a:gd name="connsiteX240" fmla="*/ 88900 w 341312"/>
                  <a:gd name="connsiteY240" fmla="*/ 347529 h 1516168"/>
                  <a:gd name="connsiteX241" fmla="*/ 88900 w 341312"/>
                  <a:gd name="connsiteY241" fmla="*/ 219063 h 1516168"/>
                  <a:gd name="connsiteX242" fmla="*/ 99873 w 341312"/>
                  <a:gd name="connsiteY242" fmla="*/ 211833 h 1516168"/>
                  <a:gd name="connsiteX243" fmla="*/ 11054 w 341312"/>
                  <a:gd name="connsiteY243" fmla="*/ 179044 h 1516168"/>
                  <a:gd name="connsiteX244" fmla="*/ 63559 w 341312"/>
                  <a:gd name="connsiteY244" fmla="*/ 197892 h 1516168"/>
                  <a:gd name="connsiteX245" fmla="*/ 74613 w 341312"/>
                  <a:gd name="connsiteY245" fmla="*/ 213414 h 1516168"/>
                  <a:gd name="connsiteX246" fmla="*/ 74613 w 341312"/>
                  <a:gd name="connsiteY246" fmla="*/ 341473 h 1516168"/>
                  <a:gd name="connsiteX247" fmla="*/ 63559 w 341312"/>
                  <a:gd name="connsiteY247" fmla="*/ 348679 h 1516168"/>
                  <a:gd name="connsiteX248" fmla="*/ 11054 w 341312"/>
                  <a:gd name="connsiteY248" fmla="*/ 329277 h 1516168"/>
                  <a:gd name="connsiteX249" fmla="*/ 0 w 341312"/>
                  <a:gd name="connsiteY249" fmla="*/ 314309 h 1516168"/>
                  <a:gd name="connsiteX250" fmla="*/ 0 w 341312"/>
                  <a:gd name="connsiteY250" fmla="*/ 185696 h 1516168"/>
                  <a:gd name="connsiteX251" fmla="*/ 11054 w 341312"/>
                  <a:gd name="connsiteY251" fmla="*/ 179044 h 1516168"/>
                  <a:gd name="connsiteX252" fmla="*/ 276318 w 341312"/>
                  <a:gd name="connsiteY252" fmla="*/ 98081 h 1516168"/>
                  <a:gd name="connsiteX253" fmla="*/ 329546 w 341312"/>
                  <a:gd name="connsiteY253" fmla="*/ 116929 h 1516168"/>
                  <a:gd name="connsiteX254" fmla="*/ 341312 w 341312"/>
                  <a:gd name="connsiteY254" fmla="*/ 132451 h 1516168"/>
                  <a:gd name="connsiteX255" fmla="*/ 341312 w 341312"/>
                  <a:gd name="connsiteY255" fmla="*/ 260510 h 1516168"/>
                  <a:gd name="connsiteX256" fmla="*/ 329546 w 341312"/>
                  <a:gd name="connsiteY256" fmla="*/ 267716 h 1516168"/>
                  <a:gd name="connsiteX257" fmla="*/ 276318 w 341312"/>
                  <a:gd name="connsiteY257" fmla="*/ 248314 h 1516168"/>
                  <a:gd name="connsiteX258" fmla="*/ 265112 w 341312"/>
                  <a:gd name="connsiteY258" fmla="*/ 233346 h 1516168"/>
                  <a:gd name="connsiteX259" fmla="*/ 265112 w 341312"/>
                  <a:gd name="connsiteY259" fmla="*/ 104733 h 1516168"/>
                  <a:gd name="connsiteX260" fmla="*/ 276318 w 341312"/>
                  <a:gd name="connsiteY260" fmla="*/ 98081 h 1516168"/>
                  <a:gd name="connsiteX261" fmla="*/ 188854 w 341312"/>
                  <a:gd name="connsiteY261" fmla="*/ 66331 h 1516168"/>
                  <a:gd name="connsiteX262" fmla="*/ 241359 w 341312"/>
                  <a:gd name="connsiteY262" fmla="*/ 85179 h 1516168"/>
                  <a:gd name="connsiteX263" fmla="*/ 252413 w 341312"/>
                  <a:gd name="connsiteY263" fmla="*/ 100701 h 1516168"/>
                  <a:gd name="connsiteX264" fmla="*/ 252413 w 341312"/>
                  <a:gd name="connsiteY264" fmla="*/ 228760 h 1516168"/>
                  <a:gd name="connsiteX265" fmla="*/ 241359 w 341312"/>
                  <a:gd name="connsiteY265" fmla="*/ 235966 h 1516168"/>
                  <a:gd name="connsiteX266" fmla="*/ 188854 w 341312"/>
                  <a:gd name="connsiteY266" fmla="*/ 216564 h 1516168"/>
                  <a:gd name="connsiteX267" fmla="*/ 177800 w 341312"/>
                  <a:gd name="connsiteY267" fmla="*/ 201596 h 1516168"/>
                  <a:gd name="connsiteX268" fmla="*/ 177800 w 341312"/>
                  <a:gd name="connsiteY268" fmla="*/ 72983 h 1516168"/>
                  <a:gd name="connsiteX269" fmla="*/ 188854 w 341312"/>
                  <a:gd name="connsiteY269" fmla="*/ 66331 h 1516168"/>
                  <a:gd name="connsiteX270" fmla="*/ 99873 w 341312"/>
                  <a:gd name="connsiteY270" fmla="*/ 32460 h 1516168"/>
                  <a:gd name="connsiteX271" fmla="*/ 151992 w 341312"/>
                  <a:gd name="connsiteY271" fmla="*/ 52039 h 1516168"/>
                  <a:gd name="connsiteX272" fmla="*/ 163513 w 341312"/>
                  <a:gd name="connsiteY272" fmla="*/ 67702 h 1516168"/>
                  <a:gd name="connsiteX273" fmla="*/ 163513 w 341312"/>
                  <a:gd name="connsiteY273" fmla="*/ 196925 h 1516168"/>
                  <a:gd name="connsiteX274" fmla="*/ 151992 w 341312"/>
                  <a:gd name="connsiteY274" fmla="*/ 204197 h 1516168"/>
                  <a:gd name="connsiteX275" fmla="*/ 99873 w 341312"/>
                  <a:gd name="connsiteY275" fmla="*/ 184618 h 1516168"/>
                  <a:gd name="connsiteX276" fmla="*/ 88900 w 341312"/>
                  <a:gd name="connsiteY276" fmla="*/ 169514 h 1516168"/>
                  <a:gd name="connsiteX277" fmla="*/ 88900 w 341312"/>
                  <a:gd name="connsiteY277" fmla="*/ 39732 h 1516168"/>
                  <a:gd name="connsiteX278" fmla="*/ 99873 w 341312"/>
                  <a:gd name="connsiteY278" fmla="*/ 32460 h 1516168"/>
                  <a:gd name="connsiteX279" fmla="*/ 11054 w 341312"/>
                  <a:gd name="connsiteY279" fmla="*/ 689 h 1516168"/>
                  <a:gd name="connsiteX280" fmla="*/ 63559 w 341312"/>
                  <a:gd name="connsiteY280" fmla="*/ 20092 h 1516168"/>
                  <a:gd name="connsiteX281" fmla="*/ 74613 w 341312"/>
                  <a:gd name="connsiteY281" fmla="*/ 35614 h 1516168"/>
                  <a:gd name="connsiteX282" fmla="*/ 74613 w 341312"/>
                  <a:gd name="connsiteY282" fmla="*/ 163673 h 1516168"/>
                  <a:gd name="connsiteX283" fmla="*/ 63559 w 341312"/>
                  <a:gd name="connsiteY283" fmla="*/ 170879 h 1516168"/>
                  <a:gd name="connsiteX284" fmla="*/ 11054 w 341312"/>
                  <a:gd name="connsiteY284" fmla="*/ 151477 h 1516168"/>
                  <a:gd name="connsiteX285" fmla="*/ 0 w 341312"/>
                  <a:gd name="connsiteY285" fmla="*/ 136509 h 1516168"/>
                  <a:gd name="connsiteX286" fmla="*/ 0 w 341312"/>
                  <a:gd name="connsiteY286" fmla="*/ 7896 h 1516168"/>
                  <a:gd name="connsiteX287" fmla="*/ 11054 w 341312"/>
                  <a:gd name="connsiteY287" fmla="*/ 689 h 151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341312" h="1516168">
                    <a:moveTo>
                      <a:pt x="276318" y="1344294"/>
                    </a:moveTo>
                    <a:cubicBezTo>
                      <a:pt x="276318" y="1344294"/>
                      <a:pt x="276318" y="1344294"/>
                      <a:pt x="329546" y="1363314"/>
                    </a:cubicBezTo>
                    <a:cubicBezTo>
                      <a:pt x="336270" y="1365552"/>
                      <a:pt x="341312" y="1372824"/>
                      <a:pt x="341312" y="1378977"/>
                    </a:cubicBezTo>
                    <a:cubicBezTo>
                      <a:pt x="341312" y="1378977"/>
                      <a:pt x="341312" y="1378977"/>
                      <a:pt x="341312" y="1508200"/>
                    </a:cubicBezTo>
                    <a:cubicBezTo>
                      <a:pt x="341312" y="1514354"/>
                      <a:pt x="336270" y="1517710"/>
                      <a:pt x="329546" y="1515473"/>
                    </a:cubicBezTo>
                    <a:cubicBezTo>
                      <a:pt x="329546" y="1515473"/>
                      <a:pt x="329546" y="1515473"/>
                      <a:pt x="276318" y="1495893"/>
                    </a:cubicBezTo>
                    <a:cubicBezTo>
                      <a:pt x="270155" y="1493656"/>
                      <a:pt x="265112" y="1486943"/>
                      <a:pt x="265112" y="1480789"/>
                    </a:cubicBezTo>
                    <a:cubicBezTo>
                      <a:pt x="265112" y="1480789"/>
                      <a:pt x="265112" y="1480789"/>
                      <a:pt x="265112" y="1351007"/>
                    </a:cubicBezTo>
                    <a:cubicBezTo>
                      <a:pt x="265112" y="1344854"/>
                      <a:pt x="270155" y="1341497"/>
                      <a:pt x="276318" y="1344294"/>
                    </a:cubicBezTo>
                    <a:close/>
                    <a:moveTo>
                      <a:pt x="188854" y="1311965"/>
                    </a:moveTo>
                    <a:cubicBezTo>
                      <a:pt x="188854" y="1311965"/>
                      <a:pt x="188854" y="1311965"/>
                      <a:pt x="241359" y="1331367"/>
                    </a:cubicBezTo>
                    <a:cubicBezTo>
                      <a:pt x="247439" y="1333585"/>
                      <a:pt x="252413" y="1340792"/>
                      <a:pt x="252413" y="1346890"/>
                    </a:cubicBezTo>
                    <a:cubicBezTo>
                      <a:pt x="252413" y="1346890"/>
                      <a:pt x="252413" y="1346890"/>
                      <a:pt x="252413" y="1474948"/>
                    </a:cubicBezTo>
                    <a:cubicBezTo>
                      <a:pt x="252413" y="1481046"/>
                      <a:pt x="247439" y="1484372"/>
                      <a:pt x="241359" y="1482155"/>
                    </a:cubicBezTo>
                    <a:cubicBezTo>
                      <a:pt x="241359" y="1482155"/>
                      <a:pt x="241359" y="1482155"/>
                      <a:pt x="188854" y="1462752"/>
                    </a:cubicBezTo>
                    <a:cubicBezTo>
                      <a:pt x="182774" y="1460534"/>
                      <a:pt x="177800" y="1453882"/>
                      <a:pt x="177800" y="1447784"/>
                    </a:cubicBezTo>
                    <a:cubicBezTo>
                      <a:pt x="177800" y="1447784"/>
                      <a:pt x="177800" y="1447784"/>
                      <a:pt x="177800" y="1319171"/>
                    </a:cubicBezTo>
                    <a:cubicBezTo>
                      <a:pt x="177800" y="1313073"/>
                      <a:pt x="182774" y="1309747"/>
                      <a:pt x="188854" y="1311965"/>
                    </a:cubicBezTo>
                    <a:close/>
                    <a:moveTo>
                      <a:pt x="99873" y="1280215"/>
                    </a:moveTo>
                    <a:cubicBezTo>
                      <a:pt x="99873" y="1280215"/>
                      <a:pt x="99873" y="1280215"/>
                      <a:pt x="151992" y="1299617"/>
                    </a:cubicBezTo>
                    <a:cubicBezTo>
                      <a:pt x="158576" y="1301835"/>
                      <a:pt x="163513" y="1308487"/>
                      <a:pt x="163513" y="1315140"/>
                    </a:cubicBezTo>
                    <a:cubicBezTo>
                      <a:pt x="163513" y="1315140"/>
                      <a:pt x="163513" y="1315140"/>
                      <a:pt x="163513" y="1443198"/>
                    </a:cubicBezTo>
                    <a:cubicBezTo>
                      <a:pt x="163513" y="1449296"/>
                      <a:pt x="158576" y="1452622"/>
                      <a:pt x="151992" y="1450405"/>
                    </a:cubicBezTo>
                    <a:cubicBezTo>
                      <a:pt x="151992" y="1450405"/>
                      <a:pt x="151992" y="1450405"/>
                      <a:pt x="99873" y="1431002"/>
                    </a:cubicBezTo>
                    <a:cubicBezTo>
                      <a:pt x="93838" y="1428784"/>
                      <a:pt x="88900" y="1422132"/>
                      <a:pt x="88900" y="1416034"/>
                    </a:cubicBezTo>
                    <a:cubicBezTo>
                      <a:pt x="88900" y="1416034"/>
                      <a:pt x="88900" y="1416034"/>
                      <a:pt x="88900" y="1287421"/>
                    </a:cubicBezTo>
                    <a:cubicBezTo>
                      <a:pt x="88900" y="1281323"/>
                      <a:pt x="93838" y="1277997"/>
                      <a:pt x="99873" y="1280215"/>
                    </a:cubicBezTo>
                    <a:close/>
                    <a:moveTo>
                      <a:pt x="11054" y="1246897"/>
                    </a:moveTo>
                    <a:cubicBezTo>
                      <a:pt x="11054" y="1246897"/>
                      <a:pt x="11054" y="1246897"/>
                      <a:pt x="63559" y="1266476"/>
                    </a:cubicBezTo>
                    <a:cubicBezTo>
                      <a:pt x="69639" y="1268714"/>
                      <a:pt x="74613" y="1275426"/>
                      <a:pt x="74613" y="1282139"/>
                    </a:cubicBezTo>
                    <a:cubicBezTo>
                      <a:pt x="74613" y="1282139"/>
                      <a:pt x="74613" y="1282139"/>
                      <a:pt x="74613" y="1411362"/>
                    </a:cubicBezTo>
                    <a:cubicBezTo>
                      <a:pt x="74613" y="1417516"/>
                      <a:pt x="69639" y="1420872"/>
                      <a:pt x="63559" y="1418635"/>
                    </a:cubicBezTo>
                    <a:cubicBezTo>
                      <a:pt x="63559" y="1418635"/>
                      <a:pt x="63559" y="1418635"/>
                      <a:pt x="11054" y="1399055"/>
                    </a:cubicBezTo>
                    <a:cubicBezTo>
                      <a:pt x="4974" y="1396818"/>
                      <a:pt x="0" y="1390105"/>
                      <a:pt x="0" y="1383951"/>
                    </a:cubicBezTo>
                    <a:cubicBezTo>
                      <a:pt x="0" y="1383951"/>
                      <a:pt x="0" y="1383951"/>
                      <a:pt x="0" y="1254169"/>
                    </a:cubicBezTo>
                    <a:cubicBezTo>
                      <a:pt x="0" y="1248016"/>
                      <a:pt x="4974" y="1244659"/>
                      <a:pt x="11054" y="1246897"/>
                    </a:cubicBezTo>
                    <a:close/>
                    <a:moveTo>
                      <a:pt x="276318" y="1165914"/>
                    </a:moveTo>
                    <a:cubicBezTo>
                      <a:pt x="276318" y="1165914"/>
                      <a:pt x="276318" y="1165914"/>
                      <a:pt x="329546" y="1185317"/>
                    </a:cubicBezTo>
                    <a:cubicBezTo>
                      <a:pt x="336270" y="1187535"/>
                      <a:pt x="341312" y="1194187"/>
                      <a:pt x="341312" y="1200839"/>
                    </a:cubicBezTo>
                    <a:cubicBezTo>
                      <a:pt x="341312" y="1200839"/>
                      <a:pt x="341312" y="1200839"/>
                      <a:pt x="341312" y="1328898"/>
                    </a:cubicBezTo>
                    <a:cubicBezTo>
                      <a:pt x="341312" y="1334996"/>
                      <a:pt x="336270" y="1338322"/>
                      <a:pt x="329546" y="1336105"/>
                    </a:cubicBezTo>
                    <a:cubicBezTo>
                      <a:pt x="329546" y="1336105"/>
                      <a:pt x="329546" y="1336105"/>
                      <a:pt x="276318" y="1316702"/>
                    </a:cubicBezTo>
                    <a:cubicBezTo>
                      <a:pt x="270155" y="1314484"/>
                      <a:pt x="265112" y="1307832"/>
                      <a:pt x="265112" y="1301734"/>
                    </a:cubicBezTo>
                    <a:cubicBezTo>
                      <a:pt x="265112" y="1301734"/>
                      <a:pt x="265112" y="1301734"/>
                      <a:pt x="265112" y="1173121"/>
                    </a:cubicBezTo>
                    <a:cubicBezTo>
                      <a:pt x="265112" y="1167023"/>
                      <a:pt x="270155" y="1163697"/>
                      <a:pt x="276318" y="1165914"/>
                    </a:cubicBezTo>
                    <a:close/>
                    <a:moveTo>
                      <a:pt x="188854" y="1134164"/>
                    </a:moveTo>
                    <a:cubicBezTo>
                      <a:pt x="188854" y="1134164"/>
                      <a:pt x="188854" y="1134164"/>
                      <a:pt x="241359" y="1153567"/>
                    </a:cubicBezTo>
                    <a:cubicBezTo>
                      <a:pt x="247439" y="1155785"/>
                      <a:pt x="252413" y="1162437"/>
                      <a:pt x="252413" y="1169089"/>
                    </a:cubicBezTo>
                    <a:cubicBezTo>
                      <a:pt x="252413" y="1169089"/>
                      <a:pt x="252413" y="1169089"/>
                      <a:pt x="252413" y="1297148"/>
                    </a:cubicBezTo>
                    <a:cubicBezTo>
                      <a:pt x="252413" y="1303246"/>
                      <a:pt x="247439" y="1306572"/>
                      <a:pt x="241359" y="1304355"/>
                    </a:cubicBezTo>
                    <a:cubicBezTo>
                      <a:pt x="241359" y="1304355"/>
                      <a:pt x="241359" y="1304355"/>
                      <a:pt x="188854" y="1284952"/>
                    </a:cubicBezTo>
                    <a:cubicBezTo>
                      <a:pt x="182774" y="1282734"/>
                      <a:pt x="177800" y="1276082"/>
                      <a:pt x="177800" y="1269984"/>
                    </a:cubicBezTo>
                    <a:cubicBezTo>
                      <a:pt x="177800" y="1269984"/>
                      <a:pt x="177800" y="1269984"/>
                      <a:pt x="177800" y="1141371"/>
                    </a:cubicBezTo>
                    <a:cubicBezTo>
                      <a:pt x="177800" y="1135273"/>
                      <a:pt x="182774" y="1131947"/>
                      <a:pt x="188854" y="1134164"/>
                    </a:cubicBezTo>
                    <a:close/>
                    <a:moveTo>
                      <a:pt x="99873" y="1100847"/>
                    </a:moveTo>
                    <a:cubicBezTo>
                      <a:pt x="99873" y="1100847"/>
                      <a:pt x="99873" y="1100847"/>
                      <a:pt x="151992" y="1120426"/>
                    </a:cubicBezTo>
                    <a:cubicBezTo>
                      <a:pt x="158576" y="1122663"/>
                      <a:pt x="163513" y="1129376"/>
                      <a:pt x="163513" y="1136089"/>
                    </a:cubicBezTo>
                    <a:cubicBezTo>
                      <a:pt x="163513" y="1136089"/>
                      <a:pt x="163513" y="1136089"/>
                      <a:pt x="163513" y="1265312"/>
                    </a:cubicBezTo>
                    <a:cubicBezTo>
                      <a:pt x="163513" y="1271466"/>
                      <a:pt x="158576" y="1274822"/>
                      <a:pt x="151992" y="1272585"/>
                    </a:cubicBezTo>
                    <a:cubicBezTo>
                      <a:pt x="151992" y="1272585"/>
                      <a:pt x="151992" y="1272585"/>
                      <a:pt x="99873" y="1253005"/>
                    </a:cubicBezTo>
                    <a:cubicBezTo>
                      <a:pt x="93838" y="1250768"/>
                      <a:pt x="88900" y="1244055"/>
                      <a:pt x="88900" y="1237342"/>
                    </a:cubicBezTo>
                    <a:cubicBezTo>
                      <a:pt x="88900" y="1237342"/>
                      <a:pt x="88900" y="1237342"/>
                      <a:pt x="88900" y="1108119"/>
                    </a:cubicBezTo>
                    <a:cubicBezTo>
                      <a:pt x="88900" y="1101965"/>
                      <a:pt x="93838" y="1098609"/>
                      <a:pt x="99873" y="1100847"/>
                    </a:cubicBezTo>
                    <a:close/>
                    <a:moveTo>
                      <a:pt x="11054" y="1069076"/>
                    </a:moveTo>
                    <a:cubicBezTo>
                      <a:pt x="11054" y="1069076"/>
                      <a:pt x="11054" y="1069076"/>
                      <a:pt x="63559" y="1088479"/>
                    </a:cubicBezTo>
                    <a:cubicBezTo>
                      <a:pt x="69639" y="1090697"/>
                      <a:pt x="74613" y="1097349"/>
                      <a:pt x="74613" y="1104001"/>
                    </a:cubicBezTo>
                    <a:cubicBezTo>
                      <a:pt x="74613" y="1104001"/>
                      <a:pt x="74613" y="1104001"/>
                      <a:pt x="74613" y="1232060"/>
                    </a:cubicBezTo>
                    <a:cubicBezTo>
                      <a:pt x="74613" y="1238158"/>
                      <a:pt x="69639" y="1241484"/>
                      <a:pt x="63559" y="1239266"/>
                    </a:cubicBezTo>
                    <a:cubicBezTo>
                      <a:pt x="63559" y="1239266"/>
                      <a:pt x="63559" y="1239266"/>
                      <a:pt x="11054" y="1219864"/>
                    </a:cubicBezTo>
                    <a:cubicBezTo>
                      <a:pt x="4974" y="1217646"/>
                      <a:pt x="0" y="1210994"/>
                      <a:pt x="0" y="1204341"/>
                    </a:cubicBezTo>
                    <a:cubicBezTo>
                      <a:pt x="0" y="1204341"/>
                      <a:pt x="0" y="1204341"/>
                      <a:pt x="0" y="1076283"/>
                    </a:cubicBezTo>
                    <a:cubicBezTo>
                      <a:pt x="0" y="1070185"/>
                      <a:pt x="4974" y="1066859"/>
                      <a:pt x="11054" y="1069076"/>
                    </a:cubicBezTo>
                    <a:close/>
                    <a:moveTo>
                      <a:pt x="276318" y="988114"/>
                    </a:moveTo>
                    <a:cubicBezTo>
                      <a:pt x="276318" y="988114"/>
                      <a:pt x="276318" y="988114"/>
                      <a:pt x="329546" y="1007517"/>
                    </a:cubicBezTo>
                    <a:cubicBezTo>
                      <a:pt x="336270" y="1009735"/>
                      <a:pt x="341312" y="1016387"/>
                      <a:pt x="341312" y="1023039"/>
                    </a:cubicBezTo>
                    <a:cubicBezTo>
                      <a:pt x="341312" y="1023039"/>
                      <a:pt x="341312" y="1023039"/>
                      <a:pt x="341312" y="1151098"/>
                    </a:cubicBezTo>
                    <a:cubicBezTo>
                      <a:pt x="341312" y="1157196"/>
                      <a:pt x="336270" y="1160522"/>
                      <a:pt x="329546" y="1158304"/>
                    </a:cubicBezTo>
                    <a:cubicBezTo>
                      <a:pt x="329546" y="1158304"/>
                      <a:pt x="329546" y="1158304"/>
                      <a:pt x="276318" y="1138902"/>
                    </a:cubicBezTo>
                    <a:cubicBezTo>
                      <a:pt x="270155" y="1136684"/>
                      <a:pt x="265112" y="1130032"/>
                      <a:pt x="265112" y="1123379"/>
                    </a:cubicBezTo>
                    <a:cubicBezTo>
                      <a:pt x="265112" y="1123379"/>
                      <a:pt x="265112" y="1123379"/>
                      <a:pt x="265112" y="995321"/>
                    </a:cubicBezTo>
                    <a:cubicBezTo>
                      <a:pt x="265112" y="989223"/>
                      <a:pt x="270155" y="985897"/>
                      <a:pt x="276318" y="988114"/>
                    </a:cubicBezTo>
                    <a:close/>
                    <a:moveTo>
                      <a:pt x="188854" y="956364"/>
                    </a:moveTo>
                    <a:cubicBezTo>
                      <a:pt x="188854" y="956364"/>
                      <a:pt x="188854" y="956364"/>
                      <a:pt x="241359" y="975767"/>
                    </a:cubicBezTo>
                    <a:cubicBezTo>
                      <a:pt x="247439" y="977985"/>
                      <a:pt x="252413" y="984637"/>
                      <a:pt x="252413" y="990735"/>
                    </a:cubicBezTo>
                    <a:cubicBezTo>
                      <a:pt x="252413" y="990735"/>
                      <a:pt x="252413" y="990735"/>
                      <a:pt x="252413" y="1119348"/>
                    </a:cubicBezTo>
                    <a:cubicBezTo>
                      <a:pt x="252413" y="1125446"/>
                      <a:pt x="247439" y="1128772"/>
                      <a:pt x="241359" y="1126554"/>
                    </a:cubicBezTo>
                    <a:cubicBezTo>
                      <a:pt x="241359" y="1126554"/>
                      <a:pt x="241359" y="1126554"/>
                      <a:pt x="188854" y="1107152"/>
                    </a:cubicBezTo>
                    <a:cubicBezTo>
                      <a:pt x="182774" y="1104934"/>
                      <a:pt x="177800" y="1098282"/>
                      <a:pt x="177800" y="1091629"/>
                    </a:cubicBezTo>
                    <a:cubicBezTo>
                      <a:pt x="177800" y="1091629"/>
                      <a:pt x="177800" y="1091629"/>
                      <a:pt x="177800" y="963571"/>
                    </a:cubicBezTo>
                    <a:cubicBezTo>
                      <a:pt x="177800" y="957473"/>
                      <a:pt x="182774" y="954147"/>
                      <a:pt x="188854" y="956364"/>
                    </a:cubicBezTo>
                    <a:close/>
                    <a:moveTo>
                      <a:pt x="99873" y="923047"/>
                    </a:moveTo>
                    <a:cubicBezTo>
                      <a:pt x="99873" y="923047"/>
                      <a:pt x="99873" y="923047"/>
                      <a:pt x="151992" y="942626"/>
                    </a:cubicBezTo>
                    <a:cubicBezTo>
                      <a:pt x="158576" y="944863"/>
                      <a:pt x="163513" y="951576"/>
                      <a:pt x="163513" y="957730"/>
                    </a:cubicBezTo>
                    <a:cubicBezTo>
                      <a:pt x="163513" y="957730"/>
                      <a:pt x="163513" y="957730"/>
                      <a:pt x="163513" y="1087512"/>
                    </a:cubicBezTo>
                    <a:cubicBezTo>
                      <a:pt x="163513" y="1093665"/>
                      <a:pt x="158576" y="1097022"/>
                      <a:pt x="151992" y="1094784"/>
                    </a:cubicBezTo>
                    <a:cubicBezTo>
                      <a:pt x="151992" y="1094784"/>
                      <a:pt x="151992" y="1094784"/>
                      <a:pt x="99873" y="1075205"/>
                    </a:cubicBezTo>
                    <a:cubicBezTo>
                      <a:pt x="93838" y="1072967"/>
                      <a:pt x="88900" y="1066255"/>
                      <a:pt x="88900" y="1059542"/>
                    </a:cubicBezTo>
                    <a:cubicBezTo>
                      <a:pt x="88900" y="1059542"/>
                      <a:pt x="88900" y="1059542"/>
                      <a:pt x="88900" y="930319"/>
                    </a:cubicBezTo>
                    <a:cubicBezTo>
                      <a:pt x="88900" y="924165"/>
                      <a:pt x="93838" y="920809"/>
                      <a:pt x="99873" y="923047"/>
                    </a:cubicBezTo>
                    <a:close/>
                    <a:moveTo>
                      <a:pt x="11054" y="891276"/>
                    </a:moveTo>
                    <a:cubicBezTo>
                      <a:pt x="11054" y="891276"/>
                      <a:pt x="11054" y="891276"/>
                      <a:pt x="63559" y="910679"/>
                    </a:cubicBezTo>
                    <a:cubicBezTo>
                      <a:pt x="69639" y="912897"/>
                      <a:pt x="74613" y="919549"/>
                      <a:pt x="74613" y="925647"/>
                    </a:cubicBezTo>
                    <a:cubicBezTo>
                      <a:pt x="74613" y="925647"/>
                      <a:pt x="74613" y="925647"/>
                      <a:pt x="74613" y="1054260"/>
                    </a:cubicBezTo>
                    <a:cubicBezTo>
                      <a:pt x="74613" y="1060358"/>
                      <a:pt x="69639" y="1063684"/>
                      <a:pt x="63559" y="1061466"/>
                    </a:cubicBezTo>
                    <a:cubicBezTo>
                      <a:pt x="63559" y="1061466"/>
                      <a:pt x="63559" y="1061466"/>
                      <a:pt x="11054" y="1042064"/>
                    </a:cubicBezTo>
                    <a:cubicBezTo>
                      <a:pt x="4974" y="1039846"/>
                      <a:pt x="0" y="1032639"/>
                      <a:pt x="0" y="1026541"/>
                    </a:cubicBezTo>
                    <a:cubicBezTo>
                      <a:pt x="0" y="1026541"/>
                      <a:pt x="0" y="1026541"/>
                      <a:pt x="0" y="898483"/>
                    </a:cubicBezTo>
                    <a:cubicBezTo>
                      <a:pt x="0" y="892385"/>
                      <a:pt x="4974" y="889059"/>
                      <a:pt x="11054" y="891276"/>
                    </a:cubicBezTo>
                    <a:close/>
                    <a:moveTo>
                      <a:pt x="276318" y="810314"/>
                    </a:moveTo>
                    <a:cubicBezTo>
                      <a:pt x="276318" y="810314"/>
                      <a:pt x="276318" y="810314"/>
                      <a:pt x="329546" y="829717"/>
                    </a:cubicBezTo>
                    <a:cubicBezTo>
                      <a:pt x="336270" y="831935"/>
                      <a:pt x="341312" y="838587"/>
                      <a:pt x="341312" y="844685"/>
                    </a:cubicBezTo>
                    <a:cubicBezTo>
                      <a:pt x="341312" y="844685"/>
                      <a:pt x="341312" y="844685"/>
                      <a:pt x="341312" y="973298"/>
                    </a:cubicBezTo>
                    <a:cubicBezTo>
                      <a:pt x="341312" y="979396"/>
                      <a:pt x="336270" y="982722"/>
                      <a:pt x="329546" y="980504"/>
                    </a:cubicBezTo>
                    <a:cubicBezTo>
                      <a:pt x="329546" y="980504"/>
                      <a:pt x="329546" y="980504"/>
                      <a:pt x="276318" y="961102"/>
                    </a:cubicBezTo>
                    <a:cubicBezTo>
                      <a:pt x="270155" y="958884"/>
                      <a:pt x="265112" y="951677"/>
                      <a:pt x="265112" y="945579"/>
                    </a:cubicBezTo>
                    <a:cubicBezTo>
                      <a:pt x="265112" y="945579"/>
                      <a:pt x="265112" y="945579"/>
                      <a:pt x="265112" y="817521"/>
                    </a:cubicBezTo>
                    <a:cubicBezTo>
                      <a:pt x="265112" y="811423"/>
                      <a:pt x="270155" y="808097"/>
                      <a:pt x="276318" y="810314"/>
                    </a:cubicBezTo>
                    <a:close/>
                    <a:moveTo>
                      <a:pt x="188854" y="776997"/>
                    </a:moveTo>
                    <a:cubicBezTo>
                      <a:pt x="188854" y="776997"/>
                      <a:pt x="188854" y="776997"/>
                      <a:pt x="241359" y="796576"/>
                    </a:cubicBezTo>
                    <a:cubicBezTo>
                      <a:pt x="247439" y="798813"/>
                      <a:pt x="252413" y="805526"/>
                      <a:pt x="252413" y="811680"/>
                    </a:cubicBezTo>
                    <a:cubicBezTo>
                      <a:pt x="252413" y="811680"/>
                      <a:pt x="252413" y="811680"/>
                      <a:pt x="252413" y="941462"/>
                    </a:cubicBezTo>
                    <a:cubicBezTo>
                      <a:pt x="252413" y="947615"/>
                      <a:pt x="247439" y="950972"/>
                      <a:pt x="241359" y="948175"/>
                    </a:cubicBezTo>
                    <a:cubicBezTo>
                      <a:pt x="241359" y="948175"/>
                      <a:pt x="241359" y="948175"/>
                      <a:pt x="188854" y="929155"/>
                    </a:cubicBezTo>
                    <a:cubicBezTo>
                      <a:pt x="182774" y="926917"/>
                      <a:pt x="177800" y="919645"/>
                      <a:pt x="177800" y="913492"/>
                    </a:cubicBezTo>
                    <a:cubicBezTo>
                      <a:pt x="177800" y="913492"/>
                      <a:pt x="177800" y="913492"/>
                      <a:pt x="177800" y="784269"/>
                    </a:cubicBezTo>
                    <a:cubicBezTo>
                      <a:pt x="177800" y="778115"/>
                      <a:pt x="182774" y="774759"/>
                      <a:pt x="188854" y="776997"/>
                    </a:cubicBezTo>
                    <a:close/>
                    <a:moveTo>
                      <a:pt x="99873" y="745247"/>
                    </a:moveTo>
                    <a:cubicBezTo>
                      <a:pt x="99873" y="745247"/>
                      <a:pt x="99873" y="745247"/>
                      <a:pt x="151992" y="764826"/>
                    </a:cubicBezTo>
                    <a:cubicBezTo>
                      <a:pt x="158576" y="767063"/>
                      <a:pt x="163513" y="773776"/>
                      <a:pt x="163513" y="779930"/>
                    </a:cubicBezTo>
                    <a:cubicBezTo>
                      <a:pt x="163513" y="779930"/>
                      <a:pt x="163513" y="779930"/>
                      <a:pt x="163513" y="909712"/>
                    </a:cubicBezTo>
                    <a:cubicBezTo>
                      <a:pt x="163513" y="915865"/>
                      <a:pt x="158576" y="919222"/>
                      <a:pt x="151992" y="916425"/>
                    </a:cubicBezTo>
                    <a:cubicBezTo>
                      <a:pt x="151992" y="916425"/>
                      <a:pt x="151992" y="916425"/>
                      <a:pt x="99873" y="897405"/>
                    </a:cubicBezTo>
                    <a:cubicBezTo>
                      <a:pt x="93838" y="895167"/>
                      <a:pt x="88900" y="887895"/>
                      <a:pt x="88900" y="881742"/>
                    </a:cubicBezTo>
                    <a:cubicBezTo>
                      <a:pt x="88900" y="881742"/>
                      <a:pt x="88900" y="881742"/>
                      <a:pt x="88900" y="752519"/>
                    </a:cubicBezTo>
                    <a:cubicBezTo>
                      <a:pt x="88900" y="746365"/>
                      <a:pt x="93838" y="743009"/>
                      <a:pt x="99873" y="745247"/>
                    </a:cubicBezTo>
                    <a:close/>
                    <a:moveTo>
                      <a:pt x="11054" y="713483"/>
                    </a:moveTo>
                    <a:cubicBezTo>
                      <a:pt x="11054" y="713483"/>
                      <a:pt x="11054" y="713483"/>
                      <a:pt x="63559" y="732948"/>
                    </a:cubicBezTo>
                    <a:cubicBezTo>
                      <a:pt x="69639" y="735172"/>
                      <a:pt x="74613" y="741846"/>
                      <a:pt x="74613" y="747963"/>
                    </a:cubicBezTo>
                    <a:cubicBezTo>
                      <a:pt x="74613" y="747963"/>
                      <a:pt x="74613" y="747963"/>
                      <a:pt x="74613" y="876430"/>
                    </a:cubicBezTo>
                    <a:cubicBezTo>
                      <a:pt x="74613" y="883103"/>
                      <a:pt x="69639" y="885884"/>
                      <a:pt x="63559" y="883659"/>
                    </a:cubicBezTo>
                    <a:cubicBezTo>
                      <a:pt x="63559" y="883659"/>
                      <a:pt x="63559" y="883659"/>
                      <a:pt x="11054" y="864751"/>
                    </a:cubicBezTo>
                    <a:cubicBezTo>
                      <a:pt x="4974" y="862526"/>
                      <a:pt x="0" y="855297"/>
                      <a:pt x="0" y="849179"/>
                    </a:cubicBezTo>
                    <a:cubicBezTo>
                      <a:pt x="0" y="849179"/>
                      <a:pt x="0" y="849179"/>
                      <a:pt x="0" y="720713"/>
                    </a:cubicBezTo>
                    <a:cubicBezTo>
                      <a:pt x="0" y="714596"/>
                      <a:pt x="4974" y="711259"/>
                      <a:pt x="11054" y="713483"/>
                    </a:cubicBezTo>
                    <a:close/>
                    <a:moveTo>
                      <a:pt x="276318" y="632521"/>
                    </a:moveTo>
                    <a:cubicBezTo>
                      <a:pt x="276318" y="632521"/>
                      <a:pt x="276318" y="632521"/>
                      <a:pt x="329546" y="651986"/>
                    </a:cubicBezTo>
                    <a:cubicBezTo>
                      <a:pt x="336270" y="654210"/>
                      <a:pt x="341312" y="660884"/>
                      <a:pt x="341312" y="667001"/>
                    </a:cubicBezTo>
                    <a:cubicBezTo>
                      <a:pt x="341312" y="667001"/>
                      <a:pt x="341312" y="667001"/>
                      <a:pt x="341312" y="795468"/>
                    </a:cubicBezTo>
                    <a:cubicBezTo>
                      <a:pt x="341312" y="802141"/>
                      <a:pt x="336270" y="804922"/>
                      <a:pt x="329546" y="802697"/>
                    </a:cubicBezTo>
                    <a:cubicBezTo>
                      <a:pt x="329546" y="802697"/>
                      <a:pt x="329546" y="802697"/>
                      <a:pt x="276318" y="783789"/>
                    </a:cubicBezTo>
                    <a:cubicBezTo>
                      <a:pt x="270155" y="781564"/>
                      <a:pt x="265112" y="774335"/>
                      <a:pt x="265112" y="768217"/>
                    </a:cubicBezTo>
                    <a:cubicBezTo>
                      <a:pt x="265112" y="768217"/>
                      <a:pt x="265112" y="768217"/>
                      <a:pt x="265112" y="639751"/>
                    </a:cubicBezTo>
                    <a:cubicBezTo>
                      <a:pt x="265112" y="633634"/>
                      <a:pt x="270155" y="630297"/>
                      <a:pt x="276318" y="632521"/>
                    </a:cubicBezTo>
                    <a:close/>
                    <a:moveTo>
                      <a:pt x="188854" y="599183"/>
                    </a:moveTo>
                    <a:cubicBezTo>
                      <a:pt x="188854" y="599183"/>
                      <a:pt x="188854" y="599183"/>
                      <a:pt x="241359" y="618648"/>
                    </a:cubicBezTo>
                    <a:cubicBezTo>
                      <a:pt x="247439" y="620872"/>
                      <a:pt x="252413" y="627546"/>
                      <a:pt x="252413" y="633663"/>
                    </a:cubicBezTo>
                    <a:cubicBezTo>
                      <a:pt x="252413" y="633663"/>
                      <a:pt x="252413" y="633663"/>
                      <a:pt x="252413" y="762130"/>
                    </a:cubicBezTo>
                    <a:cubicBezTo>
                      <a:pt x="252413" y="768803"/>
                      <a:pt x="247439" y="771584"/>
                      <a:pt x="241359" y="769359"/>
                    </a:cubicBezTo>
                    <a:cubicBezTo>
                      <a:pt x="241359" y="769359"/>
                      <a:pt x="241359" y="769359"/>
                      <a:pt x="188854" y="750451"/>
                    </a:cubicBezTo>
                    <a:cubicBezTo>
                      <a:pt x="182774" y="748226"/>
                      <a:pt x="177800" y="740997"/>
                      <a:pt x="177800" y="734879"/>
                    </a:cubicBezTo>
                    <a:cubicBezTo>
                      <a:pt x="177800" y="734879"/>
                      <a:pt x="177800" y="734879"/>
                      <a:pt x="177800" y="606413"/>
                    </a:cubicBezTo>
                    <a:cubicBezTo>
                      <a:pt x="177800" y="600296"/>
                      <a:pt x="182774" y="596959"/>
                      <a:pt x="188854" y="599183"/>
                    </a:cubicBezTo>
                    <a:close/>
                    <a:moveTo>
                      <a:pt x="99873" y="567433"/>
                    </a:moveTo>
                    <a:cubicBezTo>
                      <a:pt x="99873" y="567433"/>
                      <a:pt x="99873" y="567433"/>
                      <a:pt x="151992" y="586342"/>
                    </a:cubicBezTo>
                    <a:cubicBezTo>
                      <a:pt x="158576" y="589122"/>
                      <a:pt x="163513" y="595796"/>
                      <a:pt x="163513" y="601913"/>
                    </a:cubicBezTo>
                    <a:cubicBezTo>
                      <a:pt x="163513" y="601913"/>
                      <a:pt x="163513" y="601913"/>
                      <a:pt x="163513" y="730380"/>
                    </a:cubicBezTo>
                    <a:cubicBezTo>
                      <a:pt x="163513" y="737053"/>
                      <a:pt x="158576" y="739834"/>
                      <a:pt x="151992" y="737609"/>
                    </a:cubicBezTo>
                    <a:cubicBezTo>
                      <a:pt x="151992" y="737609"/>
                      <a:pt x="151992" y="737609"/>
                      <a:pt x="99873" y="718701"/>
                    </a:cubicBezTo>
                    <a:cubicBezTo>
                      <a:pt x="93838" y="716476"/>
                      <a:pt x="88900" y="709247"/>
                      <a:pt x="88900" y="703129"/>
                    </a:cubicBezTo>
                    <a:cubicBezTo>
                      <a:pt x="88900" y="703129"/>
                      <a:pt x="88900" y="703129"/>
                      <a:pt x="88900" y="574663"/>
                    </a:cubicBezTo>
                    <a:cubicBezTo>
                      <a:pt x="88900" y="568546"/>
                      <a:pt x="93838" y="565209"/>
                      <a:pt x="99873" y="567433"/>
                    </a:cubicBezTo>
                    <a:close/>
                    <a:moveTo>
                      <a:pt x="11054" y="535683"/>
                    </a:moveTo>
                    <a:cubicBezTo>
                      <a:pt x="11054" y="535683"/>
                      <a:pt x="11054" y="535683"/>
                      <a:pt x="63559" y="554592"/>
                    </a:cubicBezTo>
                    <a:cubicBezTo>
                      <a:pt x="69639" y="556816"/>
                      <a:pt x="74613" y="564046"/>
                      <a:pt x="74613" y="570163"/>
                    </a:cubicBezTo>
                    <a:cubicBezTo>
                      <a:pt x="74613" y="570163"/>
                      <a:pt x="74613" y="570163"/>
                      <a:pt x="74613" y="698630"/>
                    </a:cubicBezTo>
                    <a:cubicBezTo>
                      <a:pt x="74613" y="705303"/>
                      <a:pt x="69639" y="708084"/>
                      <a:pt x="63559" y="705859"/>
                    </a:cubicBezTo>
                    <a:cubicBezTo>
                      <a:pt x="63559" y="705859"/>
                      <a:pt x="63559" y="705859"/>
                      <a:pt x="11054" y="686951"/>
                    </a:cubicBezTo>
                    <a:cubicBezTo>
                      <a:pt x="4974" y="684726"/>
                      <a:pt x="0" y="677497"/>
                      <a:pt x="0" y="671379"/>
                    </a:cubicBezTo>
                    <a:cubicBezTo>
                      <a:pt x="0" y="671379"/>
                      <a:pt x="0" y="671379"/>
                      <a:pt x="0" y="542913"/>
                    </a:cubicBezTo>
                    <a:cubicBezTo>
                      <a:pt x="0" y="536796"/>
                      <a:pt x="4974" y="533459"/>
                      <a:pt x="11054" y="535683"/>
                    </a:cubicBezTo>
                    <a:close/>
                    <a:moveTo>
                      <a:pt x="276318" y="453154"/>
                    </a:moveTo>
                    <a:cubicBezTo>
                      <a:pt x="276318" y="453154"/>
                      <a:pt x="276318" y="453154"/>
                      <a:pt x="329546" y="472234"/>
                    </a:cubicBezTo>
                    <a:cubicBezTo>
                      <a:pt x="336270" y="474479"/>
                      <a:pt x="341312" y="481774"/>
                      <a:pt x="341312" y="487947"/>
                    </a:cubicBezTo>
                    <a:cubicBezTo>
                      <a:pt x="341312" y="487947"/>
                      <a:pt x="341312" y="487947"/>
                      <a:pt x="341312" y="617582"/>
                    </a:cubicBezTo>
                    <a:cubicBezTo>
                      <a:pt x="341312" y="624316"/>
                      <a:pt x="336270" y="627122"/>
                      <a:pt x="329546" y="624877"/>
                    </a:cubicBezTo>
                    <a:cubicBezTo>
                      <a:pt x="329546" y="624877"/>
                      <a:pt x="329546" y="624877"/>
                      <a:pt x="276318" y="605797"/>
                    </a:cubicBezTo>
                    <a:cubicBezTo>
                      <a:pt x="270155" y="603552"/>
                      <a:pt x="265112" y="596257"/>
                      <a:pt x="265112" y="590083"/>
                    </a:cubicBezTo>
                    <a:cubicBezTo>
                      <a:pt x="265112" y="590083"/>
                      <a:pt x="265112" y="590083"/>
                      <a:pt x="265112" y="460449"/>
                    </a:cubicBezTo>
                    <a:cubicBezTo>
                      <a:pt x="265112" y="454276"/>
                      <a:pt x="270155" y="450909"/>
                      <a:pt x="276318" y="453154"/>
                    </a:cubicBezTo>
                    <a:close/>
                    <a:moveTo>
                      <a:pt x="188854" y="421383"/>
                    </a:moveTo>
                    <a:cubicBezTo>
                      <a:pt x="188854" y="421383"/>
                      <a:pt x="188854" y="421383"/>
                      <a:pt x="241359" y="440292"/>
                    </a:cubicBezTo>
                    <a:cubicBezTo>
                      <a:pt x="247439" y="442516"/>
                      <a:pt x="252413" y="449746"/>
                      <a:pt x="252413" y="455863"/>
                    </a:cubicBezTo>
                    <a:cubicBezTo>
                      <a:pt x="252413" y="455863"/>
                      <a:pt x="252413" y="455863"/>
                      <a:pt x="252413" y="584330"/>
                    </a:cubicBezTo>
                    <a:cubicBezTo>
                      <a:pt x="252413" y="590447"/>
                      <a:pt x="247439" y="593784"/>
                      <a:pt x="241359" y="591559"/>
                    </a:cubicBezTo>
                    <a:cubicBezTo>
                      <a:pt x="241359" y="591559"/>
                      <a:pt x="241359" y="591559"/>
                      <a:pt x="188854" y="572651"/>
                    </a:cubicBezTo>
                    <a:cubicBezTo>
                      <a:pt x="182774" y="570426"/>
                      <a:pt x="177800" y="563197"/>
                      <a:pt x="177800" y="557079"/>
                    </a:cubicBezTo>
                    <a:cubicBezTo>
                      <a:pt x="177800" y="557079"/>
                      <a:pt x="177800" y="557079"/>
                      <a:pt x="177800" y="428613"/>
                    </a:cubicBezTo>
                    <a:cubicBezTo>
                      <a:pt x="177800" y="421940"/>
                      <a:pt x="182774" y="419159"/>
                      <a:pt x="188854" y="421383"/>
                    </a:cubicBezTo>
                    <a:close/>
                    <a:moveTo>
                      <a:pt x="99873" y="389633"/>
                    </a:moveTo>
                    <a:cubicBezTo>
                      <a:pt x="99873" y="389633"/>
                      <a:pt x="99873" y="389633"/>
                      <a:pt x="151992" y="408542"/>
                    </a:cubicBezTo>
                    <a:cubicBezTo>
                      <a:pt x="158576" y="410766"/>
                      <a:pt x="163513" y="417996"/>
                      <a:pt x="163513" y="424113"/>
                    </a:cubicBezTo>
                    <a:cubicBezTo>
                      <a:pt x="163513" y="424113"/>
                      <a:pt x="163513" y="424113"/>
                      <a:pt x="163513" y="552580"/>
                    </a:cubicBezTo>
                    <a:cubicBezTo>
                      <a:pt x="163513" y="558697"/>
                      <a:pt x="158576" y="562034"/>
                      <a:pt x="151992" y="559809"/>
                    </a:cubicBezTo>
                    <a:cubicBezTo>
                      <a:pt x="151992" y="559809"/>
                      <a:pt x="151992" y="559809"/>
                      <a:pt x="99873" y="540901"/>
                    </a:cubicBezTo>
                    <a:cubicBezTo>
                      <a:pt x="93838" y="538120"/>
                      <a:pt x="88900" y="531447"/>
                      <a:pt x="88900" y="525329"/>
                    </a:cubicBezTo>
                    <a:cubicBezTo>
                      <a:pt x="88900" y="525329"/>
                      <a:pt x="88900" y="525329"/>
                      <a:pt x="88900" y="396863"/>
                    </a:cubicBezTo>
                    <a:cubicBezTo>
                      <a:pt x="88900" y="390190"/>
                      <a:pt x="93838" y="387409"/>
                      <a:pt x="99873" y="389633"/>
                    </a:cubicBezTo>
                    <a:close/>
                    <a:moveTo>
                      <a:pt x="11054" y="356317"/>
                    </a:moveTo>
                    <a:cubicBezTo>
                      <a:pt x="11054" y="356317"/>
                      <a:pt x="11054" y="356317"/>
                      <a:pt x="63559" y="375397"/>
                    </a:cubicBezTo>
                    <a:cubicBezTo>
                      <a:pt x="69639" y="377642"/>
                      <a:pt x="74613" y="384937"/>
                      <a:pt x="74613" y="391110"/>
                    </a:cubicBezTo>
                    <a:cubicBezTo>
                      <a:pt x="74613" y="391110"/>
                      <a:pt x="74613" y="391110"/>
                      <a:pt x="74613" y="520745"/>
                    </a:cubicBezTo>
                    <a:cubicBezTo>
                      <a:pt x="74613" y="526918"/>
                      <a:pt x="69639" y="530285"/>
                      <a:pt x="63559" y="528040"/>
                    </a:cubicBezTo>
                    <a:cubicBezTo>
                      <a:pt x="63559" y="528040"/>
                      <a:pt x="63559" y="528040"/>
                      <a:pt x="11054" y="508960"/>
                    </a:cubicBezTo>
                    <a:cubicBezTo>
                      <a:pt x="4974" y="506154"/>
                      <a:pt x="0" y="499420"/>
                      <a:pt x="0" y="493246"/>
                    </a:cubicBezTo>
                    <a:cubicBezTo>
                      <a:pt x="0" y="493246"/>
                      <a:pt x="0" y="493246"/>
                      <a:pt x="0" y="363612"/>
                    </a:cubicBezTo>
                    <a:cubicBezTo>
                      <a:pt x="0" y="356878"/>
                      <a:pt x="4974" y="354072"/>
                      <a:pt x="11054" y="356317"/>
                    </a:cubicBezTo>
                    <a:close/>
                    <a:moveTo>
                      <a:pt x="276318" y="275333"/>
                    </a:moveTo>
                    <a:cubicBezTo>
                      <a:pt x="276318" y="275333"/>
                      <a:pt x="276318" y="275333"/>
                      <a:pt x="329546" y="294242"/>
                    </a:cubicBezTo>
                    <a:cubicBezTo>
                      <a:pt x="336270" y="296466"/>
                      <a:pt x="341312" y="303696"/>
                      <a:pt x="341312" y="309813"/>
                    </a:cubicBezTo>
                    <a:cubicBezTo>
                      <a:pt x="341312" y="309813"/>
                      <a:pt x="341312" y="309813"/>
                      <a:pt x="341312" y="438280"/>
                    </a:cubicBezTo>
                    <a:cubicBezTo>
                      <a:pt x="341312" y="444397"/>
                      <a:pt x="336270" y="447734"/>
                      <a:pt x="329546" y="445509"/>
                    </a:cubicBezTo>
                    <a:cubicBezTo>
                      <a:pt x="329546" y="445509"/>
                      <a:pt x="329546" y="445509"/>
                      <a:pt x="276318" y="426601"/>
                    </a:cubicBezTo>
                    <a:cubicBezTo>
                      <a:pt x="270155" y="423820"/>
                      <a:pt x="265112" y="417147"/>
                      <a:pt x="265112" y="411029"/>
                    </a:cubicBezTo>
                    <a:cubicBezTo>
                      <a:pt x="265112" y="411029"/>
                      <a:pt x="265112" y="411029"/>
                      <a:pt x="265112" y="282563"/>
                    </a:cubicBezTo>
                    <a:cubicBezTo>
                      <a:pt x="265112" y="275890"/>
                      <a:pt x="270155" y="273109"/>
                      <a:pt x="276318" y="275333"/>
                    </a:cubicBezTo>
                    <a:close/>
                    <a:moveTo>
                      <a:pt x="188854" y="243583"/>
                    </a:moveTo>
                    <a:cubicBezTo>
                      <a:pt x="188854" y="243583"/>
                      <a:pt x="188854" y="243583"/>
                      <a:pt x="241359" y="262492"/>
                    </a:cubicBezTo>
                    <a:cubicBezTo>
                      <a:pt x="247439" y="264716"/>
                      <a:pt x="252413" y="271946"/>
                      <a:pt x="252413" y="278063"/>
                    </a:cubicBezTo>
                    <a:cubicBezTo>
                      <a:pt x="252413" y="278063"/>
                      <a:pt x="252413" y="278063"/>
                      <a:pt x="252413" y="406530"/>
                    </a:cubicBezTo>
                    <a:cubicBezTo>
                      <a:pt x="252413" y="412647"/>
                      <a:pt x="247439" y="415984"/>
                      <a:pt x="241359" y="413759"/>
                    </a:cubicBezTo>
                    <a:cubicBezTo>
                      <a:pt x="241359" y="413759"/>
                      <a:pt x="241359" y="413759"/>
                      <a:pt x="188854" y="394295"/>
                    </a:cubicBezTo>
                    <a:cubicBezTo>
                      <a:pt x="182774" y="392070"/>
                      <a:pt x="177800" y="385397"/>
                      <a:pt x="177800" y="379279"/>
                    </a:cubicBezTo>
                    <a:cubicBezTo>
                      <a:pt x="177800" y="379279"/>
                      <a:pt x="177800" y="379279"/>
                      <a:pt x="177800" y="250813"/>
                    </a:cubicBezTo>
                    <a:cubicBezTo>
                      <a:pt x="177800" y="244140"/>
                      <a:pt x="182774" y="241359"/>
                      <a:pt x="188854" y="243583"/>
                    </a:cubicBezTo>
                    <a:close/>
                    <a:moveTo>
                      <a:pt x="99873" y="211833"/>
                    </a:moveTo>
                    <a:cubicBezTo>
                      <a:pt x="99873" y="211833"/>
                      <a:pt x="99873" y="211833"/>
                      <a:pt x="151992" y="230742"/>
                    </a:cubicBezTo>
                    <a:cubicBezTo>
                      <a:pt x="158576" y="232966"/>
                      <a:pt x="163513" y="240196"/>
                      <a:pt x="163513" y="246313"/>
                    </a:cubicBezTo>
                    <a:cubicBezTo>
                      <a:pt x="163513" y="246313"/>
                      <a:pt x="163513" y="246313"/>
                      <a:pt x="163513" y="374780"/>
                    </a:cubicBezTo>
                    <a:cubicBezTo>
                      <a:pt x="163513" y="380897"/>
                      <a:pt x="158576" y="384234"/>
                      <a:pt x="151992" y="382009"/>
                    </a:cubicBezTo>
                    <a:cubicBezTo>
                      <a:pt x="151992" y="382009"/>
                      <a:pt x="151992" y="382009"/>
                      <a:pt x="99873" y="362545"/>
                    </a:cubicBezTo>
                    <a:cubicBezTo>
                      <a:pt x="93838" y="360320"/>
                      <a:pt x="88900" y="353647"/>
                      <a:pt x="88900" y="347529"/>
                    </a:cubicBezTo>
                    <a:cubicBezTo>
                      <a:pt x="88900" y="347529"/>
                      <a:pt x="88900" y="347529"/>
                      <a:pt x="88900" y="219063"/>
                    </a:cubicBezTo>
                    <a:cubicBezTo>
                      <a:pt x="88900" y="212390"/>
                      <a:pt x="93838" y="209609"/>
                      <a:pt x="99873" y="211833"/>
                    </a:cubicBezTo>
                    <a:close/>
                    <a:moveTo>
                      <a:pt x="11054" y="179044"/>
                    </a:moveTo>
                    <a:cubicBezTo>
                      <a:pt x="11054" y="179044"/>
                      <a:pt x="11054" y="179044"/>
                      <a:pt x="63559" y="197892"/>
                    </a:cubicBezTo>
                    <a:cubicBezTo>
                      <a:pt x="69639" y="200110"/>
                      <a:pt x="74613" y="207316"/>
                      <a:pt x="74613" y="213414"/>
                    </a:cubicBezTo>
                    <a:cubicBezTo>
                      <a:pt x="74613" y="213414"/>
                      <a:pt x="74613" y="213414"/>
                      <a:pt x="74613" y="341473"/>
                    </a:cubicBezTo>
                    <a:cubicBezTo>
                      <a:pt x="74613" y="347571"/>
                      <a:pt x="69639" y="350897"/>
                      <a:pt x="63559" y="348679"/>
                    </a:cubicBezTo>
                    <a:cubicBezTo>
                      <a:pt x="63559" y="348679"/>
                      <a:pt x="63559" y="348679"/>
                      <a:pt x="11054" y="329277"/>
                    </a:cubicBezTo>
                    <a:cubicBezTo>
                      <a:pt x="4974" y="327059"/>
                      <a:pt x="0" y="320407"/>
                      <a:pt x="0" y="314309"/>
                    </a:cubicBezTo>
                    <a:cubicBezTo>
                      <a:pt x="0" y="314309"/>
                      <a:pt x="0" y="314309"/>
                      <a:pt x="0" y="185696"/>
                    </a:cubicBezTo>
                    <a:cubicBezTo>
                      <a:pt x="0" y="179598"/>
                      <a:pt x="4974" y="176272"/>
                      <a:pt x="11054" y="179044"/>
                    </a:cubicBezTo>
                    <a:close/>
                    <a:moveTo>
                      <a:pt x="276318" y="98081"/>
                    </a:moveTo>
                    <a:cubicBezTo>
                      <a:pt x="276318" y="98081"/>
                      <a:pt x="276318" y="98081"/>
                      <a:pt x="329546" y="116929"/>
                    </a:cubicBezTo>
                    <a:cubicBezTo>
                      <a:pt x="336270" y="119147"/>
                      <a:pt x="341312" y="126353"/>
                      <a:pt x="341312" y="132451"/>
                    </a:cubicBezTo>
                    <a:cubicBezTo>
                      <a:pt x="341312" y="132451"/>
                      <a:pt x="341312" y="132451"/>
                      <a:pt x="341312" y="260510"/>
                    </a:cubicBezTo>
                    <a:cubicBezTo>
                      <a:pt x="341312" y="266608"/>
                      <a:pt x="336270" y="269934"/>
                      <a:pt x="329546" y="267716"/>
                    </a:cubicBezTo>
                    <a:cubicBezTo>
                      <a:pt x="329546" y="267716"/>
                      <a:pt x="329546" y="267716"/>
                      <a:pt x="276318" y="248314"/>
                    </a:cubicBezTo>
                    <a:cubicBezTo>
                      <a:pt x="270155" y="246096"/>
                      <a:pt x="265112" y="239444"/>
                      <a:pt x="265112" y="233346"/>
                    </a:cubicBezTo>
                    <a:cubicBezTo>
                      <a:pt x="265112" y="233346"/>
                      <a:pt x="265112" y="233346"/>
                      <a:pt x="265112" y="104733"/>
                    </a:cubicBezTo>
                    <a:cubicBezTo>
                      <a:pt x="265112" y="98635"/>
                      <a:pt x="270155" y="95309"/>
                      <a:pt x="276318" y="98081"/>
                    </a:cubicBezTo>
                    <a:close/>
                    <a:moveTo>
                      <a:pt x="188854" y="66331"/>
                    </a:moveTo>
                    <a:cubicBezTo>
                      <a:pt x="188854" y="66331"/>
                      <a:pt x="188854" y="66331"/>
                      <a:pt x="241359" y="85179"/>
                    </a:cubicBezTo>
                    <a:cubicBezTo>
                      <a:pt x="247439" y="87397"/>
                      <a:pt x="252413" y="94603"/>
                      <a:pt x="252413" y="100701"/>
                    </a:cubicBezTo>
                    <a:cubicBezTo>
                      <a:pt x="252413" y="100701"/>
                      <a:pt x="252413" y="100701"/>
                      <a:pt x="252413" y="228760"/>
                    </a:cubicBezTo>
                    <a:cubicBezTo>
                      <a:pt x="252413" y="234858"/>
                      <a:pt x="247439" y="238184"/>
                      <a:pt x="241359" y="235966"/>
                    </a:cubicBezTo>
                    <a:cubicBezTo>
                      <a:pt x="241359" y="235966"/>
                      <a:pt x="241359" y="235966"/>
                      <a:pt x="188854" y="216564"/>
                    </a:cubicBezTo>
                    <a:cubicBezTo>
                      <a:pt x="182774" y="214346"/>
                      <a:pt x="177800" y="207694"/>
                      <a:pt x="177800" y="201596"/>
                    </a:cubicBezTo>
                    <a:cubicBezTo>
                      <a:pt x="177800" y="201596"/>
                      <a:pt x="177800" y="201596"/>
                      <a:pt x="177800" y="72983"/>
                    </a:cubicBezTo>
                    <a:cubicBezTo>
                      <a:pt x="177800" y="66885"/>
                      <a:pt x="182774" y="63559"/>
                      <a:pt x="188854" y="66331"/>
                    </a:cubicBezTo>
                    <a:close/>
                    <a:moveTo>
                      <a:pt x="99873" y="32460"/>
                    </a:moveTo>
                    <a:cubicBezTo>
                      <a:pt x="99873" y="32460"/>
                      <a:pt x="99873" y="32460"/>
                      <a:pt x="151992" y="52039"/>
                    </a:cubicBezTo>
                    <a:cubicBezTo>
                      <a:pt x="158576" y="54276"/>
                      <a:pt x="163513" y="61549"/>
                      <a:pt x="163513" y="67702"/>
                    </a:cubicBezTo>
                    <a:cubicBezTo>
                      <a:pt x="163513" y="67702"/>
                      <a:pt x="163513" y="67702"/>
                      <a:pt x="163513" y="196925"/>
                    </a:cubicBezTo>
                    <a:cubicBezTo>
                      <a:pt x="163513" y="203078"/>
                      <a:pt x="158576" y="206435"/>
                      <a:pt x="151992" y="204197"/>
                    </a:cubicBezTo>
                    <a:cubicBezTo>
                      <a:pt x="151992" y="204197"/>
                      <a:pt x="151992" y="204197"/>
                      <a:pt x="99873" y="184618"/>
                    </a:cubicBezTo>
                    <a:cubicBezTo>
                      <a:pt x="93838" y="182380"/>
                      <a:pt x="88900" y="175668"/>
                      <a:pt x="88900" y="169514"/>
                    </a:cubicBezTo>
                    <a:cubicBezTo>
                      <a:pt x="88900" y="169514"/>
                      <a:pt x="88900" y="169514"/>
                      <a:pt x="88900" y="39732"/>
                    </a:cubicBezTo>
                    <a:cubicBezTo>
                      <a:pt x="88900" y="33578"/>
                      <a:pt x="93838" y="30222"/>
                      <a:pt x="99873" y="32460"/>
                    </a:cubicBezTo>
                    <a:close/>
                    <a:moveTo>
                      <a:pt x="11054" y="689"/>
                    </a:moveTo>
                    <a:cubicBezTo>
                      <a:pt x="11054" y="689"/>
                      <a:pt x="11054" y="689"/>
                      <a:pt x="63559" y="20092"/>
                    </a:cubicBezTo>
                    <a:cubicBezTo>
                      <a:pt x="69639" y="22310"/>
                      <a:pt x="74613" y="28962"/>
                      <a:pt x="74613" y="35614"/>
                    </a:cubicBezTo>
                    <a:cubicBezTo>
                      <a:pt x="74613" y="35614"/>
                      <a:pt x="74613" y="35614"/>
                      <a:pt x="74613" y="163673"/>
                    </a:cubicBezTo>
                    <a:cubicBezTo>
                      <a:pt x="74613" y="169771"/>
                      <a:pt x="69639" y="173097"/>
                      <a:pt x="63559" y="170879"/>
                    </a:cubicBezTo>
                    <a:cubicBezTo>
                      <a:pt x="63559" y="170879"/>
                      <a:pt x="63559" y="170879"/>
                      <a:pt x="11054" y="151477"/>
                    </a:cubicBezTo>
                    <a:cubicBezTo>
                      <a:pt x="4974" y="149259"/>
                      <a:pt x="0" y="142607"/>
                      <a:pt x="0" y="136509"/>
                    </a:cubicBezTo>
                    <a:cubicBezTo>
                      <a:pt x="0" y="136509"/>
                      <a:pt x="0" y="136509"/>
                      <a:pt x="0" y="7896"/>
                    </a:cubicBezTo>
                    <a:cubicBezTo>
                      <a:pt x="0" y="1798"/>
                      <a:pt x="4974" y="-1528"/>
                      <a:pt x="11054" y="68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华文细黑" panose="02010600040101010101" pitchFamily="2" charset="-122"/>
                  <a:cs typeface="Arial"/>
                  <a:sym typeface="Arial"/>
                </a:endParaRPr>
              </a:p>
            </p:txBody>
          </p:sp>
          <p:sp>
            <p:nvSpPr>
              <p:cNvPr id="53" name="Freeform 79">
                <a:extLst>
                  <a:ext uri="{FF2B5EF4-FFF2-40B4-BE49-F238E27FC236}">
                    <a16:creationId xmlns:a16="http://schemas.microsoft.com/office/drawing/2014/main" id="{59EA3C24-B83D-11A3-7EC1-A00DEC9B4CDA}"/>
                  </a:ext>
                </a:extLst>
              </p:cNvPr>
              <p:cNvSpPr>
                <a:spLocks/>
              </p:cNvSpPr>
              <p:nvPr/>
            </p:nvSpPr>
            <p:spPr bwMode="auto">
              <a:xfrm>
                <a:off x="5935663" y="2116138"/>
                <a:ext cx="320675" cy="2854325"/>
              </a:xfrm>
              <a:custGeom>
                <a:avLst/>
                <a:gdLst>
                  <a:gd name="T0" fmla="*/ 288 w 577"/>
                  <a:gd name="T1" fmla="*/ 5130 h 5130"/>
                  <a:gd name="T2" fmla="*/ 288 w 577"/>
                  <a:gd name="T3" fmla="*/ 5130 h 5130"/>
                  <a:gd name="T4" fmla="*/ 0 w 577"/>
                  <a:gd name="T5" fmla="*/ 4841 h 5130"/>
                  <a:gd name="T6" fmla="*/ 0 w 577"/>
                  <a:gd name="T7" fmla="*/ 288 h 5130"/>
                  <a:gd name="T8" fmla="*/ 288 w 577"/>
                  <a:gd name="T9" fmla="*/ 0 h 5130"/>
                  <a:gd name="T10" fmla="*/ 288 w 577"/>
                  <a:gd name="T11" fmla="*/ 0 h 5130"/>
                  <a:gd name="T12" fmla="*/ 577 w 577"/>
                  <a:gd name="T13" fmla="*/ 288 h 5130"/>
                  <a:gd name="T14" fmla="*/ 577 w 577"/>
                  <a:gd name="T15" fmla="*/ 4841 h 5130"/>
                  <a:gd name="T16" fmla="*/ 288 w 577"/>
                  <a:gd name="T17" fmla="*/ 5130 h 5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7" h="5130">
                    <a:moveTo>
                      <a:pt x="288" y="5130"/>
                    </a:moveTo>
                    <a:cubicBezTo>
                      <a:pt x="288" y="5130"/>
                      <a:pt x="288" y="5130"/>
                      <a:pt x="288" y="5130"/>
                    </a:cubicBezTo>
                    <a:cubicBezTo>
                      <a:pt x="129" y="5130"/>
                      <a:pt x="0" y="5001"/>
                      <a:pt x="0" y="4841"/>
                    </a:cubicBezTo>
                    <a:cubicBezTo>
                      <a:pt x="0" y="288"/>
                      <a:pt x="0" y="288"/>
                      <a:pt x="0" y="288"/>
                    </a:cubicBezTo>
                    <a:cubicBezTo>
                      <a:pt x="0" y="129"/>
                      <a:pt x="129" y="0"/>
                      <a:pt x="288" y="0"/>
                    </a:cubicBezTo>
                    <a:cubicBezTo>
                      <a:pt x="288" y="0"/>
                      <a:pt x="288" y="0"/>
                      <a:pt x="288" y="0"/>
                    </a:cubicBezTo>
                    <a:cubicBezTo>
                      <a:pt x="448" y="0"/>
                      <a:pt x="577" y="129"/>
                      <a:pt x="577" y="288"/>
                    </a:cubicBezTo>
                    <a:cubicBezTo>
                      <a:pt x="577" y="4841"/>
                      <a:pt x="577" y="4841"/>
                      <a:pt x="577" y="4841"/>
                    </a:cubicBezTo>
                    <a:cubicBezTo>
                      <a:pt x="577" y="5001"/>
                      <a:pt x="448" y="5130"/>
                      <a:pt x="288" y="513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华文细黑" panose="02010600040101010101" pitchFamily="2" charset="-122"/>
                  <a:cs typeface="Arial"/>
                  <a:sym typeface="Arial"/>
                </a:endParaRPr>
              </a:p>
            </p:txBody>
          </p:sp>
        </p:grpSp>
        <p:grpSp>
          <p:nvGrpSpPr>
            <p:cNvPr id="82" name="Group 81">
              <a:extLst>
                <a:ext uri="{FF2B5EF4-FFF2-40B4-BE49-F238E27FC236}">
                  <a16:creationId xmlns:a16="http://schemas.microsoft.com/office/drawing/2014/main" id="{FB6ECE4B-67F5-550A-058F-3C5190BEB5C0}"/>
                </a:ext>
              </a:extLst>
            </p:cNvPr>
            <p:cNvGrpSpPr/>
            <p:nvPr/>
          </p:nvGrpSpPr>
          <p:grpSpPr>
            <a:xfrm>
              <a:off x="4281173" y="988519"/>
              <a:ext cx="784287" cy="654555"/>
              <a:chOff x="4284320" y="897279"/>
              <a:chExt cx="919816" cy="767666"/>
            </a:xfrm>
          </p:grpSpPr>
          <p:sp>
            <p:nvSpPr>
              <p:cNvPr id="73" name="Freeform 24">
                <a:extLst>
                  <a:ext uri="{FF2B5EF4-FFF2-40B4-BE49-F238E27FC236}">
                    <a16:creationId xmlns:a16="http://schemas.microsoft.com/office/drawing/2014/main" id="{799AD963-69AB-E06A-DE4F-B6A64B51B835}"/>
                  </a:ext>
                </a:extLst>
              </p:cNvPr>
              <p:cNvSpPr>
                <a:spLocks/>
              </p:cNvSpPr>
              <p:nvPr/>
            </p:nvSpPr>
            <p:spPr bwMode="auto">
              <a:xfrm>
                <a:off x="4284320" y="897279"/>
                <a:ext cx="919816" cy="611278"/>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华文细黑" panose="02010600040101010101" pitchFamily="2" charset="-122"/>
                  <a:cs typeface="Arial"/>
                  <a:sym typeface="Arial"/>
                </a:endParaRPr>
              </a:p>
            </p:txBody>
          </p:sp>
          <p:grpSp>
            <p:nvGrpSpPr>
              <p:cNvPr id="74" name="Group 73">
                <a:extLst>
                  <a:ext uri="{FF2B5EF4-FFF2-40B4-BE49-F238E27FC236}">
                    <a16:creationId xmlns:a16="http://schemas.microsoft.com/office/drawing/2014/main" id="{38262A1F-4297-0A45-B5B4-ACD5DBCD9C6A}"/>
                  </a:ext>
                </a:extLst>
              </p:cNvPr>
              <p:cNvGrpSpPr>
                <a:grpSpLocks noChangeAspect="1"/>
              </p:cNvGrpSpPr>
              <p:nvPr/>
            </p:nvGrpSpPr>
            <p:grpSpPr>
              <a:xfrm>
                <a:off x="4422837" y="1145646"/>
                <a:ext cx="729095" cy="519299"/>
                <a:chOff x="876298" y="3148883"/>
                <a:chExt cx="1868049" cy="1330520"/>
              </a:xfrm>
            </p:grpSpPr>
            <p:sp>
              <p:nvSpPr>
                <p:cNvPr id="75" name="Rectangle: Rounded Corners 45">
                  <a:extLst>
                    <a:ext uri="{FF2B5EF4-FFF2-40B4-BE49-F238E27FC236}">
                      <a16:creationId xmlns:a16="http://schemas.microsoft.com/office/drawing/2014/main" id="{8BAD7E29-9688-5885-F858-BC49AD0EA34A}"/>
                    </a:ext>
                  </a:extLst>
                </p:cNvPr>
                <p:cNvSpPr/>
                <p:nvPr/>
              </p:nvSpPr>
              <p:spPr>
                <a:xfrm>
                  <a:off x="876298" y="3148883"/>
                  <a:ext cx="1868049" cy="1330520"/>
                </a:xfrm>
                <a:prstGeom prst="roundRect">
                  <a:avLst>
                    <a:gd name="adj" fmla="val 6037"/>
                  </a:avLst>
                </a:prstGeom>
                <a:solidFill>
                  <a:schemeClr val="accent2"/>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华文细黑" panose="02010600040101010101" pitchFamily="2" charset="-122"/>
                    <a:cs typeface="Arial"/>
                    <a:sym typeface="Arial"/>
                  </a:endParaRPr>
                </a:p>
              </p:txBody>
            </p:sp>
            <p:sp>
              <p:nvSpPr>
                <p:cNvPr id="76" name="Freeform 12">
                  <a:extLst>
                    <a:ext uri="{FF2B5EF4-FFF2-40B4-BE49-F238E27FC236}">
                      <a16:creationId xmlns:a16="http://schemas.microsoft.com/office/drawing/2014/main" id="{12354367-1F5F-9118-5FF9-BA672C5A2ECC}"/>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华文细黑" panose="02010600040101010101" pitchFamily="2" charset="-122"/>
                    <a:cs typeface="Arial"/>
                    <a:sym typeface="Arial"/>
                  </a:endParaRPr>
                </a:p>
              </p:txBody>
            </p:sp>
            <p:sp>
              <p:nvSpPr>
                <p:cNvPr id="77" name="Freeform: Shape 47">
                  <a:extLst>
                    <a:ext uri="{FF2B5EF4-FFF2-40B4-BE49-F238E27FC236}">
                      <a16:creationId xmlns:a16="http://schemas.microsoft.com/office/drawing/2014/main" id="{32CBEE2D-4175-DD75-056D-A23ED7385C55}"/>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2"/>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华文细黑" panose="02010600040101010101" pitchFamily="2" charset="-122"/>
                    <a:cs typeface="Arial"/>
                    <a:sym typeface="Arial"/>
                  </a:endParaRPr>
                </a:p>
              </p:txBody>
            </p:sp>
          </p:grpSp>
        </p:grpSp>
      </p:grpSp>
      <p:grpSp>
        <p:nvGrpSpPr>
          <p:cNvPr id="81" name="Group 80">
            <a:extLst>
              <a:ext uri="{FF2B5EF4-FFF2-40B4-BE49-F238E27FC236}">
                <a16:creationId xmlns:a16="http://schemas.microsoft.com/office/drawing/2014/main" id="{A0B977AB-B419-55E3-98F2-B874EE91DC95}"/>
              </a:ext>
            </a:extLst>
          </p:cNvPr>
          <p:cNvGrpSpPr/>
          <p:nvPr/>
        </p:nvGrpSpPr>
        <p:grpSpPr>
          <a:xfrm>
            <a:off x="10031944" y="881932"/>
            <a:ext cx="1226391" cy="750291"/>
            <a:chOff x="9483187" y="870845"/>
            <a:chExt cx="1226391" cy="750291"/>
          </a:xfrm>
        </p:grpSpPr>
        <p:grpSp>
          <p:nvGrpSpPr>
            <p:cNvPr id="23" name="Group 22">
              <a:extLst>
                <a:ext uri="{FF2B5EF4-FFF2-40B4-BE49-F238E27FC236}">
                  <a16:creationId xmlns:a16="http://schemas.microsoft.com/office/drawing/2014/main" id="{BDF1E5B9-9C04-2642-85F7-8EC26D33847A}"/>
                </a:ext>
              </a:extLst>
            </p:cNvPr>
            <p:cNvGrpSpPr/>
            <p:nvPr/>
          </p:nvGrpSpPr>
          <p:grpSpPr>
            <a:xfrm>
              <a:off x="10166395" y="1114178"/>
              <a:ext cx="279589" cy="455461"/>
              <a:chOff x="7294039" y="2245878"/>
              <a:chExt cx="634616" cy="1005840"/>
            </a:xfrm>
          </p:grpSpPr>
          <p:grpSp>
            <p:nvGrpSpPr>
              <p:cNvPr id="24" name="Group 23">
                <a:extLst>
                  <a:ext uri="{FF2B5EF4-FFF2-40B4-BE49-F238E27FC236}">
                    <a16:creationId xmlns:a16="http://schemas.microsoft.com/office/drawing/2014/main" id="{9595F8A0-7583-3AD9-EF20-A85C678DAC05}"/>
                  </a:ext>
                </a:extLst>
              </p:cNvPr>
              <p:cNvGrpSpPr/>
              <p:nvPr/>
            </p:nvGrpSpPr>
            <p:grpSpPr>
              <a:xfrm>
                <a:off x="7524844" y="2245878"/>
                <a:ext cx="403811" cy="403809"/>
                <a:chOff x="3768725" y="1116013"/>
                <a:chExt cx="4654550" cy="4625975"/>
              </a:xfrm>
              <a:solidFill>
                <a:schemeClr val="accent5"/>
              </a:solidFill>
            </p:grpSpPr>
            <p:sp>
              <p:nvSpPr>
                <p:cNvPr id="28" name="Oval 5">
                  <a:extLst>
                    <a:ext uri="{FF2B5EF4-FFF2-40B4-BE49-F238E27FC236}">
                      <a16:creationId xmlns:a16="http://schemas.microsoft.com/office/drawing/2014/main" id="{492783C6-DC4E-2B0A-F813-DD1474E3497E}"/>
                    </a:ext>
                  </a:extLst>
                </p:cNvPr>
                <p:cNvSpPr>
                  <a:spLocks noChangeArrowheads="1"/>
                </p:cNvSpPr>
                <p:nvPr/>
              </p:nvSpPr>
              <p:spPr bwMode="auto">
                <a:xfrm>
                  <a:off x="4583113" y="1925638"/>
                  <a:ext cx="3013075" cy="29956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华文细黑" panose="02010600040101010101" pitchFamily="2" charset="-122"/>
                    <a:cs typeface="Arial"/>
                    <a:sym typeface="Arial"/>
                  </a:endParaRPr>
                </a:p>
              </p:txBody>
            </p:sp>
            <p:sp>
              <p:nvSpPr>
                <p:cNvPr id="29" name="Freeform 6">
                  <a:extLst>
                    <a:ext uri="{FF2B5EF4-FFF2-40B4-BE49-F238E27FC236}">
                      <a16:creationId xmlns:a16="http://schemas.microsoft.com/office/drawing/2014/main" id="{943A77BF-AA5F-834C-8A99-374FF1A9BAAB}"/>
                    </a:ext>
                  </a:extLst>
                </p:cNvPr>
                <p:cNvSpPr>
                  <a:spLocks noEditPoints="1"/>
                </p:cNvSpPr>
                <p:nvPr/>
              </p:nvSpPr>
              <p:spPr bwMode="auto">
                <a:xfrm>
                  <a:off x="3768725"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华文细黑" panose="02010600040101010101" pitchFamily="2" charset="-122"/>
                    <a:cs typeface="Arial"/>
                    <a:sym typeface="Arial"/>
                  </a:endParaRPr>
                </a:p>
              </p:txBody>
            </p:sp>
            <p:sp>
              <p:nvSpPr>
                <p:cNvPr id="31" name="Oval 7">
                  <a:extLst>
                    <a:ext uri="{FF2B5EF4-FFF2-40B4-BE49-F238E27FC236}">
                      <a16:creationId xmlns:a16="http://schemas.microsoft.com/office/drawing/2014/main" id="{2832CBD5-0917-2047-9ABE-9A1CC09EFAE3}"/>
                    </a:ext>
                  </a:extLst>
                </p:cNvPr>
                <p:cNvSpPr>
                  <a:spLocks noChangeArrowheads="1"/>
                </p:cNvSpPr>
                <p:nvPr/>
              </p:nvSpPr>
              <p:spPr bwMode="auto">
                <a:xfrm>
                  <a:off x="5356225" y="2667001"/>
                  <a:ext cx="1466850" cy="15113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华文细黑" panose="02010600040101010101" pitchFamily="2" charset="-122"/>
                    <a:cs typeface="Arial"/>
                    <a:sym typeface="Arial"/>
                  </a:endParaRPr>
                </a:p>
              </p:txBody>
            </p:sp>
          </p:grpSp>
          <p:grpSp>
            <p:nvGrpSpPr>
              <p:cNvPr id="25" name="Group 24">
                <a:extLst>
                  <a:ext uri="{FF2B5EF4-FFF2-40B4-BE49-F238E27FC236}">
                    <a16:creationId xmlns:a16="http://schemas.microsoft.com/office/drawing/2014/main" id="{343B44D2-A5A1-480F-A371-32F9F17C5A01}"/>
                  </a:ext>
                </a:extLst>
              </p:cNvPr>
              <p:cNvGrpSpPr>
                <a:grpSpLocks noChangeAspect="1"/>
              </p:cNvGrpSpPr>
              <p:nvPr/>
            </p:nvGrpSpPr>
            <p:grpSpPr>
              <a:xfrm>
                <a:off x="7294039" y="2424100"/>
                <a:ext cx="446464" cy="827618"/>
                <a:chOff x="5434013" y="2201863"/>
                <a:chExt cx="1323975" cy="2454275"/>
              </a:xfrm>
            </p:grpSpPr>
            <p:sp>
              <p:nvSpPr>
                <p:cNvPr id="26" name="Freeform 5">
                  <a:extLst>
                    <a:ext uri="{FF2B5EF4-FFF2-40B4-BE49-F238E27FC236}">
                      <a16:creationId xmlns:a16="http://schemas.microsoft.com/office/drawing/2014/main" id="{2899D1E5-05E2-AECA-1203-8993D810A7E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alpha val="61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华文细黑" panose="02010600040101010101" pitchFamily="2" charset="-122"/>
                    <a:cs typeface="Arial"/>
                    <a:sym typeface="Arial"/>
                  </a:endParaRPr>
                </a:p>
              </p:txBody>
            </p:sp>
            <p:sp>
              <p:nvSpPr>
                <p:cNvPr id="27" name="Freeform: Shape 15">
                  <a:extLst>
                    <a:ext uri="{FF2B5EF4-FFF2-40B4-BE49-F238E27FC236}">
                      <a16:creationId xmlns:a16="http://schemas.microsoft.com/office/drawing/2014/main" id="{FC597D41-861A-37FA-1A89-CD7A2672C5C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华文细黑" panose="02010600040101010101" pitchFamily="2" charset="-122"/>
                    <a:cs typeface="Arial"/>
                    <a:sym typeface="Arial"/>
                  </a:endParaRPr>
                </a:p>
              </p:txBody>
            </p:sp>
          </p:grpSp>
        </p:grpSp>
        <p:pic>
          <p:nvPicPr>
            <p:cNvPr id="39" name="Picture 38">
              <a:extLst>
                <a:ext uri="{FF2B5EF4-FFF2-40B4-BE49-F238E27FC236}">
                  <a16:creationId xmlns:a16="http://schemas.microsoft.com/office/drawing/2014/main" id="{240F20D8-8523-3F68-172E-49B50E0A4B3D}"/>
                </a:ext>
              </a:extLst>
            </p:cNvPr>
            <p:cNvPicPr>
              <a:picLocks noChangeAspect="1"/>
            </p:cNvPicPr>
            <p:nvPr/>
          </p:nvPicPr>
          <p:blipFill>
            <a:blip r:embed="rId3"/>
            <a:stretch>
              <a:fillRect/>
            </a:stretch>
          </p:blipFill>
          <p:spPr>
            <a:xfrm>
              <a:off x="10264743" y="870845"/>
              <a:ext cx="444835" cy="231148"/>
            </a:xfrm>
            <a:prstGeom prst="rect">
              <a:avLst/>
            </a:prstGeom>
          </p:spPr>
        </p:pic>
        <p:grpSp>
          <p:nvGrpSpPr>
            <p:cNvPr id="78" name="Group 77">
              <a:extLst>
                <a:ext uri="{FF2B5EF4-FFF2-40B4-BE49-F238E27FC236}">
                  <a16:creationId xmlns:a16="http://schemas.microsoft.com/office/drawing/2014/main" id="{14B21AA1-89FB-F0E1-01BF-D8DE09413F50}"/>
                </a:ext>
              </a:extLst>
            </p:cNvPr>
            <p:cNvGrpSpPr>
              <a:grpSpLocks noChangeAspect="1"/>
            </p:cNvGrpSpPr>
            <p:nvPr/>
          </p:nvGrpSpPr>
          <p:grpSpPr>
            <a:xfrm>
              <a:off x="9483187" y="1018004"/>
              <a:ext cx="510662" cy="603132"/>
              <a:chOff x="3568701" y="1193801"/>
              <a:chExt cx="1560512" cy="1843088"/>
            </a:xfrm>
          </p:grpSpPr>
          <p:sp>
            <p:nvSpPr>
              <p:cNvPr id="79" name="Freeform 5">
                <a:extLst>
                  <a:ext uri="{FF2B5EF4-FFF2-40B4-BE49-F238E27FC236}">
                    <a16:creationId xmlns:a16="http://schemas.microsoft.com/office/drawing/2014/main" id="{BDB612AD-B96A-D2FC-7F86-2AC835CB01C7}"/>
                  </a:ext>
                </a:extLst>
              </p:cNvPr>
              <p:cNvSpPr>
                <a:spLocks/>
              </p:cNvSpPr>
              <p:nvPr/>
            </p:nvSpPr>
            <p:spPr bwMode="auto">
              <a:xfrm>
                <a:off x="3684588" y="1193801"/>
                <a:ext cx="1430337"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80" name="Freeform 6">
                <a:extLst>
                  <a:ext uri="{FF2B5EF4-FFF2-40B4-BE49-F238E27FC236}">
                    <a16:creationId xmlns:a16="http://schemas.microsoft.com/office/drawing/2014/main" id="{4A81BA72-70FA-6FF9-5B16-51863FD73FB9}"/>
                  </a:ext>
                </a:extLst>
              </p:cNvPr>
              <p:cNvSpPr>
                <a:spLocks/>
              </p:cNvSpPr>
              <p:nvPr/>
            </p:nvSpPr>
            <p:spPr bwMode="auto">
              <a:xfrm>
                <a:off x="3568701" y="1544638"/>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sp>
        <p:nvSpPr>
          <p:cNvPr id="84" name="Rectangle 83">
            <a:extLst>
              <a:ext uri="{FF2B5EF4-FFF2-40B4-BE49-F238E27FC236}">
                <a16:creationId xmlns:a16="http://schemas.microsoft.com/office/drawing/2014/main" id="{D3D3D2B9-0014-4569-A91D-336FDE202DAB}"/>
              </a:ext>
            </a:extLst>
          </p:cNvPr>
          <p:cNvSpPr/>
          <p:nvPr/>
        </p:nvSpPr>
        <p:spPr bwMode="auto">
          <a:xfrm>
            <a:off x="4316952" y="3228952"/>
            <a:ext cx="1634049" cy="420836"/>
          </a:xfrm>
          <a:prstGeom prst="rect">
            <a:avLst/>
          </a:prstGeom>
          <a:solidFill>
            <a:schemeClr val="accent3"/>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Game engine</a:t>
            </a:r>
          </a:p>
        </p:txBody>
      </p:sp>
      <p:sp>
        <p:nvSpPr>
          <p:cNvPr id="85" name="Rectangle 84">
            <a:extLst>
              <a:ext uri="{FF2B5EF4-FFF2-40B4-BE49-F238E27FC236}">
                <a16:creationId xmlns:a16="http://schemas.microsoft.com/office/drawing/2014/main" id="{8D417C71-8206-806E-0186-35A4FE22E4DD}"/>
              </a:ext>
            </a:extLst>
          </p:cNvPr>
          <p:cNvSpPr/>
          <p:nvPr/>
        </p:nvSpPr>
        <p:spPr bwMode="auto">
          <a:xfrm>
            <a:off x="4316951" y="4116619"/>
            <a:ext cx="1634051" cy="420836"/>
          </a:xfrm>
          <a:prstGeom prst="rect">
            <a:avLst/>
          </a:prstGeom>
          <a:solidFill>
            <a:schemeClr val="accent3"/>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Encoder</a:t>
            </a:r>
          </a:p>
        </p:txBody>
      </p:sp>
      <p:sp>
        <p:nvSpPr>
          <p:cNvPr id="87" name="Rectangle 86">
            <a:extLst>
              <a:ext uri="{FF2B5EF4-FFF2-40B4-BE49-F238E27FC236}">
                <a16:creationId xmlns:a16="http://schemas.microsoft.com/office/drawing/2014/main" id="{C4B79D5D-74DA-DE65-B278-3EF9FAEA5A20}"/>
              </a:ext>
            </a:extLst>
          </p:cNvPr>
          <p:cNvSpPr/>
          <p:nvPr/>
        </p:nvSpPr>
        <p:spPr bwMode="auto">
          <a:xfrm>
            <a:off x="4316952" y="2321119"/>
            <a:ext cx="1634049" cy="488525"/>
          </a:xfrm>
          <a:prstGeom prst="rect">
            <a:avLst/>
          </a:prstGeom>
          <a:solidFill>
            <a:schemeClr val="accent3"/>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Application</a:t>
            </a:r>
          </a:p>
        </p:txBody>
      </p:sp>
      <p:cxnSp>
        <p:nvCxnSpPr>
          <p:cNvPr id="91" name="Straight Arrow Connector 90">
            <a:extLst>
              <a:ext uri="{FF2B5EF4-FFF2-40B4-BE49-F238E27FC236}">
                <a16:creationId xmlns:a16="http://schemas.microsoft.com/office/drawing/2014/main" id="{3D22D2EF-D0BE-82BF-8D47-CF8BB9CAA41C}"/>
              </a:ext>
            </a:extLst>
          </p:cNvPr>
          <p:cNvCxnSpPr>
            <a:cxnSpLocks/>
            <a:stCxn id="94" idx="0"/>
            <a:endCxn id="93" idx="2"/>
          </p:cNvCxnSpPr>
          <p:nvPr/>
        </p:nvCxnSpPr>
        <p:spPr>
          <a:xfrm flipV="1">
            <a:off x="11142653" y="3376010"/>
            <a:ext cx="0" cy="740609"/>
          </a:xfrm>
          <a:prstGeom prst="straightConnector1">
            <a:avLst/>
          </a:prstGeom>
          <a:ln w="38100" cap="rnd">
            <a:solidFill>
              <a:schemeClr val="accent2"/>
            </a:solidFill>
            <a:round/>
            <a:headEnd w="lg" len="lg"/>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061DEEC4-9DC6-6C73-63B4-6A3306669D2A}"/>
              </a:ext>
            </a:extLst>
          </p:cNvPr>
          <p:cNvSpPr/>
          <p:nvPr/>
        </p:nvSpPr>
        <p:spPr bwMode="auto">
          <a:xfrm>
            <a:off x="10580276" y="2315970"/>
            <a:ext cx="1124753" cy="1060040"/>
          </a:xfrm>
          <a:prstGeom prst="rect">
            <a:avLst/>
          </a:prstGeom>
          <a:solidFill>
            <a:schemeClr val="accent1"/>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Post processing (ATW, error concealment, …)</a:t>
            </a:r>
          </a:p>
        </p:txBody>
      </p:sp>
      <p:sp>
        <p:nvSpPr>
          <p:cNvPr id="94" name="Rectangle 93">
            <a:extLst>
              <a:ext uri="{FF2B5EF4-FFF2-40B4-BE49-F238E27FC236}">
                <a16:creationId xmlns:a16="http://schemas.microsoft.com/office/drawing/2014/main" id="{DEFFC445-3009-B319-5961-51D8E51664CD}"/>
              </a:ext>
            </a:extLst>
          </p:cNvPr>
          <p:cNvSpPr/>
          <p:nvPr/>
        </p:nvSpPr>
        <p:spPr bwMode="auto">
          <a:xfrm>
            <a:off x="10580277" y="4116619"/>
            <a:ext cx="1124751" cy="420836"/>
          </a:xfrm>
          <a:prstGeom prst="rect">
            <a:avLst/>
          </a:prstGeom>
          <a:solidFill>
            <a:schemeClr val="accent1"/>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Decoder</a:t>
            </a:r>
          </a:p>
        </p:txBody>
      </p:sp>
      <p:sp>
        <p:nvSpPr>
          <p:cNvPr id="95" name="Rectangle 94">
            <a:extLst>
              <a:ext uri="{FF2B5EF4-FFF2-40B4-BE49-F238E27FC236}">
                <a16:creationId xmlns:a16="http://schemas.microsoft.com/office/drawing/2014/main" id="{68071C10-0ECA-35BE-945B-2BB45A15DF32}"/>
              </a:ext>
            </a:extLst>
          </p:cNvPr>
          <p:cNvSpPr/>
          <p:nvPr/>
        </p:nvSpPr>
        <p:spPr bwMode="auto">
          <a:xfrm>
            <a:off x="9747231" y="2315970"/>
            <a:ext cx="800895" cy="1065089"/>
          </a:xfrm>
          <a:prstGeom prst="rect">
            <a:avLst/>
          </a:prstGeom>
          <a:solidFill>
            <a:schemeClr val="accent1"/>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Perception algorithms</a:t>
            </a:r>
          </a:p>
        </p:txBody>
      </p:sp>
      <p:sp>
        <p:nvSpPr>
          <p:cNvPr id="101" name="TextBox 105">
            <a:extLst>
              <a:ext uri="{FF2B5EF4-FFF2-40B4-BE49-F238E27FC236}">
                <a16:creationId xmlns:a16="http://schemas.microsoft.com/office/drawing/2014/main" id="{ABD2E7B9-84C8-ADA5-44DC-221B76E85FF2}"/>
              </a:ext>
            </a:extLst>
          </p:cNvPr>
          <p:cNvSpPr txBox="1"/>
          <p:nvPr/>
        </p:nvSpPr>
        <p:spPr>
          <a:xfrm>
            <a:off x="6814429" y="4426655"/>
            <a:ext cx="2202881" cy="1454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3171F">
                    <a:lumMod val="75000"/>
                    <a:lumOff val="25000"/>
                  </a:srgbClr>
                </a:solidFill>
                <a:effectLst/>
                <a:uLnTx/>
                <a:uFillTx/>
                <a:latin typeface="Microsoft Sans Serif"/>
                <a:ea typeface="+mn-ea"/>
                <a:cs typeface="+mn-cs"/>
                <a:sym typeface="Arial"/>
              </a:rPr>
              <a:t>Compressed rendered frames</a:t>
            </a:r>
          </a:p>
        </p:txBody>
      </p:sp>
      <p:sp>
        <p:nvSpPr>
          <p:cNvPr id="174" name="TextBox 105">
            <a:extLst>
              <a:ext uri="{FF2B5EF4-FFF2-40B4-BE49-F238E27FC236}">
                <a16:creationId xmlns:a16="http://schemas.microsoft.com/office/drawing/2014/main" id="{40F02164-23AD-5415-CE2A-FC28A9792795}"/>
              </a:ext>
            </a:extLst>
          </p:cNvPr>
          <p:cNvSpPr txBox="1"/>
          <p:nvPr/>
        </p:nvSpPr>
        <p:spPr>
          <a:xfrm>
            <a:off x="6538181" y="2689295"/>
            <a:ext cx="2858462" cy="1454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3171F">
                    <a:lumMod val="75000"/>
                    <a:lumOff val="25000"/>
                  </a:srgbClr>
                </a:solidFill>
                <a:effectLst/>
                <a:uLnTx/>
                <a:uFillTx/>
                <a:latin typeface="Microsoft Sans Serif"/>
                <a:ea typeface="+mn-ea"/>
                <a:cs typeface="+mn-cs"/>
                <a:sym typeface="Arial"/>
              </a:rPr>
              <a:t>6DoF HMD pose, controller, eye/hand tracking</a:t>
            </a:r>
          </a:p>
        </p:txBody>
      </p:sp>
      <p:grpSp>
        <p:nvGrpSpPr>
          <p:cNvPr id="175" name="Group 174">
            <a:extLst>
              <a:ext uri="{FF2B5EF4-FFF2-40B4-BE49-F238E27FC236}">
                <a16:creationId xmlns:a16="http://schemas.microsoft.com/office/drawing/2014/main" id="{AF65E12E-626E-E228-B44C-476F6316C27C}"/>
              </a:ext>
            </a:extLst>
          </p:cNvPr>
          <p:cNvGrpSpPr>
            <a:grpSpLocks noChangeAspect="1"/>
          </p:cNvGrpSpPr>
          <p:nvPr/>
        </p:nvGrpSpPr>
        <p:grpSpPr>
          <a:xfrm>
            <a:off x="8580710" y="1966367"/>
            <a:ext cx="479510" cy="454128"/>
            <a:chOff x="4919991" y="2775178"/>
            <a:chExt cx="2619197" cy="2910848"/>
          </a:xfrm>
        </p:grpSpPr>
        <p:sp>
          <p:nvSpPr>
            <p:cNvPr id="176" name="Freeform 5">
              <a:extLst>
                <a:ext uri="{FF2B5EF4-FFF2-40B4-BE49-F238E27FC236}">
                  <a16:creationId xmlns:a16="http://schemas.microsoft.com/office/drawing/2014/main" id="{D2EA744E-DB81-140C-8F38-4FF37E6E92C6}"/>
                </a:ext>
              </a:extLst>
            </p:cNvPr>
            <p:cNvSpPr>
              <a:spLocks/>
            </p:cNvSpPr>
            <p:nvPr/>
          </p:nvSpPr>
          <p:spPr bwMode="auto">
            <a:xfrm>
              <a:off x="5059514" y="3806425"/>
              <a:ext cx="1895473" cy="1879601"/>
            </a:xfrm>
            <a:custGeom>
              <a:avLst/>
              <a:gdLst>
                <a:gd name="T0" fmla="*/ 480 w 801"/>
                <a:gd name="T1" fmla="*/ 642 h 794"/>
                <a:gd name="T2" fmla="*/ 655 w 801"/>
                <a:gd name="T3" fmla="*/ 524 h 794"/>
                <a:gd name="T4" fmla="*/ 770 w 801"/>
                <a:gd name="T5" fmla="*/ 485 h 794"/>
                <a:gd name="T6" fmla="*/ 796 w 801"/>
                <a:gd name="T7" fmla="*/ 437 h 794"/>
                <a:gd name="T8" fmla="*/ 757 w 801"/>
                <a:gd name="T9" fmla="*/ 407 h 794"/>
                <a:gd name="T10" fmla="*/ 747 w 801"/>
                <a:gd name="T11" fmla="*/ 408 h 794"/>
                <a:gd name="T12" fmla="*/ 551 w 801"/>
                <a:gd name="T13" fmla="*/ 460 h 794"/>
                <a:gd name="T14" fmla="*/ 540 w 801"/>
                <a:gd name="T15" fmla="*/ 455 h 794"/>
                <a:gd name="T16" fmla="*/ 536 w 801"/>
                <a:gd name="T17" fmla="*/ 448 h 794"/>
                <a:gd name="T18" fmla="*/ 538 w 801"/>
                <a:gd name="T19" fmla="*/ 437 h 794"/>
                <a:gd name="T20" fmla="*/ 716 w 801"/>
                <a:gd name="T21" fmla="*/ 238 h 794"/>
                <a:gd name="T22" fmla="*/ 714 w 801"/>
                <a:gd name="T23" fmla="*/ 183 h 794"/>
                <a:gd name="T24" fmla="*/ 686 w 801"/>
                <a:gd name="T25" fmla="*/ 172 h 794"/>
                <a:gd name="T26" fmla="*/ 658 w 801"/>
                <a:gd name="T27" fmla="*/ 184 h 794"/>
                <a:gd name="T28" fmla="*/ 489 w 801"/>
                <a:gd name="T29" fmla="*/ 358 h 794"/>
                <a:gd name="T30" fmla="*/ 475 w 801"/>
                <a:gd name="T31" fmla="*/ 358 h 794"/>
                <a:gd name="T32" fmla="*/ 475 w 801"/>
                <a:gd name="T33" fmla="*/ 358 h 794"/>
                <a:gd name="T34" fmla="*/ 474 w 801"/>
                <a:gd name="T35" fmla="*/ 347 h 794"/>
                <a:gd name="T36" fmla="*/ 605 w 801"/>
                <a:gd name="T37" fmla="*/ 99 h 794"/>
                <a:gd name="T38" fmla="*/ 589 w 801"/>
                <a:gd name="T39" fmla="*/ 46 h 794"/>
                <a:gd name="T40" fmla="*/ 569 w 801"/>
                <a:gd name="T41" fmla="*/ 41 h 794"/>
                <a:gd name="T42" fmla="*/ 534 w 801"/>
                <a:gd name="T43" fmla="*/ 62 h 794"/>
                <a:gd name="T44" fmla="*/ 534 w 801"/>
                <a:gd name="T45" fmla="*/ 62 h 794"/>
                <a:gd name="T46" fmla="*/ 398 w 801"/>
                <a:gd name="T47" fmla="*/ 308 h 794"/>
                <a:gd name="T48" fmla="*/ 388 w 801"/>
                <a:gd name="T49" fmla="*/ 313 h 794"/>
                <a:gd name="T50" fmla="*/ 386 w 801"/>
                <a:gd name="T51" fmla="*/ 313 h 794"/>
                <a:gd name="T52" fmla="*/ 378 w 801"/>
                <a:gd name="T53" fmla="*/ 301 h 794"/>
                <a:gd name="T54" fmla="*/ 429 w 801"/>
                <a:gd name="T55" fmla="*/ 49 h 794"/>
                <a:gd name="T56" fmla="*/ 425 w 801"/>
                <a:gd name="T57" fmla="*/ 21 h 794"/>
                <a:gd name="T58" fmla="*/ 390 w 801"/>
                <a:gd name="T59" fmla="*/ 0 h 794"/>
                <a:gd name="T60" fmla="*/ 370 w 801"/>
                <a:gd name="T61" fmla="*/ 6 h 794"/>
                <a:gd name="T62" fmla="*/ 352 w 801"/>
                <a:gd name="T63" fmla="*/ 31 h 794"/>
                <a:gd name="T64" fmla="*/ 293 w 801"/>
                <a:gd name="T65" fmla="*/ 273 h 794"/>
                <a:gd name="T66" fmla="*/ 250 w 801"/>
                <a:gd name="T67" fmla="*/ 368 h 794"/>
                <a:gd name="T68" fmla="*/ 250 w 801"/>
                <a:gd name="T69" fmla="*/ 368 h 794"/>
                <a:gd name="T70" fmla="*/ 219 w 801"/>
                <a:gd name="T71" fmla="*/ 396 h 794"/>
                <a:gd name="T72" fmla="*/ 219 w 801"/>
                <a:gd name="T73" fmla="*/ 396 h 794"/>
                <a:gd name="T74" fmla="*/ 189 w 801"/>
                <a:gd name="T75" fmla="*/ 398 h 794"/>
                <a:gd name="T76" fmla="*/ 189 w 801"/>
                <a:gd name="T77" fmla="*/ 398 h 794"/>
                <a:gd name="T78" fmla="*/ 171 w 801"/>
                <a:gd name="T79" fmla="*/ 381 h 794"/>
                <a:gd name="T80" fmla="*/ 131 w 801"/>
                <a:gd name="T81" fmla="*/ 301 h 794"/>
                <a:gd name="T82" fmla="*/ 129 w 801"/>
                <a:gd name="T83" fmla="*/ 297 h 794"/>
                <a:gd name="T84" fmla="*/ 79 w 801"/>
                <a:gd name="T85" fmla="*/ 221 h 794"/>
                <a:gd name="T86" fmla="*/ 46 w 801"/>
                <a:gd name="T87" fmla="*/ 203 h 794"/>
                <a:gd name="T88" fmla="*/ 27 w 801"/>
                <a:gd name="T89" fmla="*/ 208 h 794"/>
                <a:gd name="T90" fmla="*/ 11 w 801"/>
                <a:gd name="T91" fmla="*/ 261 h 794"/>
                <a:gd name="T92" fmla="*/ 33 w 801"/>
                <a:gd name="T93" fmla="*/ 302 h 794"/>
                <a:gd name="T94" fmla="*/ 69 w 801"/>
                <a:gd name="T95" fmla="*/ 388 h 794"/>
                <a:gd name="T96" fmla="*/ 93 w 801"/>
                <a:gd name="T97" fmla="*/ 464 h 794"/>
                <a:gd name="T98" fmla="*/ 142 w 801"/>
                <a:gd name="T99" fmla="*/ 637 h 794"/>
                <a:gd name="T100" fmla="*/ 157 w 801"/>
                <a:gd name="T101" fmla="*/ 760 h 794"/>
                <a:gd name="T102" fmla="*/ 195 w 801"/>
                <a:gd name="T103" fmla="*/ 794 h 794"/>
                <a:gd name="T104" fmla="*/ 373 w 801"/>
                <a:gd name="T105" fmla="*/ 794 h 794"/>
                <a:gd name="T106" fmla="*/ 411 w 801"/>
                <a:gd name="T107" fmla="*/ 764 h 794"/>
                <a:gd name="T108" fmla="*/ 451 w 801"/>
                <a:gd name="T109" fmla="*/ 674 h 794"/>
                <a:gd name="T110" fmla="*/ 480 w 801"/>
                <a:gd name="T111" fmla="*/ 64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794">
                  <a:moveTo>
                    <a:pt x="480" y="642"/>
                  </a:moveTo>
                  <a:cubicBezTo>
                    <a:pt x="527" y="588"/>
                    <a:pt x="587" y="547"/>
                    <a:pt x="655" y="524"/>
                  </a:cubicBezTo>
                  <a:cubicBezTo>
                    <a:pt x="770" y="485"/>
                    <a:pt x="770" y="485"/>
                    <a:pt x="770" y="485"/>
                  </a:cubicBezTo>
                  <a:cubicBezTo>
                    <a:pt x="790" y="478"/>
                    <a:pt x="801" y="457"/>
                    <a:pt x="796" y="437"/>
                  </a:cubicBezTo>
                  <a:cubicBezTo>
                    <a:pt x="791" y="419"/>
                    <a:pt x="775" y="407"/>
                    <a:pt x="757" y="407"/>
                  </a:cubicBezTo>
                  <a:cubicBezTo>
                    <a:pt x="754" y="407"/>
                    <a:pt x="750" y="407"/>
                    <a:pt x="747" y="408"/>
                  </a:cubicBezTo>
                  <a:cubicBezTo>
                    <a:pt x="551" y="460"/>
                    <a:pt x="551" y="460"/>
                    <a:pt x="551" y="460"/>
                  </a:cubicBezTo>
                  <a:cubicBezTo>
                    <a:pt x="546" y="461"/>
                    <a:pt x="542" y="459"/>
                    <a:pt x="540" y="455"/>
                  </a:cubicBezTo>
                  <a:cubicBezTo>
                    <a:pt x="536" y="448"/>
                    <a:pt x="536" y="448"/>
                    <a:pt x="536" y="448"/>
                  </a:cubicBezTo>
                  <a:cubicBezTo>
                    <a:pt x="535" y="444"/>
                    <a:pt x="535" y="440"/>
                    <a:pt x="538" y="437"/>
                  </a:cubicBezTo>
                  <a:cubicBezTo>
                    <a:pt x="716" y="238"/>
                    <a:pt x="716" y="238"/>
                    <a:pt x="716" y="238"/>
                  </a:cubicBezTo>
                  <a:cubicBezTo>
                    <a:pt x="731" y="223"/>
                    <a:pt x="730" y="198"/>
                    <a:pt x="714" y="183"/>
                  </a:cubicBezTo>
                  <a:cubicBezTo>
                    <a:pt x="707" y="175"/>
                    <a:pt x="697" y="172"/>
                    <a:pt x="686" y="172"/>
                  </a:cubicBezTo>
                  <a:cubicBezTo>
                    <a:pt x="676" y="172"/>
                    <a:pt x="665" y="176"/>
                    <a:pt x="658" y="184"/>
                  </a:cubicBezTo>
                  <a:cubicBezTo>
                    <a:pt x="489" y="358"/>
                    <a:pt x="489" y="358"/>
                    <a:pt x="489" y="358"/>
                  </a:cubicBezTo>
                  <a:cubicBezTo>
                    <a:pt x="485" y="362"/>
                    <a:pt x="479" y="362"/>
                    <a:pt x="475" y="358"/>
                  </a:cubicBezTo>
                  <a:cubicBezTo>
                    <a:pt x="475" y="358"/>
                    <a:pt x="475" y="358"/>
                    <a:pt x="475" y="358"/>
                  </a:cubicBezTo>
                  <a:cubicBezTo>
                    <a:pt x="472" y="355"/>
                    <a:pt x="472" y="350"/>
                    <a:pt x="474" y="347"/>
                  </a:cubicBezTo>
                  <a:cubicBezTo>
                    <a:pt x="605" y="99"/>
                    <a:pt x="605" y="99"/>
                    <a:pt x="605" y="99"/>
                  </a:cubicBezTo>
                  <a:cubicBezTo>
                    <a:pt x="615" y="80"/>
                    <a:pt x="608" y="57"/>
                    <a:pt x="589" y="46"/>
                  </a:cubicBezTo>
                  <a:cubicBezTo>
                    <a:pt x="583" y="43"/>
                    <a:pt x="576" y="41"/>
                    <a:pt x="569" y="41"/>
                  </a:cubicBezTo>
                  <a:cubicBezTo>
                    <a:pt x="555" y="41"/>
                    <a:pt x="541" y="49"/>
                    <a:pt x="534" y="62"/>
                  </a:cubicBezTo>
                  <a:cubicBezTo>
                    <a:pt x="534" y="62"/>
                    <a:pt x="534" y="62"/>
                    <a:pt x="534" y="62"/>
                  </a:cubicBezTo>
                  <a:cubicBezTo>
                    <a:pt x="398" y="308"/>
                    <a:pt x="398" y="308"/>
                    <a:pt x="398" y="308"/>
                  </a:cubicBezTo>
                  <a:cubicBezTo>
                    <a:pt x="396" y="312"/>
                    <a:pt x="392" y="313"/>
                    <a:pt x="388" y="313"/>
                  </a:cubicBezTo>
                  <a:cubicBezTo>
                    <a:pt x="386" y="313"/>
                    <a:pt x="386" y="313"/>
                    <a:pt x="386" y="313"/>
                  </a:cubicBezTo>
                  <a:cubicBezTo>
                    <a:pt x="381" y="312"/>
                    <a:pt x="377" y="307"/>
                    <a:pt x="378" y="301"/>
                  </a:cubicBezTo>
                  <a:cubicBezTo>
                    <a:pt x="429" y="49"/>
                    <a:pt x="429" y="49"/>
                    <a:pt x="429" y="49"/>
                  </a:cubicBezTo>
                  <a:cubicBezTo>
                    <a:pt x="431" y="39"/>
                    <a:pt x="430" y="29"/>
                    <a:pt x="425" y="21"/>
                  </a:cubicBezTo>
                  <a:cubicBezTo>
                    <a:pt x="417" y="8"/>
                    <a:pt x="404" y="0"/>
                    <a:pt x="390" y="0"/>
                  </a:cubicBezTo>
                  <a:cubicBezTo>
                    <a:pt x="383" y="0"/>
                    <a:pt x="376" y="2"/>
                    <a:pt x="370" y="6"/>
                  </a:cubicBezTo>
                  <a:cubicBezTo>
                    <a:pt x="361" y="11"/>
                    <a:pt x="355" y="20"/>
                    <a:pt x="352" y="31"/>
                  </a:cubicBezTo>
                  <a:cubicBezTo>
                    <a:pt x="293" y="273"/>
                    <a:pt x="293" y="273"/>
                    <a:pt x="293" y="273"/>
                  </a:cubicBezTo>
                  <a:cubicBezTo>
                    <a:pt x="284" y="307"/>
                    <a:pt x="270" y="339"/>
                    <a:pt x="250" y="368"/>
                  </a:cubicBezTo>
                  <a:cubicBezTo>
                    <a:pt x="250" y="368"/>
                    <a:pt x="250" y="368"/>
                    <a:pt x="250" y="368"/>
                  </a:cubicBezTo>
                  <a:cubicBezTo>
                    <a:pt x="242" y="379"/>
                    <a:pt x="231" y="389"/>
                    <a:pt x="219" y="396"/>
                  </a:cubicBezTo>
                  <a:cubicBezTo>
                    <a:pt x="219" y="396"/>
                    <a:pt x="219" y="396"/>
                    <a:pt x="219" y="396"/>
                  </a:cubicBezTo>
                  <a:cubicBezTo>
                    <a:pt x="210" y="401"/>
                    <a:pt x="199" y="402"/>
                    <a:pt x="189" y="398"/>
                  </a:cubicBezTo>
                  <a:cubicBezTo>
                    <a:pt x="189" y="398"/>
                    <a:pt x="189" y="398"/>
                    <a:pt x="189" y="398"/>
                  </a:cubicBezTo>
                  <a:cubicBezTo>
                    <a:pt x="181" y="395"/>
                    <a:pt x="175" y="389"/>
                    <a:pt x="171" y="381"/>
                  </a:cubicBezTo>
                  <a:cubicBezTo>
                    <a:pt x="131" y="301"/>
                    <a:pt x="131" y="301"/>
                    <a:pt x="131" y="301"/>
                  </a:cubicBezTo>
                  <a:cubicBezTo>
                    <a:pt x="131" y="300"/>
                    <a:pt x="130" y="298"/>
                    <a:pt x="129" y="297"/>
                  </a:cubicBezTo>
                  <a:cubicBezTo>
                    <a:pt x="79" y="221"/>
                    <a:pt x="79" y="221"/>
                    <a:pt x="79" y="221"/>
                  </a:cubicBezTo>
                  <a:cubicBezTo>
                    <a:pt x="72" y="209"/>
                    <a:pt x="60" y="203"/>
                    <a:pt x="46" y="203"/>
                  </a:cubicBezTo>
                  <a:cubicBezTo>
                    <a:pt x="40" y="203"/>
                    <a:pt x="33" y="204"/>
                    <a:pt x="27" y="208"/>
                  </a:cubicBezTo>
                  <a:cubicBezTo>
                    <a:pt x="8" y="218"/>
                    <a:pt x="0" y="242"/>
                    <a:pt x="11" y="261"/>
                  </a:cubicBezTo>
                  <a:cubicBezTo>
                    <a:pt x="33" y="302"/>
                    <a:pt x="33" y="302"/>
                    <a:pt x="33" y="302"/>
                  </a:cubicBezTo>
                  <a:cubicBezTo>
                    <a:pt x="48" y="329"/>
                    <a:pt x="64" y="373"/>
                    <a:pt x="69" y="388"/>
                  </a:cubicBezTo>
                  <a:cubicBezTo>
                    <a:pt x="73" y="403"/>
                    <a:pt x="85" y="447"/>
                    <a:pt x="93" y="464"/>
                  </a:cubicBezTo>
                  <a:cubicBezTo>
                    <a:pt x="113" y="519"/>
                    <a:pt x="133" y="578"/>
                    <a:pt x="142" y="637"/>
                  </a:cubicBezTo>
                  <a:cubicBezTo>
                    <a:pt x="157" y="760"/>
                    <a:pt x="157" y="760"/>
                    <a:pt x="157" y="760"/>
                  </a:cubicBezTo>
                  <a:cubicBezTo>
                    <a:pt x="159" y="779"/>
                    <a:pt x="176" y="794"/>
                    <a:pt x="195" y="794"/>
                  </a:cubicBezTo>
                  <a:cubicBezTo>
                    <a:pt x="373" y="794"/>
                    <a:pt x="373" y="794"/>
                    <a:pt x="373" y="794"/>
                  </a:cubicBezTo>
                  <a:cubicBezTo>
                    <a:pt x="391" y="794"/>
                    <a:pt x="407" y="781"/>
                    <a:pt x="411" y="764"/>
                  </a:cubicBezTo>
                  <a:cubicBezTo>
                    <a:pt x="419" y="731"/>
                    <a:pt x="433" y="696"/>
                    <a:pt x="451" y="674"/>
                  </a:cubicBezTo>
                  <a:lnTo>
                    <a:pt x="480" y="642"/>
                  </a:ln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77" name="Freeform: Shape 112">
              <a:extLst>
                <a:ext uri="{FF2B5EF4-FFF2-40B4-BE49-F238E27FC236}">
                  <a16:creationId xmlns:a16="http://schemas.microsoft.com/office/drawing/2014/main" id="{6087E725-72EA-463E-649D-0D4A126BD2F6}"/>
                </a:ext>
              </a:extLst>
            </p:cNvPr>
            <p:cNvSpPr>
              <a:spLocks/>
            </p:cNvSpPr>
            <p:nvPr/>
          </p:nvSpPr>
          <p:spPr bwMode="auto">
            <a:xfrm>
              <a:off x="4919991" y="2775178"/>
              <a:ext cx="2619197" cy="1474785"/>
            </a:xfrm>
            <a:custGeom>
              <a:avLst/>
              <a:gdLst>
                <a:gd name="connsiteX0" fmla="*/ 951270 w 2619197"/>
                <a:gd name="connsiteY0" fmla="*/ 169541 h 1474787"/>
                <a:gd name="connsiteX1" fmla="*/ 965172 w 2619197"/>
                <a:gd name="connsiteY1" fmla="*/ 179310 h 1474787"/>
                <a:gd name="connsiteX2" fmla="*/ 986468 w 2619197"/>
                <a:gd name="connsiteY2" fmla="*/ 236150 h 1474787"/>
                <a:gd name="connsiteX3" fmla="*/ 1365072 w 2619197"/>
                <a:gd name="connsiteY3" fmla="*/ 176942 h 1474787"/>
                <a:gd name="connsiteX4" fmla="*/ 2086786 w 2619197"/>
                <a:gd name="connsiteY4" fmla="*/ 404302 h 1474787"/>
                <a:gd name="connsiteX5" fmla="*/ 2538744 w 2619197"/>
                <a:gd name="connsiteY5" fmla="*/ 991648 h 1474787"/>
                <a:gd name="connsiteX6" fmla="*/ 2619197 w 2619197"/>
                <a:gd name="connsiteY6" fmla="*/ 1427421 h 1474787"/>
                <a:gd name="connsiteX7" fmla="*/ 2571872 w 2619197"/>
                <a:gd name="connsiteY7" fmla="*/ 1474787 h 1474787"/>
                <a:gd name="connsiteX8" fmla="*/ 2524546 w 2619197"/>
                <a:gd name="connsiteY8" fmla="*/ 1427421 h 1474787"/>
                <a:gd name="connsiteX9" fmla="*/ 2451192 w 2619197"/>
                <a:gd name="connsiteY9" fmla="*/ 1024804 h 1474787"/>
                <a:gd name="connsiteX10" fmla="*/ 2032361 w 2619197"/>
                <a:gd name="connsiteY10" fmla="*/ 482456 h 1474787"/>
                <a:gd name="connsiteX11" fmla="*/ 1365072 w 2619197"/>
                <a:gd name="connsiteY11" fmla="*/ 271675 h 1474787"/>
                <a:gd name="connsiteX12" fmla="*/ 1017230 w 2619197"/>
                <a:gd name="connsiteY12" fmla="*/ 326147 h 1474787"/>
                <a:gd name="connsiteX13" fmla="*/ 1040893 w 2619197"/>
                <a:gd name="connsiteY13" fmla="*/ 392460 h 1474787"/>
                <a:gd name="connsiteX14" fmla="*/ 1019596 w 2619197"/>
                <a:gd name="connsiteY14" fmla="*/ 411407 h 1474787"/>
                <a:gd name="connsiteX15" fmla="*/ 872887 w 2619197"/>
                <a:gd name="connsiteY15" fmla="*/ 342725 h 1474787"/>
                <a:gd name="connsiteX16" fmla="*/ 865788 w 2619197"/>
                <a:gd name="connsiteY16" fmla="*/ 321410 h 1474787"/>
                <a:gd name="connsiteX17" fmla="*/ 939143 w 2619197"/>
                <a:gd name="connsiteY17" fmla="*/ 179310 h 1474787"/>
                <a:gd name="connsiteX18" fmla="*/ 951270 w 2619197"/>
                <a:gd name="connsiteY18" fmla="*/ 169541 h 1474787"/>
                <a:gd name="connsiteX19" fmla="*/ 1364380 w 2619197"/>
                <a:gd name="connsiteY19" fmla="*/ 0 h 1474787"/>
                <a:gd name="connsiteX20" fmla="*/ 2259376 w 2619197"/>
                <a:gd name="connsiteY20" fmla="*/ 314813 h 1474787"/>
                <a:gd name="connsiteX21" fmla="*/ 2311466 w 2619197"/>
                <a:gd name="connsiteY21" fmla="*/ 255637 h 1474787"/>
                <a:gd name="connsiteX22" fmla="*/ 2339879 w 2619197"/>
                <a:gd name="connsiteY22" fmla="*/ 265105 h 1474787"/>
                <a:gd name="connsiteX23" fmla="*/ 2351717 w 2619197"/>
                <a:gd name="connsiteY23" fmla="*/ 428429 h 1474787"/>
                <a:gd name="connsiteX24" fmla="*/ 2337511 w 2619197"/>
                <a:gd name="connsiteY24" fmla="*/ 442631 h 1474787"/>
                <a:gd name="connsiteX25" fmla="*/ 2178874 w 2619197"/>
                <a:gd name="connsiteY25" fmla="*/ 452099 h 1474787"/>
                <a:gd name="connsiteX26" fmla="*/ 2167036 w 2619197"/>
                <a:gd name="connsiteY26" fmla="*/ 428429 h 1474787"/>
                <a:gd name="connsiteX27" fmla="*/ 2202551 w 2619197"/>
                <a:gd name="connsiteY27" fmla="*/ 388190 h 1474787"/>
                <a:gd name="connsiteX28" fmla="*/ 1364380 w 2619197"/>
                <a:gd name="connsiteY28" fmla="*/ 94680 h 1474787"/>
                <a:gd name="connsiteX29" fmla="*/ 568827 w 2619197"/>
                <a:gd name="connsiteY29" fmla="*/ 355052 h 1474787"/>
                <a:gd name="connsiteX30" fmla="*/ 92916 w 2619197"/>
                <a:gd name="connsiteY30" fmla="*/ 1022549 h 1474787"/>
                <a:gd name="connsiteX31" fmla="*/ 47929 w 2619197"/>
                <a:gd name="connsiteY31" fmla="*/ 1055687 h 1474787"/>
                <a:gd name="connsiteX32" fmla="*/ 33723 w 2619197"/>
                <a:gd name="connsiteY32" fmla="*/ 1053320 h 1474787"/>
                <a:gd name="connsiteX33" fmla="*/ 2943 w 2619197"/>
                <a:gd name="connsiteY33" fmla="*/ 991778 h 1474787"/>
                <a:gd name="connsiteX34" fmla="*/ 514369 w 2619197"/>
                <a:gd name="connsiteY34" fmla="*/ 279307 h 1474787"/>
                <a:gd name="connsiteX35" fmla="*/ 1364380 w 2619197"/>
                <a:gd name="connsiteY35" fmla="*/ 0 h 14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19197" h="1474787">
                  <a:moveTo>
                    <a:pt x="951270" y="169541"/>
                  </a:moveTo>
                  <a:cubicBezTo>
                    <a:pt x="956890" y="169837"/>
                    <a:pt x="962806" y="173389"/>
                    <a:pt x="965172" y="179310"/>
                  </a:cubicBezTo>
                  <a:cubicBezTo>
                    <a:pt x="965172" y="179310"/>
                    <a:pt x="965172" y="179310"/>
                    <a:pt x="986468" y="236150"/>
                  </a:cubicBezTo>
                  <a:cubicBezTo>
                    <a:pt x="1109515" y="195888"/>
                    <a:pt x="1237293" y="176942"/>
                    <a:pt x="1365072" y="176942"/>
                  </a:cubicBezTo>
                  <a:cubicBezTo>
                    <a:pt x="1625362" y="176942"/>
                    <a:pt x="1876187" y="255097"/>
                    <a:pt x="2086786" y="404302"/>
                  </a:cubicBezTo>
                  <a:cubicBezTo>
                    <a:pt x="2292651" y="551138"/>
                    <a:pt x="2451192" y="752446"/>
                    <a:pt x="2538744" y="991648"/>
                  </a:cubicBezTo>
                  <a:cubicBezTo>
                    <a:pt x="2590802" y="1129011"/>
                    <a:pt x="2619197" y="1278216"/>
                    <a:pt x="2619197" y="1427421"/>
                  </a:cubicBezTo>
                  <a:cubicBezTo>
                    <a:pt x="2619197" y="1453472"/>
                    <a:pt x="2597901" y="1474787"/>
                    <a:pt x="2571872" y="1474787"/>
                  </a:cubicBezTo>
                  <a:cubicBezTo>
                    <a:pt x="2545843" y="1474787"/>
                    <a:pt x="2524546" y="1453472"/>
                    <a:pt x="2524546" y="1427421"/>
                  </a:cubicBezTo>
                  <a:cubicBezTo>
                    <a:pt x="2524546" y="1290057"/>
                    <a:pt x="2498517" y="1152694"/>
                    <a:pt x="2451192" y="1024804"/>
                  </a:cubicBezTo>
                  <a:cubicBezTo>
                    <a:pt x="2368372" y="804550"/>
                    <a:pt x="2224029" y="617451"/>
                    <a:pt x="2032361" y="482456"/>
                  </a:cubicBezTo>
                  <a:cubicBezTo>
                    <a:pt x="1838327" y="345093"/>
                    <a:pt x="1608798" y="271675"/>
                    <a:pt x="1365072" y="271675"/>
                  </a:cubicBezTo>
                  <a:cubicBezTo>
                    <a:pt x="1249125" y="271675"/>
                    <a:pt x="1130811" y="288253"/>
                    <a:pt x="1017230" y="326147"/>
                  </a:cubicBezTo>
                  <a:cubicBezTo>
                    <a:pt x="1017230" y="326147"/>
                    <a:pt x="1017230" y="326147"/>
                    <a:pt x="1040893" y="392460"/>
                  </a:cubicBezTo>
                  <a:cubicBezTo>
                    <a:pt x="1045625" y="404302"/>
                    <a:pt x="1033794" y="416143"/>
                    <a:pt x="1019596" y="411407"/>
                  </a:cubicBezTo>
                  <a:cubicBezTo>
                    <a:pt x="1019596" y="411407"/>
                    <a:pt x="1019596" y="411407"/>
                    <a:pt x="872887" y="342725"/>
                  </a:cubicBezTo>
                  <a:cubicBezTo>
                    <a:pt x="865788" y="340357"/>
                    <a:pt x="863422" y="330883"/>
                    <a:pt x="865788" y="321410"/>
                  </a:cubicBezTo>
                  <a:cubicBezTo>
                    <a:pt x="865788" y="321410"/>
                    <a:pt x="865788" y="321410"/>
                    <a:pt x="939143" y="179310"/>
                  </a:cubicBezTo>
                  <a:cubicBezTo>
                    <a:pt x="940326" y="172205"/>
                    <a:pt x="945650" y="169245"/>
                    <a:pt x="951270" y="169541"/>
                  </a:cubicBezTo>
                  <a:close/>
                  <a:moveTo>
                    <a:pt x="1364380" y="0"/>
                  </a:moveTo>
                  <a:cubicBezTo>
                    <a:pt x="1691125" y="0"/>
                    <a:pt x="2008399" y="113616"/>
                    <a:pt x="2259376" y="314813"/>
                  </a:cubicBezTo>
                  <a:cubicBezTo>
                    <a:pt x="2259376" y="314813"/>
                    <a:pt x="2259376" y="314813"/>
                    <a:pt x="2311466" y="255637"/>
                  </a:cubicBezTo>
                  <a:cubicBezTo>
                    <a:pt x="2320937" y="243802"/>
                    <a:pt x="2337511" y="250903"/>
                    <a:pt x="2339879" y="265105"/>
                  </a:cubicBezTo>
                  <a:cubicBezTo>
                    <a:pt x="2339879" y="265105"/>
                    <a:pt x="2339879" y="265105"/>
                    <a:pt x="2351717" y="428429"/>
                  </a:cubicBezTo>
                  <a:cubicBezTo>
                    <a:pt x="2354085" y="437897"/>
                    <a:pt x="2346982" y="442631"/>
                    <a:pt x="2337511" y="442631"/>
                  </a:cubicBezTo>
                  <a:cubicBezTo>
                    <a:pt x="2337511" y="442631"/>
                    <a:pt x="2337511" y="442631"/>
                    <a:pt x="2178874" y="452099"/>
                  </a:cubicBezTo>
                  <a:cubicBezTo>
                    <a:pt x="2164668" y="452099"/>
                    <a:pt x="2157565" y="440264"/>
                    <a:pt x="2167036" y="428429"/>
                  </a:cubicBezTo>
                  <a:cubicBezTo>
                    <a:pt x="2167036" y="428429"/>
                    <a:pt x="2167036" y="428429"/>
                    <a:pt x="2202551" y="388190"/>
                  </a:cubicBezTo>
                  <a:cubicBezTo>
                    <a:pt x="1963412" y="196462"/>
                    <a:pt x="1667448" y="94680"/>
                    <a:pt x="1364380" y="94680"/>
                  </a:cubicBezTo>
                  <a:cubicBezTo>
                    <a:pt x="1075518" y="94680"/>
                    <a:pt x="800863" y="184627"/>
                    <a:pt x="568827" y="355052"/>
                  </a:cubicBezTo>
                  <a:cubicBezTo>
                    <a:pt x="341526" y="523110"/>
                    <a:pt x="178154" y="755077"/>
                    <a:pt x="92916" y="1022549"/>
                  </a:cubicBezTo>
                  <a:cubicBezTo>
                    <a:pt x="85813" y="1041485"/>
                    <a:pt x="66871" y="1055687"/>
                    <a:pt x="47929" y="1055687"/>
                  </a:cubicBezTo>
                  <a:cubicBezTo>
                    <a:pt x="43194" y="1055687"/>
                    <a:pt x="38459" y="1053320"/>
                    <a:pt x="33723" y="1053320"/>
                  </a:cubicBezTo>
                  <a:cubicBezTo>
                    <a:pt x="7678" y="1043852"/>
                    <a:pt x="-6528" y="1017815"/>
                    <a:pt x="2943" y="991778"/>
                  </a:cubicBezTo>
                  <a:cubicBezTo>
                    <a:pt x="95284" y="707737"/>
                    <a:pt x="270495" y="459200"/>
                    <a:pt x="514369" y="279307"/>
                  </a:cubicBezTo>
                  <a:cubicBezTo>
                    <a:pt x="762980" y="97047"/>
                    <a:pt x="1056577" y="0"/>
                    <a:pt x="1364380"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grpSp>
      <p:grpSp>
        <p:nvGrpSpPr>
          <p:cNvPr id="178" name="Group 177">
            <a:extLst>
              <a:ext uri="{FF2B5EF4-FFF2-40B4-BE49-F238E27FC236}">
                <a16:creationId xmlns:a16="http://schemas.microsoft.com/office/drawing/2014/main" id="{9A306D1C-5789-A7E7-F5A8-9C642D9B81D1}"/>
              </a:ext>
            </a:extLst>
          </p:cNvPr>
          <p:cNvGrpSpPr>
            <a:grpSpLocks noChangeAspect="1"/>
          </p:cNvGrpSpPr>
          <p:nvPr/>
        </p:nvGrpSpPr>
        <p:grpSpPr>
          <a:xfrm>
            <a:off x="6704447" y="2036878"/>
            <a:ext cx="370836" cy="415946"/>
            <a:chOff x="1727867" y="2723867"/>
            <a:chExt cx="2589223" cy="3107936"/>
          </a:xfrm>
        </p:grpSpPr>
        <p:sp>
          <p:nvSpPr>
            <p:cNvPr id="179" name="Freeform 5">
              <a:extLst>
                <a:ext uri="{FF2B5EF4-FFF2-40B4-BE49-F238E27FC236}">
                  <a16:creationId xmlns:a16="http://schemas.microsoft.com/office/drawing/2014/main" id="{8446DF40-2FF7-3761-99DC-C0D82F6C8E37}"/>
                </a:ext>
              </a:extLst>
            </p:cNvPr>
            <p:cNvSpPr>
              <a:spLocks noEditPoints="1"/>
            </p:cNvSpPr>
            <p:nvPr/>
          </p:nvSpPr>
          <p:spPr bwMode="auto">
            <a:xfrm>
              <a:off x="1995911" y="3087400"/>
              <a:ext cx="2003227" cy="2086787"/>
            </a:xfrm>
            <a:custGeom>
              <a:avLst/>
              <a:gdLst>
                <a:gd name="T0" fmla="*/ 327 w 783"/>
                <a:gd name="T1" fmla="*/ 20 h 816"/>
                <a:gd name="T2" fmla="*/ 307 w 783"/>
                <a:gd name="T3" fmla="*/ 40 h 816"/>
                <a:gd name="T4" fmla="*/ 286 w 783"/>
                <a:gd name="T5" fmla="*/ 20 h 816"/>
                <a:gd name="T6" fmla="*/ 307 w 783"/>
                <a:gd name="T7" fmla="*/ 0 h 816"/>
                <a:gd name="T8" fmla="*/ 327 w 783"/>
                <a:gd name="T9" fmla="*/ 20 h 816"/>
                <a:gd name="T10" fmla="*/ 21 w 783"/>
                <a:gd name="T11" fmla="*/ 198 h 816"/>
                <a:gd name="T12" fmla="*/ 0 w 783"/>
                <a:gd name="T13" fmla="*/ 218 h 816"/>
                <a:gd name="T14" fmla="*/ 21 w 783"/>
                <a:gd name="T15" fmla="*/ 238 h 816"/>
                <a:gd name="T16" fmla="*/ 41 w 783"/>
                <a:gd name="T17" fmla="*/ 218 h 816"/>
                <a:gd name="T18" fmla="*/ 21 w 783"/>
                <a:gd name="T19" fmla="*/ 198 h 816"/>
                <a:gd name="T20" fmla="*/ 764 w 783"/>
                <a:gd name="T21" fmla="*/ 470 h 816"/>
                <a:gd name="T22" fmla="*/ 744 w 783"/>
                <a:gd name="T23" fmla="*/ 490 h 816"/>
                <a:gd name="T24" fmla="*/ 764 w 783"/>
                <a:gd name="T25" fmla="*/ 509 h 816"/>
                <a:gd name="T26" fmla="*/ 783 w 783"/>
                <a:gd name="T27" fmla="*/ 490 h 816"/>
                <a:gd name="T28" fmla="*/ 764 w 783"/>
                <a:gd name="T29" fmla="*/ 470 h 816"/>
                <a:gd name="T30" fmla="*/ 113 w 783"/>
                <a:gd name="T31" fmla="*/ 762 h 816"/>
                <a:gd name="T32" fmla="*/ 113 w 783"/>
                <a:gd name="T33" fmla="*/ 735 h 816"/>
                <a:gd name="T34" fmla="*/ 40 w 783"/>
                <a:gd name="T35" fmla="*/ 559 h 816"/>
                <a:gd name="T36" fmla="*/ 40 w 783"/>
                <a:gd name="T37" fmla="*/ 287 h 816"/>
                <a:gd name="T38" fmla="*/ 21 w 783"/>
                <a:gd name="T39" fmla="*/ 268 h 816"/>
                <a:gd name="T40" fmla="*/ 1 w 783"/>
                <a:gd name="T41" fmla="*/ 287 h 816"/>
                <a:gd name="T42" fmla="*/ 1 w 783"/>
                <a:gd name="T43" fmla="*/ 559 h 816"/>
                <a:gd name="T44" fmla="*/ 86 w 783"/>
                <a:gd name="T45" fmla="*/ 762 h 816"/>
                <a:gd name="T46" fmla="*/ 99 w 783"/>
                <a:gd name="T47" fmla="*/ 768 h 816"/>
                <a:gd name="T48" fmla="*/ 113 w 783"/>
                <a:gd name="T49" fmla="*/ 762 h 816"/>
                <a:gd name="T50" fmla="*/ 626 w 783"/>
                <a:gd name="T51" fmla="*/ 814 h 816"/>
                <a:gd name="T52" fmla="*/ 783 w 783"/>
                <a:gd name="T53" fmla="*/ 559 h 816"/>
                <a:gd name="T54" fmla="*/ 764 w 783"/>
                <a:gd name="T55" fmla="*/ 540 h 816"/>
                <a:gd name="T56" fmla="*/ 745 w 783"/>
                <a:gd name="T57" fmla="*/ 559 h 816"/>
                <a:gd name="T58" fmla="*/ 609 w 783"/>
                <a:gd name="T59" fmla="*/ 780 h 816"/>
                <a:gd name="T60" fmla="*/ 600 w 783"/>
                <a:gd name="T61" fmla="*/ 806 h 816"/>
                <a:gd name="T62" fmla="*/ 618 w 783"/>
                <a:gd name="T63" fmla="*/ 816 h 816"/>
                <a:gd name="T64" fmla="*/ 626 w 783"/>
                <a:gd name="T65" fmla="*/ 814 h 816"/>
                <a:gd name="T66" fmla="*/ 783 w 783"/>
                <a:gd name="T67" fmla="*/ 287 h 816"/>
                <a:gd name="T68" fmla="*/ 496 w 783"/>
                <a:gd name="T69" fmla="*/ 1 h 816"/>
                <a:gd name="T70" fmla="*/ 377 w 783"/>
                <a:gd name="T71" fmla="*/ 1 h 816"/>
                <a:gd name="T72" fmla="*/ 357 w 783"/>
                <a:gd name="T73" fmla="*/ 20 h 816"/>
                <a:gd name="T74" fmla="*/ 377 w 783"/>
                <a:gd name="T75" fmla="*/ 39 h 816"/>
                <a:gd name="T76" fmla="*/ 496 w 783"/>
                <a:gd name="T77" fmla="*/ 39 h 816"/>
                <a:gd name="T78" fmla="*/ 745 w 783"/>
                <a:gd name="T79" fmla="*/ 287 h 816"/>
                <a:gd name="T80" fmla="*/ 764 w 783"/>
                <a:gd name="T81" fmla="*/ 307 h 816"/>
                <a:gd name="T82" fmla="*/ 783 w 783"/>
                <a:gd name="T83" fmla="*/ 287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3" h="816">
                  <a:moveTo>
                    <a:pt x="327" y="20"/>
                  </a:moveTo>
                  <a:cubicBezTo>
                    <a:pt x="327" y="31"/>
                    <a:pt x="318" y="40"/>
                    <a:pt x="307" y="40"/>
                  </a:cubicBezTo>
                  <a:cubicBezTo>
                    <a:pt x="295" y="40"/>
                    <a:pt x="286" y="31"/>
                    <a:pt x="286" y="20"/>
                  </a:cubicBezTo>
                  <a:cubicBezTo>
                    <a:pt x="286" y="9"/>
                    <a:pt x="295" y="0"/>
                    <a:pt x="307" y="0"/>
                  </a:cubicBezTo>
                  <a:cubicBezTo>
                    <a:pt x="318" y="0"/>
                    <a:pt x="327" y="9"/>
                    <a:pt x="327" y="20"/>
                  </a:cubicBezTo>
                  <a:close/>
                  <a:moveTo>
                    <a:pt x="21" y="198"/>
                  </a:moveTo>
                  <a:cubicBezTo>
                    <a:pt x="9" y="198"/>
                    <a:pt x="0" y="207"/>
                    <a:pt x="0" y="218"/>
                  </a:cubicBezTo>
                  <a:cubicBezTo>
                    <a:pt x="0" y="229"/>
                    <a:pt x="9" y="238"/>
                    <a:pt x="21" y="238"/>
                  </a:cubicBezTo>
                  <a:cubicBezTo>
                    <a:pt x="32" y="238"/>
                    <a:pt x="41" y="229"/>
                    <a:pt x="41" y="218"/>
                  </a:cubicBezTo>
                  <a:cubicBezTo>
                    <a:pt x="41" y="207"/>
                    <a:pt x="32" y="198"/>
                    <a:pt x="21" y="198"/>
                  </a:cubicBezTo>
                  <a:close/>
                  <a:moveTo>
                    <a:pt x="764" y="470"/>
                  </a:moveTo>
                  <a:cubicBezTo>
                    <a:pt x="753" y="470"/>
                    <a:pt x="744" y="479"/>
                    <a:pt x="744" y="490"/>
                  </a:cubicBezTo>
                  <a:cubicBezTo>
                    <a:pt x="744" y="501"/>
                    <a:pt x="753" y="509"/>
                    <a:pt x="764" y="509"/>
                  </a:cubicBezTo>
                  <a:cubicBezTo>
                    <a:pt x="775" y="509"/>
                    <a:pt x="783" y="501"/>
                    <a:pt x="783" y="490"/>
                  </a:cubicBezTo>
                  <a:cubicBezTo>
                    <a:pt x="783" y="479"/>
                    <a:pt x="775" y="470"/>
                    <a:pt x="764" y="470"/>
                  </a:cubicBezTo>
                  <a:close/>
                  <a:moveTo>
                    <a:pt x="113" y="762"/>
                  </a:moveTo>
                  <a:cubicBezTo>
                    <a:pt x="121" y="754"/>
                    <a:pt x="121" y="742"/>
                    <a:pt x="113" y="735"/>
                  </a:cubicBezTo>
                  <a:cubicBezTo>
                    <a:pt x="66" y="688"/>
                    <a:pt x="40" y="626"/>
                    <a:pt x="40" y="559"/>
                  </a:cubicBezTo>
                  <a:cubicBezTo>
                    <a:pt x="40" y="287"/>
                    <a:pt x="40" y="287"/>
                    <a:pt x="40" y="287"/>
                  </a:cubicBezTo>
                  <a:cubicBezTo>
                    <a:pt x="40" y="277"/>
                    <a:pt x="31" y="268"/>
                    <a:pt x="21" y="268"/>
                  </a:cubicBezTo>
                  <a:cubicBezTo>
                    <a:pt x="10" y="268"/>
                    <a:pt x="1" y="277"/>
                    <a:pt x="1" y="287"/>
                  </a:cubicBezTo>
                  <a:cubicBezTo>
                    <a:pt x="1" y="559"/>
                    <a:pt x="1" y="559"/>
                    <a:pt x="1" y="559"/>
                  </a:cubicBezTo>
                  <a:cubicBezTo>
                    <a:pt x="1" y="636"/>
                    <a:pt x="31" y="708"/>
                    <a:pt x="86" y="762"/>
                  </a:cubicBezTo>
                  <a:cubicBezTo>
                    <a:pt x="90" y="766"/>
                    <a:pt x="94" y="768"/>
                    <a:pt x="99" y="768"/>
                  </a:cubicBezTo>
                  <a:cubicBezTo>
                    <a:pt x="104" y="768"/>
                    <a:pt x="109" y="766"/>
                    <a:pt x="113" y="762"/>
                  </a:cubicBezTo>
                  <a:close/>
                  <a:moveTo>
                    <a:pt x="626" y="814"/>
                  </a:moveTo>
                  <a:cubicBezTo>
                    <a:pt x="723" y="765"/>
                    <a:pt x="783" y="667"/>
                    <a:pt x="783" y="559"/>
                  </a:cubicBezTo>
                  <a:cubicBezTo>
                    <a:pt x="783" y="548"/>
                    <a:pt x="775" y="540"/>
                    <a:pt x="764" y="540"/>
                  </a:cubicBezTo>
                  <a:cubicBezTo>
                    <a:pt x="754" y="540"/>
                    <a:pt x="745" y="548"/>
                    <a:pt x="745" y="559"/>
                  </a:cubicBezTo>
                  <a:cubicBezTo>
                    <a:pt x="745" y="652"/>
                    <a:pt x="693" y="738"/>
                    <a:pt x="609" y="780"/>
                  </a:cubicBezTo>
                  <a:cubicBezTo>
                    <a:pt x="599" y="785"/>
                    <a:pt x="596" y="796"/>
                    <a:pt x="600" y="806"/>
                  </a:cubicBezTo>
                  <a:cubicBezTo>
                    <a:pt x="604" y="812"/>
                    <a:pt x="611" y="816"/>
                    <a:pt x="618" y="816"/>
                  </a:cubicBezTo>
                  <a:cubicBezTo>
                    <a:pt x="620" y="816"/>
                    <a:pt x="623" y="815"/>
                    <a:pt x="626" y="814"/>
                  </a:cubicBezTo>
                  <a:close/>
                  <a:moveTo>
                    <a:pt x="783" y="287"/>
                  </a:moveTo>
                  <a:cubicBezTo>
                    <a:pt x="783" y="129"/>
                    <a:pt x="654" y="1"/>
                    <a:pt x="496" y="1"/>
                  </a:cubicBezTo>
                  <a:cubicBezTo>
                    <a:pt x="377" y="1"/>
                    <a:pt x="377" y="1"/>
                    <a:pt x="377" y="1"/>
                  </a:cubicBezTo>
                  <a:cubicBezTo>
                    <a:pt x="366" y="1"/>
                    <a:pt x="357" y="10"/>
                    <a:pt x="357" y="20"/>
                  </a:cubicBezTo>
                  <a:cubicBezTo>
                    <a:pt x="357" y="31"/>
                    <a:pt x="366" y="39"/>
                    <a:pt x="377" y="39"/>
                  </a:cubicBezTo>
                  <a:cubicBezTo>
                    <a:pt x="496" y="39"/>
                    <a:pt x="496" y="39"/>
                    <a:pt x="496" y="39"/>
                  </a:cubicBezTo>
                  <a:cubicBezTo>
                    <a:pt x="633" y="39"/>
                    <a:pt x="745" y="151"/>
                    <a:pt x="745" y="287"/>
                  </a:cubicBezTo>
                  <a:cubicBezTo>
                    <a:pt x="745" y="298"/>
                    <a:pt x="754" y="307"/>
                    <a:pt x="764" y="307"/>
                  </a:cubicBezTo>
                  <a:cubicBezTo>
                    <a:pt x="775" y="307"/>
                    <a:pt x="783" y="298"/>
                    <a:pt x="783" y="287"/>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80" name="Freeform: Shape 107">
              <a:extLst>
                <a:ext uri="{FF2B5EF4-FFF2-40B4-BE49-F238E27FC236}">
                  <a16:creationId xmlns:a16="http://schemas.microsoft.com/office/drawing/2014/main" id="{58180CD0-308A-E126-C08B-99F4DA4361AF}"/>
                </a:ext>
              </a:extLst>
            </p:cNvPr>
            <p:cNvSpPr>
              <a:spLocks/>
            </p:cNvSpPr>
            <p:nvPr/>
          </p:nvSpPr>
          <p:spPr bwMode="auto">
            <a:xfrm>
              <a:off x="1727867" y="2723867"/>
              <a:ext cx="2589223" cy="2804088"/>
            </a:xfrm>
            <a:custGeom>
              <a:avLst/>
              <a:gdLst>
                <a:gd name="connsiteX0" fmla="*/ 2476644 w 2589223"/>
                <a:gd name="connsiteY0" fmla="*/ 1946801 h 2804088"/>
                <a:gd name="connsiteX1" fmla="*/ 2589223 w 2589223"/>
                <a:gd name="connsiteY1" fmla="*/ 2061959 h 2804088"/>
                <a:gd name="connsiteX2" fmla="*/ 2499672 w 2589223"/>
                <a:gd name="connsiteY2" fmla="*/ 2171999 h 2804088"/>
                <a:gd name="connsiteX3" fmla="*/ 2284748 w 2589223"/>
                <a:gd name="connsiteY3" fmla="*/ 2532827 h 2804088"/>
                <a:gd name="connsiteX4" fmla="*/ 1816521 w 2589223"/>
                <a:gd name="connsiteY4" fmla="*/ 2801529 h 2804088"/>
                <a:gd name="connsiteX5" fmla="*/ 1806286 w 2589223"/>
                <a:gd name="connsiteY5" fmla="*/ 2804088 h 2804088"/>
                <a:gd name="connsiteX6" fmla="*/ 1757672 w 2589223"/>
                <a:gd name="connsiteY6" fmla="*/ 2765702 h 2804088"/>
                <a:gd name="connsiteX7" fmla="*/ 1796052 w 2589223"/>
                <a:gd name="connsiteY7" fmla="*/ 2706844 h 2804088"/>
                <a:gd name="connsiteX8" fmla="*/ 2215665 w 2589223"/>
                <a:gd name="connsiteY8" fmla="*/ 2466292 h 2804088"/>
                <a:gd name="connsiteX9" fmla="*/ 2405003 w 2589223"/>
                <a:gd name="connsiteY9" fmla="*/ 2146408 h 2804088"/>
                <a:gd name="connsiteX10" fmla="*/ 2364065 w 2589223"/>
                <a:gd name="connsiteY10" fmla="*/ 2061959 h 2804088"/>
                <a:gd name="connsiteX11" fmla="*/ 2476644 w 2589223"/>
                <a:gd name="connsiteY11" fmla="*/ 1946801 h 2804088"/>
                <a:gd name="connsiteX12" fmla="*/ 1951473 w 2589223"/>
                <a:gd name="connsiteY12" fmla="*/ 1120984 h 2804088"/>
                <a:gd name="connsiteX13" fmla="*/ 2063999 w 2589223"/>
                <a:gd name="connsiteY13" fmla="*/ 1233490 h 2804088"/>
                <a:gd name="connsiteX14" fmla="*/ 2000064 w 2589223"/>
                <a:gd name="connsiteY14" fmla="*/ 1335768 h 2804088"/>
                <a:gd name="connsiteX15" fmla="*/ 2000064 w 2589223"/>
                <a:gd name="connsiteY15" fmla="*/ 1693742 h 2804088"/>
                <a:gd name="connsiteX16" fmla="*/ 1744322 w 2589223"/>
                <a:gd name="connsiteY16" fmla="*/ 2156551 h 2804088"/>
                <a:gd name="connsiteX17" fmla="*/ 1718748 w 2589223"/>
                <a:gd name="connsiteY17" fmla="*/ 2161665 h 2804088"/>
                <a:gd name="connsiteX18" fmla="*/ 1675272 w 2589223"/>
                <a:gd name="connsiteY18" fmla="*/ 2138653 h 2804088"/>
                <a:gd name="connsiteX19" fmla="*/ 1690617 w 2589223"/>
                <a:gd name="connsiteY19" fmla="*/ 2072172 h 2804088"/>
                <a:gd name="connsiteX20" fmla="*/ 1902882 w 2589223"/>
                <a:gd name="connsiteY20" fmla="*/ 1693742 h 2804088"/>
                <a:gd name="connsiteX21" fmla="*/ 1902882 w 2589223"/>
                <a:gd name="connsiteY21" fmla="*/ 1335768 h 2804088"/>
                <a:gd name="connsiteX22" fmla="*/ 1838947 w 2589223"/>
                <a:gd name="connsiteY22" fmla="*/ 1233490 h 2804088"/>
                <a:gd name="connsiteX23" fmla="*/ 1951473 w 2589223"/>
                <a:gd name="connsiteY23" fmla="*/ 1120984 h 2804088"/>
                <a:gd name="connsiteX24" fmla="*/ 1081998 w 2589223"/>
                <a:gd name="connsiteY24" fmla="*/ 652189 h 2804088"/>
                <a:gd name="connsiteX25" fmla="*/ 1460841 w 2589223"/>
                <a:gd name="connsiteY25" fmla="*/ 652189 h 2804088"/>
                <a:gd name="connsiteX26" fmla="*/ 1509476 w 2589223"/>
                <a:gd name="connsiteY26" fmla="*/ 703364 h 2804088"/>
                <a:gd name="connsiteX27" fmla="*/ 1460841 w 2589223"/>
                <a:gd name="connsiteY27" fmla="*/ 751980 h 2804088"/>
                <a:gd name="connsiteX28" fmla="*/ 1081998 w 2589223"/>
                <a:gd name="connsiteY28" fmla="*/ 751980 h 2804088"/>
                <a:gd name="connsiteX29" fmla="*/ 639161 w 2589223"/>
                <a:gd name="connsiteY29" fmla="*/ 1192084 h 2804088"/>
                <a:gd name="connsiteX30" fmla="*/ 639161 w 2589223"/>
                <a:gd name="connsiteY30" fmla="*/ 1693598 h 2804088"/>
                <a:gd name="connsiteX31" fmla="*/ 667319 w 2589223"/>
                <a:gd name="connsiteY31" fmla="*/ 1849682 h 2804088"/>
                <a:gd name="connsiteX32" fmla="*/ 669878 w 2589223"/>
                <a:gd name="connsiteY32" fmla="*/ 1849682 h 2804088"/>
                <a:gd name="connsiteX33" fmla="*/ 782507 w 2589223"/>
                <a:gd name="connsiteY33" fmla="*/ 1962266 h 2804088"/>
                <a:gd name="connsiteX34" fmla="*/ 669878 w 2589223"/>
                <a:gd name="connsiteY34" fmla="*/ 2074851 h 2804088"/>
                <a:gd name="connsiteX35" fmla="*/ 554690 w 2589223"/>
                <a:gd name="connsiteY35" fmla="*/ 1962266 h 2804088"/>
                <a:gd name="connsiteX36" fmla="*/ 577727 w 2589223"/>
                <a:gd name="connsiteY36" fmla="*/ 1893180 h 2804088"/>
                <a:gd name="connsiteX37" fmla="*/ 539331 w 2589223"/>
                <a:gd name="connsiteY37" fmla="*/ 1693598 h 2804088"/>
                <a:gd name="connsiteX38" fmla="*/ 539331 w 2589223"/>
                <a:gd name="connsiteY38" fmla="*/ 1192084 h 2804088"/>
                <a:gd name="connsiteX39" fmla="*/ 1081998 w 2589223"/>
                <a:gd name="connsiteY39" fmla="*/ 652189 h 2804088"/>
                <a:gd name="connsiteX40" fmla="*/ 202923 w 2589223"/>
                <a:gd name="connsiteY40" fmla="*/ 437085 h 2804088"/>
                <a:gd name="connsiteX41" fmla="*/ 240312 w 2589223"/>
                <a:gd name="connsiteY41" fmla="*/ 445080 h 2804088"/>
                <a:gd name="connsiteX42" fmla="*/ 253095 w 2589223"/>
                <a:gd name="connsiteY42" fmla="*/ 514157 h 2804088"/>
                <a:gd name="connsiteX43" fmla="*/ 99704 w 2589223"/>
                <a:gd name="connsiteY43" fmla="*/ 992582 h 2804088"/>
                <a:gd name="connsiteX44" fmla="*/ 99704 w 2589223"/>
                <a:gd name="connsiteY44" fmla="*/ 1893146 h 2804088"/>
                <a:gd name="connsiteX45" fmla="*/ 401373 w 2589223"/>
                <a:gd name="connsiteY45" fmla="*/ 2535310 h 2804088"/>
                <a:gd name="connsiteX46" fmla="*/ 455060 w 2589223"/>
                <a:gd name="connsiteY46" fmla="*/ 2522518 h 2804088"/>
                <a:gd name="connsiteX47" fmla="*/ 567546 w 2589223"/>
                <a:gd name="connsiteY47" fmla="*/ 2635089 h 2804088"/>
                <a:gd name="connsiteX48" fmla="*/ 455060 w 2589223"/>
                <a:gd name="connsiteY48" fmla="*/ 2747659 h 2804088"/>
                <a:gd name="connsiteX49" fmla="*/ 345129 w 2589223"/>
                <a:gd name="connsiteY49" fmla="*/ 2635089 h 2804088"/>
                <a:gd name="connsiteX50" fmla="*/ 345129 w 2589223"/>
                <a:gd name="connsiteY50" fmla="*/ 2617180 h 2804088"/>
                <a:gd name="connsiteX51" fmla="*/ 0 w 2589223"/>
                <a:gd name="connsiteY51" fmla="*/ 1893146 h 2804088"/>
                <a:gd name="connsiteX52" fmla="*/ 0 w 2589223"/>
                <a:gd name="connsiteY52" fmla="*/ 992582 h 2804088"/>
                <a:gd name="connsiteX53" fmla="*/ 171286 w 2589223"/>
                <a:gd name="connsiteY53" fmla="*/ 457872 h 2804088"/>
                <a:gd name="connsiteX54" fmla="*/ 202923 w 2589223"/>
                <a:gd name="connsiteY54" fmla="*/ 437085 h 2804088"/>
                <a:gd name="connsiteX55" fmla="*/ 1271494 w 2589223"/>
                <a:gd name="connsiteY55" fmla="*/ 0 h 2804088"/>
                <a:gd name="connsiteX56" fmla="*/ 1371236 w 2589223"/>
                <a:gd name="connsiteY56" fmla="*/ 61395 h 2804088"/>
                <a:gd name="connsiteX57" fmla="*/ 1611639 w 2589223"/>
                <a:gd name="connsiteY57" fmla="*/ 61395 h 2804088"/>
                <a:gd name="connsiteX58" fmla="*/ 2542561 w 2589223"/>
                <a:gd name="connsiteY58" fmla="*/ 992561 h 2804088"/>
                <a:gd name="connsiteX59" fmla="*/ 2542561 w 2589223"/>
                <a:gd name="connsiteY59" fmla="*/ 1619306 h 2804088"/>
                <a:gd name="connsiteX60" fmla="*/ 2491412 w 2589223"/>
                <a:gd name="connsiteY60" fmla="*/ 1667911 h 2804088"/>
                <a:gd name="connsiteX61" fmla="*/ 2442820 w 2589223"/>
                <a:gd name="connsiteY61" fmla="*/ 1619306 h 2804088"/>
                <a:gd name="connsiteX62" fmla="*/ 2442820 w 2589223"/>
                <a:gd name="connsiteY62" fmla="*/ 992561 h 2804088"/>
                <a:gd name="connsiteX63" fmla="*/ 1611639 w 2589223"/>
                <a:gd name="connsiteY63" fmla="*/ 161163 h 2804088"/>
                <a:gd name="connsiteX64" fmla="*/ 1371236 w 2589223"/>
                <a:gd name="connsiteY64" fmla="*/ 161163 h 2804088"/>
                <a:gd name="connsiteX65" fmla="*/ 1271494 w 2589223"/>
                <a:gd name="connsiteY65" fmla="*/ 225117 h 2804088"/>
                <a:gd name="connsiteX66" fmla="*/ 1158965 w 2589223"/>
                <a:gd name="connsiteY66" fmla="*/ 112558 h 2804088"/>
                <a:gd name="connsiteX67" fmla="*/ 1271494 w 2589223"/>
                <a:gd name="connsiteY67" fmla="*/ 0 h 28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89223" h="2804088">
                  <a:moveTo>
                    <a:pt x="2476644" y="1946801"/>
                  </a:moveTo>
                  <a:cubicBezTo>
                    <a:pt x="2538051" y="1946801"/>
                    <a:pt x="2589223" y="1997983"/>
                    <a:pt x="2589223" y="2061959"/>
                  </a:cubicBezTo>
                  <a:cubicBezTo>
                    <a:pt x="2589223" y="2115700"/>
                    <a:pt x="2550844" y="2161763"/>
                    <a:pt x="2499672" y="2171999"/>
                  </a:cubicBezTo>
                  <a:cubicBezTo>
                    <a:pt x="2458734" y="2305070"/>
                    <a:pt x="2384534" y="2427906"/>
                    <a:pt x="2284748" y="2532827"/>
                  </a:cubicBezTo>
                  <a:cubicBezTo>
                    <a:pt x="2159375" y="2668458"/>
                    <a:pt x="1995624" y="2760584"/>
                    <a:pt x="1816521" y="2801529"/>
                  </a:cubicBezTo>
                  <a:cubicBezTo>
                    <a:pt x="1813962" y="2801529"/>
                    <a:pt x="1808845" y="2804088"/>
                    <a:pt x="1806286" y="2804088"/>
                  </a:cubicBezTo>
                  <a:cubicBezTo>
                    <a:pt x="1783259" y="2804088"/>
                    <a:pt x="1762790" y="2786175"/>
                    <a:pt x="1757672" y="2765702"/>
                  </a:cubicBezTo>
                  <a:cubicBezTo>
                    <a:pt x="1752555" y="2737553"/>
                    <a:pt x="1767907" y="2711962"/>
                    <a:pt x="1796052" y="2706844"/>
                  </a:cubicBezTo>
                  <a:cubicBezTo>
                    <a:pt x="1957245" y="2668458"/>
                    <a:pt x="2103086" y="2586568"/>
                    <a:pt x="2215665" y="2466292"/>
                  </a:cubicBezTo>
                  <a:cubicBezTo>
                    <a:pt x="2302658" y="2374165"/>
                    <a:pt x="2366623" y="2264125"/>
                    <a:pt x="2405003" y="2146408"/>
                  </a:cubicBezTo>
                  <a:cubicBezTo>
                    <a:pt x="2379417" y="2125936"/>
                    <a:pt x="2364065" y="2095227"/>
                    <a:pt x="2364065" y="2061959"/>
                  </a:cubicBezTo>
                  <a:cubicBezTo>
                    <a:pt x="2364065" y="1997983"/>
                    <a:pt x="2415237" y="1946801"/>
                    <a:pt x="2476644" y="1946801"/>
                  </a:cubicBezTo>
                  <a:close/>
                  <a:moveTo>
                    <a:pt x="1951473" y="1120984"/>
                  </a:moveTo>
                  <a:cubicBezTo>
                    <a:pt x="2015408" y="1120984"/>
                    <a:pt x="2063999" y="1172123"/>
                    <a:pt x="2063999" y="1233490"/>
                  </a:cubicBezTo>
                  <a:cubicBezTo>
                    <a:pt x="2063999" y="1276958"/>
                    <a:pt x="2038425" y="1317870"/>
                    <a:pt x="2000064" y="1335768"/>
                  </a:cubicBezTo>
                  <a:cubicBezTo>
                    <a:pt x="2000064" y="1693742"/>
                    <a:pt x="2000064" y="1693742"/>
                    <a:pt x="2000064" y="1693742"/>
                  </a:cubicBezTo>
                  <a:cubicBezTo>
                    <a:pt x="2000064" y="1882957"/>
                    <a:pt x="1905439" y="2056830"/>
                    <a:pt x="1744322" y="2156551"/>
                  </a:cubicBezTo>
                  <a:cubicBezTo>
                    <a:pt x="1736650" y="2161665"/>
                    <a:pt x="1726420" y="2161665"/>
                    <a:pt x="1718748" y="2161665"/>
                  </a:cubicBezTo>
                  <a:cubicBezTo>
                    <a:pt x="1700846" y="2161665"/>
                    <a:pt x="1685502" y="2153994"/>
                    <a:pt x="1675272" y="2138653"/>
                  </a:cubicBezTo>
                  <a:cubicBezTo>
                    <a:pt x="1662485" y="2115640"/>
                    <a:pt x="1667600" y="2084957"/>
                    <a:pt x="1690617" y="2072172"/>
                  </a:cubicBezTo>
                  <a:cubicBezTo>
                    <a:pt x="1823602" y="1990349"/>
                    <a:pt x="1902882" y="1849717"/>
                    <a:pt x="1902882" y="1693742"/>
                  </a:cubicBezTo>
                  <a:cubicBezTo>
                    <a:pt x="1902882" y="1335768"/>
                    <a:pt x="1902882" y="1335768"/>
                    <a:pt x="1902882" y="1335768"/>
                  </a:cubicBezTo>
                  <a:cubicBezTo>
                    <a:pt x="1864521" y="1317870"/>
                    <a:pt x="1838947" y="1276958"/>
                    <a:pt x="1838947" y="1233490"/>
                  </a:cubicBezTo>
                  <a:cubicBezTo>
                    <a:pt x="1838947" y="1172123"/>
                    <a:pt x="1890095" y="1120984"/>
                    <a:pt x="1951473" y="1120984"/>
                  </a:cubicBezTo>
                  <a:close/>
                  <a:moveTo>
                    <a:pt x="1081998" y="652189"/>
                  </a:moveTo>
                  <a:cubicBezTo>
                    <a:pt x="1460841" y="652189"/>
                    <a:pt x="1460841" y="652189"/>
                    <a:pt x="1460841" y="652189"/>
                  </a:cubicBezTo>
                  <a:cubicBezTo>
                    <a:pt x="1486438" y="652189"/>
                    <a:pt x="1509476" y="675218"/>
                    <a:pt x="1509476" y="703364"/>
                  </a:cubicBezTo>
                  <a:cubicBezTo>
                    <a:pt x="1509476" y="728951"/>
                    <a:pt x="1486438" y="751980"/>
                    <a:pt x="1460841" y="751980"/>
                  </a:cubicBezTo>
                  <a:cubicBezTo>
                    <a:pt x="1081998" y="751980"/>
                    <a:pt x="1081998" y="751980"/>
                    <a:pt x="1081998" y="751980"/>
                  </a:cubicBezTo>
                  <a:cubicBezTo>
                    <a:pt x="838822" y="751980"/>
                    <a:pt x="639161" y="951562"/>
                    <a:pt x="639161" y="1192084"/>
                  </a:cubicBezTo>
                  <a:cubicBezTo>
                    <a:pt x="639161" y="1693598"/>
                    <a:pt x="639161" y="1693598"/>
                    <a:pt x="639161" y="1693598"/>
                  </a:cubicBezTo>
                  <a:cubicBezTo>
                    <a:pt x="639161" y="1747332"/>
                    <a:pt x="649400" y="1801066"/>
                    <a:pt x="667319" y="1849682"/>
                  </a:cubicBezTo>
                  <a:cubicBezTo>
                    <a:pt x="667319" y="1849682"/>
                    <a:pt x="667319" y="1849682"/>
                    <a:pt x="669878" y="1849682"/>
                  </a:cubicBezTo>
                  <a:cubicBezTo>
                    <a:pt x="731312" y="1849682"/>
                    <a:pt x="782507" y="1900857"/>
                    <a:pt x="782507" y="1962266"/>
                  </a:cubicBezTo>
                  <a:cubicBezTo>
                    <a:pt x="782507" y="2023676"/>
                    <a:pt x="731312" y="2074851"/>
                    <a:pt x="669878" y="2074851"/>
                  </a:cubicBezTo>
                  <a:cubicBezTo>
                    <a:pt x="605885" y="2074851"/>
                    <a:pt x="554690" y="2023676"/>
                    <a:pt x="554690" y="1962266"/>
                  </a:cubicBezTo>
                  <a:cubicBezTo>
                    <a:pt x="554690" y="1936679"/>
                    <a:pt x="564929" y="1913650"/>
                    <a:pt x="577727" y="1893180"/>
                  </a:cubicBezTo>
                  <a:cubicBezTo>
                    <a:pt x="554690" y="1831770"/>
                    <a:pt x="539331" y="1762684"/>
                    <a:pt x="539331" y="1693598"/>
                  </a:cubicBezTo>
                  <a:cubicBezTo>
                    <a:pt x="539331" y="1192084"/>
                    <a:pt x="539331" y="1192084"/>
                    <a:pt x="539331" y="1192084"/>
                  </a:cubicBezTo>
                  <a:cubicBezTo>
                    <a:pt x="539331" y="895270"/>
                    <a:pt x="782507" y="652189"/>
                    <a:pt x="1081998" y="652189"/>
                  </a:cubicBezTo>
                  <a:close/>
                  <a:moveTo>
                    <a:pt x="202923" y="437085"/>
                  </a:moveTo>
                  <a:cubicBezTo>
                    <a:pt x="215386" y="434846"/>
                    <a:pt x="228808" y="437404"/>
                    <a:pt x="240312" y="445080"/>
                  </a:cubicBezTo>
                  <a:cubicBezTo>
                    <a:pt x="263321" y="460430"/>
                    <a:pt x="268434" y="491131"/>
                    <a:pt x="253095" y="514157"/>
                  </a:cubicBezTo>
                  <a:cubicBezTo>
                    <a:pt x="150834" y="654870"/>
                    <a:pt x="99704" y="821168"/>
                    <a:pt x="99704" y="992582"/>
                  </a:cubicBezTo>
                  <a:cubicBezTo>
                    <a:pt x="99704" y="1893146"/>
                    <a:pt x="99704" y="1893146"/>
                    <a:pt x="99704" y="1893146"/>
                  </a:cubicBezTo>
                  <a:cubicBezTo>
                    <a:pt x="99704" y="2143872"/>
                    <a:pt x="212191" y="2379246"/>
                    <a:pt x="401373" y="2535310"/>
                  </a:cubicBezTo>
                  <a:cubicBezTo>
                    <a:pt x="416712" y="2527635"/>
                    <a:pt x="434607" y="2522518"/>
                    <a:pt x="455060" y="2522518"/>
                  </a:cubicBezTo>
                  <a:cubicBezTo>
                    <a:pt x="516416" y="2522518"/>
                    <a:pt x="567546" y="2573686"/>
                    <a:pt x="567546" y="2635089"/>
                  </a:cubicBezTo>
                  <a:cubicBezTo>
                    <a:pt x="567546" y="2699049"/>
                    <a:pt x="516416" y="2747659"/>
                    <a:pt x="455060" y="2747659"/>
                  </a:cubicBezTo>
                  <a:cubicBezTo>
                    <a:pt x="393703" y="2747659"/>
                    <a:pt x="345129" y="2699049"/>
                    <a:pt x="345129" y="2635089"/>
                  </a:cubicBezTo>
                  <a:cubicBezTo>
                    <a:pt x="345129" y="2629972"/>
                    <a:pt x="345129" y="2622296"/>
                    <a:pt x="345129" y="2617180"/>
                  </a:cubicBezTo>
                  <a:cubicBezTo>
                    <a:pt x="130382" y="2440649"/>
                    <a:pt x="0" y="2177131"/>
                    <a:pt x="0" y="1893146"/>
                  </a:cubicBezTo>
                  <a:cubicBezTo>
                    <a:pt x="0" y="992582"/>
                    <a:pt x="0" y="992582"/>
                    <a:pt x="0" y="992582"/>
                  </a:cubicBezTo>
                  <a:cubicBezTo>
                    <a:pt x="0" y="800700"/>
                    <a:pt x="58800" y="616494"/>
                    <a:pt x="171286" y="457872"/>
                  </a:cubicBezTo>
                  <a:cubicBezTo>
                    <a:pt x="178956" y="446359"/>
                    <a:pt x="190460" y="439323"/>
                    <a:pt x="202923" y="437085"/>
                  </a:cubicBezTo>
                  <a:close/>
                  <a:moveTo>
                    <a:pt x="1271494" y="0"/>
                  </a:moveTo>
                  <a:cubicBezTo>
                    <a:pt x="1317529" y="0"/>
                    <a:pt x="1353334" y="25581"/>
                    <a:pt x="1371236" y="61395"/>
                  </a:cubicBezTo>
                  <a:cubicBezTo>
                    <a:pt x="1611639" y="61395"/>
                    <a:pt x="1611639" y="61395"/>
                    <a:pt x="1611639" y="61395"/>
                  </a:cubicBezTo>
                  <a:cubicBezTo>
                    <a:pt x="2125692" y="61395"/>
                    <a:pt x="2542561" y="480932"/>
                    <a:pt x="2542561" y="992561"/>
                  </a:cubicBezTo>
                  <a:cubicBezTo>
                    <a:pt x="2542561" y="1619306"/>
                    <a:pt x="2542561" y="1619306"/>
                    <a:pt x="2542561" y="1619306"/>
                  </a:cubicBezTo>
                  <a:cubicBezTo>
                    <a:pt x="2542561" y="1647446"/>
                    <a:pt x="2519544" y="1667911"/>
                    <a:pt x="2491412" y="1667911"/>
                  </a:cubicBezTo>
                  <a:cubicBezTo>
                    <a:pt x="2465837" y="1667911"/>
                    <a:pt x="2442820" y="1647446"/>
                    <a:pt x="2442820" y="1619306"/>
                  </a:cubicBezTo>
                  <a:cubicBezTo>
                    <a:pt x="2442820" y="992561"/>
                    <a:pt x="2442820" y="992561"/>
                    <a:pt x="2442820" y="992561"/>
                  </a:cubicBezTo>
                  <a:cubicBezTo>
                    <a:pt x="2442820" y="534653"/>
                    <a:pt x="2071985" y="161163"/>
                    <a:pt x="1611639" y="161163"/>
                  </a:cubicBezTo>
                  <a:cubicBezTo>
                    <a:pt x="1371236" y="161163"/>
                    <a:pt x="1371236" y="161163"/>
                    <a:pt x="1371236" y="161163"/>
                  </a:cubicBezTo>
                  <a:cubicBezTo>
                    <a:pt x="1353334" y="199535"/>
                    <a:pt x="1317529" y="225117"/>
                    <a:pt x="1271494" y="225117"/>
                  </a:cubicBezTo>
                  <a:cubicBezTo>
                    <a:pt x="1210115" y="225117"/>
                    <a:pt x="1158965" y="173954"/>
                    <a:pt x="1158965" y="112558"/>
                  </a:cubicBezTo>
                  <a:cubicBezTo>
                    <a:pt x="1158965" y="48605"/>
                    <a:pt x="1210115" y="0"/>
                    <a:pt x="1271494"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81" name="Freeform 11">
              <a:extLst>
                <a:ext uri="{FF2B5EF4-FFF2-40B4-BE49-F238E27FC236}">
                  <a16:creationId xmlns:a16="http://schemas.microsoft.com/office/drawing/2014/main" id="{D92F8C32-1F13-08EA-EAF1-3A4C6138C61C}"/>
                </a:ext>
              </a:extLst>
            </p:cNvPr>
            <p:cNvSpPr>
              <a:spLocks/>
            </p:cNvSpPr>
            <p:nvPr/>
          </p:nvSpPr>
          <p:spPr bwMode="auto">
            <a:xfrm>
              <a:off x="2385480" y="3603941"/>
              <a:ext cx="1102534" cy="2227862"/>
            </a:xfrm>
            <a:custGeom>
              <a:avLst/>
              <a:gdLst>
                <a:gd name="T0" fmla="*/ 424 w 431"/>
                <a:gd name="T1" fmla="*/ 235 h 871"/>
                <a:gd name="T2" fmla="*/ 423 w 431"/>
                <a:gd name="T3" fmla="*/ 235 h 871"/>
                <a:gd name="T4" fmla="*/ 395 w 431"/>
                <a:gd name="T5" fmla="*/ 179 h 871"/>
                <a:gd name="T6" fmla="*/ 396 w 431"/>
                <a:gd name="T7" fmla="*/ 127 h 871"/>
                <a:gd name="T8" fmla="*/ 342 w 431"/>
                <a:gd name="T9" fmla="*/ 30 h 871"/>
                <a:gd name="T10" fmla="*/ 232 w 431"/>
                <a:gd name="T11" fmla="*/ 2 h 871"/>
                <a:gd name="T12" fmla="*/ 130 w 431"/>
                <a:gd name="T13" fmla="*/ 40 h 871"/>
                <a:gd name="T14" fmla="*/ 82 w 431"/>
                <a:gd name="T15" fmla="*/ 214 h 871"/>
                <a:gd name="T16" fmla="*/ 117 w 431"/>
                <a:gd name="T17" fmla="*/ 281 h 871"/>
                <a:gd name="T18" fmla="*/ 122 w 431"/>
                <a:gd name="T19" fmla="*/ 295 h 871"/>
                <a:gd name="T20" fmla="*/ 120 w 431"/>
                <a:gd name="T21" fmla="*/ 353 h 871"/>
                <a:gd name="T22" fmla="*/ 68 w 431"/>
                <a:gd name="T23" fmla="*/ 451 h 871"/>
                <a:gd name="T24" fmla="*/ 63 w 431"/>
                <a:gd name="T25" fmla="*/ 462 h 871"/>
                <a:gd name="T26" fmla="*/ 63 w 431"/>
                <a:gd name="T27" fmla="*/ 462 h 871"/>
                <a:gd name="T28" fmla="*/ 63 w 431"/>
                <a:gd name="T29" fmla="*/ 462 h 871"/>
                <a:gd name="T30" fmla="*/ 1 w 431"/>
                <a:gd name="T31" fmla="*/ 834 h 871"/>
                <a:gd name="T32" fmla="*/ 10 w 431"/>
                <a:gd name="T33" fmla="*/ 862 h 871"/>
                <a:gd name="T34" fmla="*/ 32 w 431"/>
                <a:gd name="T35" fmla="*/ 871 h 871"/>
                <a:gd name="T36" fmla="*/ 186 w 431"/>
                <a:gd name="T37" fmla="*/ 871 h 871"/>
                <a:gd name="T38" fmla="*/ 196 w 431"/>
                <a:gd name="T39" fmla="*/ 871 h 871"/>
                <a:gd name="T40" fmla="*/ 349 w 431"/>
                <a:gd name="T41" fmla="*/ 871 h 871"/>
                <a:gd name="T42" fmla="*/ 380 w 431"/>
                <a:gd name="T43" fmla="*/ 834 h 871"/>
                <a:gd name="T44" fmla="*/ 351 w 431"/>
                <a:gd name="T45" fmla="*/ 566 h 871"/>
                <a:gd name="T46" fmla="*/ 330 w 431"/>
                <a:gd name="T47" fmla="*/ 508 h 871"/>
                <a:gd name="T48" fmla="*/ 310 w 431"/>
                <a:gd name="T49" fmla="*/ 474 h 871"/>
                <a:gd name="T50" fmla="*/ 307 w 431"/>
                <a:gd name="T51" fmla="*/ 470 h 871"/>
                <a:gd name="T52" fmla="*/ 300 w 431"/>
                <a:gd name="T53" fmla="*/ 460 h 871"/>
                <a:gd name="T54" fmla="*/ 282 w 431"/>
                <a:gd name="T55" fmla="*/ 432 h 871"/>
                <a:gd name="T56" fmla="*/ 277 w 431"/>
                <a:gd name="T57" fmla="*/ 405 h 871"/>
                <a:gd name="T58" fmla="*/ 282 w 431"/>
                <a:gd name="T59" fmla="*/ 378 h 871"/>
                <a:gd name="T60" fmla="*/ 305 w 431"/>
                <a:gd name="T61" fmla="*/ 353 h 871"/>
                <a:gd name="T62" fmla="*/ 375 w 431"/>
                <a:gd name="T63" fmla="*/ 347 h 871"/>
                <a:gd name="T64" fmla="*/ 384 w 431"/>
                <a:gd name="T65" fmla="*/ 336 h 871"/>
                <a:gd name="T66" fmla="*/ 383 w 431"/>
                <a:gd name="T67" fmla="*/ 312 h 871"/>
                <a:gd name="T68" fmla="*/ 391 w 431"/>
                <a:gd name="T69" fmla="*/ 303 h 871"/>
                <a:gd name="T70" fmla="*/ 395 w 431"/>
                <a:gd name="T71" fmla="*/ 285 h 871"/>
                <a:gd name="T72" fmla="*/ 407 w 431"/>
                <a:gd name="T73" fmla="*/ 279 h 871"/>
                <a:gd name="T74" fmla="*/ 407 w 431"/>
                <a:gd name="T75" fmla="*/ 271 h 871"/>
                <a:gd name="T76" fmla="*/ 403 w 431"/>
                <a:gd name="T77" fmla="*/ 264 h 871"/>
                <a:gd name="T78" fmla="*/ 416 w 431"/>
                <a:gd name="T79" fmla="*/ 259 h 871"/>
                <a:gd name="T80" fmla="*/ 428 w 431"/>
                <a:gd name="T81" fmla="*/ 251 h 871"/>
                <a:gd name="T82" fmla="*/ 424 w 431"/>
                <a:gd name="T83" fmla="*/ 23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1" h="871">
                  <a:moveTo>
                    <a:pt x="424" y="235"/>
                  </a:moveTo>
                  <a:cubicBezTo>
                    <a:pt x="424" y="235"/>
                    <a:pt x="423" y="235"/>
                    <a:pt x="423" y="235"/>
                  </a:cubicBezTo>
                  <a:cubicBezTo>
                    <a:pt x="411" y="218"/>
                    <a:pt x="399" y="200"/>
                    <a:pt x="395" y="179"/>
                  </a:cubicBezTo>
                  <a:cubicBezTo>
                    <a:pt x="392" y="162"/>
                    <a:pt x="396" y="145"/>
                    <a:pt x="396" y="127"/>
                  </a:cubicBezTo>
                  <a:cubicBezTo>
                    <a:pt x="395" y="89"/>
                    <a:pt x="373" y="52"/>
                    <a:pt x="342" y="30"/>
                  </a:cubicBezTo>
                  <a:cubicBezTo>
                    <a:pt x="310" y="8"/>
                    <a:pt x="270" y="0"/>
                    <a:pt x="232" y="2"/>
                  </a:cubicBezTo>
                  <a:cubicBezTo>
                    <a:pt x="195" y="5"/>
                    <a:pt x="159" y="17"/>
                    <a:pt x="130" y="40"/>
                  </a:cubicBezTo>
                  <a:cubicBezTo>
                    <a:pt x="80" y="80"/>
                    <a:pt x="60" y="154"/>
                    <a:pt x="82" y="214"/>
                  </a:cubicBezTo>
                  <a:cubicBezTo>
                    <a:pt x="91" y="237"/>
                    <a:pt x="106" y="258"/>
                    <a:pt x="117" y="281"/>
                  </a:cubicBezTo>
                  <a:cubicBezTo>
                    <a:pt x="118" y="285"/>
                    <a:pt x="120" y="290"/>
                    <a:pt x="122" y="295"/>
                  </a:cubicBezTo>
                  <a:cubicBezTo>
                    <a:pt x="129" y="314"/>
                    <a:pt x="128" y="335"/>
                    <a:pt x="120" y="353"/>
                  </a:cubicBezTo>
                  <a:cubicBezTo>
                    <a:pt x="108" y="382"/>
                    <a:pt x="89" y="416"/>
                    <a:pt x="68" y="451"/>
                  </a:cubicBezTo>
                  <a:cubicBezTo>
                    <a:pt x="67" y="454"/>
                    <a:pt x="65" y="458"/>
                    <a:pt x="63" y="462"/>
                  </a:cubicBezTo>
                  <a:cubicBezTo>
                    <a:pt x="63" y="462"/>
                    <a:pt x="63" y="462"/>
                    <a:pt x="63" y="462"/>
                  </a:cubicBezTo>
                  <a:cubicBezTo>
                    <a:pt x="63" y="462"/>
                    <a:pt x="63" y="462"/>
                    <a:pt x="63" y="462"/>
                  </a:cubicBezTo>
                  <a:cubicBezTo>
                    <a:pt x="5" y="587"/>
                    <a:pt x="0" y="762"/>
                    <a:pt x="1" y="834"/>
                  </a:cubicBezTo>
                  <a:cubicBezTo>
                    <a:pt x="1" y="847"/>
                    <a:pt x="4" y="857"/>
                    <a:pt x="10" y="862"/>
                  </a:cubicBezTo>
                  <a:cubicBezTo>
                    <a:pt x="15" y="868"/>
                    <a:pt x="23" y="871"/>
                    <a:pt x="32" y="871"/>
                  </a:cubicBezTo>
                  <a:cubicBezTo>
                    <a:pt x="186" y="871"/>
                    <a:pt x="186" y="871"/>
                    <a:pt x="186" y="871"/>
                  </a:cubicBezTo>
                  <a:cubicBezTo>
                    <a:pt x="196" y="871"/>
                    <a:pt x="196" y="871"/>
                    <a:pt x="196" y="871"/>
                  </a:cubicBezTo>
                  <a:cubicBezTo>
                    <a:pt x="349" y="871"/>
                    <a:pt x="349" y="871"/>
                    <a:pt x="349" y="871"/>
                  </a:cubicBezTo>
                  <a:cubicBezTo>
                    <a:pt x="366" y="871"/>
                    <a:pt x="380" y="861"/>
                    <a:pt x="380" y="834"/>
                  </a:cubicBezTo>
                  <a:cubicBezTo>
                    <a:pt x="380" y="707"/>
                    <a:pt x="367" y="622"/>
                    <a:pt x="351" y="566"/>
                  </a:cubicBezTo>
                  <a:cubicBezTo>
                    <a:pt x="344" y="541"/>
                    <a:pt x="337" y="522"/>
                    <a:pt x="330" y="508"/>
                  </a:cubicBezTo>
                  <a:cubicBezTo>
                    <a:pt x="322" y="490"/>
                    <a:pt x="315" y="479"/>
                    <a:pt x="310" y="474"/>
                  </a:cubicBezTo>
                  <a:cubicBezTo>
                    <a:pt x="309" y="472"/>
                    <a:pt x="308" y="471"/>
                    <a:pt x="307" y="470"/>
                  </a:cubicBezTo>
                  <a:cubicBezTo>
                    <a:pt x="305" y="466"/>
                    <a:pt x="302" y="463"/>
                    <a:pt x="300" y="460"/>
                  </a:cubicBezTo>
                  <a:cubicBezTo>
                    <a:pt x="292" y="451"/>
                    <a:pt x="286" y="442"/>
                    <a:pt x="282" y="432"/>
                  </a:cubicBezTo>
                  <a:cubicBezTo>
                    <a:pt x="279" y="423"/>
                    <a:pt x="277" y="415"/>
                    <a:pt x="277" y="405"/>
                  </a:cubicBezTo>
                  <a:cubicBezTo>
                    <a:pt x="278" y="396"/>
                    <a:pt x="279" y="387"/>
                    <a:pt x="282" y="378"/>
                  </a:cubicBezTo>
                  <a:cubicBezTo>
                    <a:pt x="286" y="367"/>
                    <a:pt x="294" y="357"/>
                    <a:pt x="305" y="353"/>
                  </a:cubicBezTo>
                  <a:cubicBezTo>
                    <a:pt x="327" y="344"/>
                    <a:pt x="356" y="361"/>
                    <a:pt x="375" y="347"/>
                  </a:cubicBezTo>
                  <a:cubicBezTo>
                    <a:pt x="380" y="345"/>
                    <a:pt x="383" y="340"/>
                    <a:pt x="384" y="336"/>
                  </a:cubicBezTo>
                  <a:cubicBezTo>
                    <a:pt x="388" y="326"/>
                    <a:pt x="385" y="320"/>
                    <a:pt x="383" y="312"/>
                  </a:cubicBezTo>
                  <a:cubicBezTo>
                    <a:pt x="382" y="306"/>
                    <a:pt x="387" y="305"/>
                    <a:pt x="391" y="303"/>
                  </a:cubicBezTo>
                  <a:cubicBezTo>
                    <a:pt x="398" y="300"/>
                    <a:pt x="400" y="290"/>
                    <a:pt x="395" y="285"/>
                  </a:cubicBezTo>
                  <a:cubicBezTo>
                    <a:pt x="400" y="286"/>
                    <a:pt x="405" y="283"/>
                    <a:pt x="407" y="279"/>
                  </a:cubicBezTo>
                  <a:cubicBezTo>
                    <a:pt x="408" y="276"/>
                    <a:pt x="408" y="273"/>
                    <a:pt x="407" y="271"/>
                  </a:cubicBezTo>
                  <a:cubicBezTo>
                    <a:pt x="406" y="269"/>
                    <a:pt x="402" y="267"/>
                    <a:pt x="403" y="264"/>
                  </a:cubicBezTo>
                  <a:cubicBezTo>
                    <a:pt x="405" y="260"/>
                    <a:pt x="413" y="260"/>
                    <a:pt x="416" y="259"/>
                  </a:cubicBezTo>
                  <a:cubicBezTo>
                    <a:pt x="421" y="258"/>
                    <a:pt x="426" y="256"/>
                    <a:pt x="428" y="251"/>
                  </a:cubicBezTo>
                  <a:cubicBezTo>
                    <a:pt x="431" y="246"/>
                    <a:pt x="427" y="240"/>
                    <a:pt x="424" y="235"/>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grpSp>
      <p:grpSp>
        <p:nvGrpSpPr>
          <p:cNvPr id="182" name="Group 181">
            <a:extLst>
              <a:ext uri="{FF2B5EF4-FFF2-40B4-BE49-F238E27FC236}">
                <a16:creationId xmlns:a16="http://schemas.microsoft.com/office/drawing/2014/main" id="{C719AA40-860D-FE70-0576-9A5B7C4C0A4F}"/>
              </a:ext>
            </a:extLst>
          </p:cNvPr>
          <p:cNvGrpSpPr>
            <a:grpSpLocks noChangeAspect="1"/>
          </p:cNvGrpSpPr>
          <p:nvPr/>
        </p:nvGrpSpPr>
        <p:grpSpPr>
          <a:xfrm>
            <a:off x="7892652" y="2013699"/>
            <a:ext cx="479510" cy="382041"/>
            <a:chOff x="899001" y="2985770"/>
            <a:chExt cx="1819856" cy="1352550"/>
          </a:xfrm>
        </p:grpSpPr>
        <p:sp>
          <p:nvSpPr>
            <p:cNvPr id="183" name="Freeform: Shape 109">
              <a:extLst>
                <a:ext uri="{FF2B5EF4-FFF2-40B4-BE49-F238E27FC236}">
                  <a16:creationId xmlns:a16="http://schemas.microsoft.com/office/drawing/2014/main" id="{6516E894-35C4-5579-1EC2-3E1908D5F2AC}"/>
                </a:ext>
              </a:extLst>
            </p:cNvPr>
            <p:cNvSpPr>
              <a:spLocks/>
            </p:cNvSpPr>
            <p:nvPr/>
          </p:nvSpPr>
          <p:spPr bwMode="auto">
            <a:xfrm>
              <a:off x="899001" y="2985770"/>
              <a:ext cx="1819856" cy="1352550"/>
            </a:xfrm>
            <a:custGeom>
              <a:avLst/>
              <a:gdLst>
                <a:gd name="connsiteX0" fmla="*/ 910305 w 1819856"/>
                <a:gd name="connsiteY0" fmla="*/ 426626 h 1352550"/>
                <a:gd name="connsiteX1" fmla="*/ 1147514 w 1819856"/>
                <a:gd name="connsiteY1" fmla="*/ 497735 h 1352550"/>
                <a:gd name="connsiteX2" fmla="*/ 1807769 w 1819856"/>
                <a:gd name="connsiteY2" fmla="*/ 874459 h 1352550"/>
                <a:gd name="connsiteX3" fmla="*/ 1819856 w 1819856"/>
                <a:gd name="connsiteY3" fmla="*/ 894127 h 1352550"/>
                <a:gd name="connsiteX4" fmla="*/ 1807769 w 1819856"/>
                <a:gd name="connsiteY4" fmla="*/ 913795 h 1352550"/>
                <a:gd name="connsiteX5" fmla="*/ 1147514 w 1819856"/>
                <a:gd name="connsiteY5" fmla="*/ 1292032 h 1352550"/>
                <a:gd name="connsiteX6" fmla="*/ 919371 w 1819856"/>
                <a:gd name="connsiteY6" fmla="*/ 1352550 h 1352550"/>
                <a:gd name="connsiteX7" fmla="*/ 680651 w 1819856"/>
                <a:gd name="connsiteY7" fmla="*/ 1292032 h 1352550"/>
                <a:gd name="connsiteX8" fmla="*/ 11331 w 1819856"/>
                <a:gd name="connsiteY8" fmla="*/ 913795 h 1352550"/>
                <a:gd name="connsiteX9" fmla="*/ 11331 w 1819856"/>
                <a:gd name="connsiteY9" fmla="*/ 874459 h 1352550"/>
                <a:gd name="connsiteX10" fmla="*/ 680651 w 1819856"/>
                <a:gd name="connsiteY10" fmla="*/ 497735 h 1352550"/>
                <a:gd name="connsiteX11" fmla="*/ 910305 w 1819856"/>
                <a:gd name="connsiteY11" fmla="*/ 426626 h 1352550"/>
                <a:gd name="connsiteX12" fmla="*/ 1519788 w 1819856"/>
                <a:gd name="connsiteY12" fmla="*/ 290100 h 1352550"/>
                <a:gd name="connsiteX13" fmla="*/ 1539978 w 1819856"/>
                <a:gd name="connsiteY13" fmla="*/ 302214 h 1352550"/>
                <a:gd name="connsiteX14" fmla="*/ 1533939 w 1819856"/>
                <a:gd name="connsiteY14" fmla="*/ 344612 h 1352550"/>
                <a:gd name="connsiteX15" fmla="*/ 1286385 w 1819856"/>
                <a:gd name="connsiteY15" fmla="*/ 527831 h 1352550"/>
                <a:gd name="connsiteX16" fmla="*/ 1244119 w 1819856"/>
                <a:gd name="connsiteY16" fmla="*/ 520260 h 1352550"/>
                <a:gd name="connsiteX17" fmla="*/ 1251667 w 1819856"/>
                <a:gd name="connsiteY17" fmla="*/ 477862 h 1352550"/>
                <a:gd name="connsiteX18" fmla="*/ 1496203 w 1819856"/>
                <a:gd name="connsiteY18" fmla="*/ 296157 h 1352550"/>
                <a:gd name="connsiteX19" fmla="*/ 1519788 w 1819856"/>
                <a:gd name="connsiteY19" fmla="*/ 290100 h 1352550"/>
                <a:gd name="connsiteX20" fmla="*/ 287068 w 1819856"/>
                <a:gd name="connsiteY20" fmla="*/ 290100 h 1352550"/>
                <a:gd name="connsiteX21" fmla="*/ 309960 w 1819856"/>
                <a:gd name="connsiteY21" fmla="*/ 296157 h 1352550"/>
                <a:gd name="connsiteX22" fmla="*/ 556672 w 1819856"/>
                <a:gd name="connsiteY22" fmla="*/ 477862 h 1352550"/>
                <a:gd name="connsiteX23" fmla="*/ 564240 w 1819856"/>
                <a:gd name="connsiteY23" fmla="*/ 520260 h 1352550"/>
                <a:gd name="connsiteX24" fmla="*/ 520347 w 1819856"/>
                <a:gd name="connsiteY24" fmla="*/ 527831 h 1352550"/>
                <a:gd name="connsiteX25" fmla="*/ 273635 w 1819856"/>
                <a:gd name="connsiteY25" fmla="*/ 344612 h 1352550"/>
                <a:gd name="connsiteX26" fmla="*/ 267581 w 1819856"/>
                <a:gd name="connsiteY26" fmla="*/ 302214 h 1352550"/>
                <a:gd name="connsiteX27" fmla="*/ 287068 w 1819856"/>
                <a:gd name="connsiteY27" fmla="*/ 290100 h 1352550"/>
                <a:gd name="connsiteX28" fmla="*/ 907278 w 1819856"/>
                <a:gd name="connsiteY28" fmla="*/ 0 h 1352550"/>
                <a:gd name="connsiteX29" fmla="*/ 939245 w 1819856"/>
                <a:gd name="connsiteY29" fmla="*/ 31788 h 1352550"/>
                <a:gd name="connsiteX30" fmla="*/ 939245 w 1819856"/>
                <a:gd name="connsiteY30" fmla="*/ 339070 h 1352550"/>
                <a:gd name="connsiteX31" fmla="*/ 907278 w 1819856"/>
                <a:gd name="connsiteY31" fmla="*/ 369344 h 1352550"/>
                <a:gd name="connsiteX32" fmla="*/ 876833 w 1819856"/>
                <a:gd name="connsiteY32" fmla="*/ 339070 h 1352550"/>
                <a:gd name="connsiteX33" fmla="*/ 876833 w 1819856"/>
                <a:gd name="connsiteY33" fmla="*/ 31788 h 1352550"/>
                <a:gd name="connsiteX34" fmla="*/ 907278 w 1819856"/>
                <a:gd name="connsiteY34"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9856" h="1352550">
                  <a:moveTo>
                    <a:pt x="910305" y="426626"/>
                  </a:moveTo>
                  <a:cubicBezTo>
                    <a:pt x="935990" y="426626"/>
                    <a:pt x="1050817" y="434191"/>
                    <a:pt x="1147514" y="497735"/>
                  </a:cubicBezTo>
                  <a:cubicBezTo>
                    <a:pt x="1587180" y="748884"/>
                    <a:pt x="1748845" y="841174"/>
                    <a:pt x="1807769" y="874459"/>
                  </a:cubicBezTo>
                  <a:cubicBezTo>
                    <a:pt x="1815324" y="878998"/>
                    <a:pt x="1819856" y="886562"/>
                    <a:pt x="1819856" y="894127"/>
                  </a:cubicBezTo>
                  <a:cubicBezTo>
                    <a:pt x="1819856" y="903205"/>
                    <a:pt x="1815324" y="910769"/>
                    <a:pt x="1807769" y="913795"/>
                  </a:cubicBezTo>
                  <a:cubicBezTo>
                    <a:pt x="1147514" y="1292032"/>
                    <a:pt x="1147514" y="1292032"/>
                    <a:pt x="1147514" y="1292032"/>
                  </a:cubicBezTo>
                  <a:cubicBezTo>
                    <a:pt x="1050817" y="1352550"/>
                    <a:pt x="935990" y="1352550"/>
                    <a:pt x="919371" y="1352550"/>
                  </a:cubicBezTo>
                  <a:cubicBezTo>
                    <a:pt x="892175" y="1352550"/>
                    <a:pt x="777348" y="1352550"/>
                    <a:pt x="680651" y="1292032"/>
                  </a:cubicBezTo>
                  <a:cubicBezTo>
                    <a:pt x="234941" y="1040883"/>
                    <a:pt x="71766" y="948593"/>
                    <a:pt x="11331" y="913795"/>
                  </a:cubicBezTo>
                  <a:cubicBezTo>
                    <a:pt x="-3778" y="906231"/>
                    <a:pt x="-3778" y="883536"/>
                    <a:pt x="11331" y="874459"/>
                  </a:cubicBezTo>
                  <a:cubicBezTo>
                    <a:pt x="680651" y="497735"/>
                    <a:pt x="680651" y="497735"/>
                    <a:pt x="680651" y="497735"/>
                  </a:cubicBezTo>
                  <a:cubicBezTo>
                    <a:pt x="777348" y="434191"/>
                    <a:pt x="892175" y="426626"/>
                    <a:pt x="910305" y="426626"/>
                  </a:cubicBezTo>
                  <a:close/>
                  <a:moveTo>
                    <a:pt x="1519788" y="290100"/>
                  </a:moveTo>
                  <a:cubicBezTo>
                    <a:pt x="1527902" y="291236"/>
                    <a:pt x="1535449" y="295400"/>
                    <a:pt x="1539978" y="302214"/>
                  </a:cubicBezTo>
                  <a:cubicBezTo>
                    <a:pt x="1550544" y="315842"/>
                    <a:pt x="1547525" y="335527"/>
                    <a:pt x="1533939" y="344612"/>
                  </a:cubicBezTo>
                  <a:cubicBezTo>
                    <a:pt x="1533939" y="344612"/>
                    <a:pt x="1533939" y="344612"/>
                    <a:pt x="1286385" y="527831"/>
                  </a:cubicBezTo>
                  <a:cubicBezTo>
                    <a:pt x="1272799" y="536916"/>
                    <a:pt x="1254686" y="533888"/>
                    <a:pt x="1244119" y="520260"/>
                  </a:cubicBezTo>
                  <a:cubicBezTo>
                    <a:pt x="1235062" y="506632"/>
                    <a:pt x="1238082" y="488462"/>
                    <a:pt x="1251667" y="477862"/>
                  </a:cubicBezTo>
                  <a:cubicBezTo>
                    <a:pt x="1251667" y="477862"/>
                    <a:pt x="1251667" y="477862"/>
                    <a:pt x="1496203" y="296157"/>
                  </a:cubicBezTo>
                  <a:cubicBezTo>
                    <a:pt x="1502996" y="290857"/>
                    <a:pt x="1511675" y="288964"/>
                    <a:pt x="1519788" y="290100"/>
                  </a:cubicBezTo>
                  <a:close/>
                  <a:moveTo>
                    <a:pt x="287068" y="290100"/>
                  </a:moveTo>
                  <a:cubicBezTo>
                    <a:pt x="294825" y="288964"/>
                    <a:pt x="303149" y="290857"/>
                    <a:pt x="309960" y="296157"/>
                  </a:cubicBezTo>
                  <a:cubicBezTo>
                    <a:pt x="309960" y="296157"/>
                    <a:pt x="309960" y="296157"/>
                    <a:pt x="556672" y="477862"/>
                  </a:cubicBezTo>
                  <a:cubicBezTo>
                    <a:pt x="570294" y="488462"/>
                    <a:pt x="573322" y="506632"/>
                    <a:pt x="564240" y="520260"/>
                  </a:cubicBezTo>
                  <a:cubicBezTo>
                    <a:pt x="553645" y="533888"/>
                    <a:pt x="535482" y="536916"/>
                    <a:pt x="520347" y="527831"/>
                  </a:cubicBezTo>
                  <a:cubicBezTo>
                    <a:pt x="520347" y="527831"/>
                    <a:pt x="520347" y="527831"/>
                    <a:pt x="273635" y="344612"/>
                  </a:cubicBezTo>
                  <a:cubicBezTo>
                    <a:pt x="260013" y="335527"/>
                    <a:pt x="256985" y="315842"/>
                    <a:pt x="267581" y="302214"/>
                  </a:cubicBezTo>
                  <a:cubicBezTo>
                    <a:pt x="272121" y="295400"/>
                    <a:pt x="279310" y="291236"/>
                    <a:pt x="287068" y="290100"/>
                  </a:cubicBezTo>
                  <a:close/>
                  <a:moveTo>
                    <a:pt x="907278" y="0"/>
                  </a:moveTo>
                  <a:cubicBezTo>
                    <a:pt x="924023" y="0"/>
                    <a:pt x="939245" y="15137"/>
                    <a:pt x="939245" y="31788"/>
                  </a:cubicBezTo>
                  <a:cubicBezTo>
                    <a:pt x="939245" y="31788"/>
                    <a:pt x="939245" y="31788"/>
                    <a:pt x="939245" y="339070"/>
                  </a:cubicBezTo>
                  <a:cubicBezTo>
                    <a:pt x="939245" y="355720"/>
                    <a:pt x="924023" y="369344"/>
                    <a:pt x="907278" y="369344"/>
                  </a:cubicBezTo>
                  <a:cubicBezTo>
                    <a:pt x="890533" y="369344"/>
                    <a:pt x="876833" y="355720"/>
                    <a:pt x="876833" y="339070"/>
                  </a:cubicBezTo>
                  <a:cubicBezTo>
                    <a:pt x="876833" y="339070"/>
                    <a:pt x="876833" y="339070"/>
                    <a:pt x="876833" y="31788"/>
                  </a:cubicBezTo>
                  <a:cubicBezTo>
                    <a:pt x="876833" y="15137"/>
                    <a:pt x="890533" y="0"/>
                    <a:pt x="907278"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84" name="Freeform 10">
              <a:extLst>
                <a:ext uri="{FF2B5EF4-FFF2-40B4-BE49-F238E27FC236}">
                  <a16:creationId xmlns:a16="http://schemas.microsoft.com/office/drawing/2014/main" id="{B40316A5-8BF1-43ED-C8B5-5C1E85E18023}"/>
                </a:ext>
              </a:extLst>
            </p:cNvPr>
            <p:cNvSpPr>
              <a:spLocks/>
            </p:cNvSpPr>
            <p:nvPr/>
          </p:nvSpPr>
          <p:spPr bwMode="auto">
            <a:xfrm>
              <a:off x="1482583" y="3540640"/>
              <a:ext cx="660886" cy="664306"/>
            </a:xfrm>
            <a:custGeom>
              <a:avLst/>
              <a:gdLst>
                <a:gd name="connsiteX0" fmla="*/ 620589 w 1227138"/>
                <a:gd name="connsiteY0" fmla="*/ 0 h 1233488"/>
                <a:gd name="connsiteX1" fmla="*/ 1227138 w 1227138"/>
                <a:gd name="connsiteY1" fmla="*/ 623769 h 1233488"/>
                <a:gd name="connsiteX2" fmla="*/ 620589 w 1227138"/>
                <a:gd name="connsiteY2" fmla="*/ 1233488 h 1233488"/>
                <a:gd name="connsiteX3" fmla="*/ 0 w 1227138"/>
                <a:gd name="connsiteY3" fmla="*/ 623769 h 1233488"/>
                <a:gd name="connsiteX4" fmla="*/ 620589 w 1227138"/>
                <a:gd name="connsiteY4" fmla="*/ 0 h 1233488"/>
                <a:gd name="connsiteX5" fmla="*/ 623381 w 1227138"/>
                <a:gd name="connsiteY5" fmla="*/ 284162 h 1233488"/>
                <a:gd name="connsiteX6" fmla="*/ 284162 w 1227138"/>
                <a:gd name="connsiteY6" fmla="*/ 630197 h 1233488"/>
                <a:gd name="connsiteX7" fmla="*/ 623381 w 1227138"/>
                <a:gd name="connsiteY7" fmla="*/ 950912 h 1233488"/>
                <a:gd name="connsiteX8" fmla="*/ 942975 w 1227138"/>
                <a:gd name="connsiteY8" fmla="*/ 630197 h 1233488"/>
                <a:gd name="connsiteX9" fmla="*/ 623381 w 1227138"/>
                <a:gd name="connsiteY9" fmla="*/ 284162 h 123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138" h="1233488">
                  <a:moveTo>
                    <a:pt x="620589" y="0"/>
                  </a:moveTo>
                  <a:cubicBezTo>
                    <a:pt x="963177" y="0"/>
                    <a:pt x="1227138" y="280977"/>
                    <a:pt x="1227138" y="623769"/>
                  </a:cubicBezTo>
                  <a:cubicBezTo>
                    <a:pt x="1227138" y="952511"/>
                    <a:pt x="949137" y="1233488"/>
                    <a:pt x="620589" y="1233488"/>
                  </a:cubicBezTo>
                  <a:cubicBezTo>
                    <a:pt x="275194" y="1233488"/>
                    <a:pt x="0" y="952511"/>
                    <a:pt x="0" y="623769"/>
                  </a:cubicBezTo>
                  <a:cubicBezTo>
                    <a:pt x="0" y="280977"/>
                    <a:pt x="275194" y="0"/>
                    <a:pt x="620589" y="0"/>
                  </a:cubicBezTo>
                  <a:close/>
                  <a:moveTo>
                    <a:pt x="623381" y="284162"/>
                  </a:moveTo>
                  <a:cubicBezTo>
                    <a:pt x="427139" y="284162"/>
                    <a:pt x="284162" y="433267"/>
                    <a:pt x="284162" y="630197"/>
                  </a:cubicBezTo>
                  <a:cubicBezTo>
                    <a:pt x="284162" y="801808"/>
                    <a:pt x="427139" y="950912"/>
                    <a:pt x="623381" y="950912"/>
                  </a:cubicBezTo>
                  <a:cubicBezTo>
                    <a:pt x="794392" y="950912"/>
                    <a:pt x="942975" y="801808"/>
                    <a:pt x="942975" y="630197"/>
                  </a:cubicBezTo>
                  <a:cubicBezTo>
                    <a:pt x="942975" y="433267"/>
                    <a:pt x="794392" y="284162"/>
                    <a:pt x="623381" y="284162"/>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grpSp>
      <p:grpSp>
        <p:nvGrpSpPr>
          <p:cNvPr id="185" name="Group 184">
            <a:extLst>
              <a:ext uri="{FF2B5EF4-FFF2-40B4-BE49-F238E27FC236}">
                <a16:creationId xmlns:a16="http://schemas.microsoft.com/office/drawing/2014/main" id="{FC68294C-898A-1E24-8CA5-446F65CE1B35}"/>
              </a:ext>
            </a:extLst>
          </p:cNvPr>
          <p:cNvGrpSpPr>
            <a:grpSpLocks noChangeAspect="1"/>
          </p:cNvGrpSpPr>
          <p:nvPr/>
        </p:nvGrpSpPr>
        <p:grpSpPr>
          <a:xfrm>
            <a:off x="7318651" y="2124520"/>
            <a:ext cx="403517" cy="291048"/>
            <a:chOff x="4739298" y="3212608"/>
            <a:chExt cx="2376547" cy="1867392"/>
          </a:xfrm>
        </p:grpSpPr>
        <p:sp>
          <p:nvSpPr>
            <p:cNvPr id="186" name="Freeform 5">
              <a:extLst>
                <a:ext uri="{FF2B5EF4-FFF2-40B4-BE49-F238E27FC236}">
                  <a16:creationId xmlns:a16="http://schemas.microsoft.com/office/drawing/2014/main" id="{B1BD7D6A-9C8B-4148-8556-84723D2EF249}"/>
                </a:ext>
              </a:extLst>
            </p:cNvPr>
            <p:cNvSpPr>
              <a:spLocks/>
            </p:cNvSpPr>
            <p:nvPr/>
          </p:nvSpPr>
          <p:spPr bwMode="auto">
            <a:xfrm>
              <a:off x="4739298" y="3212608"/>
              <a:ext cx="2376547" cy="1867392"/>
            </a:xfrm>
            <a:custGeom>
              <a:avLst/>
              <a:gdLst>
                <a:gd name="T0" fmla="*/ 1171 w 1224"/>
                <a:gd name="T1" fmla="*/ 131 h 961"/>
                <a:gd name="T2" fmla="*/ 958 w 1224"/>
                <a:gd name="T3" fmla="*/ 0 h 961"/>
                <a:gd name="T4" fmla="*/ 839 w 1224"/>
                <a:gd name="T5" fmla="*/ 18 h 961"/>
                <a:gd name="T6" fmla="*/ 786 w 1224"/>
                <a:gd name="T7" fmla="*/ 48 h 961"/>
                <a:gd name="T8" fmla="*/ 715 w 1224"/>
                <a:gd name="T9" fmla="*/ 77 h 961"/>
                <a:gd name="T10" fmla="*/ 502 w 1224"/>
                <a:gd name="T11" fmla="*/ 77 h 961"/>
                <a:gd name="T12" fmla="*/ 502 w 1224"/>
                <a:gd name="T13" fmla="*/ 77 h 961"/>
                <a:gd name="T14" fmla="*/ 438 w 1224"/>
                <a:gd name="T15" fmla="*/ 48 h 961"/>
                <a:gd name="T16" fmla="*/ 385 w 1224"/>
                <a:gd name="T17" fmla="*/ 18 h 961"/>
                <a:gd name="T18" fmla="*/ 260 w 1224"/>
                <a:gd name="T19" fmla="*/ 0 h 961"/>
                <a:gd name="T20" fmla="*/ 47 w 1224"/>
                <a:gd name="T21" fmla="*/ 131 h 961"/>
                <a:gd name="T22" fmla="*/ 7 w 1224"/>
                <a:gd name="T23" fmla="*/ 377 h 961"/>
                <a:gd name="T24" fmla="*/ 36 w 1224"/>
                <a:gd name="T25" fmla="*/ 586 h 961"/>
                <a:gd name="T26" fmla="*/ 119 w 1224"/>
                <a:gd name="T27" fmla="*/ 835 h 961"/>
                <a:gd name="T28" fmla="*/ 396 w 1224"/>
                <a:gd name="T29" fmla="*/ 878 h 961"/>
                <a:gd name="T30" fmla="*/ 456 w 1224"/>
                <a:gd name="T31" fmla="*/ 728 h 961"/>
                <a:gd name="T32" fmla="*/ 515 w 1224"/>
                <a:gd name="T33" fmla="*/ 578 h 961"/>
                <a:gd name="T34" fmla="*/ 533 w 1224"/>
                <a:gd name="T35" fmla="*/ 578 h 961"/>
                <a:gd name="T36" fmla="*/ 704 w 1224"/>
                <a:gd name="T37" fmla="*/ 578 h 961"/>
                <a:gd name="T38" fmla="*/ 768 w 1224"/>
                <a:gd name="T39" fmla="*/ 728 h 961"/>
                <a:gd name="T40" fmla="*/ 828 w 1224"/>
                <a:gd name="T41" fmla="*/ 878 h 961"/>
                <a:gd name="T42" fmla="*/ 1105 w 1224"/>
                <a:gd name="T43" fmla="*/ 835 h 961"/>
                <a:gd name="T44" fmla="*/ 1188 w 1224"/>
                <a:gd name="T45" fmla="*/ 586 h 961"/>
                <a:gd name="T46" fmla="*/ 1217 w 1224"/>
                <a:gd name="T47" fmla="*/ 377 h 961"/>
                <a:gd name="T48" fmla="*/ 1171 w 1224"/>
                <a:gd name="T49" fmla="*/ 13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4" h="961">
                  <a:moveTo>
                    <a:pt x="1171" y="131"/>
                  </a:moveTo>
                  <a:cubicBezTo>
                    <a:pt x="1129" y="48"/>
                    <a:pt x="1046" y="5"/>
                    <a:pt x="958" y="0"/>
                  </a:cubicBezTo>
                  <a:cubicBezTo>
                    <a:pt x="916" y="0"/>
                    <a:pt x="874" y="5"/>
                    <a:pt x="839" y="18"/>
                  </a:cubicBezTo>
                  <a:cubicBezTo>
                    <a:pt x="821" y="29"/>
                    <a:pt x="805" y="35"/>
                    <a:pt x="786" y="48"/>
                  </a:cubicBezTo>
                  <a:cubicBezTo>
                    <a:pt x="762" y="59"/>
                    <a:pt x="746" y="77"/>
                    <a:pt x="715" y="77"/>
                  </a:cubicBezTo>
                  <a:cubicBezTo>
                    <a:pt x="640" y="77"/>
                    <a:pt x="586" y="77"/>
                    <a:pt x="502" y="77"/>
                  </a:cubicBezTo>
                  <a:cubicBezTo>
                    <a:pt x="502" y="77"/>
                    <a:pt x="502" y="77"/>
                    <a:pt x="502" y="77"/>
                  </a:cubicBezTo>
                  <a:cubicBezTo>
                    <a:pt x="473" y="77"/>
                    <a:pt x="462" y="59"/>
                    <a:pt x="438" y="48"/>
                  </a:cubicBezTo>
                  <a:cubicBezTo>
                    <a:pt x="420" y="35"/>
                    <a:pt x="403" y="29"/>
                    <a:pt x="385" y="18"/>
                  </a:cubicBezTo>
                  <a:cubicBezTo>
                    <a:pt x="343" y="5"/>
                    <a:pt x="302" y="0"/>
                    <a:pt x="260" y="0"/>
                  </a:cubicBezTo>
                  <a:cubicBezTo>
                    <a:pt x="172" y="5"/>
                    <a:pt x="90" y="48"/>
                    <a:pt x="47" y="131"/>
                  </a:cubicBezTo>
                  <a:cubicBezTo>
                    <a:pt x="13" y="203"/>
                    <a:pt x="0" y="299"/>
                    <a:pt x="7" y="377"/>
                  </a:cubicBezTo>
                  <a:cubicBezTo>
                    <a:pt x="7" y="447"/>
                    <a:pt x="18" y="514"/>
                    <a:pt x="36" y="586"/>
                  </a:cubicBezTo>
                  <a:cubicBezTo>
                    <a:pt x="55" y="669"/>
                    <a:pt x="71" y="765"/>
                    <a:pt x="119" y="835"/>
                  </a:cubicBezTo>
                  <a:cubicBezTo>
                    <a:pt x="183" y="944"/>
                    <a:pt x="308" y="961"/>
                    <a:pt x="396" y="878"/>
                  </a:cubicBezTo>
                  <a:cubicBezTo>
                    <a:pt x="432" y="848"/>
                    <a:pt x="449" y="776"/>
                    <a:pt x="456" y="728"/>
                  </a:cubicBezTo>
                  <a:cubicBezTo>
                    <a:pt x="467" y="639"/>
                    <a:pt x="491" y="578"/>
                    <a:pt x="515" y="578"/>
                  </a:cubicBezTo>
                  <a:cubicBezTo>
                    <a:pt x="533" y="578"/>
                    <a:pt x="533" y="578"/>
                    <a:pt x="533" y="578"/>
                  </a:cubicBezTo>
                  <a:cubicBezTo>
                    <a:pt x="704" y="578"/>
                    <a:pt x="704" y="578"/>
                    <a:pt x="704" y="578"/>
                  </a:cubicBezTo>
                  <a:cubicBezTo>
                    <a:pt x="733" y="578"/>
                    <a:pt x="757" y="639"/>
                    <a:pt x="768" y="728"/>
                  </a:cubicBezTo>
                  <a:cubicBezTo>
                    <a:pt x="775" y="776"/>
                    <a:pt x="792" y="848"/>
                    <a:pt x="828" y="878"/>
                  </a:cubicBezTo>
                  <a:cubicBezTo>
                    <a:pt x="916" y="961"/>
                    <a:pt x="1041" y="944"/>
                    <a:pt x="1105" y="835"/>
                  </a:cubicBezTo>
                  <a:cubicBezTo>
                    <a:pt x="1153" y="765"/>
                    <a:pt x="1171" y="669"/>
                    <a:pt x="1188" y="586"/>
                  </a:cubicBezTo>
                  <a:cubicBezTo>
                    <a:pt x="1200" y="514"/>
                    <a:pt x="1217" y="447"/>
                    <a:pt x="1217" y="377"/>
                  </a:cubicBezTo>
                  <a:cubicBezTo>
                    <a:pt x="1224" y="299"/>
                    <a:pt x="1211" y="203"/>
                    <a:pt x="1171" y="131"/>
                  </a:cubicBezTo>
                  <a:close/>
                </a:path>
              </a:pathLst>
            </a:custGeom>
            <a:solidFill>
              <a:schemeClr val="accent1">
                <a:lumMod val="100000"/>
              </a:scheme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Microsoft Sans Serif"/>
                <a:ea typeface="+mn-ea"/>
                <a:cs typeface="+mn-cs"/>
                <a:sym typeface="Arial"/>
              </a:endParaRPr>
            </a:p>
          </p:txBody>
        </p:sp>
        <p:sp>
          <p:nvSpPr>
            <p:cNvPr id="187" name="Freeform: Shape 105">
              <a:extLst>
                <a:ext uri="{FF2B5EF4-FFF2-40B4-BE49-F238E27FC236}">
                  <a16:creationId xmlns:a16="http://schemas.microsoft.com/office/drawing/2014/main" id="{87AF2F64-318E-963A-7DFE-1D6B832367E2}"/>
                </a:ext>
              </a:extLst>
            </p:cNvPr>
            <p:cNvSpPr>
              <a:spLocks/>
            </p:cNvSpPr>
            <p:nvPr/>
          </p:nvSpPr>
          <p:spPr bwMode="auto">
            <a:xfrm>
              <a:off x="5002956" y="3522022"/>
              <a:ext cx="1825954" cy="607938"/>
            </a:xfrm>
            <a:custGeom>
              <a:avLst/>
              <a:gdLst>
                <a:gd name="connsiteX0" fmla="*/ 1547062 w 1825954"/>
                <a:gd name="connsiteY0" fmla="*/ 108946 h 607938"/>
                <a:gd name="connsiteX1" fmla="*/ 1377116 w 1825954"/>
                <a:gd name="connsiteY1" fmla="*/ 278892 h 607938"/>
                <a:gd name="connsiteX2" fmla="*/ 1547062 w 1825954"/>
                <a:gd name="connsiteY2" fmla="*/ 448838 h 607938"/>
                <a:gd name="connsiteX3" fmla="*/ 1717008 w 1825954"/>
                <a:gd name="connsiteY3" fmla="*/ 278892 h 607938"/>
                <a:gd name="connsiteX4" fmla="*/ 1547062 w 1825954"/>
                <a:gd name="connsiteY4" fmla="*/ 108946 h 607938"/>
                <a:gd name="connsiteX5" fmla="*/ 295134 w 1825954"/>
                <a:gd name="connsiteY5" fmla="*/ 18885 h 607938"/>
                <a:gd name="connsiteX6" fmla="*/ 353384 w 1825954"/>
                <a:gd name="connsiteY6" fmla="*/ 77207 h 607938"/>
                <a:gd name="connsiteX7" fmla="*/ 353384 w 1825954"/>
                <a:gd name="connsiteY7" fmla="*/ 256062 h 607938"/>
                <a:gd name="connsiteX8" fmla="*/ 530076 w 1825954"/>
                <a:gd name="connsiteY8" fmla="*/ 256062 h 607938"/>
                <a:gd name="connsiteX9" fmla="*/ 588326 w 1825954"/>
                <a:gd name="connsiteY9" fmla="*/ 314384 h 607938"/>
                <a:gd name="connsiteX10" fmla="*/ 530076 w 1825954"/>
                <a:gd name="connsiteY10" fmla="*/ 372706 h 607938"/>
                <a:gd name="connsiteX11" fmla="*/ 353384 w 1825954"/>
                <a:gd name="connsiteY11" fmla="*/ 372706 h 607938"/>
                <a:gd name="connsiteX12" fmla="*/ 353384 w 1825954"/>
                <a:gd name="connsiteY12" fmla="*/ 549616 h 607938"/>
                <a:gd name="connsiteX13" fmla="*/ 295134 w 1825954"/>
                <a:gd name="connsiteY13" fmla="*/ 607938 h 607938"/>
                <a:gd name="connsiteX14" fmla="*/ 236884 w 1825954"/>
                <a:gd name="connsiteY14" fmla="*/ 549616 h 607938"/>
                <a:gd name="connsiteX15" fmla="*/ 236884 w 1825954"/>
                <a:gd name="connsiteY15" fmla="*/ 372706 h 607938"/>
                <a:gd name="connsiteX16" fmla="*/ 58250 w 1825954"/>
                <a:gd name="connsiteY16" fmla="*/ 372706 h 607938"/>
                <a:gd name="connsiteX17" fmla="*/ 0 w 1825954"/>
                <a:gd name="connsiteY17" fmla="*/ 314384 h 607938"/>
                <a:gd name="connsiteX18" fmla="*/ 58250 w 1825954"/>
                <a:gd name="connsiteY18" fmla="*/ 256062 h 607938"/>
                <a:gd name="connsiteX19" fmla="*/ 236884 w 1825954"/>
                <a:gd name="connsiteY19" fmla="*/ 256062 h 607938"/>
                <a:gd name="connsiteX20" fmla="*/ 236884 w 1825954"/>
                <a:gd name="connsiteY20" fmla="*/ 77207 h 607938"/>
                <a:gd name="connsiteX21" fmla="*/ 295134 w 1825954"/>
                <a:gd name="connsiteY21" fmla="*/ 18885 h 607938"/>
                <a:gd name="connsiteX22" fmla="*/ 1547062 w 1825954"/>
                <a:gd name="connsiteY22" fmla="*/ 0 h 607938"/>
                <a:gd name="connsiteX23" fmla="*/ 1825954 w 1825954"/>
                <a:gd name="connsiteY23" fmla="*/ 278892 h 607938"/>
                <a:gd name="connsiteX24" fmla="*/ 1547062 w 1825954"/>
                <a:gd name="connsiteY24" fmla="*/ 557784 h 607938"/>
                <a:gd name="connsiteX25" fmla="*/ 1268170 w 1825954"/>
                <a:gd name="connsiteY25" fmla="*/ 278892 h 607938"/>
                <a:gd name="connsiteX26" fmla="*/ 1547062 w 1825954"/>
                <a:gd name="connsiteY26" fmla="*/ 0 h 6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5954" h="607938">
                  <a:moveTo>
                    <a:pt x="1547062" y="108946"/>
                  </a:moveTo>
                  <a:cubicBezTo>
                    <a:pt x="1453203" y="108946"/>
                    <a:pt x="1377116" y="185033"/>
                    <a:pt x="1377116" y="278892"/>
                  </a:cubicBezTo>
                  <a:cubicBezTo>
                    <a:pt x="1377116" y="372751"/>
                    <a:pt x="1453203" y="448838"/>
                    <a:pt x="1547062" y="448838"/>
                  </a:cubicBezTo>
                  <a:cubicBezTo>
                    <a:pt x="1640921" y="448838"/>
                    <a:pt x="1717008" y="372751"/>
                    <a:pt x="1717008" y="278892"/>
                  </a:cubicBezTo>
                  <a:cubicBezTo>
                    <a:pt x="1717008" y="185033"/>
                    <a:pt x="1640921" y="108946"/>
                    <a:pt x="1547062" y="108946"/>
                  </a:cubicBezTo>
                  <a:close/>
                  <a:moveTo>
                    <a:pt x="295134" y="18885"/>
                  </a:moveTo>
                  <a:cubicBezTo>
                    <a:pt x="326201" y="18885"/>
                    <a:pt x="353384" y="46102"/>
                    <a:pt x="353384" y="77207"/>
                  </a:cubicBezTo>
                  <a:cubicBezTo>
                    <a:pt x="353384" y="77207"/>
                    <a:pt x="353384" y="77207"/>
                    <a:pt x="353384" y="256062"/>
                  </a:cubicBezTo>
                  <a:cubicBezTo>
                    <a:pt x="353384" y="256062"/>
                    <a:pt x="353384" y="256062"/>
                    <a:pt x="530076" y="256062"/>
                  </a:cubicBezTo>
                  <a:cubicBezTo>
                    <a:pt x="563085" y="256062"/>
                    <a:pt x="588326" y="281334"/>
                    <a:pt x="588326" y="314384"/>
                  </a:cubicBezTo>
                  <a:cubicBezTo>
                    <a:pt x="588326" y="345489"/>
                    <a:pt x="563085" y="372706"/>
                    <a:pt x="530076" y="372706"/>
                  </a:cubicBezTo>
                  <a:cubicBezTo>
                    <a:pt x="530076" y="372706"/>
                    <a:pt x="530076" y="372706"/>
                    <a:pt x="353384" y="372706"/>
                  </a:cubicBezTo>
                  <a:cubicBezTo>
                    <a:pt x="353384" y="372706"/>
                    <a:pt x="353384" y="372706"/>
                    <a:pt x="353384" y="549616"/>
                  </a:cubicBezTo>
                  <a:cubicBezTo>
                    <a:pt x="353384" y="582665"/>
                    <a:pt x="326201" y="607938"/>
                    <a:pt x="295134" y="607938"/>
                  </a:cubicBezTo>
                  <a:cubicBezTo>
                    <a:pt x="262126" y="607938"/>
                    <a:pt x="236884" y="582665"/>
                    <a:pt x="236884" y="549616"/>
                  </a:cubicBezTo>
                  <a:cubicBezTo>
                    <a:pt x="236884" y="549616"/>
                    <a:pt x="236884" y="549616"/>
                    <a:pt x="236884" y="372706"/>
                  </a:cubicBezTo>
                  <a:cubicBezTo>
                    <a:pt x="236884" y="372706"/>
                    <a:pt x="236884" y="372706"/>
                    <a:pt x="58250" y="372706"/>
                  </a:cubicBezTo>
                  <a:cubicBezTo>
                    <a:pt x="27184" y="372706"/>
                    <a:pt x="0" y="345489"/>
                    <a:pt x="0" y="314384"/>
                  </a:cubicBezTo>
                  <a:cubicBezTo>
                    <a:pt x="0" y="281334"/>
                    <a:pt x="27184" y="256062"/>
                    <a:pt x="58250" y="256062"/>
                  </a:cubicBezTo>
                  <a:cubicBezTo>
                    <a:pt x="58250" y="256062"/>
                    <a:pt x="58250" y="256062"/>
                    <a:pt x="236884" y="256062"/>
                  </a:cubicBezTo>
                  <a:cubicBezTo>
                    <a:pt x="236884" y="256062"/>
                    <a:pt x="236884" y="256062"/>
                    <a:pt x="236884" y="77207"/>
                  </a:cubicBezTo>
                  <a:cubicBezTo>
                    <a:pt x="236884" y="46102"/>
                    <a:pt x="262126" y="18885"/>
                    <a:pt x="295134" y="18885"/>
                  </a:cubicBezTo>
                  <a:close/>
                  <a:moveTo>
                    <a:pt x="1547062" y="0"/>
                  </a:moveTo>
                  <a:cubicBezTo>
                    <a:pt x="1701090" y="0"/>
                    <a:pt x="1825954" y="124864"/>
                    <a:pt x="1825954" y="278892"/>
                  </a:cubicBezTo>
                  <a:cubicBezTo>
                    <a:pt x="1825954" y="432920"/>
                    <a:pt x="1701090" y="557784"/>
                    <a:pt x="1547062" y="557784"/>
                  </a:cubicBezTo>
                  <a:cubicBezTo>
                    <a:pt x="1393034" y="557784"/>
                    <a:pt x="1268170" y="432920"/>
                    <a:pt x="1268170" y="278892"/>
                  </a:cubicBezTo>
                  <a:cubicBezTo>
                    <a:pt x="1268170" y="124864"/>
                    <a:pt x="1393034" y="0"/>
                    <a:pt x="1547062"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Microsoft Sans Serif"/>
                <a:ea typeface="+mn-ea"/>
                <a:cs typeface="+mn-cs"/>
                <a:sym typeface="Arial"/>
              </a:endParaRPr>
            </a:p>
          </p:txBody>
        </p:sp>
      </p:grpSp>
      <p:sp>
        <p:nvSpPr>
          <p:cNvPr id="188" name="TextBox 187">
            <a:extLst>
              <a:ext uri="{FF2B5EF4-FFF2-40B4-BE49-F238E27FC236}">
                <a16:creationId xmlns:a16="http://schemas.microsoft.com/office/drawing/2014/main" id="{68B89289-BBC5-8D1F-E5B8-FDE79EEBFEC6}"/>
              </a:ext>
            </a:extLst>
          </p:cNvPr>
          <p:cNvSpPr txBox="1"/>
          <p:nvPr/>
        </p:nvSpPr>
        <p:spPr>
          <a:xfrm>
            <a:off x="6821124" y="3394213"/>
            <a:ext cx="2122377" cy="310213"/>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E283C"/>
                </a:solidFill>
                <a:effectLst/>
                <a:uLnTx/>
                <a:uFillTx/>
                <a:latin typeface="Microsoft Sans Serif"/>
                <a:ea typeface="华文细黑" panose="02010600040101010101" pitchFamily="2" charset="-122"/>
                <a:cs typeface="Microsoft Sans Serif" panose="020B0604020202020204" pitchFamily="34" charset="0"/>
                <a:sym typeface="Arial"/>
              </a:rPr>
              <a:t>Motion-to-render-to-photon latency</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E283C"/>
                </a:solidFill>
                <a:effectLst/>
                <a:uLnTx/>
                <a:uFillTx/>
                <a:latin typeface="Microsoft Sans Serif"/>
                <a:ea typeface="华文细黑" panose="02010600040101010101" pitchFamily="2" charset="-122"/>
                <a:cs typeface="Microsoft Sans Serif" panose="020B0604020202020204" pitchFamily="34" charset="0"/>
                <a:sym typeface="Arial"/>
              </a:rPr>
              <a:t>M2R2P</a:t>
            </a:r>
          </a:p>
        </p:txBody>
      </p:sp>
      <p:grpSp>
        <p:nvGrpSpPr>
          <p:cNvPr id="9" name="Group 8">
            <a:extLst>
              <a:ext uri="{FF2B5EF4-FFF2-40B4-BE49-F238E27FC236}">
                <a16:creationId xmlns:a16="http://schemas.microsoft.com/office/drawing/2014/main" id="{88F7406C-40FF-56BD-D38E-89FEDF01C0E1}"/>
              </a:ext>
            </a:extLst>
          </p:cNvPr>
          <p:cNvGrpSpPr/>
          <p:nvPr/>
        </p:nvGrpSpPr>
        <p:grpSpPr>
          <a:xfrm>
            <a:off x="6620330" y="3070333"/>
            <a:ext cx="2447660" cy="879470"/>
            <a:chOff x="6768025" y="3123401"/>
            <a:chExt cx="2152269" cy="773334"/>
          </a:xfrm>
        </p:grpSpPr>
        <p:sp>
          <p:nvSpPr>
            <p:cNvPr id="191" name="Arc 190">
              <a:extLst>
                <a:ext uri="{FF2B5EF4-FFF2-40B4-BE49-F238E27FC236}">
                  <a16:creationId xmlns:a16="http://schemas.microsoft.com/office/drawing/2014/main" id="{33D01BC6-0244-784C-3963-4DBF3983F90A}"/>
                </a:ext>
              </a:extLst>
            </p:cNvPr>
            <p:cNvSpPr/>
            <p:nvPr/>
          </p:nvSpPr>
          <p:spPr>
            <a:xfrm>
              <a:off x="6926910" y="3126709"/>
              <a:ext cx="1993384" cy="770026"/>
            </a:xfrm>
            <a:prstGeom prst="arc">
              <a:avLst>
                <a:gd name="adj1" fmla="val 16200000"/>
                <a:gd name="adj2" fmla="val 5593265"/>
              </a:avLst>
            </a:prstGeom>
            <a:ln w="44450" cap="sq">
              <a:solidFill>
                <a:schemeClr val="accent1"/>
              </a:solidFill>
              <a:round/>
              <a:headEnd type="none" w="med"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sym typeface="Arial"/>
              </a:endParaRPr>
            </a:p>
          </p:txBody>
        </p:sp>
        <p:sp>
          <p:nvSpPr>
            <p:cNvPr id="192" name="Arc 191">
              <a:extLst>
                <a:ext uri="{FF2B5EF4-FFF2-40B4-BE49-F238E27FC236}">
                  <a16:creationId xmlns:a16="http://schemas.microsoft.com/office/drawing/2014/main" id="{EA3E695A-D55C-9465-6FF9-8D6339F13032}"/>
                </a:ext>
              </a:extLst>
            </p:cNvPr>
            <p:cNvSpPr/>
            <p:nvPr/>
          </p:nvSpPr>
          <p:spPr>
            <a:xfrm rot="10800000">
              <a:off x="6768025" y="3123401"/>
              <a:ext cx="1993384" cy="770026"/>
            </a:xfrm>
            <a:prstGeom prst="arc">
              <a:avLst>
                <a:gd name="adj1" fmla="val 16200000"/>
                <a:gd name="adj2" fmla="val 5593265"/>
              </a:avLst>
            </a:prstGeom>
            <a:ln w="44450" cap="sq">
              <a:solidFill>
                <a:schemeClr val="accent3"/>
              </a:solidFill>
              <a:round/>
              <a:headEnd type="none" w="med"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sym typeface="Arial"/>
              </a:endParaRPr>
            </a:p>
          </p:txBody>
        </p:sp>
      </p:grpSp>
      <p:pic>
        <p:nvPicPr>
          <p:cNvPr id="5" name="Picture 4" descr="Businessman raising shrugging">
            <a:extLst>
              <a:ext uri="{FF2B5EF4-FFF2-40B4-BE49-F238E27FC236}">
                <a16:creationId xmlns:a16="http://schemas.microsoft.com/office/drawing/2014/main" id="{A3A83A81-EC82-C80B-59D5-B6ED4AA8E743}"/>
              </a:ext>
            </a:extLst>
          </p:cNvPr>
          <p:cNvPicPr>
            <a:picLocks noChangeAspect="1"/>
          </p:cNvPicPr>
          <p:nvPr/>
        </p:nvPicPr>
        <p:blipFill>
          <a:blip r:embed="rId4"/>
          <a:stretch>
            <a:fillRect/>
          </a:stretch>
        </p:blipFill>
        <p:spPr>
          <a:xfrm>
            <a:off x="-164458" y="2942302"/>
            <a:ext cx="2052166" cy="3114130"/>
          </a:xfrm>
          <a:prstGeom prst="rect">
            <a:avLst/>
          </a:prstGeom>
        </p:spPr>
      </p:pic>
      <p:pic>
        <p:nvPicPr>
          <p:cNvPr id="7" name="Picture 6" descr="Casual woman holding a sign">
            <a:extLst>
              <a:ext uri="{FF2B5EF4-FFF2-40B4-BE49-F238E27FC236}">
                <a16:creationId xmlns:a16="http://schemas.microsoft.com/office/drawing/2014/main" id="{40B37650-9D0F-1982-74D1-7CEC2537ABCA}"/>
              </a:ext>
            </a:extLst>
          </p:cNvPr>
          <p:cNvPicPr>
            <a:picLocks noChangeAspect="1"/>
          </p:cNvPicPr>
          <p:nvPr/>
        </p:nvPicPr>
        <p:blipFill>
          <a:blip r:embed="rId5"/>
          <a:stretch>
            <a:fillRect/>
          </a:stretch>
        </p:blipFill>
        <p:spPr>
          <a:xfrm>
            <a:off x="1721210" y="3064951"/>
            <a:ext cx="1961258" cy="3227457"/>
          </a:xfrm>
          <a:prstGeom prst="rect">
            <a:avLst/>
          </a:prstGeom>
        </p:spPr>
      </p:pic>
      <p:sp>
        <p:nvSpPr>
          <p:cNvPr id="8" name="Rectangle 7">
            <a:extLst>
              <a:ext uri="{FF2B5EF4-FFF2-40B4-BE49-F238E27FC236}">
                <a16:creationId xmlns:a16="http://schemas.microsoft.com/office/drawing/2014/main" id="{3BD7BA9B-52B9-3264-C883-73C827B36439}"/>
              </a:ext>
            </a:extLst>
          </p:cNvPr>
          <p:cNvSpPr/>
          <p:nvPr/>
        </p:nvSpPr>
        <p:spPr>
          <a:xfrm rot="21240883">
            <a:off x="1851132" y="3815732"/>
            <a:ext cx="1719655" cy="1015663"/>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Arial" panose="020B0604020202020204" pitchFamily="34" charset="0"/>
                <a:ea typeface="华文细黑" panose="02010600040101010101" pitchFamily="2" charset="-122"/>
                <a:cs typeface="+mn-cs"/>
              </a:rPr>
              <a:t>Interop for Split Rendering</a:t>
            </a:r>
            <a:endParaRPr kumimoji="0" lang="en-US" sz="20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Arial" panose="020B0604020202020204" pitchFamily="34" charset="0"/>
              <a:ea typeface="华文细黑" panose="02010600040101010101" pitchFamily="2" charset="-122"/>
              <a:cs typeface="+mn-cs"/>
            </a:endParaRPr>
          </a:p>
        </p:txBody>
      </p:sp>
      <p:sp>
        <p:nvSpPr>
          <p:cNvPr id="2" name="Rectangle 1">
            <a:extLst>
              <a:ext uri="{FF2B5EF4-FFF2-40B4-BE49-F238E27FC236}">
                <a16:creationId xmlns:a16="http://schemas.microsoft.com/office/drawing/2014/main" id="{6E84483C-F103-59C2-59DB-33B7B92492DE}"/>
              </a:ext>
            </a:extLst>
          </p:cNvPr>
          <p:cNvSpPr/>
          <p:nvPr/>
        </p:nvSpPr>
        <p:spPr>
          <a:xfrm>
            <a:off x="5087771" y="6050864"/>
            <a:ext cx="5811577" cy="644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Entry format needed to setup split rendering workflows </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12366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33C9886-C0B2-7A2A-D3CF-BC9AC0C7E160}"/>
              </a:ext>
            </a:extLst>
          </p:cNvPr>
          <p:cNvSpPr>
            <a:spLocks noGrp="1"/>
          </p:cNvSpPr>
          <p:nvPr>
            <p:ph type="subTitle" idx="1"/>
          </p:nvPr>
        </p:nvSpPr>
        <p:spPr/>
        <p:txBody>
          <a:bodyPr/>
          <a:lstStyle/>
          <a:p>
            <a:r>
              <a:rPr lang="de-DE" dirty="0"/>
              <a:t>MPEG is developing core compression and representation formats and the distribution/system integration of those</a:t>
            </a:r>
            <a:endParaRPr lang="en-US" dirty="0"/>
          </a:p>
        </p:txBody>
      </p:sp>
      <p:sp>
        <p:nvSpPr>
          <p:cNvPr id="2" name="Title 1">
            <a:extLst>
              <a:ext uri="{FF2B5EF4-FFF2-40B4-BE49-F238E27FC236}">
                <a16:creationId xmlns:a16="http://schemas.microsoft.com/office/drawing/2014/main" id="{3B96AC4A-AC67-C0B3-72EC-738D32F3DE7E}"/>
              </a:ext>
            </a:extLst>
          </p:cNvPr>
          <p:cNvSpPr>
            <a:spLocks noGrp="1"/>
          </p:cNvSpPr>
          <p:nvPr>
            <p:ph type="title"/>
          </p:nvPr>
        </p:nvSpPr>
        <p:spPr/>
        <p:txBody>
          <a:bodyPr wrap="square" anchor="b">
            <a:normAutofit fontScale="90000"/>
          </a:bodyPr>
          <a:lstStyle/>
          <a:p>
            <a:r>
              <a:rPr lang="en-US" sz="4300" b="1" spc="57" dirty="0"/>
              <a:t>Interchange Formats for Portable Dynamic and Interactive 3D Scenes</a:t>
            </a:r>
          </a:p>
        </p:txBody>
      </p:sp>
      <p:pic>
        <p:nvPicPr>
          <p:cNvPr id="3" name="Picture 4" descr="140th meeting of MPEG – MPEG">
            <a:extLst>
              <a:ext uri="{FF2B5EF4-FFF2-40B4-BE49-F238E27FC236}">
                <a16:creationId xmlns:a16="http://schemas.microsoft.com/office/drawing/2014/main" id="{46323A6D-2626-9DA9-E826-CBA7293B2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5100" y="5042183"/>
            <a:ext cx="1824676" cy="81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81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3.xml><?xml version="1.0" encoding="utf-8"?>
<a:theme xmlns:a="http://schemas.openxmlformats.org/drawingml/2006/main" name="1_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6.xml><?xml version="1.0" encoding="utf-8"?>
<a:theme xmlns:a="http://schemas.openxmlformats.org/drawingml/2006/main" name="Depth">
  <a:themeElements>
    <a:clrScheme name="Depth">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B7C2D090C15343A5D9126D5778FAC0" ma:contentTypeVersion="4" ma:contentTypeDescription="Create a new document." ma:contentTypeScope="" ma:versionID="cc32d1139208d3be01a6ccedfead0f44">
  <xsd:schema xmlns:xsd="http://www.w3.org/2001/XMLSchema" xmlns:xs="http://www.w3.org/2001/XMLSchema" xmlns:p="http://schemas.microsoft.com/office/2006/metadata/properties" xmlns:ns2="6abded5e-8e31-41ed-bec4-b8452c3ec287" xmlns:ns3="86a0de1f-4f43-4a75-8eb5-91f68283f580" targetNamespace="http://schemas.microsoft.com/office/2006/metadata/properties" ma:root="true" ma:fieldsID="555f218898168d69c9564ddcdc806ecb" ns2:_="" ns3:_="">
    <xsd:import namespace="6abded5e-8e31-41ed-bec4-b8452c3ec287"/>
    <xsd:import namespace="86a0de1f-4f43-4a75-8eb5-91f68283f5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bded5e-8e31-41ed-bec4-b8452c3ec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a0de1f-4f43-4a75-8eb5-91f68283f58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FEAC64-90AB-4F50-BD43-A67A40207142}">
  <ds:schemaRefs>
    <ds:schemaRef ds:uri="http://schemas.microsoft.com/sharepoint/v3/contenttype/forms"/>
  </ds:schemaRefs>
</ds:datastoreItem>
</file>

<file path=customXml/itemProps2.xml><?xml version="1.0" encoding="utf-8"?>
<ds:datastoreItem xmlns:ds="http://schemas.openxmlformats.org/officeDocument/2006/customXml" ds:itemID="{94688D80-5261-4C20-9A39-381B9035343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CB9D684-3B3B-4874-94C5-E4644B6EC609}">
  <ds:schemaRefs>
    <ds:schemaRef ds:uri="6abded5e-8e31-41ed-bec4-b8452c3ec287"/>
    <ds:schemaRef ds:uri="86a0de1f-4f43-4a75-8eb5-91f68283f5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
  <TotalTime>6027</TotalTime>
  <Words>2993</Words>
  <Application>Microsoft Office PowerPoint</Application>
  <PresentationFormat>Widescreen</PresentationFormat>
  <Paragraphs>704</Paragraphs>
  <Slides>41</Slides>
  <Notes>13</Notes>
  <HiddenSlides>0</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41</vt:i4>
      </vt:variant>
    </vt:vector>
  </HeadingPairs>
  <TitlesOfParts>
    <vt:vector size="60" baseType="lpstr">
      <vt:lpstr>Andale Mono</vt:lpstr>
      <vt:lpstr>-apple-system</vt:lpstr>
      <vt:lpstr>Arial</vt:lpstr>
      <vt:lpstr>Calibri</vt:lpstr>
      <vt:lpstr>Calibri Light</vt:lpstr>
      <vt:lpstr>Cambria</vt:lpstr>
      <vt:lpstr>Century Gothic</vt:lpstr>
      <vt:lpstr>Corbel</vt:lpstr>
      <vt:lpstr>Microsoft Sans Serif</vt:lpstr>
      <vt:lpstr>Poppins ExtraLight</vt:lpstr>
      <vt:lpstr>Poppins SemiBold</vt:lpstr>
      <vt:lpstr>Times New Roman</vt:lpstr>
      <vt:lpstr>Wingdings</vt:lpstr>
      <vt:lpstr>Office Theme</vt:lpstr>
      <vt:lpstr>Qualcomm Corporate External</vt:lpstr>
      <vt:lpstr>1_Qualcomm Corporate External</vt:lpstr>
      <vt:lpstr>1_Office Theme</vt:lpstr>
      <vt:lpstr>2_Qualcomm Corporate External</vt:lpstr>
      <vt:lpstr>Depth</vt:lpstr>
      <vt:lpstr>glTF 2.0 Extensions in MPEG and 3GPP –  Real-time exchange formats for 3D Experiences</vt:lpstr>
      <vt:lpstr>PowerPoint Presentation</vt:lpstr>
      <vt:lpstr>Selected Use Cases and Designs for Portable Dynamic 3D Scenes</vt:lpstr>
      <vt:lpstr>Use Case 1 – Accessing Dynamic and Interactive 3D Scenes for AR/MR/VR</vt:lpstr>
      <vt:lpstr>Use Case 2 - AR Call/Conferencing</vt:lpstr>
      <vt:lpstr>High Level Procedure</vt:lpstr>
      <vt:lpstr>3GPP Baseline Architecture for AR/MR</vt:lpstr>
      <vt:lpstr>A distributed compute architecture enables rich XR user experience</vt:lpstr>
      <vt:lpstr>Interchange Formats for Portable Dynamic and Interactive 3D Scenes</vt:lpstr>
      <vt:lpstr>PowerPoint Presentation</vt:lpstr>
      <vt:lpstr>PowerPoint Presentation</vt:lpstr>
      <vt:lpstr>From MPEG-I to Dynamic Scenes </vt:lpstr>
      <vt:lpstr>Choosing the right format - Considerations</vt:lpstr>
      <vt:lpstr>From glTF to Dynamic Scenes</vt:lpstr>
      <vt:lpstr>The Idea: Combine glTF and MPEG-I ...</vt:lpstr>
      <vt:lpstr>MPEG Immersive  Media Architecture</vt:lpstr>
      <vt:lpstr>Interfaces</vt:lpstr>
      <vt:lpstr>Scene Description Architecture</vt:lpstr>
      <vt:lpstr>Media Access Function (MAF) API</vt:lpstr>
      <vt:lpstr>Media Pipelines</vt:lpstr>
      <vt:lpstr>MPEG-I Scene Description</vt:lpstr>
      <vt:lpstr>Node Hierarchy</vt:lpstr>
      <vt:lpstr>External Media References</vt:lpstr>
      <vt:lpstr>Describing how to access data</vt:lpstr>
      <vt:lpstr>Static Buffer Usage</vt:lpstr>
      <vt:lpstr>Dynamic Buffer Usage</vt:lpstr>
      <vt:lpstr>Timed accessor header infromation </vt:lpstr>
      <vt:lpstr>Video Textures</vt:lpstr>
      <vt:lpstr>Spatial Audio</vt:lpstr>
      <vt:lpstr>Other extensions </vt:lpstr>
      <vt:lpstr>Demo  Unity Player</vt:lpstr>
      <vt:lpstr>MPEG-I Scene Description  Phase 2 Extensions</vt:lpstr>
      <vt:lpstr>New Phase 2 Extensions</vt:lpstr>
      <vt:lpstr>AR Anchoring</vt:lpstr>
      <vt:lpstr>Interactivity</vt:lpstr>
      <vt:lpstr>Avatars</vt:lpstr>
      <vt:lpstr>Dynamic Lights</vt:lpstr>
      <vt:lpstr>Haptics</vt:lpstr>
      <vt:lpstr>References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Metaverse-related Activities in MPEG and 3GPP</dc:title>
  <dc:creator>Imed Bouazizi</dc:creator>
  <cp:lastModifiedBy>Thomas Stockhammer</cp:lastModifiedBy>
  <cp:revision>36</cp:revision>
  <dcterms:created xsi:type="dcterms:W3CDTF">2023-05-30T03:50:31Z</dcterms:created>
  <dcterms:modified xsi:type="dcterms:W3CDTF">2023-07-13T16:43:18Z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0x010100F6B7C2D090C15343A5D9126D5778FAC0</vt:lpwstr>
  </property>
</Properties>
</file>